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presentation.xml" ContentType="application/vnd.openxmlformats-officedocument.presentationml.presentation.main+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Layouts/slideLayout34.xml" ContentType="application/vnd.openxmlformats-officedocument.presentationml.slideLayou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959" r:id="rId2"/>
  </p:sldMasterIdLst>
  <p:notesMasterIdLst>
    <p:notesMasterId r:id="rId43"/>
  </p:notesMasterIdLst>
  <p:handoutMasterIdLst>
    <p:handoutMasterId r:id="rId44"/>
  </p:handoutMasterIdLst>
  <p:sldIdLst>
    <p:sldId id="1542" r:id="rId3"/>
    <p:sldId id="1390" r:id="rId4"/>
    <p:sldId id="1615" r:id="rId5"/>
    <p:sldId id="1617" r:id="rId6"/>
    <p:sldId id="1612" r:id="rId7"/>
    <p:sldId id="1498" r:id="rId8"/>
    <p:sldId id="1561" r:id="rId9"/>
    <p:sldId id="1606" r:id="rId10"/>
    <p:sldId id="1567" r:id="rId11"/>
    <p:sldId id="1583" r:id="rId12"/>
    <p:sldId id="1564" r:id="rId13"/>
    <p:sldId id="1590" r:id="rId14"/>
    <p:sldId id="1591" r:id="rId15"/>
    <p:sldId id="1592" r:id="rId16"/>
    <p:sldId id="1593" r:id="rId17"/>
    <p:sldId id="1594" r:id="rId18"/>
    <p:sldId id="1582" r:id="rId19"/>
    <p:sldId id="1622" r:id="rId20"/>
    <p:sldId id="1598" r:id="rId21"/>
    <p:sldId id="1624" r:id="rId22"/>
    <p:sldId id="1626" r:id="rId23"/>
    <p:sldId id="1581" r:id="rId24"/>
    <p:sldId id="1570" r:id="rId25"/>
    <p:sldId id="1571" r:id="rId26"/>
    <p:sldId id="1613" r:id="rId27"/>
    <p:sldId id="1614" r:id="rId28"/>
    <p:sldId id="1623" r:id="rId29"/>
    <p:sldId id="1577" r:id="rId30"/>
    <p:sldId id="1580" r:id="rId31"/>
    <p:sldId id="1627" r:id="rId32"/>
    <p:sldId id="1620" r:id="rId33"/>
    <p:sldId id="1603" r:id="rId34"/>
    <p:sldId id="1609" r:id="rId35"/>
    <p:sldId id="1569" r:id="rId36"/>
    <p:sldId id="1621" r:id="rId37"/>
    <p:sldId id="1566" r:id="rId38"/>
    <p:sldId id="1551" r:id="rId39"/>
    <p:sldId id="1599" r:id="rId40"/>
    <p:sldId id="1578" r:id="rId41"/>
    <p:sldId id="1537" r:id="rId4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AB3"/>
    <a:srgbClr val="FF6600"/>
    <a:srgbClr val="4440F5"/>
    <a:srgbClr val="339933"/>
    <a:srgbClr val="FFDF79"/>
    <a:srgbClr val="989898"/>
    <a:srgbClr val="99CC00"/>
    <a:srgbClr val="FFCC66"/>
    <a:srgbClr val="999999"/>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91" autoAdjust="0"/>
    <p:restoredTop sz="64898" autoAdjust="0"/>
  </p:normalViewPr>
  <p:slideViewPr>
    <p:cSldViewPr snapToGrid="0">
      <p:cViewPr varScale="1">
        <p:scale>
          <a:sx n="80" d="100"/>
          <a:sy n="80" d="100"/>
        </p:scale>
        <p:origin x="1984" y="192"/>
      </p:cViewPr>
      <p:guideLst/>
    </p:cSldViewPr>
  </p:slideViewPr>
  <p:outlineViewPr>
    <p:cViewPr>
      <p:scale>
        <a:sx n="33" d="100"/>
        <a:sy n="33" d="100"/>
      </p:scale>
      <p:origin x="0" y="0"/>
    </p:cViewPr>
  </p:outlineViewPr>
  <p:notesTextViewPr>
    <p:cViewPr>
      <p:scale>
        <a:sx n="130" d="100"/>
        <a:sy n="130" d="100"/>
      </p:scale>
      <p:origin x="0" y="-1064"/>
    </p:cViewPr>
  </p:notesTextViewPr>
  <p:sorterViewPr>
    <p:cViewPr varScale="1">
      <p:scale>
        <a:sx n="1" d="1"/>
        <a:sy n="1" d="1"/>
      </p:scale>
      <p:origin x="0" y="0"/>
    </p:cViewPr>
  </p:sorterViewPr>
  <p:notesViewPr>
    <p:cSldViewPr snapToGrid="0">
      <p:cViewPr varScale="1">
        <p:scale>
          <a:sx n="64" d="100"/>
          <a:sy n="64" d="100"/>
        </p:scale>
        <p:origin x="3144"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3" Type="http://schemas.openxmlformats.org/officeDocument/2006/relationships/customXml" Target="../customXml/item4.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52"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customXml" Target="../customXml/item2.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3-23T11:55:09.945" idx="26">
    <p:pos x="10" y="10"/>
    <p:text>I vote to keep this video.</p:text>
    <p:extLst>
      <p:ext uri="{C676402C-5697-4E1C-873F-D02D1690AC5C}">
        <p15:threadingInfo xmlns:p15="http://schemas.microsoft.com/office/powerpoint/2012/main" timeZoneBias="240"/>
      </p:ext>
    </p:extLst>
  </p:cm>
  <p:cm authorId="2" dt="2021-03-29T13:23:52.953" idx="27">
    <p:pos x="10" y="106"/>
    <p:text>If you use the video, probably will need to share from personal presentation via personal computer and not upload.</p:text>
    <p:extLst>
      <p:ext uri="{C676402C-5697-4E1C-873F-D02D1690AC5C}">
        <p15:threadingInfo xmlns:p15="http://schemas.microsoft.com/office/powerpoint/2012/main" timeZoneBias="240">
          <p15:parentCm authorId="2" idx="26"/>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806B916E-925E-46B2-9440-5E6381DC9753}" type="datetimeFigureOut">
              <a:rPr lang="en-US" smtClean="0"/>
              <a:t>9/30/21</a:t>
            </a:fld>
            <a:endParaRPr lang="en-US"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5B92F0CD-57B1-4B3A-993B-EEE4FF5AC74C}" type="slidenum">
              <a:rPr lang="en-US" smtClean="0"/>
              <a:t>‹#›</a:t>
            </a:fld>
            <a:endParaRPr lang="en-US" dirty="0"/>
          </a:p>
        </p:txBody>
      </p:sp>
    </p:spTree>
    <p:extLst>
      <p:ext uri="{BB962C8B-B14F-4D97-AF65-F5344CB8AC3E}">
        <p14:creationId xmlns:p14="http://schemas.microsoft.com/office/powerpoint/2010/main" val="3262305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CF0673A-CADC-42E7-878E-EAC5FDD81301}" type="datetimeFigureOut">
              <a:rPr lang="en-US" smtClean="0"/>
              <a:t>9/30/21</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27904C6F-C361-4819-B946-219A9B3EF9FA}" type="slidenum">
              <a:rPr lang="en-US" smtClean="0"/>
              <a:t>‹#›</a:t>
            </a:fld>
            <a:endParaRPr lang="en-US" dirty="0"/>
          </a:p>
        </p:txBody>
      </p:sp>
    </p:spTree>
    <p:extLst>
      <p:ext uri="{BB962C8B-B14F-4D97-AF65-F5344CB8AC3E}">
        <p14:creationId xmlns:p14="http://schemas.microsoft.com/office/powerpoint/2010/main" val="833122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understood.org/en/school-learning/special-services/special-education-basics/related-services-for-kids-with-learning-and-attention-issues-what-you-need-to-know"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understood.org/en/school-learning/special-services/ieps/getting-an-iep-for-your-teen" TargetMode="External"/><Relationship Id="rId5" Type="http://schemas.openxmlformats.org/officeDocument/2006/relationships/hyperlink" Target="http://transitionta.org/" TargetMode="External"/><Relationship Id="rId4" Type="http://schemas.openxmlformats.org/officeDocument/2006/relationships/hyperlink" Target="https://www.understood.org/en/school-learning/special-services/ieps/how-to-tell-if-your-childs-iep-goals-are-smart"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Thanks Julie. Good morning to all of you!! Thanks for taking the time to join us. We have a lot of information to present, so let’s jump right in.</a:t>
            </a:r>
          </a:p>
        </p:txBody>
      </p:sp>
      <p:sp>
        <p:nvSpPr>
          <p:cNvPr id="4" name="Slide Number Placeholder 3"/>
          <p:cNvSpPr>
            <a:spLocks noGrp="1"/>
          </p:cNvSpPr>
          <p:nvPr>
            <p:ph type="sldNum" sz="quarter" idx="10"/>
          </p:nvPr>
        </p:nvSpPr>
        <p:spPr/>
        <p:txBody>
          <a:bodyPr/>
          <a:lstStyle/>
          <a:p>
            <a:fld id="{27904C6F-C361-4819-B946-219A9B3EF9FA}" type="slidenum">
              <a:rPr lang="en-US" smtClean="0"/>
              <a:t>1</a:t>
            </a:fld>
            <a:endParaRPr lang="en-US" dirty="0"/>
          </a:p>
        </p:txBody>
      </p:sp>
    </p:spTree>
    <p:extLst>
      <p:ext uri="{BB962C8B-B14F-4D97-AF65-F5344CB8AC3E}">
        <p14:creationId xmlns:p14="http://schemas.microsoft.com/office/powerpoint/2010/main" val="1792124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Understanding the basic components of an IEP will help you wade through all the information and figure out what would be helpful to include in a recommendation of denials. </a:t>
            </a:r>
          </a:p>
          <a:p>
            <a:pPr marL="171450" indent="-171450">
              <a:buFont typeface="Arial" panose="020B0604020202020204" pitchFamily="34" charset="0"/>
              <a:buChar char="•"/>
            </a:pPr>
            <a:r>
              <a:rPr lang="en-US" dirty="0"/>
              <a:t>Please know the 8 components listed here are NOT all of the components you will see, in part because IEPs differ in format from state to state and even from school district to school district. </a:t>
            </a:r>
          </a:p>
          <a:p>
            <a:pPr marL="171450" indent="-171450">
              <a:buFont typeface="Arial" panose="020B0604020202020204" pitchFamily="34" charset="0"/>
              <a:buChar char="•"/>
            </a:pPr>
            <a:r>
              <a:rPr lang="en-US" dirty="0"/>
              <a:t>In addition, some of these areas may overlap and you will see information repeated in multiple sections. </a:t>
            </a:r>
          </a:p>
        </p:txBody>
      </p:sp>
      <p:sp>
        <p:nvSpPr>
          <p:cNvPr id="4" name="Slide Number Placeholder 3"/>
          <p:cNvSpPr>
            <a:spLocks noGrp="1"/>
          </p:cNvSpPr>
          <p:nvPr>
            <p:ph type="sldNum" sz="quarter" idx="5"/>
          </p:nvPr>
        </p:nvSpPr>
        <p:spPr/>
        <p:txBody>
          <a:bodyPr/>
          <a:lstStyle/>
          <a:p>
            <a:fld id="{27904C6F-C361-4819-B946-219A9B3EF9FA}" type="slidenum">
              <a:rPr lang="en-US" smtClean="0"/>
              <a:t>10</a:t>
            </a:fld>
            <a:endParaRPr lang="en-US"/>
          </a:p>
        </p:txBody>
      </p:sp>
    </p:spTree>
    <p:extLst>
      <p:ext uri="{BB962C8B-B14F-4D97-AF65-F5344CB8AC3E}">
        <p14:creationId xmlns:p14="http://schemas.microsoft.com/office/powerpoint/2010/main" val="855251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R"/>
              <a:t>As </a:t>
            </a:r>
            <a:r>
              <a:rPr lang="en-PR" dirty="0"/>
              <a:t>we </a:t>
            </a:r>
            <a:r>
              <a:rPr lang="en-PR"/>
              <a:t>discuss the</a:t>
            </a:r>
            <a:r>
              <a:rPr lang="en-US" dirty="0"/>
              <a:t> basic</a:t>
            </a:r>
            <a:r>
              <a:rPr lang="en-PR"/>
              <a:t> components</a:t>
            </a:r>
            <a:r>
              <a:rPr lang="en-US" dirty="0"/>
              <a:t> of an IEP,</a:t>
            </a:r>
            <a:r>
              <a:rPr lang="en-PR"/>
              <a:t> </a:t>
            </a:r>
            <a:r>
              <a:rPr lang="en-PR" dirty="0"/>
              <a:t>I will highlight the areas that provide </a:t>
            </a:r>
            <a:r>
              <a:rPr lang="en-PR" sz="1200" dirty="0"/>
              <a:t>relevant information for </a:t>
            </a:r>
            <a:r>
              <a:rPr lang="en-US" sz="1200" dirty="0"/>
              <a:t>AFR.</a:t>
            </a:r>
            <a:endParaRPr lang="en-P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 know that the text in the pinkish-orange is difficult to read, but it is not important to see because this is an IEP for a 3</a:t>
            </a:r>
            <a:r>
              <a:rPr lang="en-US" sz="1200" baseline="30000" dirty="0"/>
              <a:t>rd</a:t>
            </a:r>
            <a:r>
              <a:rPr lang="en-US" sz="1200" dirty="0"/>
              <a:t> grader.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R" sz="1200" dirty="0"/>
          </a:p>
          <a:p>
            <a:r>
              <a:rPr lang="en-US" dirty="0"/>
              <a:t>The first component is the s</a:t>
            </a:r>
            <a:r>
              <a:rPr lang="en-PR"/>
              <a:t>tudent Information</a:t>
            </a:r>
            <a:r>
              <a:rPr lang="en-US" dirty="0"/>
              <a:t> and IEP team. The student’s disability classification (and there can be more than one) are also usually listed. The pieces you want to include in a recommendation of denial is:</a:t>
            </a:r>
          </a:p>
          <a:p>
            <a:endParaRPr lang="en-US" dirty="0"/>
          </a:p>
          <a:p>
            <a:pPr marL="171450" indent="-171450">
              <a:buFont typeface="Arial" panose="020B0604020202020204" pitchFamily="34" charset="0"/>
              <a:buChar char="•"/>
            </a:pPr>
            <a:r>
              <a:rPr lang="en-US" dirty="0"/>
              <a:t>Date of the IEP (you may also see the date that the student was initially eligible for services)</a:t>
            </a:r>
          </a:p>
          <a:p>
            <a:pPr marL="171450" indent="-171450">
              <a:buFont typeface="Arial" panose="020B0604020202020204" pitchFamily="34" charset="0"/>
              <a:buChar char="•"/>
            </a:pPr>
            <a:r>
              <a:rPr lang="en-US" dirty="0"/>
              <a:t>Grade or academic year to which the IEP applies</a:t>
            </a:r>
          </a:p>
          <a:p>
            <a:pPr marL="171450" indent="-171450">
              <a:buFont typeface="Arial" panose="020B0604020202020204" pitchFamily="34" charset="0"/>
              <a:buChar char="•"/>
            </a:pPr>
            <a:r>
              <a:rPr lang="en-US" dirty="0"/>
              <a:t>The type of IEP – there are 3 main kinds</a:t>
            </a:r>
          </a:p>
          <a:p>
            <a:pPr marL="628650" lvl="1" indent="-171450">
              <a:buFont typeface="Arial" panose="020B0604020202020204" pitchFamily="34" charset="0"/>
              <a:buChar char="•"/>
            </a:pPr>
            <a:r>
              <a:rPr lang="en-US" dirty="0"/>
              <a:t>Annual – each IEP is reviewed every year</a:t>
            </a:r>
          </a:p>
          <a:p>
            <a:pPr marL="628650" lvl="1" indent="-171450">
              <a:buFont typeface="Arial" panose="020B0604020202020204" pitchFamily="34" charset="0"/>
              <a:buChar char="•"/>
            </a:pPr>
            <a:r>
              <a:rPr lang="en-US" dirty="0"/>
              <a:t>Transition  -- which must be put in place by the time the student turns 16 (or earlier in some states)</a:t>
            </a:r>
          </a:p>
          <a:p>
            <a:pPr marL="628650" lvl="1" indent="-171450">
              <a:buFont typeface="Arial" panose="020B0604020202020204" pitchFamily="34" charset="0"/>
              <a:buChar char="•"/>
            </a:pPr>
            <a:r>
              <a:rPr lang="en-US" dirty="0"/>
              <a:t>Reevaluation – conducted every 3 years to determine is student is still eligible and what services are needed</a:t>
            </a:r>
          </a:p>
          <a:p>
            <a:pPr marL="628650" lvl="1" indent="-171450">
              <a:buFont typeface="Arial" panose="020B0604020202020204" pitchFamily="34" charset="0"/>
              <a:buChar char="•"/>
            </a:pPr>
            <a:r>
              <a:rPr lang="en-US" dirty="0"/>
              <a:t>Other – if an IEP meeting is called for any other reason – such as a need to change placements. This is fairly rare, so if you see it, there is likely something going on.</a:t>
            </a:r>
          </a:p>
          <a:p>
            <a:endParaRPr lang="en-PR" dirty="0"/>
          </a:p>
        </p:txBody>
      </p:sp>
      <p:sp>
        <p:nvSpPr>
          <p:cNvPr id="4" name="Slide Number Placeholder 3"/>
          <p:cNvSpPr>
            <a:spLocks noGrp="1"/>
          </p:cNvSpPr>
          <p:nvPr>
            <p:ph type="sldNum" sz="quarter" idx="5"/>
          </p:nvPr>
        </p:nvSpPr>
        <p:spPr/>
        <p:txBody>
          <a:bodyPr/>
          <a:lstStyle/>
          <a:p>
            <a:fld id="{27904C6F-C361-4819-B946-219A9B3EF9FA}" type="slidenum">
              <a:rPr lang="en-US" smtClean="0"/>
              <a:t>11</a:t>
            </a:fld>
            <a:endParaRPr lang="en-US"/>
          </a:p>
        </p:txBody>
      </p:sp>
    </p:spTree>
    <p:extLst>
      <p:ext uri="{BB962C8B-B14F-4D97-AF65-F5344CB8AC3E}">
        <p14:creationId xmlns:p14="http://schemas.microsoft.com/office/powerpoint/2010/main" val="499396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component of an IEP is the “</a:t>
            </a:r>
            <a:r>
              <a:rPr lang="en-PR" u="sng" dirty="0"/>
              <a:t>Present Levels of Performance</a:t>
            </a:r>
            <a:r>
              <a:rPr lang="en-US" u="sng" dirty="0"/>
              <a:t>”</a:t>
            </a:r>
            <a:r>
              <a:rPr lang="en-PR" u="sng" dirty="0"/>
              <a:t> (PLP or PLOP)</a:t>
            </a:r>
            <a:r>
              <a:rPr lang="en-US" u="sng" dirty="0"/>
              <a:t>”</a:t>
            </a:r>
            <a:r>
              <a:rPr lang="en-US" dirty="0"/>
              <a:t>. It also referred to by other names such as </a:t>
            </a:r>
            <a:r>
              <a:rPr lang="en-US" sz="1200" u="none" kern="1200" dirty="0">
                <a:solidFill>
                  <a:schemeClr val="tx1"/>
                </a:solidFill>
                <a:effectLst/>
                <a:latin typeface="+mn-lt"/>
                <a:ea typeface="+mn-ea"/>
                <a:cs typeface="+mn-cs"/>
              </a:rPr>
              <a:t>Present Level of Academic Achievement and Functional Performance (PLAAFP) or Present Levels of Educational Performance </a:t>
            </a:r>
            <a:r>
              <a:rPr lang="en-US" sz="1200" kern="1200" dirty="0">
                <a:solidFill>
                  <a:schemeClr val="tx1"/>
                </a:solidFill>
                <a:effectLst/>
                <a:latin typeface="+mn-lt"/>
                <a:ea typeface="+mn-ea"/>
                <a:cs typeface="+mn-cs"/>
              </a:rPr>
              <a:t>(PLEP).</a:t>
            </a:r>
          </a:p>
          <a:p>
            <a:endParaRPr lang="en-P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dirty="0">
                <a:solidFill>
                  <a:schemeClr val="tx1"/>
                </a:solidFill>
                <a:effectLst/>
                <a:latin typeface="+mn-lt"/>
                <a:ea typeface="+mn-ea"/>
                <a:cs typeface="+mn-cs"/>
              </a:rPr>
              <a:t>This section summarizes how the student is currently doing in school and how the student’s disability affects their performance in class. It also </a:t>
            </a:r>
            <a:r>
              <a:rPr lang="en-US" sz="1200" kern="1200" dirty="0">
                <a:solidFill>
                  <a:schemeClr val="tx1"/>
                </a:solidFill>
                <a:effectLst/>
                <a:latin typeface="+mn-lt"/>
                <a:ea typeface="+mn-ea"/>
                <a:cs typeface="+mn-cs"/>
              </a:rPr>
              <a:t>describes the student’s current academic abilities/skills, </a:t>
            </a:r>
            <a:r>
              <a:rPr lang="en-US" sz="1200" b="1" kern="1200" dirty="0">
                <a:solidFill>
                  <a:schemeClr val="tx1"/>
                </a:solidFill>
                <a:effectLst/>
                <a:latin typeface="+mn-lt"/>
                <a:ea typeface="+mn-ea"/>
                <a:cs typeface="+mn-cs"/>
              </a:rPr>
              <a:t>challenges</a:t>
            </a:r>
            <a:r>
              <a:rPr lang="en-US" sz="1200" kern="1200" dirty="0">
                <a:solidFill>
                  <a:schemeClr val="tx1"/>
                </a:solidFill>
                <a:effectLst/>
                <a:latin typeface="+mn-lt"/>
                <a:ea typeface="+mn-ea"/>
                <a:cs typeface="+mn-cs"/>
              </a:rPr>
              <a:t>, and strengths. It may also discuss </a:t>
            </a:r>
            <a:r>
              <a:rPr lang="en-US" b="1" i="0" u="none" strike="noStrike" dirty="0">
                <a:solidFill>
                  <a:srgbClr val="333333"/>
                </a:solidFill>
                <a:effectLst/>
                <a:latin typeface="arial" panose="020B0604020202020204" pitchFamily="34" charset="0"/>
              </a:rPr>
              <a:t>daily functioning</a:t>
            </a:r>
            <a:r>
              <a:rPr lang="en-US" b="0" i="0" u="none" strike="noStrike" dirty="0">
                <a:solidFill>
                  <a:srgbClr val="333333"/>
                </a:solidFill>
                <a:effectLst/>
                <a:latin typeface="arial" panose="020B0604020202020204" pitchFamily="34" charset="0"/>
              </a:rPr>
              <a:t> including </a:t>
            </a:r>
            <a:r>
              <a:rPr lang="en-US" b="1" i="0" u="none" strike="noStrike" dirty="0">
                <a:solidFill>
                  <a:srgbClr val="333333"/>
                </a:solidFill>
                <a:effectLst/>
                <a:latin typeface="arial" panose="020B0604020202020204" pitchFamily="34" charset="0"/>
              </a:rPr>
              <a:t>activities of daily living,</a:t>
            </a:r>
            <a:r>
              <a:rPr lang="en-US" b="0" i="0" u="none" strike="noStrike" dirty="0">
                <a:solidFill>
                  <a:srgbClr val="333333"/>
                </a:solidFill>
                <a:effectLst/>
                <a:latin typeface="arial" panose="020B0604020202020204" pitchFamily="34" charset="0"/>
              </a:rPr>
              <a:t> </a:t>
            </a:r>
            <a:r>
              <a:rPr lang="en-US" sz="1200" b="1" kern="1200" dirty="0">
                <a:solidFill>
                  <a:schemeClr val="tx1"/>
                </a:solidFill>
                <a:effectLst/>
                <a:latin typeface="+mn-lt"/>
                <a:ea typeface="+mn-ea"/>
                <a:cs typeface="+mn-cs"/>
              </a:rPr>
              <a:t>social skills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behavior, etc.</a:t>
            </a:r>
            <a:endParaRPr lang="en-US" b="1" i="0" u="none" strike="noStrike" dirty="0">
              <a:solidFill>
                <a:srgbClr val="333333"/>
              </a:solidFill>
              <a:effectLst/>
              <a:latin typeface="arial" panose="020B0604020202020204" pitchFamily="34" charset="0"/>
            </a:endParaRPr>
          </a:p>
          <a:p>
            <a:endParaRPr lang="en-US" sz="1200" b="0" i="0" u="none" strike="noStrike" kern="1200" dirty="0">
              <a:solidFill>
                <a:schemeClr val="tx1"/>
              </a:solidFill>
              <a:effectLst/>
              <a:latin typeface="+mn-lt"/>
              <a:ea typeface="+mn-ea"/>
              <a:cs typeface="+mn-cs"/>
            </a:endParaRPr>
          </a:p>
          <a:p>
            <a:r>
              <a:rPr lang="en-US" dirty="0"/>
              <a:t>This section can be a gold mine for information about behavioral and emotional functioning.</a:t>
            </a:r>
          </a:p>
          <a:p>
            <a:endParaRPr lang="en-US" dirty="0"/>
          </a:p>
          <a:p>
            <a:r>
              <a:rPr lang="en-US" b="1" dirty="0"/>
              <a:t>Examples: </a:t>
            </a:r>
          </a:p>
          <a:p>
            <a:r>
              <a:rPr lang="en-US" dirty="0"/>
              <a:t>“Student has had multiple mental health hospitalizations and was recently referred to the PR Public School Safety Center due to significant concerns around her safety and that of others.” </a:t>
            </a:r>
          </a:p>
          <a:p>
            <a:endParaRPr lang="en-US" dirty="0"/>
          </a:p>
          <a:p>
            <a:r>
              <a:rPr lang="en-US" dirty="0"/>
              <a:t>“Student needs requiring specialized instruction are peer conflicts, accepting responsibility for her behavior, depressive symptoms, symptoms of anxiety.”  </a:t>
            </a:r>
          </a:p>
          <a:p>
            <a:endParaRPr lang="en-US" dirty="0"/>
          </a:p>
          <a:p>
            <a:r>
              <a:rPr lang="en-US"/>
              <a:t>“He </a:t>
            </a:r>
            <a:r>
              <a:rPr lang="en-US" dirty="0"/>
              <a:t>has a difficult time building and maintaining peer and adult relationships. When frustrated, he can become verbally and physical aggressive and at times will leave the assigned area.”</a:t>
            </a:r>
          </a:p>
          <a:p>
            <a:endParaRPr lang="en-US" dirty="0"/>
          </a:p>
          <a:p>
            <a:endParaRPr lang="en-PR" dirty="0"/>
          </a:p>
        </p:txBody>
      </p:sp>
      <p:sp>
        <p:nvSpPr>
          <p:cNvPr id="4" name="Slide Number Placeholder 3"/>
          <p:cNvSpPr>
            <a:spLocks noGrp="1"/>
          </p:cNvSpPr>
          <p:nvPr>
            <p:ph type="sldNum" sz="quarter" idx="5"/>
          </p:nvPr>
        </p:nvSpPr>
        <p:spPr/>
        <p:txBody>
          <a:bodyPr/>
          <a:lstStyle/>
          <a:p>
            <a:fld id="{27904C6F-C361-4819-B946-219A9B3EF9FA}" type="slidenum">
              <a:rPr lang="en-US" smtClean="0"/>
              <a:t>12</a:t>
            </a:fld>
            <a:endParaRPr lang="en-US"/>
          </a:p>
        </p:txBody>
      </p:sp>
    </p:spTree>
    <p:extLst>
      <p:ext uri="{BB962C8B-B14F-4D97-AF65-F5344CB8AC3E}">
        <p14:creationId xmlns:p14="http://schemas.microsoft.com/office/powerpoint/2010/main" val="2528076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next component of an IEP is the Annual Goals: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annual goals are designed to address the needs identified by the IEP team. These goals are usually academic, but often times there will be a goal related to Social/Emotional functioning which could be related to mood, anger control, impulsivity or peer interactions. </a:t>
            </a:r>
            <a:r>
              <a:rPr lang="en-US" sz="1200" b="0" i="0" u="sng" strike="noStrike" kern="1200" dirty="0">
                <a:solidFill>
                  <a:schemeClr val="tx1"/>
                </a:solidFill>
                <a:effectLst/>
                <a:latin typeface="+mn-lt"/>
                <a:ea typeface="+mn-ea"/>
                <a:cs typeface="+mn-cs"/>
              </a:rPr>
              <a:t>The annual goal for Social/Emotional should be included in a recommendation for denial</a:t>
            </a:r>
            <a:r>
              <a:rPr lang="en-US" sz="1200" b="0" i="0" u="none" strike="noStrike" kern="1200" dirty="0">
                <a:solidFill>
                  <a:schemeClr val="tx1"/>
                </a:solidFill>
                <a:effectLst/>
                <a:latin typeface="+mn-lt"/>
                <a:ea typeface="+mn-ea"/>
                <a:cs typeface="+mn-cs"/>
              </a:rPr>
              <a:t>. Another annual goal that may be relevant is any Communication goal. This is where you can sometimes find information about social skills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If the goals includes a description of the baseline behaviors, they may be helpful to include as well. If the goals are broken down into specific short-term objectives, look at them and decide whether useful. </a:t>
            </a:r>
          </a:p>
        </p:txBody>
      </p:sp>
      <p:sp>
        <p:nvSpPr>
          <p:cNvPr id="4" name="Slide Number Placeholder 3"/>
          <p:cNvSpPr>
            <a:spLocks noGrp="1"/>
          </p:cNvSpPr>
          <p:nvPr>
            <p:ph type="sldNum" sz="quarter" idx="5"/>
          </p:nvPr>
        </p:nvSpPr>
        <p:spPr/>
        <p:txBody>
          <a:bodyPr/>
          <a:lstStyle/>
          <a:p>
            <a:fld id="{27904C6F-C361-4819-B946-219A9B3EF9FA}" type="slidenum">
              <a:rPr lang="en-US" smtClean="0"/>
              <a:t>13</a:t>
            </a:fld>
            <a:endParaRPr lang="en-US"/>
          </a:p>
        </p:txBody>
      </p:sp>
    </p:spTree>
    <p:extLst>
      <p:ext uri="{BB962C8B-B14F-4D97-AF65-F5344CB8AC3E}">
        <p14:creationId xmlns:p14="http://schemas.microsoft.com/office/powerpoint/2010/main" val="4230757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Progress Reporting:</a:t>
            </a:r>
          </a:p>
          <a:p>
            <a:r>
              <a:rPr lang="en-US" sz="1200" b="0" i="0" u="none" strike="noStrike" kern="1200">
                <a:solidFill>
                  <a:schemeClr val="tx1"/>
                </a:solidFill>
                <a:effectLst/>
                <a:latin typeface="+mn-lt"/>
                <a:ea typeface="+mn-ea"/>
                <a:cs typeface="+mn-cs"/>
              </a:rPr>
              <a:t>A student's IEP must also contain a description of how his or her progress toward meeting the annual goals will be measured and when it will be reported to parents.</a:t>
            </a:r>
          </a:p>
          <a:p>
            <a:br>
              <a:rPr lang="en-US"/>
            </a:br>
            <a:endParaRPr lang="en-US" sz="1200" b="0" i="0" u="none" strike="noStrike" kern="1200">
              <a:solidFill>
                <a:schemeClr val="tx1"/>
              </a:solidFill>
              <a:effectLst/>
              <a:latin typeface="+mn-lt"/>
              <a:ea typeface="+mn-ea"/>
              <a:cs typeface="+mn-cs"/>
            </a:endParaRPr>
          </a:p>
          <a:p>
            <a:endParaRPr lang="en-PR"/>
          </a:p>
        </p:txBody>
      </p:sp>
      <p:sp>
        <p:nvSpPr>
          <p:cNvPr id="4" name="Slide Number Placeholder 3"/>
          <p:cNvSpPr>
            <a:spLocks noGrp="1"/>
          </p:cNvSpPr>
          <p:nvPr>
            <p:ph type="sldNum" sz="quarter" idx="5"/>
          </p:nvPr>
        </p:nvSpPr>
        <p:spPr/>
        <p:txBody>
          <a:bodyPr/>
          <a:lstStyle/>
          <a:p>
            <a:fld id="{27904C6F-C361-4819-B946-219A9B3EF9FA}" type="slidenum">
              <a:rPr lang="en-US" smtClean="0"/>
              <a:t>14</a:t>
            </a:fld>
            <a:endParaRPr lang="en-US"/>
          </a:p>
        </p:txBody>
      </p:sp>
    </p:spTree>
    <p:extLst>
      <p:ext uri="{BB962C8B-B14F-4D97-AF65-F5344CB8AC3E}">
        <p14:creationId xmlns:p14="http://schemas.microsoft.com/office/powerpoint/2010/main" val="1147170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2 very important sections of the IEP for AFR to get information about behavioral and social-emotional functioning.</a:t>
            </a:r>
          </a:p>
          <a:p>
            <a:endParaRPr lang="en-US" dirty="0"/>
          </a:p>
          <a:p>
            <a:r>
              <a:rPr lang="en-US" dirty="0"/>
              <a:t>Special Education &amp; Related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This section lists the special education and related services to be provided to the student, the number of minutes or hours per week, and where the services will be provided. Transportation needs may be included; if a student is provided transportation services, it could be due to safety concerns or low adaptive functioning. R</a:t>
            </a:r>
            <a:r>
              <a:rPr lang="en-US" sz="1200" kern="1200" dirty="0">
                <a:solidFill>
                  <a:schemeClr val="tx1"/>
                </a:solidFill>
                <a:effectLst/>
                <a:latin typeface="+mn-lt"/>
                <a:ea typeface="+mn-ea"/>
                <a:cs typeface="+mn-cs"/>
              </a:rPr>
              <a:t>elated services may include </a:t>
            </a:r>
            <a:r>
              <a:rPr lang="en-US" sz="1200" b="1" kern="1200" dirty="0">
                <a:solidFill>
                  <a:schemeClr val="tx1"/>
                </a:solidFill>
                <a:effectLst/>
                <a:latin typeface="+mn-lt"/>
                <a:ea typeface="+mn-ea"/>
                <a:cs typeface="+mn-cs"/>
              </a:rPr>
              <a:t>individual or group counseling and consultation with the school psychologist </a:t>
            </a:r>
            <a:r>
              <a:rPr lang="en-US" sz="1200" b="0" kern="1200" dirty="0">
                <a:solidFill>
                  <a:schemeClr val="tx1"/>
                </a:solidFill>
                <a:effectLst/>
                <a:latin typeface="+mn-lt"/>
                <a:ea typeface="+mn-ea"/>
                <a:cs typeface="+mn-cs"/>
              </a:rPr>
              <a:t>as well as </a:t>
            </a:r>
            <a:r>
              <a:rPr lang="en-US" sz="1200" kern="1200" dirty="0">
                <a:solidFill>
                  <a:schemeClr val="tx1"/>
                </a:solidFill>
                <a:effectLst/>
                <a:latin typeface="+mn-lt"/>
                <a:ea typeface="+mn-ea"/>
                <a:cs typeface="+mn-cs"/>
              </a:rPr>
              <a:t>speech and language therapy and occupational therapy.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Supplementary Aids &amp;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This is section where the accommodations/modifications are specified. It is also where any assistive technology paraprofessional services are listed. As in the Services section, the number of minutes or hours per week and where the services will be provided is also included. </a:t>
            </a:r>
            <a:r>
              <a:rPr lang="en-US" sz="1200" b="1" kern="1200" dirty="0">
                <a:solidFill>
                  <a:schemeClr val="tx1"/>
                </a:solidFill>
                <a:effectLst/>
                <a:latin typeface="+mn-lt"/>
                <a:ea typeface="+mn-ea"/>
                <a:cs typeface="+mn-cs"/>
              </a:rPr>
              <a:t>If a paraprofessional is assigned, be sure to look for the reason one has been assigned and number of hours.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Location: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important to look at where the services will be provided --</a:t>
            </a:r>
            <a:r>
              <a:rPr lang="en-US" sz="1200" b="0" i="0" u="none" strike="noStrike" kern="1200" dirty="0">
                <a:solidFill>
                  <a:schemeClr val="tx1"/>
                </a:solidFill>
                <a:effectLst/>
                <a:latin typeface="+mn-lt"/>
                <a:ea typeface="+mn-ea"/>
                <a:cs typeface="+mn-cs"/>
              </a:rPr>
              <a:t> at the school, in the community, at another facility. Look here for alternative school/programs and which services are provided outside of the school.</a:t>
            </a:r>
            <a:endParaRPr lang="en-PR" sz="1200"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7904C6F-C361-4819-B946-219A9B3EF9FA}" type="slidenum">
              <a:rPr lang="en-US" smtClean="0"/>
              <a:t>15</a:t>
            </a:fld>
            <a:endParaRPr lang="en-US"/>
          </a:p>
        </p:txBody>
      </p:sp>
    </p:spTree>
    <p:extLst>
      <p:ext uri="{BB962C8B-B14F-4D97-AF65-F5344CB8AC3E}">
        <p14:creationId xmlns:p14="http://schemas.microsoft.com/office/powerpoint/2010/main" val="2919679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Extent of Nonparticipation:</a:t>
            </a:r>
          </a:p>
          <a:p>
            <a:r>
              <a:rPr lang="en-US" sz="1200" b="0" i="0" u="none" strike="noStrike" kern="1200" dirty="0">
                <a:solidFill>
                  <a:schemeClr val="tx1"/>
                </a:solidFill>
                <a:effectLst/>
                <a:latin typeface="+mn-lt"/>
                <a:ea typeface="+mn-ea"/>
                <a:cs typeface="+mn-cs"/>
              </a:rPr>
              <a:t>IEPs must also include an explanation of the extent, if any, to which the student will not be included in regular education classes and in other school settings and activities. We will explain more in the next slide.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This section may provide more detail on the setting or location of the services or supplementary aids in the previous list. Be sure look here to see if the plan includes a different or alternative school or program or placement in a residential treatment facility.</a:t>
            </a:r>
          </a:p>
          <a:p>
            <a:endParaRPr lang="en-US" sz="1200" b="0" i="0" u="none" strike="noStrike" kern="1200" dirty="0">
              <a:solidFill>
                <a:schemeClr val="tx1"/>
              </a:solidFill>
              <a:effectLst/>
              <a:latin typeface="+mn-lt"/>
              <a:ea typeface="+mn-ea"/>
              <a:cs typeface="+mn-cs"/>
            </a:endParaRPr>
          </a:p>
          <a:p>
            <a:r>
              <a:rPr lang="en-US" dirty="0"/>
              <a:t>Finally, the </a:t>
            </a:r>
            <a:r>
              <a:rPr lang="en-PR" dirty="0"/>
              <a:t>Parent/Guardian Consent</a:t>
            </a:r>
            <a:r>
              <a:rPr lang="en-US" dirty="0"/>
              <a:t> indicates that the parent agrees with the plan and its implementation.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7904C6F-C361-4819-B946-219A9B3EF9FA}" type="slidenum">
              <a:rPr lang="en-US" smtClean="0"/>
              <a:t>16</a:t>
            </a:fld>
            <a:endParaRPr lang="en-US"/>
          </a:p>
        </p:txBody>
      </p:sp>
    </p:spTree>
    <p:extLst>
      <p:ext uri="{BB962C8B-B14F-4D97-AF65-F5344CB8AC3E}">
        <p14:creationId xmlns:p14="http://schemas.microsoft.com/office/powerpoint/2010/main" val="768152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Let’s dedicate a with minutes to explain the relationship between “extent of nonparticipation” as a component of the IEP and a principle called Least Restrictive Environment or LRE – which you will see on every IEP.</a:t>
            </a:r>
            <a:endParaRPr lang="en-PR"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LRE refers the idea of keeping a student with a disability in an educational setting alongside peers without disabilities to the </a:t>
            </a:r>
            <a:r>
              <a:rPr lang="en-US" sz="1200" u="sng" kern="1200" dirty="0">
                <a:solidFill>
                  <a:schemeClr val="tx1"/>
                </a:solidFill>
                <a:effectLst/>
                <a:latin typeface="+mn-lt"/>
                <a:ea typeface="+mn-ea"/>
                <a:cs typeface="+mn-cs"/>
              </a:rPr>
              <a:t>maximum extent possible</a:t>
            </a:r>
            <a:r>
              <a:rPr lang="en-US" sz="1200" kern="1200" dirty="0">
                <a:solidFill>
                  <a:schemeClr val="tx1"/>
                </a:solidFill>
                <a:effectLst/>
                <a:latin typeface="+mn-lt"/>
                <a:ea typeface="+mn-ea"/>
                <a:cs typeface="+mn-cs"/>
              </a:rPr>
              <a:t> – as long as the student can receive an </a:t>
            </a:r>
            <a:r>
              <a:rPr lang="en-US" sz="1200" u="none" kern="1200" dirty="0">
                <a:solidFill>
                  <a:schemeClr val="tx1"/>
                </a:solidFill>
                <a:effectLst/>
                <a:latin typeface="+mn-lt"/>
                <a:ea typeface="+mn-ea"/>
                <a:cs typeface="+mn-cs"/>
              </a:rPr>
              <a:t>appropriate</a:t>
            </a:r>
            <a:r>
              <a:rPr lang="en-US" sz="1200" kern="1200" dirty="0">
                <a:solidFill>
                  <a:schemeClr val="tx1"/>
                </a:solidFill>
                <a:effectLst/>
                <a:latin typeface="+mn-lt"/>
                <a:ea typeface="+mn-ea"/>
                <a:cs typeface="+mn-cs"/>
              </a:rPr>
              <a:t> education designed to meet their educational needs. In other words, removal of a student with disabilities from regular education class may only occur if the student cannot be satisfactory educated in the regular educational environment with the use of supplementary aids and services.</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amount of time in special education vs regular education is typically listed as percentages, such as 23% in special ed and 77% in regular ed. A good rule of thumb is that  if a student has approximately 80% or more time in special education, then the student is likely in a self-contained special education classroom or in an alternative setting.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7904C6F-C361-4819-B946-219A9B3EF9FA}" type="slidenum">
              <a:rPr lang="en-US" smtClean="0"/>
              <a:t>17</a:t>
            </a:fld>
            <a:endParaRPr lang="en-US"/>
          </a:p>
        </p:txBody>
      </p:sp>
    </p:spTree>
    <p:extLst>
      <p:ext uri="{BB962C8B-B14F-4D97-AF65-F5344CB8AC3E}">
        <p14:creationId xmlns:p14="http://schemas.microsoft.com/office/powerpoint/2010/main" val="4018668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When a student is taken out of regular education, a Justification Statement must be provided. This can be a great source of information.</a:t>
            </a:r>
            <a:endParaRPr lang="en-PR"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the first example on the left, the student will be in </a:t>
            </a:r>
            <a:r>
              <a:rPr lang="en-PR" sz="1200" kern="1200" dirty="0">
                <a:solidFill>
                  <a:schemeClr val="tx1"/>
                </a:solidFill>
                <a:effectLst/>
                <a:latin typeface="+mn-lt"/>
                <a:ea typeface="+mn-ea"/>
                <a:cs typeface="+mn-cs"/>
              </a:rPr>
              <a:t>special education service</a:t>
            </a:r>
            <a:r>
              <a:rPr lang="en-US" sz="1200" kern="1200" dirty="0">
                <a:solidFill>
                  <a:schemeClr val="tx1"/>
                </a:solidFill>
                <a:effectLst/>
                <a:latin typeface="+mn-lt"/>
                <a:ea typeface="+mn-ea"/>
                <a:cs typeface="+mn-cs"/>
              </a:rPr>
              <a:t>s</a:t>
            </a:r>
            <a:r>
              <a:rPr lang="en-P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a:t>
            </a:r>
            <a:r>
              <a:rPr lang="en-PR" sz="1200" u="sng" kern="1200" dirty="0">
                <a:solidFill>
                  <a:schemeClr val="tx1"/>
                </a:solidFill>
                <a:effectLst/>
                <a:latin typeface="+mn-lt"/>
                <a:ea typeface="+mn-ea"/>
                <a:cs typeface="+mn-cs"/>
              </a:rPr>
              <a:t>60% of the total school time</a:t>
            </a:r>
            <a:r>
              <a:rPr lang="en-PR"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Take a moment to read the </a:t>
            </a:r>
            <a:r>
              <a:rPr lang="en-US" sz="1200" kern="1200">
                <a:solidFill>
                  <a:schemeClr val="tx1"/>
                </a:solidFill>
                <a:effectLst/>
                <a:latin typeface="+mn-lt"/>
                <a:ea typeface="+mn-ea"/>
                <a:cs typeface="+mn-cs"/>
              </a:rPr>
              <a:t>Justification Statement.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In the second example on the right, the IEP services are provided outside the general education classroom for </a:t>
            </a:r>
            <a:r>
              <a:rPr lang="en-US" sz="1200" b="0" i="0" u="sng" strike="noStrike" kern="1200" dirty="0">
                <a:solidFill>
                  <a:schemeClr val="tx1"/>
                </a:solidFill>
                <a:effectLst/>
                <a:latin typeface="+mn-lt"/>
                <a:ea typeface="+mn-ea"/>
                <a:cs typeface="+mn-cs"/>
              </a:rPr>
              <a:t>more than 60% of the time</a:t>
            </a:r>
            <a:r>
              <a:rPr lang="en-US" sz="1200" b="0" i="0" u="none" strike="noStrike" kern="1200" dirty="0">
                <a:solidFill>
                  <a:schemeClr val="tx1"/>
                </a:solidFill>
                <a:effectLst/>
                <a:latin typeface="+mn-lt"/>
                <a:ea typeface="+mn-ea"/>
                <a:cs typeface="+mn-cs"/>
              </a:rPr>
              <a:t>.</a:t>
            </a:r>
            <a:endParaRPr lang="en-PR"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Take a moment to read the </a:t>
            </a:r>
            <a:r>
              <a:rPr lang="en-PR" sz="1200" kern="1200">
                <a:solidFill>
                  <a:schemeClr val="tx1"/>
                </a:solidFill>
                <a:effectLst/>
                <a:latin typeface="+mn-lt"/>
                <a:ea typeface="+mn-ea"/>
                <a:cs typeface="+mn-cs"/>
              </a:rPr>
              <a:t>Justification</a:t>
            </a:r>
            <a:r>
              <a:rPr lang="en-US" sz="1200" kern="1200" dirty="0">
                <a:solidFill>
                  <a:schemeClr val="tx1"/>
                </a:solidFill>
                <a:effectLst/>
                <a:latin typeface="+mn-lt"/>
                <a:ea typeface="+mn-ea"/>
                <a:cs typeface="+mn-cs"/>
              </a:rPr>
              <a:t> Statement.</a:t>
            </a:r>
            <a:endParaRPr lang="en-PR" sz="1200" kern="1200" dirty="0">
              <a:solidFill>
                <a:schemeClr val="tx1"/>
              </a:solidFill>
              <a:effectLst/>
              <a:latin typeface="+mn-lt"/>
              <a:ea typeface="+mn-ea"/>
              <a:cs typeface="+mn-cs"/>
            </a:endParaRPr>
          </a:p>
          <a:p>
            <a:endParaRPr lang="en-US" dirty="0"/>
          </a:p>
          <a:p>
            <a:r>
              <a:rPr lang="en-US" dirty="0"/>
              <a:t>So, if you were to write a recommendation of denial for either of these applicants, these Justification Statements provide specific information that can be used as excerpts in the “Applicant File Review” section of a recommendation of denial.</a:t>
            </a:r>
          </a:p>
        </p:txBody>
      </p:sp>
      <p:sp>
        <p:nvSpPr>
          <p:cNvPr id="4" name="Slide Number Placeholder 3"/>
          <p:cNvSpPr>
            <a:spLocks noGrp="1"/>
          </p:cNvSpPr>
          <p:nvPr>
            <p:ph type="sldNum" sz="quarter" idx="5"/>
          </p:nvPr>
        </p:nvSpPr>
        <p:spPr/>
        <p:txBody>
          <a:bodyPr/>
          <a:lstStyle/>
          <a:p>
            <a:fld id="{27904C6F-C361-4819-B946-219A9B3EF9FA}" type="slidenum">
              <a:rPr lang="en-US" smtClean="0"/>
              <a:t>18</a:t>
            </a:fld>
            <a:endParaRPr lang="en-US" dirty="0"/>
          </a:p>
        </p:txBody>
      </p:sp>
    </p:spTree>
    <p:extLst>
      <p:ext uri="{BB962C8B-B14F-4D97-AF65-F5344CB8AC3E}">
        <p14:creationId xmlns:p14="http://schemas.microsoft.com/office/powerpoint/2010/main" val="1208521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Transition Plan is a federal requirement for IEPs that go into</a:t>
            </a:r>
            <a:r>
              <a:rPr lang="en-US" sz="1200" dirty="0"/>
              <a:t> effect when student reaches age 16 (some </a:t>
            </a:r>
            <a:r>
              <a:rPr lang="en-US" sz="1050" dirty="0"/>
              <a:t>states can require younger age). The </a:t>
            </a:r>
            <a:r>
              <a:rPr lang="en-US" dirty="0"/>
              <a:t>504 Plans do not have this requirement, but they can provide other types of transition planning.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contrast, a Behavior Intervention Plan can be part of either IEP or a 504 Plan. It can also stand on its own.</a:t>
            </a:r>
          </a:p>
          <a:p>
            <a:endParaRPr lang="en-US" dirty="0"/>
          </a:p>
          <a:p>
            <a:endParaRPr lang="en-US" dirty="0"/>
          </a:p>
        </p:txBody>
      </p:sp>
      <p:sp>
        <p:nvSpPr>
          <p:cNvPr id="4" name="Slide Number Placeholder 3"/>
          <p:cNvSpPr>
            <a:spLocks noGrp="1"/>
          </p:cNvSpPr>
          <p:nvPr>
            <p:ph type="sldNum" sz="quarter" idx="5"/>
          </p:nvPr>
        </p:nvSpPr>
        <p:spPr/>
        <p:txBody>
          <a:bodyPr/>
          <a:lstStyle/>
          <a:p>
            <a:fld id="{27904C6F-C361-4819-B946-219A9B3EF9FA}" type="slidenum">
              <a:rPr lang="en-US" smtClean="0"/>
              <a:t>19</a:t>
            </a:fld>
            <a:endParaRPr lang="en-US"/>
          </a:p>
        </p:txBody>
      </p:sp>
    </p:spTree>
    <p:extLst>
      <p:ext uri="{BB962C8B-B14F-4D97-AF65-F5344CB8AC3E}">
        <p14:creationId xmlns:p14="http://schemas.microsoft.com/office/powerpoint/2010/main" val="1531023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Our intention with this </a:t>
            </a:r>
            <a:r>
              <a:rPr lang="en-US" sz="1900" dirty="0" err="1"/>
              <a:t>webclass</a:t>
            </a:r>
            <a:r>
              <a:rPr lang="en-US" sz="1900" dirty="0"/>
              <a:t> is to provide information that will facilitate the AFR process in terms of understanding school-based disability documents.</a:t>
            </a:r>
          </a:p>
          <a:p>
            <a:endParaRPr lang="en-US" sz="1900" dirty="0"/>
          </a:p>
          <a:p>
            <a:r>
              <a:rPr lang="en-US" sz="1900" dirty="0"/>
              <a:t>We will briefly review the </a:t>
            </a:r>
            <a:r>
              <a:rPr lang="en-PR" sz="2000" dirty="0"/>
              <a:t>sources of information</a:t>
            </a:r>
            <a:r>
              <a:rPr lang="en-US" sz="2000" dirty="0"/>
              <a:t> – clinical and non-clinical</a:t>
            </a:r>
            <a:r>
              <a:rPr lang="en-PR" sz="20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R"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We w</a:t>
            </a:r>
            <a:r>
              <a:rPr lang="en-PR" sz="2000" dirty="0"/>
              <a:t>ill then discus</a:t>
            </a:r>
            <a:r>
              <a:rPr lang="en-US" sz="2000" dirty="0"/>
              <a:t>s what</a:t>
            </a:r>
            <a:r>
              <a:rPr lang="en-PR" sz="2000" dirty="0"/>
              <a:t> </a:t>
            </a:r>
            <a:r>
              <a:rPr lang="en-US" sz="2000" dirty="0"/>
              <a:t>Individualized Education Plans (IEPs) </a:t>
            </a:r>
            <a:r>
              <a:rPr lang="en-PR" sz="2000" dirty="0"/>
              <a:t>and Section 504 Plan</a:t>
            </a:r>
            <a:r>
              <a:rPr lang="en-US" sz="2000" dirty="0"/>
              <a:t>s are</a:t>
            </a:r>
            <a:r>
              <a:rPr lang="en-PR" sz="2000" dirty="0"/>
              <a:t>; the</a:t>
            </a:r>
            <a:r>
              <a:rPr lang="en-US" sz="2000" dirty="0" err="1"/>
              <a:t>ir</a:t>
            </a:r>
            <a:r>
              <a:rPr lang="en-PR" sz="2000" dirty="0"/>
              <a:t> similarities and differences.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R"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And we w</a:t>
            </a:r>
            <a:r>
              <a:rPr lang="en-PR" sz="2000" dirty="0"/>
              <a:t>ill identi</a:t>
            </a:r>
            <a:r>
              <a:rPr lang="en-US" sz="2000" dirty="0" err="1"/>
              <a:t>fy</a:t>
            </a:r>
            <a:r>
              <a:rPr lang="en-PR" sz="2000" dirty="0"/>
              <a:t> their basic components </a:t>
            </a:r>
            <a:r>
              <a:rPr lang="en-US" sz="2000" dirty="0"/>
              <a:t>and</a:t>
            </a:r>
            <a:r>
              <a:rPr lang="en-PR" sz="2000" dirty="0"/>
              <a:t> will demostrate where to find information that could be relevant for AFRs.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R"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PR"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PR"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PR" sz="2000" dirty="0"/>
          </a:p>
          <a:p>
            <a:endParaRPr lang="en-PR" sz="2000" dirty="0"/>
          </a:p>
          <a:p>
            <a:endParaRPr lang="en-PR" sz="2000" dirty="0"/>
          </a:p>
          <a:p>
            <a:endParaRPr lang="en-US" sz="1900" dirty="0"/>
          </a:p>
        </p:txBody>
      </p:sp>
      <p:sp>
        <p:nvSpPr>
          <p:cNvPr id="4" name="Slide Number Placeholder 3"/>
          <p:cNvSpPr>
            <a:spLocks noGrp="1"/>
          </p:cNvSpPr>
          <p:nvPr>
            <p:ph type="sldNum" sz="quarter" idx="10"/>
          </p:nvPr>
        </p:nvSpPr>
        <p:spPr/>
        <p:txBody>
          <a:bodyPr/>
          <a:lstStyle/>
          <a:p>
            <a:fld id="{27904C6F-C361-4819-B946-219A9B3EF9FA}" type="slidenum">
              <a:rPr lang="en-US" smtClean="0"/>
              <a:t>2</a:t>
            </a:fld>
            <a:endParaRPr lang="en-US" dirty="0"/>
          </a:p>
        </p:txBody>
      </p:sp>
    </p:spTree>
    <p:extLst>
      <p:ext uri="{BB962C8B-B14F-4D97-AF65-F5344CB8AC3E}">
        <p14:creationId xmlns:p14="http://schemas.microsoft.com/office/powerpoint/2010/main" val="2287450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Transition Plan is designed to help the student set goals for after high school and provide services to help them meet those goals. </a:t>
            </a:r>
          </a:p>
          <a:p>
            <a:pPr marL="0" indent="0">
              <a:buFontTx/>
              <a:buNone/>
            </a:pPr>
            <a:endParaRPr lang="en-US" dirty="0"/>
          </a:p>
          <a:p>
            <a:pPr marL="0" indent="0">
              <a:buFont typeface="Arial" panose="020B0604020202020204" pitchFamily="34" charset="0"/>
              <a:buNone/>
            </a:pPr>
            <a:r>
              <a:rPr lang="en-US" dirty="0"/>
              <a:t>The Transition Plan has several components which may vary among states and individual districts. </a:t>
            </a:r>
          </a:p>
          <a:p>
            <a:pPr marL="0" indent="0">
              <a:buFont typeface="Arial" panose="020B0604020202020204" pitchFamily="34" charset="0"/>
              <a:buNone/>
            </a:pPr>
            <a:endParaRPr lang="en-US" dirty="0"/>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Based on student’s preferences, interests and needs (that can be behavioral related &amp; therefore relevant to AFR) transition goals are set </a:t>
            </a:r>
            <a:r>
              <a:rPr lang="en-US" dirty="0"/>
              <a:t>related to education/training, employment and, where appropriate, independent living skills. This is where you might see Job Corps listed as a post-secondary goal.</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 the ”Independent Living Skills” section, there may be important information about activities of daily living or ADLs or instrumental activities of daily living (</a:t>
            </a:r>
            <a:r>
              <a:rPr lang="en-US" dirty="0" err="1"/>
              <a:t>iADLs</a:t>
            </a:r>
            <a:r>
              <a:rPr lang="en-US" dirty="0"/>
              <a:t> such as transportation use and money management). If so, there are some questions at the end of the Sample Applicant Interview Questions that ask about ADLs and </a:t>
            </a:r>
            <a:r>
              <a:rPr lang="en-US" dirty="0" err="1"/>
              <a:t>iADLs</a:t>
            </a:r>
            <a:r>
              <a:rPr lang="en-US" dirty="0"/>
              <a:t> that you may want to use to assess these areas. Also, I want to remind you that question #4 on the HCNA about functional limitations includes an item for “Daily assistance with activities of daily living.” This is the box that you would want to check to capture the applicant’s difficulties in these areas.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Again, you want look at the services and the Persons Responsible/Agencies, which could include outside agencies such as Vocational Rehabilitation.</a:t>
            </a:r>
          </a:p>
        </p:txBody>
      </p:sp>
      <p:sp>
        <p:nvSpPr>
          <p:cNvPr id="4" name="Slide Number Placeholder 3"/>
          <p:cNvSpPr>
            <a:spLocks noGrp="1"/>
          </p:cNvSpPr>
          <p:nvPr>
            <p:ph type="sldNum" sz="quarter" idx="5"/>
          </p:nvPr>
        </p:nvSpPr>
        <p:spPr/>
        <p:txBody>
          <a:bodyPr/>
          <a:lstStyle/>
          <a:p>
            <a:fld id="{27904C6F-C361-4819-B946-219A9B3EF9FA}" type="slidenum">
              <a:rPr lang="en-US" smtClean="0"/>
              <a:t>20</a:t>
            </a:fld>
            <a:endParaRPr lang="en-US"/>
          </a:p>
        </p:txBody>
      </p:sp>
    </p:spTree>
    <p:extLst>
      <p:ext uri="{BB962C8B-B14F-4D97-AF65-F5344CB8AC3E}">
        <p14:creationId xmlns:p14="http://schemas.microsoft.com/office/powerpoint/2010/main" val="3212151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ADLs that you want to pay close attention to if you see them in a Transition Plan or other part of the IEP include:</a:t>
            </a:r>
          </a:p>
          <a:p>
            <a:pPr marL="628650" lvl="1" indent="-171450">
              <a:buFont typeface="Courier New" panose="02070309020205020404" pitchFamily="49" charset="0"/>
              <a:buChar char="o"/>
            </a:pPr>
            <a:r>
              <a:rPr lang="en-US" sz="1200" b="0" i="0" u="none" strike="noStrike" kern="1200" dirty="0">
                <a:solidFill>
                  <a:schemeClr val="tx1"/>
                </a:solidFill>
                <a:effectLst/>
                <a:latin typeface="+mn-lt"/>
                <a:ea typeface="+mn-ea"/>
                <a:cs typeface="+mn-cs"/>
              </a:rPr>
              <a:t>Judgment challenges and victimization related to limited judgment capability</a:t>
            </a:r>
          </a:p>
          <a:p>
            <a:pPr marL="628650" lvl="1" indent="-171450">
              <a:buFont typeface="Courier New" panose="02070309020205020404" pitchFamily="49" charset="0"/>
              <a:buChar char="o"/>
            </a:pPr>
            <a:r>
              <a:rPr lang="en-US" sz="1200" b="0" i="0" u="none" strike="noStrike" kern="1200" dirty="0">
                <a:solidFill>
                  <a:schemeClr val="tx1"/>
                </a:solidFill>
                <a:effectLst/>
                <a:latin typeface="+mn-lt"/>
                <a:ea typeface="+mn-ea"/>
                <a:cs typeface="+mn-cs"/>
              </a:rPr>
              <a:t>Need assistance with hygiene activities (not due to physical limitations but cognitive ones)</a:t>
            </a:r>
          </a:p>
          <a:p>
            <a:pPr marL="628650" lvl="1" indent="-171450">
              <a:buFont typeface="Courier New" panose="02070309020205020404" pitchFamily="49" charset="0"/>
              <a:buChar char="o"/>
            </a:pPr>
            <a:r>
              <a:rPr lang="en-US" sz="1200" b="0" i="0" u="none" strike="noStrike" kern="1200" dirty="0">
                <a:solidFill>
                  <a:schemeClr val="tx1"/>
                </a:solidFill>
                <a:effectLst/>
                <a:latin typeface="+mn-lt"/>
                <a:ea typeface="+mn-ea"/>
                <a:cs typeface="+mn-cs"/>
              </a:rPr>
              <a:t>Severe cognitive challenges that indicate an inability to live and/or perform independently even with accommodations</a:t>
            </a:r>
          </a:p>
          <a:p>
            <a:pPr marL="1085850" lvl="2" indent="-171450">
              <a:buFont typeface="Wingdings" pitchFamily="2" charset="2"/>
              <a:buChar char="§"/>
            </a:pPr>
            <a:r>
              <a:rPr lang="en-US" sz="1200" b="0" i="0" u="none" strike="noStrike" kern="1200" dirty="0">
                <a:solidFill>
                  <a:schemeClr val="tx1"/>
                </a:solidFill>
                <a:effectLst/>
                <a:latin typeface="+mn-lt"/>
                <a:ea typeface="+mn-ea"/>
                <a:cs typeface="+mn-cs"/>
              </a:rPr>
              <a:t>Not based on IQ but based on consistent patterns of challenges and levels of support currently or typically provided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04C6F-C361-4819-B946-219A9B3EF9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995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Behavior Intervention Plan, sometimes called a Behavior Support Plan, or Positive Behavior Support Plan is added to an IEP or 504 Plan when a student’s behavior interferes with their learning or the learning of others.</a:t>
            </a:r>
          </a:p>
          <a:p>
            <a:endParaRPr lang="en-US" dirty="0"/>
          </a:p>
          <a:p>
            <a:r>
              <a:rPr lang="en-US" dirty="0"/>
              <a:t>A BIP has 3 components:</a:t>
            </a:r>
          </a:p>
          <a:p>
            <a:pPr marL="171450" indent="-171450">
              <a:buFont typeface="Arial" panose="020B0604020202020204" pitchFamily="34" charset="0"/>
              <a:buChar char="•"/>
            </a:pPr>
            <a:r>
              <a:rPr lang="en-US" dirty="0"/>
              <a:t>A statement of the problem behaviors </a:t>
            </a:r>
          </a:p>
          <a:p>
            <a:pPr marL="171450" indent="-171450">
              <a:buFont typeface="Arial" panose="020B0604020202020204" pitchFamily="34" charset="0"/>
              <a:buChar char="•"/>
            </a:pPr>
            <a:r>
              <a:rPr lang="en-US" dirty="0"/>
              <a:t>A Functional Behavioral Assessment or Analysis which assess the antecedents or prompts for the behavior and the function of the behavior in terms of consequences such as avoidance or escape from a task</a:t>
            </a:r>
          </a:p>
          <a:p>
            <a:pPr marL="171450" indent="-171450">
              <a:buFont typeface="Arial" panose="020B0604020202020204" pitchFamily="34" charset="0"/>
              <a:buChar char="•"/>
            </a:pPr>
            <a:r>
              <a:rPr lang="en-US" dirty="0"/>
              <a:t>The strategies and supports that the adults will use to modify the behavior</a:t>
            </a:r>
          </a:p>
        </p:txBody>
      </p:sp>
      <p:sp>
        <p:nvSpPr>
          <p:cNvPr id="4" name="Slide Number Placeholder 3"/>
          <p:cNvSpPr>
            <a:spLocks noGrp="1"/>
          </p:cNvSpPr>
          <p:nvPr>
            <p:ph type="sldNum" sz="quarter" idx="5"/>
          </p:nvPr>
        </p:nvSpPr>
        <p:spPr/>
        <p:txBody>
          <a:bodyPr/>
          <a:lstStyle/>
          <a:p>
            <a:fld id="{27904C6F-C361-4819-B946-219A9B3EF9FA}" type="slidenum">
              <a:rPr lang="en-US" smtClean="0"/>
              <a:t>22</a:t>
            </a:fld>
            <a:endParaRPr lang="en-US"/>
          </a:p>
        </p:txBody>
      </p:sp>
    </p:spTree>
    <p:extLst>
      <p:ext uri="{BB962C8B-B14F-4D97-AF65-F5344CB8AC3E}">
        <p14:creationId xmlns:p14="http://schemas.microsoft.com/office/powerpoint/2010/main" val="3803434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904C6F-C361-4819-B946-219A9B3EF9FA}" type="slidenum">
              <a:rPr lang="en-US" smtClean="0"/>
              <a:t>23</a:t>
            </a:fld>
            <a:endParaRPr lang="en-US"/>
          </a:p>
        </p:txBody>
      </p:sp>
    </p:spTree>
    <p:extLst>
      <p:ext uri="{BB962C8B-B14F-4D97-AF65-F5344CB8AC3E}">
        <p14:creationId xmlns:p14="http://schemas.microsoft.com/office/powerpoint/2010/main" val="1409886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904C6F-C361-4819-B946-219A9B3EF9FA}" type="slidenum">
              <a:rPr lang="en-US" smtClean="0"/>
              <a:t>24</a:t>
            </a:fld>
            <a:endParaRPr lang="en-US" dirty="0"/>
          </a:p>
        </p:txBody>
      </p:sp>
    </p:spTree>
    <p:extLst>
      <p:ext uri="{BB962C8B-B14F-4D97-AF65-F5344CB8AC3E}">
        <p14:creationId xmlns:p14="http://schemas.microsoft.com/office/powerpoint/2010/main" val="2895540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R" dirty="0"/>
          </a:p>
        </p:txBody>
      </p:sp>
      <p:sp>
        <p:nvSpPr>
          <p:cNvPr id="4" name="Slide Number Placeholder 3"/>
          <p:cNvSpPr>
            <a:spLocks noGrp="1"/>
          </p:cNvSpPr>
          <p:nvPr>
            <p:ph type="sldNum" sz="quarter" idx="5"/>
          </p:nvPr>
        </p:nvSpPr>
        <p:spPr/>
        <p:txBody>
          <a:bodyPr/>
          <a:lstStyle/>
          <a:p>
            <a:fld id="{27904C6F-C361-4819-B946-219A9B3EF9FA}" type="slidenum">
              <a:rPr lang="en-US" smtClean="0"/>
              <a:t>25</a:t>
            </a:fld>
            <a:endParaRPr lang="en-US" dirty="0"/>
          </a:p>
        </p:txBody>
      </p:sp>
    </p:spTree>
    <p:extLst>
      <p:ext uri="{BB962C8B-B14F-4D97-AF65-F5344CB8AC3E}">
        <p14:creationId xmlns:p14="http://schemas.microsoft.com/office/powerpoint/2010/main" val="3810392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904C6F-C361-4819-B946-219A9B3EF9FA}" type="slidenum">
              <a:rPr lang="en-US" smtClean="0"/>
              <a:t>26</a:t>
            </a:fld>
            <a:endParaRPr lang="en-US" dirty="0"/>
          </a:p>
        </p:txBody>
      </p:sp>
    </p:spTree>
    <p:extLst>
      <p:ext uri="{BB962C8B-B14F-4D97-AF65-F5344CB8AC3E}">
        <p14:creationId xmlns:p14="http://schemas.microsoft.com/office/powerpoint/2010/main" val="1286567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904C6F-C361-4819-B946-219A9B3EF9FA}" type="slidenum">
              <a:rPr lang="en-US" smtClean="0"/>
              <a:t>27</a:t>
            </a:fld>
            <a:endParaRPr lang="en-US" dirty="0"/>
          </a:p>
        </p:txBody>
      </p:sp>
    </p:spTree>
    <p:extLst>
      <p:ext uri="{BB962C8B-B14F-4D97-AF65-F5344CB8AC3E}">
        <p14:creationId xmlns:p14="http://schemas.microsoft.com/office/powerpoint/2010/main" val="3934423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PR"/>
          </a:p>
        </p:txBody>
      </p:sp>
      <p:sp>
        <p:nvSpPr>
          <p:cNvPr id="4" name="Slide Number Placeholder 3"/>
          <p:cNvSpPr>
            <a:spLocks noGrp="1"/>
          </p:cNvSpPr>
          <p:nvPr>
            <p:ph type="sldNum" sz="quarter" idx="5"/>
          </p:nvPr>
        </p:nvSpPr>
        <p:spPr/>
        <p:txBody>
          <a:bodyPr/>
          <a:lstStyle/>
          <a:p>
            <a:fld id="{27904C6F-C361-4819-B946-219A9B3EF9FA}" type="slidenum">
              <a:rPr lang="en-US" smtClean="0"/>
              <a:t>28</a:t>
            </a:fld>
            <a:endParaRPr lang="en-US"/>
          </a:p>
        </p:txBody>
      </p:sp>
    </p:spTree>
    <p:extLst>
      <p:ext uri="{BB962C8B-B14F-4D97-AF65-F5344CB8AC3E}">
        <p14:creationId xmlns:p14="http://schemas.microsoft.com/office/powerpoint/2010/main" val="1031739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904C6F-C361-4819-B946-219A9B3EF9FA}" type="slidenum">
              <a:rPr lang="en-US" smtClean="0"/>
              <a:t>30</a:t>
            </a:fld>
            <a:endParaRPr lang="en-US" dirty="0"/>
          </a:p>
        </p:txBody>
      </p:sp>
    </p:spTree>
    <p:extLst>
      <p:ext uri="{BB962C8B-B14F-4D97-AF65-F5344CB8AC3E}">
        <p14:creationId xmlns:p14="http://schemas.microsoft.com/office/powerpoint/2010/main" val="1323274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part of the AFR process that we want to review is the identification of the File Review Team (FRT). At a minimum, the FRT consists of the HWM and, </a:t>
            </a:r>
            <a:r>
              <a:rPr lang="en-US" b="0" u="sng" dirty="0"/>
              <a:t>IF the applicant has a disability</a:t>
            </a:r>
            <a:r>
              <a:rPr lang="en-US" dirty="0"/>
              <a:t>, the Disability Coordinator. The HWM does the initial review of each file and </a:t>
            </a:r>
            <a:r>
              <a:rPr lang="en-PR" dirty="0"/>
              <a:t>determines wh</a:t>
            </a:r>
            <a:r>
              <a:rPr lang="en-US" dirty="0"/>
              <a:t>ich licensed/certified clinicians</a:t>
            </a:r>
            <a:r>
              <a:rPr lang="en-PR" sz="1200" kern="1200" dirty="0">
                <a:solidFill>
                  <a:schemeClr val="tx1"/>
                </a:solidFill>
                <a:effectLst/>
                <a:latin typeface="+mn-lt"/>
                <a:ea typeface="+mn-ea"/>
                <a:cs typeface="+mn-cs"/>
              </a:rPr>
              <a:t> need to </a:t>
            </a:r>
            <a:r>
              <a:rPr lang="en-US" sz="1200" kern="1200" dirty="0">
                <a:solidFill>
                  <a:schemeClr val="tx1"/>
                </a:solidFill>
                <a:effectLst/>
                <a:latin typeface="+mn-lt"/>
                <a:ea typeface="+mn-ea"/>
                <a:cs typeface="+mn-cs"/>
              </a:rPr>
              <a:t>be a member of the FRT</a:t>
            </a:r>
            <a:r>
              <a:rPr lang="en-PR" sz="1200" kern="1200" dirty="0">
                <a:solidFill>
                  <a:schemeClr val="tx1"/>
                </a:solidFill>
                <a:effectLst/>
                <a:latin typeface="+mn-lt"/>
                <a:ea typeface="+mn-ea"/>
                <a:cs typeface="+mn-cs"/>
              </a:rPr>
              <a:t>. </a:t>
            </a:r>
            <a:endParaRPr lang="en-PR" sz="1200" b="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clinician or clinicians on the FRT review all sources of clinical and behavioral information, decides whether an applicant interview is needed, conducts the applicant interview and then determines whether to recommend the applicant for approval or whether to recommend denial.</a:t>
            </a:r>
          </a:p>
          <a:p>
            <a:endParaRPr lang="en-PR" dirty="0"/>
          </a:p>
        </p:txBody>
      </p:sp>
      <p:sp>
        <p:nvSpPr>
          <p:cNvPr id="4" name="Slide Number Placeholder 3"/>
          <p:cNvSpPr>
            <a:spLocks noGrp="1"/>
          </p:cNvSpPr>
          <p:nvPr>
            <p:ph type="sldNum" sz="quarter" idx="5"/>
          </p:nvPr>
        </p:nvSpPr>
        <p:spPr/>
        <p:txBody>
          <a:bodyPr/>
          <a:lstStyle/>
          <a:p>
            <a:fld id="{27904C6F-C361-4819-B946-219A9B3EF9FA}" type="slidenum">
              <a:rPr lang="en-US" smtClean="0"/>
              <a:t>3</a:t>
            </a:fld>
            <a:endParaRPr lang="en-US" dirty="0"/>
          </a:p>
        </p:txBody>
      </p:sp>
    </p:spTree>
    <p:extLst>
      <p:ext uri="{BB962C8B-B14F-4D97-AF65-F5344CB8AC3E}">
        <p14:creationId xmlns:p14="http://schemas.microsoft.com/office/powerpoint/2010/main" val="2266237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904C6F-C361-4819-B946-219A9B3EF9FA}" type="slidenum">
              <a:rPr lang="en-US" smtClean="0"/>
              <a:t>32</a:t>
            </a:fld>
            <a:endParaRPr lang="en-US" dirty="0"/>
          </a:p>
        </p:txBody>
      </p:sp>
    </p:spTree>
    <p:extLst>
      <p:ext uri="{BB962C8B-B14F-4D97-AF65-F5344CB8AC3E}">
        <p14:creationId xmlns:p14="http://schemas.microsoft.com/office/powerpoint/2010/main" val="2191714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R"/>
          </a:p>
        </p:txBody>
      </p:sp>
      <p:sp>
        <p:nvSpPr>
          <p:cNvPr id="4" name="Slide Number Placeholder 3"/>
          <p:cNvSpPr>
            <a:spLocks noGrp="1"/>
          </p:cNvSpPr>
          <p:nvPr>
            <p:ph type="sldNum" sz="quarter" idx="5"/>
          </p:nvPr>
        </p:nvSpPr>
        <p:spPr/>
        <p:txBody>
          <a:bodyPr/>
          <a:lstStyle/>
          <a:p>
            <a:fld id="{27904C6F-C361-4819-B946-219A9B3EF9FA}" type="slidenum">
              <a:rPr lang="en-US" smtClean="0"/>
              <a:t>33</a:t>
            </a:fld>
            <a:endParaRPr lang="en-US" dirty="0"/>
          </a:p>
        </p:txBody>
      </p:sp>
    </p:spTree>
    <p:extLst>
      <p:ext uri="{BB962C8B-B14F-4D97-AF65-F5344CB8AC3E}">
        <p14:creationId xmlns:p14="http://schemas.microsoft.com/office/powerpoint/2010/main" val="13749293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R" dirty="0"/>
          </a:p>
        </p:txBody>
      </p:sp>
      <p:sp>
        <p:nvSpPr>
          <p:cNvPr id="4" name="Slide Number Placeholder 3"/>
          <p:cNvSpPr>
            <a:spLocks noGrp="1"/>
          </p:cNvSpPr>
          <p:nvPr>
            <p:ph type="sldNum" sz="quarter" idx="5"/>
          </p:nvPr>
        </p:nvSpPr>
        <p:spPr/>
        <p:txBody>
          <a:bodyPr/>
          <a:lstStyle/>
          <a:p>
            <a:fld id="{27904C6F-C361-4819-B946-219A9B3EF9FA}" type="slidenum">
              <a:rPr lang="en-US" smtClean="0"/>
              <a:t>34</a:t>
            </a:fld>
            <a:endParaRPr lang="en-US" dirty="0"/>
          </a:p>
        </p:txBody>
      </p:sp>
    </p:spTree>
    <p:extLst>
      <p:ext uri="{BB962C8B-B14F-4D97-AF65-F5344CB8AC3E}">
        <p14:creationId xmlns:p14="http://schemas.microsoft.com/office/powerpoint/2010/main" val="1580770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IDEA requires public schools to provide special education services to eligible students. But not every student who struggles in school qualifies. To be covered, a child’s school performance must be “adversely affected” by one of the following 13 disability categories: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Specific Learning Disability – conditions that affect a child’s ability to read, write, listen, speak, or do math.</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Other Health Impairment – covers conditions that limit a child’s strength, energy, or alertness. Includes asthma and ADHD.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Autism Spectrum Disorder</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Emotional Disturbance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Speech or Language Impairment- Includes stuttering, and trouble pronouncing words or making sounds with the voice. Also covers language problems that make it hard for the student to understand words or express themselves.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Visual Impairment – Includes partial sight and blindness.  If eyewear can correct a vision problem, then it doesn’t qualify.</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Deafness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Hearing Impairment – hearing loss not covered by the definition of deafness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Deaf-Blindness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Orthopedic Impairment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Intellectual Disability</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Traumatic Brain Injury</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Multiple Disabilities</a:t>
            </a:r>
          </a:p>
          <a:p>
            <a:r>
              <a:rPr lang="en-US" sz="1200" b="0" i="0" u="none" strike="noStrike" kern="1200" dirty="0">
                <a:solidFill>
                  <a:schemeClr val="tx1"/>
                </a:solidFill>
                <a:effectLst/>
                <a:latin typeface="+mn-lt"/>
                <a:ea typeface="+mn-ea"/>
                <a:cs typeface="+mn-cs"/>
              </a:rPr>
              <a:t> </a:t>
            </a:r>
          </a:p>
          <a:p>
            <a:endParaRPr lang="en-PR" dirty="0"/>
          </a:p>
        </p:txBody>
      </p:sp>
      <p:sp>
        <p:nvSpPr>
          <p:cNvPr id="4" name="Slide Number Placeholder 3"/>
          <p:cNvSpPr>
            <a:spLocks noGrp="1"/>
          </p:cNvSpPr>
          <p:nvPr>
            <p:ph type="sldNum" sz="quarter" idx="5"/>
          </p:nvPr>
        </p:nvSpPr>
        <p:spPr/>
        <p:txBody>
          <a:bodyPr/>
          <a:lstStyle/>
          <a:p>
            <a:fld id="{27904C6F-C361-4819-B946-219A9B3EF9FA}" type="slidenum">
              <a:rPr lang="en-US" smtClean="0"/>
              <a:t>35</a:t>
            </a:fld>
            <a:endParaRPr lang="en-US" dirty="0"/>
          </a:p>
        </p:txBody>
      </p:sp>
    </p:spTree>
    <p:extLst>
      <p:ext uri="{BB962C8B-B14F-4D97-AF65-F5344CB8AC3E}">
        <p14:creationId xmlns:p14="http://schemas.microsoft.com/office/powerpoint/2010/main" val="9350196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PR"/>
          </a:p>
        </p:txBody>
      </p:sp>
      <p:sp>
        <p:nvSpPr>
          <p:cNvPr id="4" name="Slide Number Placeholder 3"/>
          <p:cNvSpPr>
            <a:spLocks noGrp="1"/>
          </p:cNvSpPr>
          <p:nvPr>
            <p:ph type="sldNum" sz="quarter" idx="5"/>
          </p:nvPr>
        </p:nvSpPr>
        <p:spPr/>
        <p:txBody>
          <a:bodyPr/>
          <a:lstStyle/>
          <a:p>
            <a:fld id="{27904C6F-C361-4819-B946-219A9B3EF9FA}" type="slidenum">
              <a:rPr lang="en-US" smtClean="0"/>
              <a:t>36</a:t>
            </a:fld>
            <a:endParaRPr lang="en-US" dirty="0"/>
          </a:p>
        </p:txBody>
      </p:sp>
    </p:spTree>
    <p:extLst>
      <p:ext uri="{BB962C8B-B14F-4D97-AF65-F5344CB8AC3E}">
        <p14:creationId xmlns:p14="http://schemas.microsoft.com/office/powerpoint/2010/main" val="1057003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IEP &amp; Transition Plans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At what age transition plans are placed vary from state to state; for some states is at 14 and for others16 years old. </a:t>
            </a:r>
            <a:endParaRPr lang="en-PR" dirty="0"/>
          </a:p>
          <a:p>
            <a:endParaRPr lang="en-US" sz="1200" b="0" i="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Student’s strengths related to his/her preferences &amp; interests for academic and/or job future plans are documented.</a:t>
            </a:r>
            <a:endParaRPr lang="en-P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P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some Transition Plans you will find </a:t>
            </a:r>
            <a:r>
              <a:rPr lang="en-US" sz="1200" b="1" kern="1200" dirty="0">
                <a:solidFill>
                  <a:schemeClr val="tx1"/>
                </a:solidFill>
                <a:effectLst/>
                <a:latin typeface="+mn-lt"/>
                <a:ea typeface="+mn-ea"/>
                <a:cs typeface="+mn-cs"/>
              </a:rPr>
              <a:t>NEEDS enumerated (some times are behavioral related).</a:t>
            </a:r>
            <a:endParaRPr lang="en-PR" sz="1200" kern="1200" dirty="0">
              <a:solidFill>
                <a:schemeClr val="tx1"/>
              </a:solidFill>
              <a:effectLst/>
              <a:latin typeface="+mn-lt"/>
              <a:ea typeface="+mn-ea"/>
              <a:cs typeface="+mn-cs"/>
            </a:endParaRPr>
          </a:p>
          <a:p>
            <a:endParaRPr lang="en-US" sz="1200" b="1"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Based on needs, preferences and interests transition goals are set, and the IEP team will decide what services student needs to meet those goals. The range of possible services is very broad. </a:t>
            </a:r>
          </a:p>
          <a:p>
            <a:endParaRPr lang="en-US" sz="1200" b="0" i="0" u="none" strike="noStrike" kern="1200" dirty="0">
              <a:solidFill>
                <a:schemeClr val="tx1"/>
              </a:solidFill>
              <a:effectLst/>
              <a:latin typeface="+mn-lt"/>
              <a:ea typeface="+mn-ea"/>
              <a:cs typeface="+mn-cs"/>
              <a:hlinkClick r:id="rId3"/>
            </a:endParaRPr>
          </a:p>
          <a:p>
            <a:r>
              <a:rPr lang="en-US" sz="1200" b="1" i="0" u="none" strike="noStrike" kern="1200" dirty="0">
                <a:solidFill>
                  <a:schemeClr val="tx1"/>
                </a:solidFill>
                <a:effectLst/>
                <a:latin typeface="+mn-lt"/>
                <a:ea typeface="+mn-ea"/>
                <a:cs typeface="+mn-cs"/>
                <a:hlinkClick r:id="rId3"/>
              </a:rPr>
              <a:t>Related services</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Community experiences, like volunteer work, youth employment programs, summer jobs, local vocational centers.</a:t>
            </a:r>
          </a:p>
          <a:p>
            <a:r>
              <a:rPr lang="en-US" sz="1200" b="0" i="0" u="none" strike="noStrike" kern="1200" dirty="0">
                <a:solidFill>
                  <a:schemeClr val="tx1"/>
                </a:solidFill>
                <a:effectLst/>
                <a:latin typeface="+mn-lt"/>
                <a:ea typeface="+mn-ea"/>
                <a:cs typeface="+mn-cs"/>
              </a:rPr>
              <a:t>Career and college counseling. </a:t>
            </a:r>
          </a:p>
          <a:p>
            <a:r>
              <a:rPr lang="en-US" sz="1200" b="1" i="0" u="none" strike="noStrike" kern="1200" dirty="0">
                <a:solidFill>
                  <a:schemeClr val="tx1"/>
                </a:solidFill>
                <a:effectLst/>
                <a:latin typeface="+mn-lt"/>
                <a:ea typeface="+mn-ea"/>
                <a:cs typeface="+mn-cs"/>
              </a:rPr>
              <a:t>Help with daily living skills</a:t>
            </a:r>
            <a:r>
              <a:rPr lang="en-US" sz="1200" b="0" i="0" u="none" strike="noStrike" kern="1200" dirty="0">
                <a:solidFill>
                  <a:schemeClr val="tx1"/>
                </a:solidFill>
                <a:effectLst/>
                <a:latin typeface="+mn-lt"/>
                <a:ea typeface="+mn-ea"/>
                <a:cs typeface="+mn-cs"/>
              </a:rPr>
              <a:t>, if needed</a:t>
            </a:r>
          </a:p>
          <a:p>
            <a:r>
              <a:rPr lang="en-US" sz="1200" b="0" i="0" u="none" strike="noStrike" kern="1200" dirty="0">
                <a:solidFill>
                  <a:schemeClr val="tx1"/>
                </a:solidFill>
                <a:effectLst/>
                <a:latin typeface="+mn-lt"/>
                <a:ea typeface="+mn-ea"/>
                <a:cs typeface="+mn-cs"/>
              </a:rPr>
              <a:t>These services must be reviewed and updated each year to support your child’s transition goals. </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dirty="0">
                <a:solidFill>
                  <a:schemeClr val="tx1"/>
                </a:solidFill>
                <a:effectLst/>
                <a:latin typeface="+mn-lt"/>
                <a:ea typeface="+mn-ea"/>
                <a:cs typeface="+mn-cs"/>
              </a:rPr>
              <a:t>H</a:t>
            </a:r>
            <a:r>
              <a:rPr lang="en-PR" sz="1200" kern="1200" dirty="0">
                <a:solidFill>
                  <a:schemeClr val="tx1"/>
                </a:solidFill>
                <a:effectLst/>
                <a:latin typeface="+mn-lt"/>
                <a:ea typeface="+mn-ea"/>
                <a:cs typeface="+mn-cs"/>
              </a:rPr>
              <a:t>ow elaborate plans are varies from state to state</a:t>
            </a:r>
            <a:r>
              <a:rPr lang="en-US" sz="1200" kern="1200" dirty="0">
                <a:solidFill>
                  <a:schemeClr val="tx1"/>
                </a:solidFill>
                <a:effectLst/>
                <a:latin typeface="+mn-lt"/>
                <a:ea typeface="+mn-ea"/>
                <a:cs typeface="+mn-cs"/>
              </a:rPr>
              <a:t>/district to district</a:t>
            </a:r>
            <a:r>
              <a:rPr lang="en-PR" sz="1200" kern="1200" dirty="0">
                <a:solidFill>
                  <a:schemeClr val="tx1"/>
                </a:solidFill>
                <a:effectLst/>
                <a:latin typeface="+mn-lt"/>
                <a:ea typeface="+mn-ea"/>
                <a:cs typeface="+mn-cs"/>
              </a:rPr>
              <a:t>.  </a:t>
            </a:r>
            <a:endParaRPr lang="en-US" sz="24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One way to make sure a student has appropriate transition goals is to see if they are “SMART.” This stands for </a:t>
            </a:r>
            <a:r>
              <a:rPr lang="en-US" sz="1200" b="1" i="0" u="none" strike="noStrike" kern="1200" dirty="0">
                <a:solidFill>
                  <a:schemeClr val="tx1"/>
                </a:solidFill>
                <a:effectLst/>
                <a:latin typeface="+mn-lt"/>
                <a:ea typeface="+mn-ea"/>
                <a:cs typeface="+mn-cs"/>
                <a:hlinkClick r:id="rId4"/>
              </a:rPr>
              <a:t>specific, measurable, attainable, results-oriented and time-bound</a:t>
            </a:r>
            <a:r>
              <a:rPr lang="en-US" sz="1200" b="0" i="0" u="none" strike="noStrike" kern="1200" dirty="0">
                <a:solidFill>
                  <a:schemeClr val="tx1"/>
                </a:solidFill>
                <a:effectLst/>
                <a:latin typeface="+mn-lt"/>
                <a:ea typeface="+mn-ea"/>
                <a:cs typeface="+mn-cs"/>
              </a:rPr>
              <a:t>. (For more information, visit the </a:t>
            </a:r>
            <a:r>
              <a:rPr lang="en-US" sz="1200" b="1" i="0" u="none" strike="noStrike" kern="1200" dirty="0">
                <a:solidFill>
                  <a:schemeClr val="tx1"/>
                </a:solidFill>
                <a:effectLst/>
                <a:latin typeface="+mn-lt"/>
                <a:ea typeface="+mn-ea"/>
                <a:cs typeface="+mn-cs"/>
                <a:hlinkClick r:id="rId5"/>
              </a:rPr>
              <a:t>National Technical Assistance Center on Transition</a:t>
            </a:r>
            <a:r>
              <a:rPr lang="en-US" sz="1200" b="0" i="0" u="none" strike="noStrike" kern="1200" dirty="0">
                <a:solidFill>
                  <a:schemeClr val="tx1"/>
                </a:solidFill>
                <a:effectLst/>
                <a:latin typeface="+mn-lt"/>
                <a:ea typeface="+mn-ea"/>
                <a:cs typeface="+mn-cs"/>
              </a:rPr>
              <a:t>, a program funded by the U.S. Department of Education.)</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Keep in mind that student’s transition goals may change several times as his/her interests develop. Transition goals are reviewed and updated every year, along with the rest of the IEP. When leaving high school, they’ll get what’s called a </a:t>
            </a:r>
            <a:r>
              <a:rPr lang="en-US" sz="1200" b="1" i="0" u="none" strike="noStrike" kern="1200" dirty="0">
                <a:solidFill>
                  <a:schemeClr val="tx1"/>
                </a:solidFill>
                <a:effectLst/>
                <a:latin typeface="+mn-lt"/>
                <a:ea typeface="+mn-ea"/>
                <a:cs typeface="+mn-cs"/>
                <a:hlinkClick r:id="rId6"/>
              </a:rPr>
              <a:t>summary of performance</a:t>
            </a:r>
            <a:r>
              <a:rPr lang="en-US" sz="1200" b="0" i="0" u="none" strike="noStrike" kern="1200" dirty="0">
                <a:solidFill>
                  <a:schemeClr val="tx1"/>
                </a:solidFill>
                <a:effectLst/>
                <a:latin typeface="+mn-lt"/>
                <a:ea typeface="+mn-ea"/>
                <a:cs typeface="+mn-cs"/>
              </a:rPr>
              <a:t>. This document lists academic and functional skills, and offers recommendations for achieving postsecondary goals.</a:t>
            </a:r>
          </a:p>
          <a:p>
            <a:endParaRPr lang="en-US" dirty="0"/>
          </a:p>
          <a:p>
            <a:endParaRPr lang="en-US" dirty="0"/>
          </a:p>
        </p:txBody>
      </p:sp>
      <p:sp>
        <p:nvSpPr>
          <p:cNvPr id="4" name="Slide Number Placeholder 3"/>
          <p:cNvSpPr>
            <a:spLocks noGrp="1"/>
          </p:cNvSpPr>
          <p:nvPr>
            <p:ph type="sldNum" sz="quarter" idx="10"/>
          </p:nvPr>
        </p:nvSpPr>
        <p:spPr/>
        <p:txBody>
          <a:bodyPr/>
          <a:lstStyle/>
          <a:p>
            <a:fld id="{27904C6F-C361-4819-B946-219A9B3EF9FA}" type="slidenum">
              <a:rPr lang="en-US" smtClean="0"/>
              <a:t>37</a:t>
            </a:fld>
            <a:endParaRPr lang="en-US" dirty="0"/>
          </a:p>
        </p:txBody>
      </p:sp>
    </p:spTree>
    <p:extLst>
      <p:ext uri="{BB962C8B-B14F-4D97-AF65-F5344CB8AC3E}">
        <p14:creationId xmlns:p14="http://schemas.microsoft.com/office/powerpoint/2010/main" val="2324911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First, we will find demographic information at the top, followed by the assessment used to develop the plan. Sometimes you will see a questionnaire with scores listed for independent living skills, and those can be very helpful for AFR. Most often interviews and career inventories are used.</a:t>
            </a:r>
          </a:p>
          <a:p>
            <a:endParaRPr lang="en-US" dirty="0"/>
          </a:p>
          <a:p>
            <a:r>
              <a:rPr lang="en-US" dirty="0"/>
              <a:t>You can find sections for employment goal, an education/training goal and independent living skills goals.</a:t>
            </a:r>
          </a:p>
          <a:p>
            <a:pPr marL="171450" indent="-171450">
              <a:buFont typeface="Arial" panose="020B0604020202020204" pitchFamily="34" charset="0"/>
              <a:buChar char="•"/>
            </a:pPr>
            <a:r>
              <a:rPr lang="en-US" dirty="0"/>
              <a:t>The employment goal is not very remarkable.</a:t>
            </a:r>
          </a:p>
          <a:p>
            <a:pPr marL="171450" indent="-171450">
              <a:buFont typeface="Arial" panose="020B0604020202020204" pitchFamily="34" charset="0"/>
              <a:buChar char="•"/>
            </a:pPr>
            <a:r>
              <a:rPr lang="en-US" dirty="0"/>
              <a:t>The education/training goal can let us know that the student will not be receiving a diploma upon graduation. A quick Google of “TRACE” and the school district name revealed that TRACE is a separate school that specifically provides transition services to students with disabilities in this large urban school district.</a:t>
            </a:r>
          </a:p>
          <a:p>
            <a:pPr marL="171450" indent="-171450">
              <a:buFont typeface="Arial" panose="020B0604020202020204" pitchFamily="34" charset="0"/>
              <a:buChar char="•"/>
            </a:pPr>
            <a:r>
              <a:rPr lang="en-US" dirty="0"/>
              <a:t>Most interesting, however, are the Independent Living Skills goals. These goals suggest that this student is somewhat low functioning as she requires specific training on using public transportation and money management.  As you all know students who are low functioning may or may not have mental health problems requiring management. </a:t>
            </a:r>
          </a:p>
          <a:p>
            <a:pPr marL="0" indent="0">
              <a:buFontTx/>
              <a:buNone/>
            </a:pPr>
            <a:r>
              <a:rPr lang="en-US" dirty="0"/>
              <a:t>    </a:t>
            </a:r>
          </a:p>
          <a:p>
            <a:pPr marL="0" indent="0">
              <a:buFontTx/>
              <a:buNone/>
            </a:pPr>
            <a:r>
              <a:rPr lang="en-US" dirty="0"/>
              <a:t>Finally, note that this student will be getting vocational rehabilitation services based on the list of agency linkages.</a:t>
            </a:r>
          </a:p>
        </p:txBody>
      </p:sp>
      <p:sp>
        <p:nvSpPr>
          <p:cNvPr id="4" name="Slide Number Placeholder 3"/>
          <p:cNvSpPr>
            <a:spLocks noGrp="1"/>
          </p:cNvSpPr>
          <p:nvPr>
            <p:ph type="sldNum" sz="quarter" idx="5"/>
          </p:nvPr>
        </p:nvSpPr>
        <p:spPr/>
        <p:txBody>
          <a:bodyPr/>
          <a:lstStyle/>
          <a:p>
            <a:fld id="{27904C6F-C361-4819-B946-219A9B3EF9FA}" type="slidenum">
              <a:rPr lang="en-US" smtClean="0"/>
              <a:t>38</a:t>
            </a:fld>
            <a:endParaRPr lang="en-US"/>
          </a:p>
        </p:txBody>
      </p:sp>
    </p:spTree>
    <p:extLst>
      <p:ext uri="{BB962C8B-B14F-4D97-AF65-F5344CB8AC3E}">
        <p14:creationId xmlns:p14="http://schemas.microsoft.com/office/powerpoint/2010/main" val="3300287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R" dirty="0"/>
          </a:p>
        </p:txBody>
      </p:sp>
      <p:sp>
        <p:nvSpPr>
          <p:cNvPr id="4" name="Slide Number Placeholder 3"/>
          <p:cNvSpPr>
            <a:spLocks noGrp="1"/>
          </p:cNvSpPr>
          <p:nvPr>
            <p:ph type="sldNum" sz="quarter" idx="5"/>
          </p:nvPr>
        </p:nvSpPr>
        <p:spPr/>
        <p:txBody>
          <a:bodyPr/>
          <a:lstStyle/>
          <a:p>
            <a:fld id="{27904C6F-C361-4819-B946-219A9B3EF9FA}" type="slidenum">
              <a:rPr lang="en-US" smtClean="0"/>
              <a:t>39</a:t>
            </a:fld>
            <a:endParaRPr lang="en-US"/>
          </a:p>
        </p:txBody>
      </p:sp>
    </p:spTree>
    <p:extLst>
      <p:ext uri="{BB962C8B-B14F-4D97-AF65-F5344CB8AC3E}">
        <p14:creationId xmlns:p14="http://schemas.microsoft.com/office/powerpoint/2010/main" val="8977364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904C6F-C361-4819-B946-219A9B3EF9FA}" type="slidenum">
              <a:rPr lang="en-US" smtClean="0"/>
              <a:t>40</a:t>
            </a:fld>
            <a:endParaRPr lang="en-US" dirty="0"/>
          </a:p>
        </p:txBody>
      </p:sp>
    </p:spTree>
    <p:extLst>
      <p:ext uri="{BB962C8B-B14F-4D97-AF65-F5344CB8AC3E}">
        <p14:creationId xmlns:p14="http://schemas.microsoft.com/office/powerpoint/2010/main" val="2302172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 summary of the different sources of information to review as part of AFR.</a:t>
            </a:r>
          </a:p>
          <a:p>
            <a:r>
              <a:rPr lang="en-US" dirty="0"/>
              <a:t> </a:t>
            </a:r>
          </a:p>
          <a:p>
            <a:r>
              <a:rPr lang="en-US" dirty="0"/>
              <a:t>In the e-Folder, you will find:</a:t>
            </a:r>
          </a:p>
          <a:p>
            <a:pPr marL="171450" indent="-171450">
              <a:buFont typeface="Arial" panose="020B0604020202020204" pitchFamily="34" charset="0"/>
              <a:buChar char="•"/>
            </a:pPr>
            <a:r>
              <a:rPr lang="en-US" dirty="0"/>
              <a:t>ETA 6-52 Job Corps Data Sheet, which will give you applicant’s date of birth, if they are homeless or readmit</a:t>
            </a:r>
          </a:p>
          <a:p>
            <a:pPr marL="171450" indent="-171450">
              <a:buFont typeface="Arial" panose="020B0604020202020204" pitchFamily="34" charset="0"/>
              <a:buChar char="•"/>
            </a:pPr>
            <a:r>
              <a:rPr lang="en-US" dirty="0"/>
              <a:t>In the Behavior tab, you will review the Criminal Background Check</a:t>
            </a:r>
          </a:p>
          <a:p>
            <a:pPr marL="0" indent="0">
              <a:buFontTx/>
              <a:buNone/>
            </a:pPr>
            <a:endParaRPr lang="en-US" dirty="0"/>
          </a:p>
          <a:p>
            <a:pPr marL="0" indent="0">
              <a:buFontTx/>
              <a:buNone/>
            </a:pPr>
            <a:r>
              <a:rPr lang="en-US" dirty="0"/>
              <a:t>In the Health e-Folder, you will find:</a:t>
            </a:r>
          </a:p>
          <a:p>
            <a:pPr marL="171450" indent="-171450">
              <a:buFont typeface="Arial" panose="020B0604020202020204" pitchFamily="34" charset="0"/>
              <a:buChar char="•"/>
            </a:pPr>
            <a:r>
              <a:rPr lang="en-US" dirty="0"/>
              <a:t>ETA 6-53 Job Corps Health Questionnaire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may also find:</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t>Chronic Care Management Plan Provider Form(s)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t>Applicant’s medical and mental health records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dirty="0"/>
          </a:p>
          <a:p>
            <a:pPr marL="0" indent="0">
              <a:buFontTx/>
              <a:buNone/>
            </a:pPr>
            <a:r>
              <a:rPr lang="en-US" dirty="0"/>
              <a:t>In the Disability e-Folder: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1"/>
                </a:solidFill>
              </a:rPr>
              <a:t>School Disability documents: </a:t>
            </a:r>
            <a:r>
              <a:rPr lang="en-PR" sz="1200" b="1" dirty="0"/>
              <a:t>INDIVIDUALIZED EDUCATION PLAN (IEP) or SECTION 504 PLAN</a:t>
            </a: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In many cases, you will not have all pieces of information.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I will like to know - How comfortable are you when it comes to reviewing an IEP or Section 504 Plan? On a scale from 1 to 5, 1 being very uncomfortable to 5 very comfortable.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79BD826-205F-4916-B974-0D83ABF2463A}" type="slidenum">
              <a:rPr lang="en-US" smtClean="0"/>
              <a:t>4</a:t>
            </a:fld>
            <a:endParaRPr lang="en-US" dirty="0"/>
          </a:p>
        </p:txBody>
      </p:sp>
    </p:spTree>
    <p:extLst>
      <p:ext uri="{BB962C8B-B14F-4D97-AF65-F5344CB8AC3E}">
        <p14:creationId xmlns:p14="http://schemas.microsoft.com/office/powerpoint/2010/main" val="2190853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Disability Documents - IEPs or Section 504 Plans are another potential source of information to review as part of AFR. </a:t>
            </a:r>
          </a:p>
          <a:p>
            <a:endParaRPr lang="en-US" dirty="0"/>
          </a:p>
          <a:p>
            <a:r>
              <a:rPr lang="en-US" dirty="0"/>
              <a:t>The role of the non-health Disability Coordinator or DC in AFR is to </a:t>
            </a:r>
            <a:r>
              <a:rPr lang="en-PR"/>
              <a:t>review</a:t>
            </a:r>
            <a:r>
              <a:rPr lang="en-US" dirty="0"/>
              <a:t> the</a:t>
            </a:r>
            <a:r>
              <a:rPr lang="en-PR" dirty="0"/>
              <a:t> </a:t>
            </a:r>
            <a:r>
              <a:rPr lang="en-US" dirty="0"/>
              <a:t>school disability documents and notify the HWM </a:t>
            </a:r>
            <a:r>
              <a:rPr lang="en-US" sz="1200" dirty="0"/>
              <a:t>if there is information that may be relevant for a clinician to review. If the information involved mental health or behavioral concerns, the HWM will ask the CMHC to review the school disability documents.</a:t>
            </a:r>
          </a:p>
          <a:p>
            <a:pPr marL="171450" indent="-171450">
              <a:buFont typeface="Arial" panose="020B0604020202020204" pitchFamily="34" charset="0"/>
              <a:buChar cha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
            </a:r>
            <a:r>
              <a:rPr lang="en-PR"/>
              <a:t>e </a:t>
            </a:r>
            <a:r>
              <a:rPr lang="en-PR" dirty="0"/>
              <a:t>want </a:t>
            </a:r>
            <a:r>
              <a:rPr lang="en-PR"/>
              <a:t>to emphasize</a:t>
            </a:r>
            <a:r>
              <a:rPr lang="en-US" dirty="0"/>
              <a:t>, however,</a:t>
            </a:r>
            <a:r>
              <a:rPr lang="en-PR"/>
              <a:t> </a:t>
            </a:r>
            <a:r>
              <a:rPr lang="en-PR" dirty="0"/>
              <a:t>that it </a:t>
            </a:r>
            <a:r>
              <a:rPr lang="en-PR"/>
              <a:t>is </a:t>
            </a:r>
            <a:r>
              <a:rPr lang="en-US" dirty="0"/>
              <a:t>considered a best</a:t>
            </a:r>
            <a:r>
              <a:rPr lang="en-PR"/>
              <a:t> </a:t>
            </a:r>
            <a:r>
              <a:rPr lang="en-PR" dirty="0"/>
              <a:t>practice for CMHCs </a:t>
            </a:r>
            <a:r>
              <a:rPr lang="en-PR"/>
              <a:t>to review </a:t>
            </a:r>
            <a:r>
              <a:rPr lang="en-US" dirty="0"/>
              <a:t>all </a:t>
            </a:r>
            <a:r>
              <a:rPr lang="en-PR" sz="1200" b="0"/>
              <a:t>IEPs </a:t>
            </a:r>
            <a:r>
              <a:rPr lang="en-PR" sz="1200" b="0" dirty="0"/>
              <a:t>or 504 </a:t>
            </a:r>
            <a:r>
              <a:rPr lang="en-PR" sz="1100" b="0"/>
              <a:t>Plans </a:t>
            </a:r>
            <a:r>
              <a:rPr lang="en-US" sz="1100" b="0" dirty="0"/>
              <a:t>– and </a:t>
            </a:r>
            <a:r>
              <a:rPr lang="en-PR" sz="1200"/>
              <a:t>especially </a:t>
            </a:r>
            <a:r>
              <a:rPr lang="en-PR" sz="1200" dirty="0"/>
              <a:t>for applicants on the spectrum, who have intellectual disability and special education classifications of emotional behavior disorders (EBD).</a:t>
            </a:r>
          </a:p>
          <a:p>
            <a:pPr marL="0" indent="0">
              <a:buFontTx/>
              <a:buNone/>
            </a:pPr>
            <a:endParaRPr lang="en-US" sz="1200" dirty="0"/>
          </a:p>
        </p:txBody>
      </p:sp>
      <p:sp>
        <p:nvSpPr>
          <p:cNvPr id="4" name="Slide Number Placeholder 3"/>
          <p:cNvSpPr>
            <a:spLocks noGrp="1"/>
          </p:cNvSpPr>
          <p:nvPr>
            <p:ph type="sldNum" sz="quarter" idx="5"/>
          </p:nvPr>
        </p:nvSpPr>
        <p:spPr/>
        <p:txBody>
          <a:bodyPr/>
          <a:lstStyle/>
          <a:p>
            <a:fld id="{27904C6F-C361-4819-B946-219A9B3EF9FA}" type="slidenum">
              <a:rPr lang="en-US" smtClean="0"/>
              <a:t>5</a:t>
            </a:fld>
            <a:endParaRPr lang="en-US" dirty="0"/>
          </a:p>
        </p:txBody>
      </p:sp>
    </p:spTree>
    <p:extLst>
      <p:ext uri="{BB962C8B-B14F-4D97-AF65-F5344CB8AC3E}">
        <p14:creationId xmlns:p14="http://schemas.microsoft.com/office/powerpoint/2010/main" val="2815726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Now let’s talk about what an IEP is and what a Section 504 Plan is, including their similarities and differences.</a:t>
            </a:r>
          </a:p>
        </p:txBody>
      </p:sp>
      <p:sp>
        <p:nvSpPr>
          <p:cNvPr id="4" name="Slide Number Placeholder 3"/>
          <p:cNvSpPr>
            <a:spLocks noGrp="1"/>
          </p:cNvSpPr>
          <p:nvPr>
            <p:ph type="sldNum" sz="quarter" idx="10"/>
          </p:nvPr>
        </p:nvSpPr>
        <p:spPr/>
        <p:txBody>
          <a:bodyPr/>
          <a:lstStyle/>
          <a:p>
            <a:fld id="{27904C6F-C361-4819-B946-219A9B3EF9FA}" type="slidenum">
              <a:rPr lang="en-US" smtClean="0"/>
              <a:t>6</a:t>
            </a:fld>
            <a:endParaRPr lang="en-US" dirty="0"/>
          </a:p>
        </p:txBody>
      </p:sp>
    </p:spTree>
    <p:extLst>
      <p:ext uri="{BB962C8B-B14F-4D97-AF65-F5344CB8AC3E}">
        <p14:creationId xmlns:p14="http://schemas.microsoft.com/office/powerpoint/2010/main" val="2749425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similarities, both an IEP and a 504 Plan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Legal documents m</a:t>
            </a:r>
            <a:r>
              <a:rPr lang="en-PR" sz="1200" dirty="0"/>
              <a:t>andated by </a:t>
            </a:r>
            <a:r>
              <a:rPr lang="en-US" sz="1200" dirty="0"/>
              <a:t>federal </a:t>
            </a:r>
            <a:r>
              <a:rPr lang="en-PR" sz="1200" dirty="0"/>
              <a:t>laws</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They ensure that students </a:t>
            </a:r>
            <a:r>
              <a:rPr lang="en-US" sz="1200" u="sng" dirty="0">
                <a:solidFill>
                  <a:schemeClr val="tx1"/>
                </a:solidFill>
              </a:rPr>
              <a:t>in grades K-12 </a:t>
            </a:r>
            <a:r>
              <a:rPr lang="en-US" sz="1200" dirty="0">
                <a:solidFill>
                  <a:schemeClr val="tx1"/>
                </a:solidFill>
              </a:rPr>
              <a:t>with disabilities have access to a free and appropriate public education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Provide formal assistance and support for students with disabilities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Provide a</a:t>
            </a:r>
            <a:r>
              <a:rPr lang="en-PR" sz="1200" dirty="0"/>
              <a:t>ccommodations </a:t>
            </a:r>
            <a:r>
              <a:rPr lang="en-US" sz="1200" dirty="0"/>
              <a:t>and related services </a:t>
            </a:r>
            <a:r>
              <a:rPr lang="en-PR" sz="1200" dirty="0"/>
              <a:t>at no cost</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R" sz="1200" dirty="0"/>
              <a:t>Re</a:t>
            </a:r>
            <a:r>
              <a:rPr lang="en-US" sz="1200" dirty="0"/>
              <a:t>quire re</a:t>
            </a:r>
            <a:r>
              <a:rPr lang="en-PR" sz="1200" dirty="0"/>
              <a:t>view</a:t>
            </a:r>
            <a:r>
              <a:rPr lang="en-US" sz="1200" dirty="0"/>
              <a:t> of</a:t>
            </a:r>
            <a:r>
              <a:rPr lang="en-PR" sz="1200" dirty="0"/>
              <a:t> </a:t>
            </a:r>
            <a:r>
              <a:rPr lang="en-US" sz="1200" dirty="0"/>
              <a:t>student progress on a </a:t>
            </a:r>
            <a:r>
              <a:rPr lang="en-PR" sz="1200" dirty="0"/>
              <a:t>yearly</a:t>
            </a:r>
            <a:r>
              <a:rPr lang="en-US" sz="1200" dirty="0"/>
              <a:t> basis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R" sz="1200" dirty="0"/>
              <a:t>Re</a:t>
            </a:r>
            <a:r>
              <a:rPr lang="en-US" sz="1200" dirty="0"/>
              <a:t>quire re</a:t>
            </a:r>
            <a:r>
              <a:rPr lang="en-PR" sz="1200" dirty="0"/>
              <a:t>assessment of student</a:t>
            </a:r>
            <a:r>
              <a:rPr lang="en-US" sz="1200" dirty="0"/>
              <a:t> eligibility/progress </a:t>
            </a:r>
            <a:r>
              <a:rPr lang="en-PR" sz="1200" dirty="0"/>
              <a:t>every 3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P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P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PR" sz="1200" dirty="0"/>
          </a:p>
          <a:p>
            <a:endParaRPr lang="en-US" dirty="0"/>
          </a:p>
          <a:p>
            <a:endParaRPr lang="en-PR" dirty="0"/>
          </a:p>
          <a:p>
            <a:endParaRPr lang="en-PR" dirty="0"/>
          </a:p>
        </p:txBody>
      </p:sp>
      <p:sp>
        <p:nvSpPr>
          <p:cNvPr id="4" name="Slide Number Placeholder 3"/>
          <p:cNvSpPr>
            <a:spLocks noGrp="1"/>
          </p:cNvSpPr>
          <p:nvPr>
            <p:ph type="sldNum" sz="quarter" idx="5"/>
          </p:nvPr>
        </p:nvSpPr>
        <p:spPr/>
        <p:txBody>
          <a:bodyPr/>
          <a:lstStyle/>
          <a:p>
            <a:fld id="{27904C6F-C361-4819-B946-219A9B3EF9FA}" type="slidenum">
              <a:rPr lang="en-US" smtClean="0"/>
              <a:t>7</a:t>
            </a:fld>
            <a:endParaRPr lang="en-US" dirty="0"/>
          </a:p>
        </p:txBody>
      </p:sp>
    </p:spTree>
    <p:extLst>
      <p:ext uri="{BB962C8B-B14F-4D97-AF65-F5344CB8AC3E}">
        <p14:creationId xmlns:p14="http://schemas.microsoft.com/office/powerpoint/2010/main" val="2096326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0" i="0" u="none" strike="noStrike" kern="1200" dirty="0">
                <a:solidFill>
                  <a:schemeClr val="tx1"/>
                </a:solidFill>
                <a:effectLst/>
                <a:latin typeface="+mn-lt"/>
                <a:ea typeface="+mn-ea"/>
                <a:cs typeface="+mn-cs"/>
              </a:rPr>
              <a:t>There are a number of important differences between IEPs and 504 Plans</a:t>
            </a:r>
          </a:p>
          <a:p>
            <a:pPr rtl="0" eaLnBrk="1" fontAlgn="t" latinLnBrk="0" hangingPunct="1"/>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Which federal law applies?</a:t>
            </a:r>
          </a:p>
          <a:p>
            <a:pPr rtl="0" eaLnBrk="1" fontAlgn="t" latinLnBrk="0" hangingPunct="1"/>
            <a:r>
              <a:rPr lang="en-US" sz="1200" b="0" i="0" u="none" strike="noStrike" kern="1200" dirty="0">
                <a:solidFill>
                  <a:schemeClr val="tx1"/>
                </a:solidFill>
                <a:effectLst/>
                <a:latin typeface="+mn-lt"/>
                <a:ea typeface="+mn-ea"/>
                <a:cs typeface="+mn-cs"/>
              </a:rPr>
              <a:t>The IEP is derived from  the Individuals with Disabilities Education Act (IDEA), a </a:t>
            </a:r>
            <a:r>
              <a:rPr lang="en-US" sz="1200" b="0" i="0" u="sng" strike="noStrike" kern="1200" dirty="0">
                <a:solidFill>
                  <a:schemeClr val="tx1"/>
                </a:solidFill>
                <a:effectLst/>
                <a:latin typeface="+mn-lt"/>
                <a:ea typeface="+mn-ea"/>
                <a:cs typeface="+mn-cs"/>
              </a:rPr>
              <a:t>special education law</a:t>
            </a:r>
            <a:r>
              <a:rPr lang="en-US" sz="1200" b="0" i="0" u="none" strike="noStrike" kern="1200" dirty="0">
                <a:solidFill>
                  <a:schemeClr val="tx1"/>
                </a:solidFill>
                <a:effectLst/>
                <a:latin typeface="+mn-lt"/>
                <a:ea typeface="+mn-ea"/>
                <a:cs typeface="+mn-cs"/>
              </a:rPr>
              <a:t>, whereas a 504Plan is under the Rehabilitation Act of 1973, </a:t>
            </a:r>
            <a:r>
              <a:rPr lang="en-US" sz="1200" b="0" i="0" u="sng" strike="noStrike" kern="1200" dirty="0">
                <a:solidFill>
                  <a:schemeClr val="tx1"/>
                </a:solidFill>
                <a:effectLst/>
                <a:latin typeface="+mn-lt"/>
                <a:ea typeface="+mn-ea"/>
                <a:cs typeface="+mn-cs"/>
              </a:rPr>
              <a:t>a civil rights law.</a:t>
            </a:r>
          </a:p>
          <a:p>
            <a:pPr rtl="0" eaLnBrk="1" fontAlgn="auto" latinLnBrk="0" hangingPunct="1"/>
            <a:endParaRPr lang="en-US" sz="1200" b="0" i="0" u="none" strike="noStrike" kern="1200" dirty="0">
              <a:solidFill>
                <a:schemeClr val="tx1"/>
              </a:solidFill>
              <a:effectLst/>
              <a:latin typeface="+mn-lt"/>
              <a:ea typeface="+mn-ea"/>
              <a:cs typeface="+mn-cs"/>
            </a:endParaRPr>
          </a:p>
          <a:p>
            <a:pPr rtl="0" eaLnBrk="1" fontAlgn="auto" latinLnBrk="0" hangingPunct="1"/>
            <a:r>
              <a:rPr lang="en-US" sz="1200" b="0" i="0" u="none" strike="noStrike" kern="1200" dirty="0">
                <a:solidFill>
                  <a:schemeClr val="tx1"/>
                </a:solidFill>
                <a:effectLst/>
                <a:latin typeface="+mn-lt"/>
                <a:ea typeface="+mn-ea"/>
                <a:cs typeface="+mn-cs"/>
              </a:rPr>
              <a:t>As for their purpose</a:t>
            </a:r>
          </a:p>
          <a:p>
            <a:pPr rtl="0" eaLnBrk="1" fontAlgn="auto" latinLnBrk="0" hangingPunct="1"/>
            <a:r>
              <a:rPr lang="en-US" sz="1200" b="0" i="0" u="none" strike="noStrike" kern="1200" dirty="0">
                <a:solidFill>
                  <a:schemeClr val="tx1"/>
                </a:solidFill>
                <a:effectLst/>
                <a:latin typeface="+mn-lt"/>
                <a:ea typeface="+mn-ea"/>
                <a:cs typeface="+mn-cs"/>
              </a:rPr>
              <a:t>An IEP is designed to provide </a:t>
            </a:r>
            <a:r>
              <a:rPr lang="en-US" sz="1200" b="1" i="0" u="sng" strike="noStrike" kern="1200" dirty="0">
                <a:solidFill>
                  <a:schemeClr val="tx1"/>
                </a:solidFill>
                <a:effectLst/>
                <a:latin typeface="+mn-lt"/>
                <a:ea typeface="+mn-ea"/>
                <a:cs typeface="+mn-cs"/>
              </a:rPr>
              <a:t>individualized special education</a:t>
            </a:r>
            <a:r>
              <a:rPr lang="en-US" sz="1200" b="1" i="0" u="none" strike="noStrike" kern="1200" dirty="0">
                <a:solidFill>
                  <a:schemeClr val="tx1"/>
                </a:solidFill>
                <a:effectLst/>
                <a:latin typeface="+mn-lt"/>
                <a:ea typeface="+mn-ea"/>
                <a:cs typeface="+mn-cs"/>
              </a:rPr>
              <a:t>, whereas 504 Plan does</a:t>
            </a:r>
            <a:r>
              <a:rPr lang="en-US" sz="1200" b="1" i="0" u="sng" strike="noStrike" kern="1200" dirty="0">
                <a:solidFill>
                  <a:schemeClr val="tx1"/>
                </a:solidFill>
                <a:effectLst/>
                <a:latin typeface="+mn-lt"/>
                <a:ea typeface="+mn-ea"/>
                <a:cs typeface="+mn-cs"/>
              </a:rPr>
              <a:t> not </a:t>
            </a:r>
            <a:r>
              <a:rPr lang="en-US" sz="1200" b="1" i="0" u="none" strike="noStrike" kern="1200" dirty="0">
                <a:solidFill>
                  <a:schemeClr val="tx1"/>
                </a:solidFill>
                <a:effectLst/>
                <a:latin typeface="+mn-lt"/>
                <a:ea typeface="+mn-ea"/>
                <a:cs typeface="+mn-cs"/>
              </a:rPr>
              <a:t>require individualized special education.</a:t>
            </a:r>
          </a:p>
          <a:p>
            <a:pPr rtl="0" eaLnBrk="1" fontAlgn="auto" latinLnBrk="0" hangingPunct="1"/>
            <a:endParaRPr lang="en-US" sz="1200" b="1"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Who’s </a:t>
            </a:r>
            <a:r>
              <a:rPr lang="en-PR" sz="1200" b="0" i="0" u="none" strike="noStrike" kern="1200" dirty="0">
                <a:solidFill>
                  <a:schemeClr val="tx1"/>
                </a:solidFill>
                <a:effectLst/>
                <a:latin typeface="+mn-lt"/>
                <a:ea typeface="+mn-ea"/>
                <a:cs typeface="+mn-cs"/>
              </a:rPr>
              <a:t>Eligible?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IEP - One or more of </a:t>
            </a:r>
            <a:r>
              <a:rPr lang="en-US" sz="1200" b="0" i="0" u="sng" strike="noStrike" kern="1200" dirty="0">
                <a:solidFill>
                  <a:schemeClr val="tx1"/>
                </a:solidFill>
                <a:effectLst/>
                <a:latin typeface="+mn-lt"/>
                <a:ea typeface="+mn-ea"/>
                <a:cs typeface="+mn-cs"/>
              </a:rPr>
              <a:t>13 specific disabilities</a:t>
            </a:r>
            <a:r>
              <a:rPr lang="en-US" sz="1200" b="0" i="0" u="none" strike="noStrike" kern="1200" dirty="0">
                <a:solidFill>
                  <a:schemeClr val="tx1"/>
                </a:solidFill>
                <a:effectLst/>
                <a:latin typeface="+mn-lt"/>
                <a:ea typeface="+mn-ea"/>
                <a:cs typeface="+mn-cs"/>
              </a:rPr>
              <a:t> that adversely impact academic performance and require </a:t>
            </a:r>
            <a:r>
              <a:rPr lang="en-US" sz="1200" b="1" i="0" u="none" strike="noStrike" kern="1200" dirty="0">
                <a:solidFill>
                  <a:schemeClr val="tx1"/>
                </a:solidFill>
                <a:effectLst/>
                <a:latin typeface="+mn-lt"/>
                <a:ea typeface="+mn-ea"/>
                <a:cs typeface="+mn-cs"/>
              </a:rPr>
              <a:t>specialized instruction</a:t>
            </a:r>
          </a:p>
          <a:p>
            <a:pPr rtl="0" eaLnBrk="1" fontAlgn="t" latinLnBrk="0" hangingPunct="1"/>
            <a:r>
              <a:rPr lang="en-US" sz="1200" b="0" i="0" u="none" strike="noStrike" kern="1200" dirty="0">
                <a:solidFill>
                  <a:schemeClr val="tx1"/>
                </a:solidFill>
                <a:effectLst/>
                <a:latin typeface="+mn-lt"/>
                <a:ea typeface="+mn-ea"/>
                <a:cs typeface="+mn-cs"/>
              </a:rPr>
              <a:t>504 -  </a:t>
            </a:r>
            <a:r>
              <a:rPr lang="en-US" sz="1200" b="0" i="0" u="sng" strike="noStrike" kern="1200" dirty="0">
                <a:solidFill>
                  <a:schemeClr val="tx1"/>
                </a:solidFill>
                <a:effectLst/>
                <a:latin typeface="+mn-lt"/>
                <a:ea typeface="+mn-ea"/>
                <a:cs typeface="+mn-cs"/>
              </a:rPr>
              <a:t>Any disability</a:t>
            </a:r>
            <a:r>
              <a:rPr lang="en-US" sz="1200" b="0" i="0" u="none" strike="noStrike" kern="1200" dirty="0">
                <a:solidFill>
                  <a:schemeClr val="tx1"/>
                </a:solidFill>
                <a:effectLst/>
                <a:latin typeface="+mn-lt"/>
                <a:ea typeface="+mn-ea"/>
                <a:cs typeface="+mn-cs"/>
              </a:rPr>
              <a:t> that substantially limits one or more major life activities (e.g., hearing, seeing, speaking, learning, reading, concentrating, thinking, communicating).</a:t>
            </a:r>
          </a:p>
          <a:p>
            <a:pPr rtl="0" eaLnBrk="1" fontAlgn="t" latinLnBrk="0" hangingPunct="1"/>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Do they require a w</a:t>
            </a:r>
            <a:r>
              <a:rPr lang="en-PR" sz="1200" b="0" i="0" u="none" strike="noStrike" kern="1200" dirty="0">
                <a:solidFill>
                  <a:schemeClr val="tx1"/>
                </a:solidFill>
                <a:effectLst/>
                <a:latin typeface="+mn-lt"/>
                <a:ea typeface="+mn-ea"/>
                <a:cs typeface="+mn-cs"/>
              </a:rPr>
              <a:t>ritten plan?</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An IEP requires a very specific sections outlined by law but there is no requirement for a written 504 Plan although most plans are written.</a:t>
            </a:r>
          </a:p>
          <a:p>
            <a:pPr rtl="0" eaLnBrk="1" fontAlgn="t" latinLnBrk="0" hangingPunct="1"/>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Those are the differences that we wanted to highlight. You will see a couple more on the slide, which you can review later.</a:t>
            </a:r>
          </a:p>
          <a:p>
            <a:pPr rtl="0" eaLnBrk="1" fontAlgn="t" latinLnBrk="0" hangingPunct="1"/>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7904C6F-C361-4819-B946-219A9B3EF9FA}" type="slidenum">
              <a:rPr lang="en-US" smtClean="0"/>
              <a:t>8</a:t>
            </a:fld>
            <a:endParaRPr lang="en-US"/>
          </a:p>
        </p:txBody>
      </p:sp>
    </p:spTree>
    <p:extLst>
      <p:ext uri="{BB962C8B-B14F-4D97-AF65-F5344CB8AC3E}">
        <p14:creationId xmlns:p14="http://schemas.microsoft.com/office/powerpoint/2010/main" val="3832882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Let’s start with the basic components of Section 504 Plan because it is much simpler than an IEP.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[Read info on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Some plans may include name of the person who will be responsible for ensuring that all components of the plan are implemented (case manager).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the Resources section at the end of this presentation, there is a weblink where you can go to see an example of a form that can be used for 504 Plan. Because there are no legal requirements for a written plan, 504 Plans differ tremendously from school district to school district.</a:t>
            </a:r>
          </a:p>
          <a:p>
            <a:endParaRPr lang="en-PR" dirty="0"/>
          </a:p>
        </p:txBody>
      </p:sp>
      <p:sp>
        <p:nvSpPr>
          <p:cNvPr id="4" name="Slide Number Placeholder 3"/>
          <p:cNvSpPr>
            <a:spLocks noGrp="1"/>
          </p:cNvSpPr>
          <p:nvPr>
            <p:ph type="sldNum" sz="quarter" idx="5"/>
          </p:nvPr>
        </p:nvSpPr>
        <p:spPr/>
        <p:txBody>
          <a:bodyPr/>
          <a:lstStyle/>
          <a:p>
            <a:fld id="{27904C6F-C361-4819-B946-219A9B3EF9FA}" type="slidenum">
              <a:rPr lang="en-US" smtClean="0"/>
              <a:t>9</a:t>
            </a:fld>
            <a:endParaRPr lang="en-US"/>
          </a:p>
        </p:txBody>
      </p:sp>
    </p:spTree>
    <p:extLst>
      <p:ext uri="{BB962C8B-B14F-4D97-AF65-F5344CB8AC3E}">
        <p14:creationId xmlns:p14="http://schemas.microsoft.com/office/powerpoint/2010/main" val="2433606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7_L 7">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836DC5-C8A3-430E-B398-0BB93B605C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027C5B-01B8-4A9E-9D25-A75C6F320D8D}"/>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4" name="Slide Number Placeholder 3">
            <a:extLst>
              <a:ext uri="{FF2B5EF4-FFF2-40B4-BE49-F238E27FC236}">
                <a16:creationId xmlns:a16="http://schemas.microsoft.com/office/drawing/2014/main" id="{D045ABEF-3E66-412E-9F3E-6B51EE8037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2CFAF-8857-4BF8-913D-40681F8A885A}" type="slidenum">
              <a:rPr lang="en-US" smtClean="0"/>
              <a:t>‹#›</a:t>
            </a:fld>
            <a:endParaRPr lang="en-US" dirty="0"/>
          </a:p>
        </p:txBody>
      </p:sp>
    </p:spTree>
    <p:extLst>
      <p:ext uri="{BB962C8B-B14F-4D97-AF65-F5344CB8AC3E}">
        <p14:creationId xmlns:p14="http://schemas.microsoft.com/office/powerpoint/2010/main" val="2785626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0_L 7">
    <p:spTree>
      <p:nvGrpSpPr>
        <p:cNvPr id="1" name=""/>
        <p:cNvGrpSpPr/>
        <p:nvPr/>
      </p:nvGrpSpPr>
      <p:grpSpPr>
        <a:xfrm>
          <a:off x="0" y="0"/>
          <a:ext cx="0" cy="0"/>
          <a:chOff x="0" y="0"/>
          <a:chExt cx="0" cy="0"/>
        </a:xfrm>
      </p:grpSpPr>
      <p:sp>
        <p:nvSpPr>
          <p:cNvPr id="13" name="Picture Placeholder 16">
            <a:extLst>
              <a:ext uri="{FF2B5EF4-FFF2-40B4-BE49-F238E27FC236}">
                <a16:creationId xmlns:a16="http://schemas.microsoft.com/office/drawing/2014/main" id="{ED96DAC1-DDA3-4C03-992C-1296D330A95B}"/>
              </a:ext>
            </a:extLst>
          </p:cNvPr>
          <p:cNvSpPr>
            <a:spLocks noGrp="1"/>
          </p:cNvSpPr>
          <p:nvPr>
            <p:ph type="pic" sz="quarter" idx="14"/>
          </p:nvPr>
        </p:nvSpPr>
        <p:spPr>
          <a:xfrm>
            <a:off x="508000" y="1854200"/>
            <a:ext cx="5613399" cy="45212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3" name="Text Placeholder 3">
            <a:extLst>
              <a:ext uri="{FF2B5EF4-FFF2-40B4-BE49-F238E27FC236}">
                <a16:creationId xmlns:a16="http://schemas.microsoft.com/office/drawing/2014/main" id="{5F6A3497-E16A-4F03-B695-822A0501B95D}"/>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 name="Title 2">
            <a:extLst>
              <a:ext uri="{FF2B5EF4-FFF2-40B4-BE49-F238E27FC236}">
                <a16:creationId xmlns:a16="http://schemas.microsoft.com/office/drawing/2014/main" id="{9D04BAEA-3118-4E07-9CF8-FADBD7E735B7}"/>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
        <p:nvSpPr>
          <p:cNvPr id="5" name="Slide Number Placeholder 3">
            <a:extLst>
              <a:ext uri="{FF2B5EF4-FFF2-40B4-BE49-F238E27FC236}">
                <a16:creationId xmlns:a16="http://schemas.microsoft.com/office/drawing/2014/main" id="{9541D213-154E-4C8D-A57B-EBFB253F61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2CFAF-8857-4BF8-913D-40681F8A885A}" type="slidenum">
              <a:rPr lang="en-US" smtClean="0"/>
              <a:t>‹#›</a:t>
            </a:fld>
            <a:endParaRPr lang="en-US" dirty="0"/>
          </a:p>
        </p:txBody>
      </p:sp>
    </p:spTree>
    <p:extLst>
      <p:ext uri="{BB962C8B-B14F-4D97-AF65-F5344CB8AC3E}">
        <p14:creationId xmlns:p14="http://schemas.microsoft.com/office/powerpoint/2010/main" val="590929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1_L 7">
    <p:spTree>
      <p:nvGrpSpPr>
        <p:cNvPr id="1" name=""/>
        <p:cNvGrpSpPr/>
        <p:nvPr/>
      </p:nvGrpSpPr>
      <p:grpSpPr>
        <a:xfrm>
          <a:off x="0" y="0"/>
          <a:ext cx="0" cy="0"/>
          <a:chOff x="0" y="0"/>
          <a:chExt cx="0" cy="0"/>
        </a:xfrm>
      </p:grpSpPr>
      <p:sp>
        <p:nvSpPr>
          <p:cNvPr id="13" name="Picture Placeholder 16">
            <a:extLst>
              <a:ext uri="{FF2B5EF4-FFF2-40B4-BE49-F238E27FC236}">
                <a16:creationId xmlns:a16="http://schemas.microsoft.com/office/drawing/2014/main" id="{ED96DAC1-DDA3-4C03-992C-1296D330A95B}"/>
              </a:ext>
            </a:extLst>
          </p:cNvPr>
          <p:cNvSpPr>
            <a:spLocks noGrp="1"/>
          </p:cNvSpPr>
          <p:nvPr>
            <p:ph type="pic" sz="quarter" idx="14"/>
          </p:nvPr>
        </p:nvSpPr>
        <p:spPr>
          <a:xfrm>
            <a:off x="6052419" y="1854200"/>
            <a:ext cx="5613399" cy="45212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3" name="Text Placeholder 3">
            <a:extLst>
              <a:ext uri="{FF2B5EF4-FFF2-40B4-BE49-F238E27FC236}">
                <a16:creationId xmlns:a16="http://schemas.microsoft.com/office/drawing/2014/main" id="{5F6A3497-E16A-4F03-B695-822A0501B95D}"/>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 name="Title 2">
            <a:extLst>
              <a:ext uri="{FF2B5EF4-FFF2-40B4-BE49-F238E27FC236}">
                <a16:creationId xmlns:a16="http://schemas.microsoft.com/office/drawing/2014/main" id="{9D04BAEA-3118-4E07-9CF8-FADBD7E735B7}"/>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
        <p:nvSpPr>
          <p:cNvPr id="5" name="Slide Number Placeholder 3">
            <a:extLst>
              <a:ext uri="{FF2B5EF4-FFF2-40B4-BE49-F238E27FC236}">
                <a16:creationId xmlns:a16="http://schemas.microsoft.com/office/drawing/2014/main" id="{80DC7CBF-FF2C-4620-855B-3134D04804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2CFAF-8857-4BF8-913D-40681F8A885A}" type="slidenum">
              <a:rPr lang="en-US" smtClean="0"/>
              <a:t>‹#›</a:t>
            </a:fld>
            <a:endParaRPr lang="en-US" dirty="0"/>
          </a:p>
        </p:txBody>
      </p:sp>
    </p:spTree>
    <p:extLst>
      <p:ext uri="{BB962C8B-B14F-4D97-AF65-F5344CB8AC3E}">
        <p14:creationId xmlns:p14="http://schemas.microsoft.com/office/powerpoint/2010/main" val="2740483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3_L 7">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91133CFF-5B9E-4742-B70E-CD4716788E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2CFAF-8857-4BF8-913D-40681F8A885A}" type="slidenum">
              <a:rPr lang="en-US" smtClean="0"/>
              <a:t>‹#›</a:t>
            </a:fld>
            <a:endParaRPr lang="en-US" dirty="0"/>
          </a:p>
        </p:txBody>
      </p:sp>
    </p:spTree>
    <p:extLst>
      <p:ext uri="{BB962C8B-B14F-4D97-AF65-F5344CB8AC3E}">
        <p14:creationId xmlns:p14="http://schemas.microsoft.com/office/powerpoint/2010/main" val="491635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8_L 7">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C5B6FACE-400D-437C-8AB0-88F139AC311A}"/>
              </a:ext>
            </a:extLst>
          </p:cNvPr>
          <p:cNvSpPr>
            <a:spLocks noGrp="1"/>
          </p:cNvSpPr>
          <p:nvPr>
            <p:ph type="body" sz="half" idx="2" hasCustomPrompt="1"/>
          </p:nvPr>
        </p:nvSpPr>
        <p:spPr>
          <a:xfrm>
            <a:off x="508002" y="1161801"/>
            <a:ext cx="4651140"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 SUBTITLE</a:t>
            </a:r>
          </a:p>
        </p:txBody>
      </p:sp>
      <p:sp>
        <p:nvSpPr>
          <p:cNvPr id="3" name="Title 2">
            <a:extLst>
              <a:ext uri="{FF2B5EF4-FFF2-40B4-BE49-F238E27FC236}">
                <a16:creationId xmlns:a16="http://schemas.microsoft.com/office/drawing/2014/main" id="{35A68AAE-E821-4080-B2E0-E7E550569990}"/>
              </a:ext>
            </a:extLst>
          </p:cNvPr>
          <p:cNvSpPr>
            <a:spLocks noGrp="1"/>
          </p:cNvSpPr>
          <p:nvPr>
            <p:ph type="title" hasCustomPrompt="1"/>
          </p:nvPr>
        </p:nvSpPr>
        <p:spPr>
          <a:xfrm>
            <a:off x="508002" y="455085"/>
            <a:ext cx="4651140" cy="660511"/>
          </a:xfrm>
          <a:prstGeom prst="rect">
            <a:avLst/>
          </a:prstGeom>
        </p:spPr>
        <p:txBody>
          <a:bodyPr lIns="0" tIns="0" rIns="0" bIns="0" anchor="ctr"/>
          <a:lstStyle>
            <a:lvl1pPr algn="l">
              <a:defRPr sz="4800">
                <a:solidFill>
                  <a:schemeClr val="bg1">
                    <a:lumMod val="50000"/>
                  </a:schemeClr>
                </a:solidFill>
              </a:defRPr>
            </a:lvl1pPr>
          </a:lstStyle>
          <a:p>
            <a:r>
              <a:rPr lang="en-US" dirty="0"/>
              <a:t>Click to edit title</a:t>
            </a:r>
          </a:p>
        </p:txBody>
      </p:sp>
      <p:sp>
        <p:nvSpPr>
          <p:cNvPr id="4" name="Slide Number Placeholder 3">
            <a:extLst>
              <a:ext uri="{FF2B5EF4-FFF2-40B4-BE49-F238E27FC236}">
                <a16:creationId xmlns:a16="http://schemas.microsoft.com/office/drawing/2014/main" id="{E5F9BF02-7030-450D-A38D-75BD0F7E32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2CFAF-8857-4BF8-913D-40681F8A885A}" type="slidenum">
              <a:rPr lang="en-US" smtClean="0"/>
              <a:t>‹#›</a:t>
            </a:fld>
            <a:endParaRPr lang="en-US" dirty="0"/>
          </a:p>
        </p:txBody>
      </p:sp>
    </p:spTree>
    <p:extLst>
      <p:ext uri="{BB962C8B-B14F-4D97-AF65-F5344CB8AC3E}">
        <p14:creationId xmlns:p14="http://schemas.microsoft.com/office/powerpoint/2010/main" val="400795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7_L 7">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F6A3497-E16A-4F03-B695-822A0501B95D}"/>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3" name="Title 2">
            <a:extLst>
              <a:ext uri="{FF2B5EF4-FFF2-40B4-BE49-F238E27FC236}">
                <a16:creationId xmlns:a16="http://schemas.microsoft.com/office/drawing/2014/main" id="{9D04BAEA-3118-4E07-9CF8-FADBD7E735B7}"/>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
        <p:nvSpPr>
          <p:cNvPr id="4" name="Picture Placeholder 5">
            <a:extLst>
              <a:ext uri="{FF2B5EF4-FFF2-40B4-BE49-F238E27FC236}">
                <a16:creationId xmlns:a16="http://schemas.microsoft.com/office/drawing/2014/main" id="{79E38850-72E2-4971-AD25-03EEB567526C}"/>
              </a:ext>
            </a:extLst>
          </p:cNvPr>
          <p:cNvSpPr>
            <a:spLocks noGrp="1"/>
          </p:cNvSpPr>
          <p:nvPr>
            <p:ph type="pic" sz="quarter" idx="16"/>
          </p:nvPr>
        </p:nvSpPr>
        <p:spPr>
          <a:xfrm>
            <a:off x="548641" y="2271558"/>
            <a:ext cx="2714325" cy="3734603"/>
          </a:xfrm>
          <a:prstGeom prst="roundRect">
            <a:avLst>
              <a:gd name="adj" fmla="val 3192"/>
            </a:avLst>
          </a:prstGeom>
          <a:solidFill>
            <a:schemeClr val="tx1">
              <a:lumMod val="10000"/>
              <a:lumOff val="90000"/>
            </a:schemeClr>
          </a:solidFill>
        </p:spPr>
        <p:txBody>
          <a:bodyPr wrap="square" bIns="274320" anchor="b">
            <a:noAutofit/>
          </a:bodyPr>
          <a:lstStyle>
            <a:lvl1pPr marL="0" indent="0" algn="ctr" rtl="0">
              <a:buNone/>
              <a:defRPr sz="1400">
                <a:solidFill>
                  <a:schemeClr val="bg1">
                    <a:lumMod val="6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Picture Placeholder 5">
            <a:extLst>
              <a:ext uri="{FF2B5EF4-FFF2-40B4-BE49-F238E27FC236}">
                <a16:creationId xmlns:a16="http://schemas.microsoft.com/office/drawing/2014/main" id="{00C1C21E-91E9-415A-8B66-2F2DD4F437B2}"/>
              </a:ext>
            </a:extLst>
          </p:cNvPr>
          <p:cNvSpPr>
            <a:spLocks noGrp="1"/>
          </p:cNvSpPr>
          <p:nvPr>
            <p:ph type="pic" sz="quarter" idx="17"/>
          </p:nvPr>
        </p:nvSpPr>
        <p:spPr>
          <a:xfrm>
            <a:off x="6314173" y="2271558"/>
            <a:ext cx="2714325" cy="3734603"/>
          </a:xfrm>
          <a:prstGeom prst="roundRect">
            <a:avLst>
              <a:gd name="adj" fmla="val 3192"/>
            </a:avLst>
          </a:prstGeom>
          <a:solidFill>
            <a:schemeClr val="tx1">
              <a:lumMod val="10000"/>
              <a:lumOff val="90000"/>
            </a:schemeClr>
          </a:solidFill>
        </p:spPr>
        <p:txBody>
          <a:bodyPr wrap="square" bIns="274320" anchor="b">
            <a:noAutofit/>
          </a:bodyPr>
          <a:lstStyle>
            <a:lvl1pPr marL="0" indent="0" algn="ctr" rtl="0">
              <a:buNone/>
              <a:defRPr sz="1400">
                <a:solidFill>
                  <a:schemeClr val="bg1">
                    <a:lumMod val="6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7" name="Slide Number Placeholder 3">
            <a:extLst>
              <a:ext uri="{FF2B5EF4-FFF2-40B4-BE49-F238E27FC236}">
                <a16:creationId xmlns:a16="http://schemas.microsoft.com/office/drawing/2014/main" id="{FF2F7F79-19AE-4320-8CF7-C6BD902B9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2CFAF-8857-4BF8-913D-40681F8A885A}" type="slidenum">
              <a:rPr lang="en-US" smtClean="0"/>
              <a:t>‹#›</a:t>
            </a:fld>
            <a:endParaRPr lang="en-US" dirty="0"/>
          </a:p>
        </p:txBody>
      </p:sp>
    </p:spTree>
    <p:extLst>
      <p:ext uri="{BB962C8B-B14F-4D97-AF65-F5344CB8AC3E}">
        <p14:creationId xmlns:p14="http://schemas.microsoft.com/office/powerpoint/2010/main" val="3935121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6_L 7">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2958A654-78B6-4E73-BF3A-1543ED0DFB71}"/>
              </a:ext>
            </a:extLst>
          </p:cNvPr>
          <p:cNvSpPr>
            <a:spLocks noGrp="1"/>
          </p:cNvSpPr>
          <p:nvPr>
            <p:ph type="body" sz="half" idx="2" hasCustomPrompt="1"/>
          </p:nvPr>
        </p:nvSpPr>
        <p:spPr>
          <a:xfrm>
            <a:off x="508001" y="1161801"/>
            <a:ext cx="5540373"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 SUBTITLE</a:t>
            </a:r>
          </a:p>
        </p:txBody>
      </p:sp>
      <p:sp>
        <p:nvSpPr>
          <p:cNvPr id="6" name="Title 2">
            <a:extLst>
              <a:ext uri="{FF2B5EF4-FFF2-40B4-BE49-F238E27FC236}">
                <a16:creationId xmlns:a16="http://schemas.microsoft.com/office/drawing/2014/main" id="{5A6B2D9F-07D9-4D0E-ABB7-6AF42BB3C807}"/>
              </a:ext>
            </a:extLst>
          </p:cNvPr>
          <p:cNvSpPr>
            <a:spLocks noGrp="1"/>
          </p:cNvSpPr>
          <p:nvPr>
            <p:ph type="title" hasCustomPrompt="1"/>
          </p:nvPr>
        </p:nvSpPr>
        <p:spPr>
          <a:xfrm>
            <a:off x="508001" y="455085"/>
            <a:ext cx="5540373" cy="660511"/>
          </a:xfrm>
          <a:prstGeom prst="rect">
            <a:avLst/>
          </a:prstGeom>
        </p:spPr>
        <p:txBody>
          <a:bodyPr lIns="0" tIns="0" rIns="0" bIns="0" anchor="ctr"/>
          <a:lstStyle>
            <a:lvl1pPr algn="l">
              <a:defRPr sz="4800">
                <a:solidFill>
                  <a:schemeClr val="bg1">
                    <a:lumMod val="50000"/>
                  </a:schemeClr>
                </a:solidFill>
              </a:defRPr>
            </a:lvl1pPr>
          </a:lstStyle>
          <a:p>
            <a:r>
              <a:rPr lang="en-US" dirty="0"/>
              <a:t>Click to edit title</a:t>
            </a:r>
          </a:p>
        </p:txBody>
      </p:sp>
      <p:sp>
        <p:nvSpPr>
          <p:cNvPr id="4" name="Slide Number Placeholder 3">
            <a:extLst>
              <a:ext uri="{FF2B5EF4-FFF2-40B4-BE49-F238E27FC236}">
                <a16:creationId xmlns:a16="http://schemas.microsoft.com/office/drawing/2014/main" id="{BFF1BB3F-66C1-4E3F-B2AB-7DC70EC1F5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2CFAF-8857-4BF8-913D-40681F8A885A}" type="slidenum">
              <a:rPr lang="en-US" smtClean="0"/>
              <a:t>‹#›</a:t>
            </a:fld>
            <a:endParaRPr lang="en-US" dirty="0"/>
          </a:p>
        </p:txBody>
      </p:sp>
    </p:spTree>
    <p:extLst>
      <p:ext uri="{BB962C8B-B14F-4D97-AF65-F5344CB8AC3E}">
        <p14:creationId xmlns:p14="http://schemas.microsoft.com/office/powerpoint/2010/main" val="173519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4_L 7">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643BBF85-BB44-4E6C-B0E3-32017742317B}"/>
              </a:ext>
            </a:extLst>
          </p:cNvPr>
          <p:cNvSpPr>
            <a:spLocks noGrp="1"/>
          </p:cNvSpPr>
          <p:nvPr>
            <p:ph type="body" sz="half" idx="2" hasCustomPrompt="1"/>
          </p:nvPr>
        </p:nvSpPr>
        <p:spPr>
          <a:xfrm>
            <a:off x="6565902" y="1161801"/>
            <a:ext cx="5102224"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 SUBTITLE</a:t>
            </a:r>
          </a:p>
        </p:txBody>
      </p:sp>
      <p:sp>
        <p:nvSpPr>
          <p:cNvPr id="7" name="Title 2">
            <a:extLst>
              <a:ext uri="{FF2B5EF4-FFF2-40B4-BE49-F238E27FC236}">
                <a16:creationId xmlns:a16="http://schemas.microsoft.com/office/drawing/2014/main" id="{6DAC4AFB-3998-4DA9-AC5E-D6BE67857CA8}"/>
              </a:ext>
            </a:extLst>
          </p:cNvPr>
          <p:cNvSpPr>
            <a:spLocks noGrp="1"/>
          </p:cNvSpPr>
          <p:nvPr>
            <p:ph type="title" hasCustomPrompt="1"/>
          </p:nvPr>
        </p:nvSpPr>
        <p:spPr>
          <a:xfrm>
            <a:off x="6565902" y="455085"/>
            <a:ext cx="5102224" cy="660511"/>
          </a:xfrm>
          <a:prstGeom prst="rect">
            <a:avLst/>
          </a:prstGeom>
        </p:spPr>
        <p:txBody>
          <a:bodyPr lIns="0" tIns="0" rIns="0" bIns="0" anchor="ctr"/>
          <a:lstStyle>
            <a:lvl1pPr algn="l">
              <a:defRPr sz="4800">
                <a:solidFill>
                  <a:schemeClr val="bg1">
                    <a:lumMod val="50000"/>
                  </a:schemeClr>
                </a:solidFill>
              </a:defRPr>
            </a:lvl1pPr>
          </a:lstStyle>
          <a:p>
            <a:r>
              <a:rPr lang="en-US" dirty="0"/>
              <a:t>Click to edit title</a:t>
            </a:r>
          </a:p>
        </p:txBody>
      </p:sp>
      <p:sp>
        <p:nvSpPr>
          <p:cNvPr id="4" name="Slide Number Placeholder 3">
            <a:extLst>
              <a:ext uri="{FF2B5EF4-FFF2-40B4-BE49-F238E27FC236}">
                <a16:creationId xmlns:a16="http://schemas.microsoft.com/office/drawing/2014/main" id="{31428D01-178B-41C0-8F87-12C6657B1D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2CFAF-8857-4BF8-913D-40681F8A885A}" type="slidenum">
              <a:rPr lang="en-US" smtClean="0"/>
              <a:t>‹#›</a:t>
            </a:fld>
            <a:endParaRPr lang="en-US" dirty="0"/>
          </a:p>
        </p:txBody>
      </p:sp>
    </p:spTree>
    <p:extLst>
      <p:ext uri="{BB962C8B-B14F-4D97-AF65-F5344CB8AC3E}">
        <p14:creationId xmlns:p14="http://schemas.microsoft.com/office/powerpoint/2010/main" val="1705322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4_L 7">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F6A3497-E16A-4F03-B695-822A0501B95D}"/>
              </a:ext>
            </a:extLst>
          </p:cNvPr>
          <p:cNvSpPr>
            <a:spLocks noGrp="1"/>
          </p:cNvSpPr>
          <p:nvPr>
            <p:ph type="body" sz="half" idx="2" hasCustomPrompt="1"/>
          </p:nvPr>
        </p:nvSpPr>
        <p:spPr>
          <a:xfrm>
            <a:off x="3542097" y="1190512"/>
            <a:ext cx="8123721"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3" name="Title 2">
            <a:extLst>
              <a:ext uri="{FF2B5EF4-FFF2-40B4-BE49-F238E27FC236}">
                <a16:creationId xmlns:a16="http://schemas.microsoft.com/office/drawing/2014/main" id="{9D04BAEA-3118-4E07-9CF8-FADBD7E735B7}"/>
              </a:ext>
            </a:extLst>
          </p:cNvPr>
          <p:cNvSpPr>
            <a:spLocks noGrp="1"/>
          </p:cNvSpPr>
          <p:nvPr>
            <p:ph type="title"/>
          </p:nvPr>
        </p:nvSpPr>
        <p:spPr>
          <a:xfrm>
            <a:off x="3542097" y="455085"/>
            <a:ext cx="8123721" cy="660511"/>
          </a:xfrm>
          <a:prstGeom prst="rect">
            <a:avLst/>
          </a:prstGeom>
        </p:spPr>
        <p:txBody>
          <a:bodyPr lIns="0" tIns="0" rIns="0" bIns="0" anchor="ctr"/>
          <a:lstStyle>
            <a:lvl1pPr algn="l">
              <a:defRPr sz="4800">
                <a:solidFill>
                  <a:schemeClr val="bg1">
                    <a:lumMod val="50000"/>
                  </a:schemeClr>
                </a:solidFil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B6EB168A-6801-42AA-BD54-8056AFBFD8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2CFAF-8857-4BF8-913D-40681F8A885A}" type="slidenum">
              <a:rPr lang="en-US" smtClean="0"/>
              <a:t>‹#›</a:t>
            </a:fld>
            <a:endParaRPr lang="en-US" dirty="0"/>
          </a:p>
        </p:txBody>
      </p:sp>
    </p:spTree>
    <p:extLst>
      <p:ext uri="{BB962C8B-B14F-4D97-AF65-F5344CB8AC3E}">
        <p14:creationId xmlns:p14="http://schemas.microsoft.com/office/powerpoint/2010/main" val="4031278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5_L 7">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C0C7254D-9871-41CA-B62C-64C59AFF11A1}"/>
              </a:ext>
            </a:extLst>
          </p:cNvPr>
          <p:cNvSpPr>
            <a:spLocks noGrp="1"/>
          </p:cNvSpPr>
          <p:nvPr>
            <p:ph type="pic" sz="quarter" idx="16"/>
          </p:nvPr>
        </p:nvSpPr>
        <p:spPr>
          <a:xfrm>
            <a:off x="0" y="0"/>
            <a:ext cx="3151762" cy="3336588"/>
          </a:xfrm>
          <a:custGeom>
            <a:avLst/>
            <a:gdLst>
              <a:gd name="connsiteX0" fmla="*/ 0 w 2654762"/>
              <a:gd name="connsiteY0" fmla="*/ 0 h 1951348"/>
              <a:gd name="connsiteX1" fmla="*/ 2654762 w 2654762"/>
              <a:gd name="connsiteY1" fmla="*/ 0 h 1951348"/>
              <a:gd name="connsiteX2" fmla="*/ 2654762 w 2654762"/>
              <a:gd name="connsiteY2" fmla="*/ 1951348 h 1951348"/>
              <a:gd name="connsiteX3" fmla="*/ 0 w 2654762"/>
              <a:gd name="connsiteY3" fmla="*/ 1951348 h 1951348"/>
            </a:gdLst>
            <a:ahLst/>
            <a:cxnLst>
              <a:cxn ang="0">
                <a:pos x="connsiteX0" y="connsiteY0"/>
              </a:cxn>
              <a:cxn ang="0">
                <a:pos x="connsiteX1" y="connsiteY1"/>
              </a:cxn>
              <a:cxn ang="0">
                <a:pos x="connsiteX2" y="connsiteY2"/>
              </a:cxn>
              <a:cxn ang="0">
                <a:pos x="connsiteX3" y="connsiteY3"/>
              </a:cxn>
            </a:cxnLst>
            <a:rect l="l" t="t" r="r" b="b"/>
            <a:pathLst>
              <a:path w="2654762" h="1951348">
                <a:moveTo>
                  <a:pt x="0" y="0"/>
                </a:moveTo>
                <a:lnTo>
                  <a:pt x="2654762" y="0"/>
                </a:lnTo>
                <a:lnTo>
                  <a:pt x="2654762" y="1951348"/>
                </a:lnTo>
                <a:lnTo>
                  <a:pt x="0" y="1951348"/>
                </a:lnTo>
                <a:close/>
              </a:path>
            </a:pathLst>
          </a:custGeom>
          <a:solidFill>
            <a:schemeClr val="tx1">
              <a:lumMod val="10000"/>
              <a:lumOff val="90000"/>
            </a:schemeClr>
          </a:solidFill>
        </p:spPr>
        <p:txBody>
          <a:bodyPr wrap="square" bIns="274320" anchor="b">
            <a:noAutofit/>
          </a:bodyPr>
          <a:lstStyle>
            <a:lvl1pPr marL="0" indent="0" algn="ctr" rtl="0">
              <a:buNone/>
              <a:defRPr sz="1400">
                <a:solidFill>
                  <a:schemeClr val="bg1">
                    <a:lumMod val="6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Picture Placeholder 5">
            <a:extLst>
              <a:ext uri="{FF2B5EF4-FFF2-40B4-BE49-F238E27FC236}">
                <a16:creationId xmlns:a16="http://schemas.microsoft.com/office/drawing/2014/main" id="{739864BD-3821-42F6-A916-5B5C731F6443}"/>
              </a:ext>
            </a:extLst>
          </p:cNvPr>
          <p:cNvSpPr>
            <a:spLocks noGrp="1"/>
          </p:cNvSpPr>
          <p:nvPr>
            <p:ph type="pic" sz="quarter" idx="17"/>
          </p:nvPr>
        </p:nvSpPr>
        <p:spPr>
          <a:xfrm>
            <a:off x="-2918" y="3520440"/>
            <a:ext cx="3154680" cy="3337560"/>
          </a:xfrm>
          <a:custGeom>
            <a:avLst/>
            <a:gdLst>
              <a:gd name="connsiteX0" fmla="*/ 0 w 2654762"/>
              <a:gd name="connsiteY0" fmla="*/ 0 h 1951348"/>
              <a:gd name="connsiteX1" fmla="*/ 2654762 w 2654762"/>
              <a:gd name="connsiteY1" fmla="*/ 0 h 1951348"/>
              <a:gd name="connsiteX2" fmla="*/ 2654762 w 2654762"/>
              <a:gd name="connsiteY2" fmla="*/ 1951348 h 1951348"/>
              <a:gd name="connsiteX3" fmla="*/ 0 w 2654762"/>
              <a:gd name="connsiteY3" fmla="*/ 1951348 h 1951348"/>
            </a:gdLst>
            <a:ahLst/>
            <a:cxnLst>
              <a:cxn ang="0">
                <a:pos x="connsiteX0" y="connsiteY0"/>
              </a:cxn>
              <a:cxn ang="0">
                <a:pos x="connsiteX1" y="connsiteY1"/>
              </a:cxn>
              <a:cxn ang="0">
                <a:pos x="connsiteX2" y="connsiteY2"/>
              </a:cxn>
              <a:cxn ang="0">
                <a:pos x="connsiteX3" y="connsiteY3"/>
              </a:cxn>
            </a:cxnLst>
            <a:rect l="l" t="t" r="r" b="b"/>
            <a:pathLst>
              <a:path w="2654762" h="1951348">
                <a:moveTo>
                  <a:pt x="0" y="0"/>
                </a:moveTo>
                <a:lnTo>
                  <a:pt x="2654762" y="0"/>
                </a:lnTo>
                <a:lnTo>
                  <a:pt x="2654762" y="1951348"/>
                </a:lnTo>
                <a:lnTo>
                  <a:pt x="0" y="1951348"/>
                </a:lnTo>
                <a:close/>
              </a:path>
            </a:pathLst>
          </a:custGeom>
          <a:solidFill>
            <a:schemeClr val="tx1">
              <a:lumMod val="10000"/>
              <a:lumOff val="90000"/>
            </a:schemeClr>
          </a:solidFill>
        </p:spPr>
        <p:txBody>
          <a:bodyPr wrap="square" bIns="274320" anchor="b">
            <a:noAutofit/>
          </a:bodyPr>
          <a:lstStyle>
            <a:lvl1pPr marL="0" indent="0" algn="ctr" rtl="0">
              <a:buNone/>
              <a:defRPr sz="1400">
                <a:solidFill>
                  <a:schemeClr val="bg1">
                    <a:lumMod val="6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Text Placeholder 3">
            <a:extLst>
              <a:ext uri="{FF2B5EF4-FFF2-40B4-BE49-F238E27FC236}">
                <a16:creationId xmlns:a16="http://schemas.microsoft.com/office/drawing/2014/main" id="{5F6A3497-E16A-4F03-B695-822A0501B95D}"/>
              </a:ext>
            </a:extLst>
          </p:cNvPr>
          <p:cNvSpPr>
            <a:spLocks noGrp="1"/>
          </p:cNvSpPr>
          <p:nvPr>
            <p:ph type="body" sz="half" idx="2" hasCustomPrompt="1"/>
          </p:nvPr>
        </p:nvSpPr>
        <p:spPr>
          <a:xfrm>
            <a:off x="3542097" y="1190512"/>
            <a:ext cx="8123721"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9" name="Title 2">
            <a:extLst>
              <a:ext uri="{FF2B5EF4-FFF2-40B4-BE49-F238E27FC236}">
                <a16:creationId xmlns:a16="http://schemas.microsoft.com/office/drawing/2014/main" id="{9D04BAEA-3118-4E07-9CF8-FADBD7E735B7}"/>
              </a:ext>
            </a:extLst>
          </p:cNvPr>
          <p:cNvSpPr>
            <a:spLocks noGrp="1"/>
          </p:cNvSpPr>
          <p:nvPr>
            <p:ph type="title"/>
          </p:nvPr>
        </p:nvSpPr>
        <p:spPr>
          <a:xfrm>
            <a:off x="3542097" y="455085"/>
            <a:ext cx="8123721" cy="660511"/>
          </a:xfrm>
          <a:prstGeom prst="rect">
            <a:avLst/>
          </a:prstGeom>
        </p:spPr>
        <p:txBody>
          <a:bodyPr lIns="0" tIns="0" rIns="0" bIns="0" anchor="ctr"/>
          <a:lstStyle>
            <a:lvl1pPr algn="l">
              <a:defRPr sz="4800">
                <a:solidFill>
                  <a:schemeClr val="bg1">
                    <a:lumMod val="50000"/>
                  </a:schemeClr>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E24852D7-078B-48D5-8D03-D2F0252201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2CFAF-8857-4BF8-913D-40681F8A885A}" type="slidenum">
              <a:rPr lang="en-US" smtClean="0"/>
              <a:t>‹#›</a:t>
            </a:fld>
            <a:endParaRPr lang="en-US" dirty="0"/>
          </a:p>
        </p:txBody>
      </p:sp>
    </p:spTree>
    <p:extLst>
      <p:ext uri="{BB962C8B-B14F-4D97-AF65-F5344CB8AC3E}">
        <p14:creationId xmlns:p14="http://schemas.microsoft.com/office/powerpoint/2010/main" val="3973130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4_L 7">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F6A3497-E16A-4F03-B695-822A0501B95D}"/>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3" name="Title 2">
            <a:extLst>
              <a:ext uri="{FF2B5EF4-FFF2-40B4-BE49-F238E27FC236}">
                <a16:creationId xmlns:a16="http://schemas.microsoft.com/office/drawing/2014/main" id="{9D04BAEA-3118-4E07-9CF8-FADBD7E735B7}"/>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
        <p:nvSpPr>
          <p:cNvPr id="18" name="Picture Placeholder 17">
            <a:extLst>
              <a:ext uri="{FF2B5EF4-FFF2-40B4-BE49-F238E27FC236}">
                <a16:creationId xmlns:a16="http://schemas.microsoft.com/office/drawing/2014/main" id="{87D4E1A3-FCD2-43B4-B81A-2AB599BF818F}"/>
              </a:ext>
            </a:extLst>
          </p:cNvPr>
          <p:cNvSpPr>
            <a:spLocks noGrp="1"/>
          </p:cNvSpPr>
          <p:nvPr>
            <p:ph type="pic" sz="quarter" idx="34"/>
          </p:nvPr>
        </p:nvSpPr>
        <p:spPr>
          <a:xfrm>
            <a:off x="1701530" y="2044033"/>
            <a:ext cx="2533584" cy="2533582"/>
          </a:xfrm>
          <a:custGeom>
            <a:avLst/>
            <a:gdLst>
              <a:gd name="connsiteX0" fmla="*/ 1266792 w 2533584"/>
              <a:gd name="connsiteY0" fmla="*/ 0 h 2533582"/>
              <a:gd name="connsiteX1" fmla="*/ 2533584 w 2533584"/>
              <a:gd name="connsiteY1" fmla="*/ 1266791 h 2533582"/>
              <a:gd name="connsiteX2" fmla="*/ 1266792 w 2533584"/>
              <a:gd name="connsiteY2" fmla="*/ 2533582 h 2533582"/>
              <a:gd name="connsiteX3" fmla="*/ 0 w 2533584"/>
              <a:gd name="connsiteY3" fmla="*/ 1266791 h 2533582"/>
              <a:gd name="connsiteX4" fmla="*/ 1266792 w 2533584"/>
              <a:gd name="connsiteY4" fmla="*/ 0 h 253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584" h="2533582">
                <a:moveTo>
                  <a:pt x="1266792" y="0"/>
                </a:moveTo>
                <a:cubicBezTo>
                  <a:pt x="1966422" y="0"/>
                  <a:pt x="2533584" y="567162"/>
                  <a:pt x="2533584" y="1266791"/>
                </a:cubicBezTo>
                <a:cubicBezTo>
                  <a:pt x="2533584" y="1966420"/>
                  <a:pt x="1966422" y="2533582"/>
                  <a:pt x="1266792" y="2533582"/>
                </a:cubicBezTo>
                <a:cubicBezTo>
                  <a:pt x="567162" y="2533582"/>
                  <a:pt x="0" y="1966420"/>
                  <a:pt x="0" y="1266791"/>
                </a:cubicBezTo>
                <a:cubicBezTo>
                  <a:pt x="0" y="567162"/>
                  <a:pt x="567162" y="0"/>
                  <a:pt x="1266792" y="0"/>
                </a:cubicBez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21" name="Picture Placeholder 20">
            <a:extLst>
              <a:ext uri="{FF2B5EF4-FFF2-40B4-BE49-F238E27FC236}">
                <a16:creationId xmlns:a16="http://schemas.microsoft.com/office/drawing/2014/main" id="{4A60659B-C4AB-460A-BE2D-4FE996004F7A}"/>
              </a:ext>
            </a:extLst>
          </p:cNvPr>
          <p:cNvSpPr>
            <a:spLocks noGrp="1"/>
          </p:cNvSpPr>
          <p:nvPr>
            <p:ph type="pic" sz="quarter" idx="35"/>
          </p:nvPr>
        </p:nvSpPr>
        <p:spPr>
          <a:xfrm>
            <a:off x="4823591" y="2044033"/>
            <a:ext cx="2533584" cy="2533582"/>
          </a:xfrm>
          <a:custGeom>
            <a:avLst/>
            <a:gdLst>
              <a:gd name="connsiteX0" fmla="*/ 1266792 w 2533584"/>
              <a:gd name="connsiteY0" fmla="*/ 0 h 2533582"/>
              <a:gd name="connsiteX1" fmla="*/ 2533584 w 2533584"/>
              <a:gd name="connsiteY1" fmla="*/ 1266791 h 2533582"/>
              <a:gd name="connsiteX2" fmla="*/ 1266792 w 2533584"/>
              <a:gd name="connsiteY2" fmla="*/ 2533582 h 2533582"/>
              <a:gd name="connsiteX3" fmla="*/ 0 w 2533584"/>
              <a:gd name="connsiteY3" fmla="*/ 1266791 h 2533582"/>
              <a:gd name="connsiteX4" fmla="*/ 1266792 w 2533584"/>
              <a:gd name="connsiteY4" fmla="*/ 0 h 253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584" h="2533582">
                <a:moveTo>
                  <a:pt x="1266792" y="0"/>
                </a:moveTo>
                <a:cubicBezTo>
                  <a:pt x="1966422" y="0"/>
                  <a:pt x="2533584" y="567162"/>
                  <a:pt x="2533584" y="1266791"/>
                </a:cubicBezTo>
                <a:cubicBezTo>
                  <a:pt x="2533584" y="1966420"/>
                  <a:pt x="1966422" y="2533582"/>
                  <a:pt x="1266792" y="2533582"/>
                </a:cubicBezTo>
                <a:cubicBezTo>
                  <a:pt x="567162" y="2533582"/>
                  <a:pt x="0" y="1966420"/>
                  <a:pt x="0" y="1266791"/>
                </a:cubicBezTo>
                <a:cubicBezTo>
                  <a:pt x="0" y="567162"/>
                  <a:pt x="567162" y="0"/>
                  <a:pt x="1266792" y="0"/>
                </a:cubicBez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22" name="Picture Placeholder 21">
            <a:extLst>
              <a:ext uri="{FF2B5EF4-FFF2-40B4-BE49-F238E27FC236}">
                <a16:creationId xmlns:a16="http://schemas.microsoft.com/office/drawing/2014/main" id="{B8B0CB2A-693F-48EC-AF58-FCE4183DB4A2}"/>
              </a:ext>
            </a:extLst>
          </p:cNvPr>
          <p:cNvSpPr>
            <a:spLocks noGrp="1"/>
          </p:cNvSpPr>
          <p:nvPr>
            <p:ph type="pic" sz="quarter" idx="36"/>
          </p:nvPr>
        </p:nvSpPr>
        <p:spPr>
          <a:xfrm>
            <a:off x="7945652" y="2044033"/>
            <a:ext cx="2533584" cy="2533582"/>
          </a:xfrm>
          <a:custGeom>
            <a:avLst/>
            <a:gdLst>
              <a:gd name="connsiteX0" fmla="*/ 1266792 w 2533584"/>
              <a:gd name="connsiteY0" fmla="*/ 0 h 2533582"/>
              <a:gd name="connsiteX1" fmla="*/ 2533584 w 2533584"/>
              <a:gd name="connsiteY1" fmla="*/ 1266791 h 2533582"/>
              <a:gd name="connsiteX2" fmla="*/ 1266792 w 2533584"/>
              <a:gd name="connsiteY2" fmla="*/ 2533582 h 2533582"/>
              <a:gd name="connsiteX3" fmla="*/ 0 w 2533584"/>
              <a:gd name="connsiteY3" fmla="*/ 1266791 h 2533582"/>
              <a:gd name="connsiteX4" fmla="*/ 1266792 w 2533584"/>
              <a:gd name="connsiteY4" fmla="*/ 0 h 253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584" h="2533582">
                <a:moveTo>
                  <a:pt x="1266792" y="0"/>
                </a:moveTo>
                <a:cubicBezTo>
                  <a:pt x="1966422" y="0"/>
                  <a:pt x="2533584" y="567162"/>
                  <a:pt x="2533584" y="1266791"/>
                </a:cubicBezTo>
                <a:cubicBezTo>
                  <a:pt x="2533584" y="1966420"/>
                  <a:pt x="1966422" y="2533582"/>
                  <a:pt x="1266792" y="2533582"/>
                </a:cubicBezTo>
                <a:cubicBezTo>
                  <a:pt x="567162" y="2533582"/>
                  <a:pt x="0" y="1966420"/>
                  <a:pt x="0" y="1266791"/>
                </a:cubicBezTo>
                <a:cubicBezTo>
                  <a:pt x="0" y="567162"/>
                  <a:pt x="567162" y="0"/>
                  <a:pt x="1266792" y="0"/>
                </a:cubicBez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7" name="Slide Number Placeholder 3">
            <a:extLst>
              <a:ext uri="{FF2B5EF4-FFF2-40B4-BE49-F238E27FC236}">
                <a16:creationId xmlns:a16="http://schemas.microsoft.com/office/drawing/2014/main" id="{DB88E21D-A2AD-4389-B241-84DD6C0D5F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2CFAF-8857-4BF8-913D-40681F8A885A}" type="slidenum">
              <a:rPr lang="en-US" smtClean="0"/>
              <a:t>‹#›</a:t>
            </a:fld>
            <a:endParaRPr lang="en-US" dirty="0"/>
          </a:p>
        </p:txBody>
      </p:sp>
    </p:spTree>
    <p:extLst>
      <p:ext uri="{BB962C8B-B14F-4D97-AF65-F5344CB8AC3E}">
        <p14:creationId xmlns:p14="http://schemas.microsoft.com/office/powerpoint/2010/main" val="2332177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9B56BA-67DE-493E-8AD7-3E8C92FA3B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2CFAF-8857-4BF8-913D-40681F8A885A}" type="slidenum">
              <a:rPr lang="en-US" smtClean="0"/>
              <a:t>‹#›</a:t>
            </a:fld>
            <a:endParaRPr lang="en-US" dirty="0"/>
          </a:p>
        </p:txBody>
      </p:sp>
    </p:spTree>
    <p:extLst>
      <p:ext uri="{BB962C8B-B14F-4D97-AF65-F5344CB8AC3E}">
        <p14:creationId xmlns:p14="http://schemas.microsoft.com/office/powerpoint/2010/main" val="560751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5_L 7">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F6A3497-E16A-4F03-B695-822A0501B95D}"/>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3" name="Title 2">
            <a:extLst>
              <a:ext uri="{FF2B5EF4-FFF2-40B4-BE49-F238E27FC236}">
                <a16:creationId xmlns:a16="http://schemas.microsoft.com/office/drawing/2014/main" id="{9D04BAEA-3118-4E07-9CF8-FADBD7E735B7}"/>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
        <p:nvSpPr>
          <p:cNvPr id="11" name="Picture Placeholder 10">
            <a:extLst>
              <a:ext uri="{FF2B5EF4-FFF2-40B4-BE49-F238E27FC236}">
                <a16:creationId xmlns:a16="http://schemas.microsoft.com/office/drawing/2014/main" id="{F3CE1EA4-F4FC-4322-BB32-994D3F0A1A4F}"/>
              </a:ext>
            </a:extLst>
          </p:cNvPr>
          <p:cNvSpPr>
            <a:spLocks noGrp="1"/>
          </p:cNvSpPr>
          <p:nvPr>
            <p:ph type="pic" sz="quarter" idx="34"/>
          </p:nvPr>
        </p:nvSpPr>
        <p:spPr>
          <a:xfrm>
            <a:off x="1040795" y="2307223"/>
            <a:ext cx="2007204" cy="2007202"/>
          </a:xfrm>
          <a:custGeom>
            <a:avLst/>
            <a:gdLst>
              <a:gd name="connsiteX0" fmla="*/ 1003602 w 2007204"/>
              <a:gd name="connsiteY0" fmla="*/ 0 h 2007202"/>
              <a:gd name="connsiteX1" fmla="*/ 2007204 w 2007204"/>
              <a:gd name="connsiteY1" fmla="*/ 1003601 h 2007202"/>
              <a:gd name="connsiteX2" fmla="*/ 1003602 w 2007204"/>
              <a:gd name="connsiteY2" fmla="*/ 2007202 h 2007202"/>
              <a:gd name="connsiteX3" fmla="*/ 0 w 2007204"/>
              <a:gd name="connsiteY3" fmla="*/ 1003601 h 2007202"/>
              <a:gd name="connsiteX4" fmla="*/ 1003602 w 2007204"/>
              <a:gd name="connsiteY4" fmla="*/ 0 h 200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04" h="2007202">
                <a:moveTo>
                  <a:pt x="1003602" y="0"/>
                </a:moveTo>
                <a:cubicBezTo>
                  <a:pt x="1557876" y="0"/>
                  <a:pt x="2007204" y="449327"/>
                  <a:pt x="2007204" y="1003601"/>
                </a:cubicBezTo>
                <a:cubicBezTo>
                  <a:pt x="2007204" y="1557875"/>
                  <a:pt x="1557876" y="2007202"/>
                  <a:pt x="1003602" y="2007202"/>
                </a:cubicBezTo>
                <a:cubicBezTo>
                  <a:pt x="449328" y="2007202"/>
                  <a:pt x="0" y="1557875"/>
                  <a:pt x="0" y="1003601"/>
                </a:cubicBezTo>
                <a:cubicBezTo>
                  <a:pt x="0" y="449327"/>
                  <a:pt x="449328" y="0"/>
                  <a:pt x="1003602" y="0"/>
                </a:cubicBez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5" name="Picture Placeholder 14">
            <a:extLst>
              <a:ext uri="{FF2B5EF4-FFF2-40B4-BE49-F238E27FC236}">
                <a16:creationId xmlns:a16="http://schemas.microsoft.com/office/drawing/2014/main" id="{6C1B6889-72BC-426A-B22B-C8D06FD4E234}"/>
              </a:ext>
            </a:extLst>
          </p:cNvPr>
          <p:cNvSpPr>
            <a:spLocks noGrp="1"/>
          </p:cNvSpPr>
          <p:nvPr>
            <p:ph type="pic" sz="quarter" idx="35"/>
          </p:nvPr>
        </p:nvSpPr>
        <p:spPr>
          <a:xfrm>
            <a:off x="3742721" y="2307222"/>
            <a:ext cx="2007204" cy="2007202"/>
          </a:xfrm>
          <a:custGeom>
            <a:avLst/>
            <a:gdLst>
              <a:gd name="connsiteX0" fmla="*/ 1003602 w 2007204"/>
              <a:gd name="connsiteY0" fmla="*/ 0 h 2007202"/>
              <a:gd name="connsiteX1" fmla="*/ 2007204 w 2007204"/>
              <a:gd name="connsiteY1" fmla="*/ 1003601 h 2007202"/>
              <a:gd name="connsiteX2" fmla="*/ 1003602 w 2007204"/>
              <a:gd name="connsiteY2" fmla="*/ 2007202 h 2007202"/>
              <a:gd name="connsiteX3" fmla="*/ 0 w 2007204"/>
              <a:gd name="connsiteY3" fmla="*/ 1003601 h 2007202"/>
              <a:gd name="connsiteX4" fmla="*/ 1003602 w 2007204"/>
              <a:gd name="connsiteY4" fmla="*/ 0 h 200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04" h="2007202">
                <a:moveTo>
                  <a:pt x="1003602" y="0"/>
                </a:moveTo>
                <a:cubicBezTo>
                  <a:pt x="1557876" y="0"/>
                  <a:pt x="2007204" y="449327"/>
                  <a:pt x="2007204" y="1003601"/>
                </a:cubicBezTo>
                <a:cubicBezTo>
                  <a:pt x="2007204" y="1557875"/>
                  <a:pt x="1557876" y="2007202"/>
                  <a:pt x="1003602" y="2007202"/>
                </a:cubicBezTo>
                <a:cubicBezTo>
                  <a:pt x="449328" y="2007202"/>
                  <a:pt x="0" y="1557875"/>
                  <a:pt x="0" y="1003601"/>
                </a:cubicBezTo>
                <a:cubicBezTo>
                  <a:pt x="0" y="449327"/>
                  <a:pt x="449328" y="0"/>
                  <a:pt x="1003602" y="0"/>
                </a:cubicBez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6" name="Picture Placeholder 15">
            <a:extLst>
              <a:ext uri="{FF2B5EF4-FFF2-40B4-BE49-F238E27FC236}">
                <a16:creationId xmlns:a16="http://schemas.microsoft.com/office/drawing/2014/main" id="{19CB1CAF-89C9-4A79-A8F2-2EA828426BDB}"/>
              </a:ext>
            </a:extLst>
          </p:cNvPr>
          <p:cNvSpPr>
            <a:spLocks noGrp="1"/>
          </p:cNvSpPr>
          <p:nvPr>
            <p:ph type="pic" sz="quarter" idx="36"/>
          </p:nvPr>
        </p:nvSpPr>
        <p:spPr>
          <a:xfrm>
            <a:off x="6444646" y="2307222"/>
            <a:ext cx="2007204" cy="2007202"/>
          </a:xfrm>
          <a:custGeom>
            <a:avLst/>
            <a:gdLst>
              <a:gd name="connsiteX0" fmla="*/ 1003602 w 2007204"/>
              <a:gd name="connsiteY0" fmla="*/ 0 h 2007202"/>
              <a:gd name="connsiteX1" fmla="*/ 2007204 w 2007204"/>
              <a:gd name="connsiteY1" fmla="*/ 1003601 h 2007202"/>
              <a:gd name="connsiteX2" fmla="*/ 1003602 w 2007204"/>
              <a:gd name="connsiteY2" fmla="*/ 2007202 h 2007202"/>
              <a:gd name="connsiteX3" fmla="*/ 0 w 2007204"/>
              <a:gd name="connsiteY3" fmla="*/ 1003601 h 2007202"/>
              <a:gd name="connsiteX4" fmla="*/ 1003602 w 2007204"/>
              <a:gd name="connsiteY4" fmla="*/ 0 h 200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04" h="2007202">
                <a:moveTo>
                  <a:pt x="1003602" y="0"/>
                </a:moveTo>
                <a:cubicBezTo>
                  <a:pt x="1557876" y="0"/>
                  <a:pt x="2007204" y="449327"/>
                  <a:pt x="2007204" y="1003601"/>
                </a:cubicBezTo>
                <a:cubicBezTo>
                  <a:pt x="2007204" y="1557875"/>
                  <a:pt x="1557876" y="2007202"/>
                  <a:pt x="1003602" y="2007202"/>
                </a:cubicBezTo>
                <a:cubicBezTo>
                  <a:pt x="449328" y="2007202"/>
                  <a:pt x="0" y="1557875"/>
                  <a:pt x="0" y="1003601"/>
                </a:cubicBezTo>
                <a:cubicBezTo>
                  <a:pt x="0" y="449327"/>
                  <a:pt x="449328" y="0"/>
                  <a:pt x="1003602" y="0"/>
                </a:cubicBez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7" name="Picture Placeholder 16">
            <a:extLst>
              <a:ext uri="{FF2B5EF4-FFF2-40B4-BE49-F238E27FC236}">
                <a16:creationId xmlns:a16="http://schemas.microsoft.com/office/drawing/2014/main" id="{B23393E5-79A7-49D3-BCCB-36BD5325B6BF}"/>
              </a:ext>
            </a:extLst>
          </p:cNvPr>
          <p:cNvSpPr>
            <a:spLocks noGrp="1"/>
          </p:cNvSpPr>
          <p:nvPr>
            <p:ph type="pic" sz="quarter" idx="37"/>
          </p:nvPr>
        </p:nvSpPr>
        <p:spPr>
          <a:xfrm>
            <a:off x="9146571" y="2307222"/>
            <a:ext cx="2007204" cy="2007202"/>
          </a:xfrm>
          <a:custGeom>
            <a:avLst/>
            <a:gdLst>
              <a:gd name="connsiteX0" fmla="*/ 1003602 w 2007204"/>
              <a:gd name="connsiteY0" fmla="*/ 0 h 2007202"/>
              <a:gd name="connsiteX1" fmla="*/ 2007204 w 2007204"/>
              <a:gd name="connsiteY1" fmla="*/ 1003601 h 2007202"/>
              <a:gd name="connsiteX2" fmla="*/ 1003602 w 2007204"/>
              <a:gd name="connsiteY2" fmla="*/ 2007202 h 2007202"/>
              <a:gd name="connsiteX3" fmla="*/ 0 w 2007204"/>
              <a:gd name="connsiteY3" fmla="*/ 1003601 h 2007202"/>
              <a:gd name="connsiteX4" fmla="*/ 1003602 w 2007204"/>
              <a:gd name="connsiteY4" fmla="*/ 0 h 200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04" h="2007202">
                <a:moveTo>
                  <a:pt x="1003602" y="0"/>
                </a:moveTo>
                <a:cubicBezTo>
                  <a:pt x="1557876" y="0"/>
                  <a:pt x="2007204" y="449327"/>
                  <a:pt x="2007204" y="1003601"/>
                </a:cubicBezTo>
                <a:cubicBezTo>
                  <a:pt x="2007204" y="1557875"/>
                  <a:pt x="1557876" y="2007202"/>
                  <a:pt x="1003602" y="2007202"/>
                </a:cubicBezTo>
                <a:cubicBezTo>
                  <a:pt x="449328" y="2007202"/>
                  <a:pt x="0" y="1557875"/>
                  <a:pt x="0" y="1003601"/>
                </a:cubicBezTo>
                <a:cubicBezTo>
                  <a:pt x="0" y="449327"/>
                  <a:pt x="449328" y="0"/>
                  <a:pt x="1003602" y="0"/>
                </a:cubicBez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8" name="Slide Number Placeholder 3">
            <a:extLst>
              <a:ext uri="{FF2B5EF4-FFF2-40B4-BE49-F238E27FC236}">
                <a16:creationId xmlns:a16="http://schemas.microsoft.com/office/drawing/2014/main" id="{6458A34A-23C8-444C-971F-5184256F63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2CFAF-8857-4BF8-913D-40681F8A885A}" type="slidenum">
              <a:rPr lang="en-US" smtClean="0"/>
              <a:t>‹#›</a:t>
            </a:fld>
            <a:endParaRPr lang="en-US" dirty="0"/>
          </a:p>
        </p:txBody>
      </p:sp>
    </p:spTree>
    <p:extLst>
      <p:ext uri="{BB962C8B-B14F-4D97-AF65-F5344CB8AC3E}">
        <p14:creationId xmlns:p14="http://schemas.microsoft.com/office/powerpoint/2010/main" val="1588533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6_L 7">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F6A3497-E16A-4F03-B695-822A0501B95D}"/>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3" name="Title 2">
            <a:extLst>
              <a:ext uri="{FF2B5EF4-FFF2-40B4-BE49-F238E27FC236}">
                <a16:creationId xmlns:a16="http://schemas.microsoft.com/office/drawing/2014/main" id="{9D04BAEA-3118-4E07-9CF8-FADBD7E735B7}"/>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
        <p:nvSpPr>
          <p:cNvPr id="55" name="Picture Placeholder 54">
            <a:extLst>
              <a:ext uri="{FF2B5EF4-FFF2-40B4-BE49-F238E27FC236}">
                <a16:creationId xmlns:a16="http://schemas.microsoft.com/office/drawing/2014/main" id="{626BC1E5-18A1-4F53-97EC-D408A8C341D1}"/>
              </a:ext>
            </a:extLst>
          </p:cNvPr>
          <p:cNvSpPr>
            <a:spLocks noGrp="1"/>
          </p:cNvSpPr>
          <p:nvPr>
            <p:ph type="pic" sz="quarter" idx="38"/>
          </p:nvPr>
        </p:nvSpPr>
        <p:spPr>
          <a:xfrm>
            <a:off x="1714499" y="1904999"/>
            <a:ext cx="1647825" cy="1570770"/>
          </a:xfrm>
          <a:custGeom>
            <a:avLst/>
            <a:gdLst>
              <a:gd name="connsiteX0" fmla="*/ 0 w 1647825"/>
              <a:gd name="connsiteY0" fmla="*/ 0 h 1570770"/>
              <a:gd name="connsiteX1" fmla="*/ 1647825 w 1647825"/>
              <a:gd name="connsiteY1" fmla="*/ 0 h 1570770"/>
              <a:gd name="connsiteX2" fmla="*/ 1647825 w 1647825"/>
              <a:gd name="connsiteY2" fmla="*/ 1570770 h 1570770"/>
              <a:gd name="connsiteX3" fmla="*/ 0 w 1647825"/>
              <a:gd name="connsiteY3" fmla="*/ 1570770 h 1570770"/>
            </a:gdLst>
            <a:ahLst/>
            <a:cxnLst>
              <a:cxn ang="0">
                <a:pos x="connsiteX0" y="connsiteY0"/>
              </a:cxn>
              <a:cxn ang="0">
                <a:pos x="connsiteX1" y="connsiteY1"/>
              </a:cxn>
              <a:cxn ang="0">
                <a:pos x="connsiteX2" y="connsiteY2"/>
              </a:cxn>
              <a:cxn ang="0">
                <a:pos x="connsiteX3" y="connsiteY3"/>
              </a:cxn>
            </a:cxnLst>
            <a:rect l="l" t="t" r="r" b="b"/>
            <a:pathLst>
              <a:path w="1647825" h="1570770">
                <a:moveTo>
                  <a:pt x="0" y="0"/>
                </a:moveTo>
                <a:lnTo>
                  <a:pt x="1647825" y="0"/>
                </a:lnTo>
                <a:lnTo>
                  <a:pt x="1647825" y="1570770"/>
                </a:lnTo>
                <a:lnTo>
                  <a:pt x="0" y="157077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56" name="Picture Placeholder 55">
            <a:extLst>
              <a:ext uri="{FF2B5EF4-FFF2-40B4-BE49-F238E27FC236}">
                <a16:creationId xmlns:a16="http://schemas.microsoft.com/office/drawing/2014/main" id="{36CCE8B0-1486-412D-960C-48BA3148BC8B}"/>
              </a:ext>
            </a:extLst>
          </p:cNvPr>
          <p:cNvSpPr>
            <a:spLocks noGrp="1"/>
          </p:cNvSpPr>
          <p:nvPr>
            <p:ph type="pic" sz="quarter" idx="39"/>
          </p:nvPr>
        </p:nvSpPr>
        <p:spPr>
          <a:xfrm>
            <a:off x="4081462" y="1904999"/>
            <a:ext cx="1647825" cy="1570770"/>
          </a:xfrm>
          <a:custGeom>
            <a:avLst/>
            <a:gdLst>
              <a:gd name="connsiteX0" fmla="*/ 0 w 1647825"/>
              <a:gd name="connsiteY0" fmla="*/ 0 h 1570770"/>
              <a:gd name="connsiteX1" fmla="*/ 1647825 w 1647825"/>
              <a:gd name="connsiteY1" fmla="*/ 0 h 1570770"/>
              <a:gd name="connsiteX2" fmla="*/ 1647825 w 1647825"/>
              <a:gd name="connsiteY2" fmla="*/ 1570770 h 1570770"/>
              <a:gd name="connsiteX3" fmla="*/ 0 w 1647825"/>
              <a:gd name="connsiteY3" fmla="*/ 1570770 h 1570770"/>
            </a:gdLst>
            <a:ahLst/>
            <a:cxnLst>
              <a:cxn ang="0">
                <a:pos x="connsiteX0" y="connsiteY0"/>
              </a:cxn>
              <a:cxn ang="0">
                <a:pos x="connsiteX1" y="connsiteY1"/>
              </a:cxn>
              <a:cxn ang="0">
                <a:pos x="connsiteX2" y="connsiteY2"/>
              </a:cxn>
              <a:cxn ang="0">
                <a:pos x="connsiteX3" y="connsiteY3"/>
              </a:cxn>
            </a:cxnLst>
            <a:rect l="l" t="t" r="r" b="b"/>
            <a:pathLst>
              <a:path w="1647825" h="1570770">
                <a:moveTo>
                  <a:pt x="0" y="0"/>
                </a:moveTo>
                <a:lnTo>
                  <a:pt x="1647825" y="0"/>
                </a:lnTo>
                <a:lnTo>
                  <a:pt x="1647825" y="1570770"/>
                </a:lnTo>
                <a:lnTo>
                  <a:pt x="0" y="157077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57" name="Picture Placeholder 56">
            <a:extLst>
              <a:ext uri="{FF2B5EF4-FFF2-40B4-BE49-F238E27FC236}">
                <a16:creationId xmlns:a16="http://schemas.microsoft.com/office/drawing/2014/main" id="{B0DB52F8-FFD3-41DF-9855-D97FE573D18C}"/>
              </a:ext>
            </a:extLst>
          </p:cNvPr>
          <p:cNvSpPr>
            <a:spLocks noGrp="1"/>
          </p:cNvSpPr>
          <p:nvPr>
            <p:ph type="pic" sz="quarter" idx="40"/>
          </p:nvPr>
        </p:nvSpPr>
        <p:spPr>
          <a:xfrm>
            <a:off x="6434137" y="1904999"/>
            <a:ext cx="1647825" cy="1570770"/>
          </a:xfrm>
          <a:custGeom>
            <a:avLst/>
            <a:gdLst>
              <a:gd name="connsiteX0" fmla="*/ 0 w 1647825"/>
              <a:gd name="connsiteY0" fmla="*/ 0 h 1570770"/>
              <a:gd name="connsiteX1" fmla="*/ 1647825 w 1647825"/>
              <a:gd name="connsiteY1" fmla="*/ 0 h 1570770"/>
              <a:gd name="connsiteX2" fmla="*/ 1647825 w 1647825"/>
              <a:gd name="connsiteY2" fmla="*/ 1570770 h 1570770"/>
              <a:gd name="connsiteX3" fmla="*/ 0 w 1647825"/>
              <a:gd name="connsiteY3" fmla="*/ 1570770 h 1570770"/>
            </a:gdLst>
            <a:ahLst/>
            <a:cxnLst>
              <a:cxn ang="0">
                <a:pos x="connsiteX0" y="connsiteY0"/>
              </a:cxn>
              <a:cxn ang="0">
                <a:pos x="connsiteX1" y="connsiteY1"/>
              </a:cxn>
              <a:cxn ang="0">
                <a:pos x="connsiteX2" y="connsiteY2"/>
              </a:cxn>
              <a:cxn ang="0">
                <a:pos x="connsiteX3" y="connsiteY3"/>
              </a:cxn>
            </a:cxnLst>
            <a:rect l="l" t="t" r="r" b="b"/>
            <a:pathLst>
              <a:path w="1647825" h="1570770">
                <a:moveTo>
                  <a:pt x="0" y="0"/>
                </a:moveTo>
                <a:lnTo>
                  <a:pt x="1647825" y="0"/>
                </a:lnTo>
                <a:lnTo>
                  <a:pt x="1647825" y="1570770"/>
                </a:lnTo>
                <a:lnTo>
                  <a:pt x="0" y="157077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58" name="Picture Placeholder 57">
            <a:extLst>
              <a:ext uri="{FF2B5EF4-FFF2-40B4-BE49-F238E27FC236}">
                <a16:creationId xmlns:a16="http://schemas.microsoft.com/office/drawing/2014/main" id="{8614E635-BDF1-4315-BC93-ABD4C67C38B7}"/>
              </a:ext>
            </a:extLst>
          </p:cNvPr>
          <p:cNvSpPr>
            <a:spLocks noGrp="1"/>
          </p:cNvSpPr>
          <p:nvPr>
            <p:ph type="pic" sz="quarter" idx="41"/>
          </p:nvPr>
        </p:nvSpPr>
        <p:spPr>
          <a:xfrm>
            <a:off x="8801099" y="1904999"/>
            <a:ext cx="1647825" cy="1570770"/>
          </a:xfrm>
          <a:custGeom>
            <a:avLst/>
            <a:gdLst>
              <a:gd name="connsiteX0" fmla="*/ 0 w 1647825"/>
              <a:gd name="connsiteY0" fmla="*/ 0 h 1570770"/>
              <a:gd name="connsiteX1" fmla="*/ 1647825 w 1647825"/>
              <a:gd name="connsiteY1" fmla="*/ 0 h 1570770"/>
              <a:gd name="connsiteX2" fmla="*/ 1647825 w 1647825"/>
              <a:gd name="connsiteY2" fmla="*/ 1570770 h 1570770"/>
              <a:gd name="connsiteX3" fmla="*/ 0 w 1647825"/>
              <a:gd name="connsiteY3" fmla="*/ 1570770 h 1570770"/>
            </a:gdLst>
            <a:ahLst/>
            <a:cxnLst>
              <a:cxn ang="0">
                <a:pos x="connsiteX0" y="connsiteY0"/>
              </a:cxn>
              <a:cxn ang="0">
                <a:pos x="connsiteX1" y="connsiteY1"/>
              </a:cxn>
              <a:cxn ang="0">
                <a:pos x="connsiteX2" y="connsiteY2"/>
              </a:cxn>
              <a:cxn ang="0">
                <a:pos x="connsiteX3" y="connsiteY3"/>
              </a:cxn>
            </a:cxnLst>
            <a:rect l="l" t="t" r="r" b="b"/>
            <a:pathLst>
              <a:path w="1647825" h="1570770">
                <a:moveTo>
                  <a:pt x="0" y="0"/>
                </a:moveTo>
                <a:lnTo>
                  <a:pt x="1647825" y="0"/>
                </a:lnTo>
                <a:lnTo>
                  <a:pt x="1647825" y="1570770"/>
                </a:lnTo>
                <a:lnTo>
                  <a:pt x="0" y="157077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59" name="Picture Placeholder 58">
            <a:extLst>
              <a:ext uri="{FF2B5EF4-FFF2-40B4-BE49-F238E27FC236}">
                <a16:creationId xmlns:a16="http://schemas.microsoft.com/office/drawing/2014/main" id="{2F2F0349-EFB2-4FCA-91CD-4EEDFC0F5CB4}"/>
              </a:ext>
            </a:extLst>
          </p:cNvPr>
          <p:cNvSpPr>
            <a:spLocks noGrp="1"/>
          </p:cNvSpPr>
          <p:nvPr>
            <p:ph type="pic" sz="quarter" idx="42"/>
          </p:nvPr>
        </p:nvSpPr>
        <p:spPr>
          <a:xfrm>
            <a:off x="1714499" y="4181474"/>
            <a:ext cx="1647825" cy="1570770"/>
          </a:xfrm>
          <a:custGeom>
            <a:avLst/>
            <a:gdLst>
              <a:gd name="connsiteX0" fmla="*/ 0 w 1647825"/>
              <a:gd name="connsiteY0" fmla="*/ 0 h 1570770"/>
              <a:gd name="connsiteX1" fmla="*/ 1647825 w 1647825"/>
              <a:gd name="connsiteY1" fmla="*/ 0 h 1570770"/>
              <a:gd name="connsiteX2" fmla="*/ 1647825 w 1647825"/>
              <a:gd name="connsiteY2" fmla="*/ 1570770 h 1570770"/>
              <a:gd name="connsiteX3" fmla="*/ 0 w 1647825"/>
              <a:gd name="connsiteY3" fmla="*/ 1570770 h 1570770"/>
            </a:gdLst>
            <a:ahLst/>
            <a:cxnLst>
              <a:cxn ang="0">
                <a:pos x="connsiteX0" y="connsiteY0"/>
              </a:cxn>
              <a:cxn ang="0">
                <a:pos x="connsiteX1" y="connsiteY1"/>
              </a:cxn>
              <a:cxn ang="0">
                <a:pos x="connsiteX2" y="connsiteY2"/>
              </a:cxn>
              <a:cxn ang="0">
                <a:pos x="connsiteX3" y="connsiteY3"/>
              </a:cxn>
            </a:cxnLst>
            <a:rect l="l" t="t" r="r" b="b"/>
            <a:pathLst>
              <a:path w="1647825" h="1570770">
                <a:moveTo>
                  <a:pt x="0" y="0"/>
                </a:moveTo>
                <a:lnTo>
                  <a:pt x="1647825" y="0"/>
                </a:lnTo>
                <a:lnTo>
                  <a:pt x="1647825" y="1570770"/>
                </a:lnTo>
                <a:lnTo>
                  <a:pt x="0" y="157077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60" name="Picture Placeholder 59">
            <a:extLst>
              <a:ext uri="{FF2B5EF4-FFF2-40B4-BE49-F238E27FC236}">
                <a16:creationId xmlns:a16="http://schemas.microsoft.com/office/drawing/2014/main" id="{372C6A8E-C980-46DF-8755-429BAD53CEDD}"/>
              </a:ext>
            </a:extLst>
          </p:cNvPr>
          <p:cNvSpPr>
            <a:spLocks noGrp="1"/>
          </p:cNvSpPr>
          <p:nvPr>
            <p:ph type="pic" sz="quarter" idx="43"/>
          </p:nvPr>
        </p:nvSpPr>
        <p:spPr>
          <a:xfrm>
            <a:off x="4081462" y="4181474"/>
            <a:ext cx="1647825" cy="1570770"/>
          </a:xfrm>
          <a:custGeom>
            <a:avLst/>
            <a:gdLst>
              <a:gd name="connsiteX0" fmla="*/ 0 w 1647825"/>
              <a:gd name="connsiteY0" fmla="*/ 0 h 1570770"/>
              <a:gd name="connsiteX1" fmla="*/ 1647825 w 1647825"/>
              <a:gd name="connsiteY1" fmla="*/ 0 h 1570770"/>
              <a:gd name="connsiteX2" fmla="*/ 1647825 w 1647825"/>
              <a:gd name="connsiteY2" fmla="*/ 1570770 h 1570770"/>
              <a:gd name="connsiteX3" fmla="*/ 0 w 1647825"/>
              <a:gd name="connsiteY3" fmla="*/ 1570770 h 1570770"/>
            </a:gdLst>
            <a:ahLst/>
            <a:cxnLst>
              <a:cxn ang="0">
                <a:pos x="connsiteX0" y="connsiteY0"/>
              </a:cxn>
              <a:cxn ang="0">
                <a:pos x="connsiteX1" y="connsiteY1"/>
              </a:cxn>
              <a:cxn ang="0">
                <a:pos x="connsiteX2" y="connsiteY2"/>
              </a:cxn>
              <a:cxn ang="0">
                <a:pos x="connsiteX3" y="connsiteY3"/>
              </a:cxn>
            </a:cxnLst>
            <a:rect l="l" t="t" r="r" b="b"/>
            <a:pathLst>
              <a:path w="1647825" h="1570770">
                <a:moveTo>
                  <a:pt x="0" y="0"/>
                </a:moveTo>
                <a:lnTo>
                  <a:pt x="1647825" y="0"/>
                </a:lnTo>
                <a:lnTo>
                  <a:pt x="1647825" y="1570770"/>
                </a:lnTo>
                <a:lnTo>
                  <a:pt x="0" y="157077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61" name="Picture Placeholder 60">
            <a:extLst>
              <a:ext uri="{FF2B5EF4-FFF2-40B4-BE49-F238E27FC236}">
                <a16:creationId xmlns:a16="http://schemas.microsoft.com/office/drawing/2014/main" id="{CB88E3F2-FE37-477E-92FE-DDB78E958854}"/>
              </a:ext>
            </a:extLst>
          </p:cNvPr>
          <p:cNvSpPr>
            <a:spLocks noGrp="1"/>
          </p:cNvSpPr>
          <p:nvPr>
            <p:ph type="pic" sz="quarter" idx="44"/>
          </p:nvPr>
        </p:nvSpPr>
        <p:spPr>
          <a:xfrm>
            <a:off x="6434137" y="4181474"/>
            <a:ext cx="1647825" cy="1570770"/>
          </a:xfrm>
          <a:custGeom>
            <a:avLst/>
            <a:gdLst>
              <a:gd name="connsiteX0" fmla="*/ 0 w 1647825"/>
              <a:gd name="connsiteY0" fmla="*/ 0 h 1570770"/>
              <a:gd name="connsiteX1" fmla="*/ 1647825 w 1647825"/>
              <a:gd name="connsiteY1" fmla="*/ 0 h 1570770"/>
              <a:gd name="connsiteX2" fmla="*/ 1647825 w 1647825"/>
              <a:gd name="connsiteY2" fmla="*/ 1570770 h 1570770"/>
              <a:gd name="connsiteX3" fmla="*/ 0 w 1647825"/>
              <a:gd name="connsiteY3" fmla="*/ 1570770 h 1570770"/>
            </a:gdLst>
            <a:ahLst/>
            <a:cxnLst>
              <a:cxn ang="0">
                <a:pos x="connsiteX0" y="connsiteY0"/>
              </a:cxn>
              <a:cxn ang="0">
                <a:pos x="connsiteX1" y="connsiteY1"/>
              </a:cxn>
              <a:cxn ang="0">
                <a:pos x="connsiteX2" y="connsiteY2"/>
              </a:cxn>
              <a:cxn ang="0">
                <a:pos x="connsiteX3" y="connsiteY3"/>
              </a:cxn>
            </a:cxnLst>
            <a:rect l="l" t="t" r="r" b="b"/>
            <a:pathLst>
              <a:path w="1647825" h="1570770">
                <a:moveTo>
                  <a:pt x="0" y="0"/>
                </a:moveTo>
                <a:lnTo>
                  <a:pt x="1647825" y="0"/>
                </a:lnTo>
                <a:lnTo>
                  <a:pt x="1647825" y="1570770"/>
                </a:lnTo>
                <a:lnTo>
                  <a:pt x="0" y="157077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62" name="Picture Placeholder 61">
            <a:extLst>
              <a:ext uri="{FF2B5EF4-FFF2-40B4-BE49-F238E27FC236}">
                <a16:creationId xmlns:a16="http://schemas.microsoft.com/office/drawing/2014/main" id="{CA49CFE9-59D5-4890-B0E7-C12DEAF78E7D}"/>
              </a:ext>
            </a:extLst>
          </p:cNvPr>
          <p:cNvSpPr>
            <a:spLocks noGrp="1"/>
          </p:cNvSpPr>
          <p:nvPr>
            <p:ph type="pic" sz="quarter" idx="45"/>
          </p:nvPr>
        </p:nvSpPr>
        <p:spPr>
          <a:xfrm>
            <a:off x="8801099" y="4181474"/>
            <a:ext cx="1647825" cy="1570770"/>
          </a:xfrm>
          <a:custGeom>
            <a:avLst/>
            <a:gdLst>
              <a:gd name="connsiteX0" fmla="*/ 0 w 1647825"/>
              <a:gd name="connsiteY0" fmla="*/ 0 h 1570770"/>
              <a:gd name="connsiteX1" fmla="*/ 1647825 w 1647825"/>
              <a:gd name="connsiteY1" fmla="*/ 0 h 1570770"/>
              <a:gd name="connsiteX2" fmla="*/ 1647825 w 1647825"/>
              <a:gd name="connsiteY2" fmla="*/ 1570770 h 1570770"/>
              <a:gd name="connsiteX3" fmla="*/ 0 w 1647825"/>
              <a:gd name="connsiteY3" fmla="*/ 1570770 h 1570770"/>
            </a:gdLst>
            <a:ahLst/>
            <a:cxnLst>
              <a:cxn ang="0">
                <a:pos x="connsiteX0" y="connsiteY0"/>
              </a:cxn>
              <a:cxn ang="0">
                <a:pos x="connsiteX1" y="connsiteY1"/>
              </a:cxn>
              <a:cxn ang="0">
                <a:pos x="connsiteX2" y="connsiteY2"/>
              </a:cxn>
              <a:cxn ang="0">
                <a:pos x="connsiteX3" y="connsiteY3"/>
              </a:cxn>
            </a:cxnLst>
            <a:rect l="l" t="t" r="r" b="b"/>
            <a:pathLst>
              <a:path w="1647825" h="1570770">
                <a:moveTo>
                  <a:pt x="0" y="0"/>
                </a:moveTo>
                <a:lnTo>
                  <a:pt x="1647825" y="0"/>
                </a:lnTo>
                <a:lnTo>
                  <a:pt x="1647825" y="1570770"/>
                </a:lnTo>
                <a:lnTo>
                  <a:pt x="0" y="157077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1840759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7_L 7">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F6A3497-E16A-4F03-B695-822A0501B95D}"/>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3" name="Title 2">
            <a:extLst>
              <a:ext uri="{FF2B5EF4-FFF2-40B4-BE49-F238E27FC236}">
                <a16:creationId xmlns:a16="http://schemas.microsoft.com/office/drawing/2014/main" id="{9D04BAEA-3118-4E07-9CF8-FADBD7E735B7}"/>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
        <p:nvSpPr>
          <p:cNvPr id="23" name="Picture Placeholder 22">
            <a:extLst>
              <a:ext uri="{FF2B5EF4-FFF2-40B4-BE49-F238E27FC236}">
                <a16:creationId xmlns:a16="http://schemas.microsoft.com/office/drawing/2014/main" id="{5AF9D84E-B730-4982-AAD1-FD5885FB6C6E}"/>
              </a:ext>
            </a:extLst>
          </p:cNvPr>
          <p:cNvSpPr>
            <a:spLocks noGrp="1"/>
          </p:cNvSpPr>
          <p:nvPr>
            <p:ph type="pic" sz="quarter" idx="14"/>
          </p:nvPr>
        </p:nvSpPr>
        <p:spPr>
          <a:xfrm>
            <a:off x="536575" y="2124074"/>
            <a:ext cx="3044824" cy="2505076"/>
          </a:xfrm>
          <a:custGeom>
            <a:avLst/>
            <a:gdLst>
              <a:gd name="connsiteX0" fmla="*/ 0 w 3044824"/>
              <a:gd name="connsiteY0" fmla="*/ 0 h 2505076"/>
              <a:gd name="connsiteX1" fmla="*/ 3044824 w 3044824"/>
              <a:gd name="connsiteY1" fmla="*/ 0 h 2505076"/>
              <a:gd name="connsiteX2" fmla="*/ 3044824 w 3044824"/>
              <a:gd name="connsiteY2" fmla="*/ 2505076 h 2505076"/>
              <a:gd name="connsiteX3" fmla="*/ 0 w 3044824"/>
              <a:gd name="connsiteY3" fmla="*/ 2505076 h 2505076"/>
            </a:gdLst>
            <a:ahLst/>
            <a:cxnLst>
              <a:cxn ang="0">
                <a:pos x="connsiteX0" y="connsiteY0"/>
              </a:cxn>
              <a:cxn ang="0">
                <a:pos x="connsiteX1" y="connsiteY1"/>
              </a:cxn>
              <a:cxn ang="0">
                <a:pos x="connsiteX2" y="connsiteY2"/>
              </a:cxn>
              <a:cxn ang="0">
                <a:pos x="connsiteX3" y="connsiteY3"/>
              </a:cxn>
            </a:cxnLst>
            <a:rect l="l" t="t" r="r" b="b"/>
            <a:pathLst>
              <a:path w="3044824" h="2505076">
                <a:moveTo>
                  <a:pt x="0" y="0"/>
                </a:moveTo>
                <a:lnTo>
                  <a:pt x="3044824" y="0"/>
                </a:lnTo>
                <a:lnTo>
                  <a:pt x="3044824" y="2505076"/>
                </a:lnTo>
                <a:lnTo>
                  <a:pt x="0" y="2505076"/>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26" name="Picture Placeholder 25">
            <a:extLst>
              <a:ext uri="{FF2B5EF4-FFF2-40B4-BE49-F238E27FC236}">
                <a16:creationId xmlns:a16="http://schemas.microsoft.com/office/drawing/2014/main" id="{75DA452F-E587-409B-96C8-F1CDE3414CDE}"/>
              </a:ext>
            </a:extLst>
          </p:cNvPr>
          <p:cNvSpPr>
            <a:spLocks noGrp="1"/>
          </p:cNvSpPr>
          <p:nvPr>
            <p:ph type="pic" sz="quarter" idx="34"/>
          </p:nvPr>
        </p:nvSpPr>
        <p:spPr>
          <a:xfrm>
            <a:off x="4570414" y="2124073"/>
            <a:ext cx="3044824" cy="2505076"/>
          </a:xfrm>
          <a:custGeom>
            <a:avLst/>
            <a:gdLst>
              <a:gd name="connsiteX0" fmla="*/ 0 w 3044824"/>
              <a:gd name="connsiteY0" fmla="*/ 0 h 2505076"/>
              <a:gd name="connsiteX1" fmla="*/ 3044824 w 3044824"/>
              <a:gd name="connsiteY1" fmla="*/ 0 h 2505076"/>
              <a:gd name="connsiteX2" fmla="*/ 3044824 w 3044824"/>
              <a:gd name="connsiteY2" fmla="*/ 2505076 h 2505076"/>
              <a:gd name="connsiteX3" fmla="*/ 0 w 3044824"/>
              <a:gd name="connsiteY3" fmla="*/ 2505076 h 2505076"/>
            </a:gdLst>
            <a:ahLst/>
            <a:cxnLst>
              <a:cxn ang="0">
                <a:pos x="connsiteX0" y="connsiteY0"/>
              </a:cxn>
              <a:cxn ang="0">
                <a:pos x="connsiteX1" y="connsiteY1"/>
              </a:cxn>
              <a:cxn ang="0">
                <a:pos x="connsiteX2" y="connsiteY2"/>
              </a:cxn>
              <a:cxn ang="0">
                <a:pos x="connsiteX3" y="connsiteY3"/>
              </a:cxn>
            </a:cxnLst>
            <a:rect l="l" t="t" r="r" b="b"/>
            <a:pathLst>
              <a:path w="3044824" h="2505076">
                <a:moveTo>
                  <a:pt x="0" y="0"/>
                </a:moveTo>
                <a:lnTo>
                  <a:pt x="3044824" y="0"/>
                </a:lnTo>
                <a:lnTo>
                  <a:pt x="3044824" y="2505076"/>
                </a:lnTo>
                <a:lnTo>
                  <a:pt x="0" y="2505076"/>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27" name="Picture Placeholder 26">
            <a:extLst>
              <a:ext uri="{FF2B5EF4-FFF2-40B4-BE49-F238E27FC236}">
                <a16:creationId xmlns:a16="http://schemas.microsoft.com/office/drawing/2014/main" id="{800DF14B-3335-49B9-9ED9-1B5CC5234B21}"/>
              </a:ext>
            </a:extLst>
          </p:cNvPr>
          <p:cNvSpPr>
            <a:spLocks noGrp="1"/>
          </p:cNvSpPr>
          <p:nvPr>
            <p:ph type="pic" sz="quarter" idx="35"/>
          </p:nvPr>
        </p:nvSpPr>
        <p:spPr>
          <a:xfrm>
            <a:off x="8604251" y="2124073"/>
            <a:ext cx="3044824" cy="2505076"/>
          </a:xfrm>
          <a:custGeom>
            <a:avLst/>
            <a:gdLst>
              <a:gd name="connsiteX0" fmla="*/ 0 w 3044824"/>
              <a:gd name="connsiteY0" fmla="*/ 0 h 2505076"/>
              <a:gd name="connsiteX1" fmla="*/ 3044824 w 3044824"/>
              <a:gd name="connsiteY1" fmla="*/ 0 h 2505076"/>
              <a:gd name="connsiteX2" fmla="*/ 3044824 w 3044824"/>
              <a:gd name="connsiteY2" fmla="*/ 2505076 h 2505076"/>
              <a:gd name="connsiteX3" fmla="*/ 0 w 3044824"/>
              <a:gd name="connsiteY3" fmla="*/ 2505076 h 2505076"/>
            </a:gdLst>
            <a:ahLst/>
            <a:cxnLst>
              <a:cxn ang="0">
                <a:pos x="connsiteX0" y="connsiteY0"/>
              </a:cxn>
              <a:cxn ang="0">
                <a:pos x="connsiteX1" y="connsiteY1"/>
              </a:cxn>
              <a:cxn ang="0">
                <a:pos x="connsiteX2" y="connsiteY2"/>
              </a:cxn>
              <a:cxn ang="0">
                <a:pos x="connsiteX3" y="connsiteY3"/>
              </a:cxn>
            </a:cxnLst>
            <a:rect l="l" t="t" r="r" b="b"/>
            <a:pathLst>
              <a:path w="3044824" h="2505076">
                <a:moveTo>
                  <a:pt x="0" y="0"/>
                </a:moveTo>
                <a:lnTo>
                  <a:pt x="3044824" y="0"/>
                </a:lnTo>
                <a:lnTo>
                  <a:pt x="3044824" y="2505076"/>
                </a:lnTo>
                <a:lnTo>
                  <a:pt x="0" y="2505076"/>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56547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1_L 7">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F6A3497-E16A-4F03-B695-822A0501B95D}"/>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3" name="Title 2">
            <a:extLst>
              <a:ext uri="{FF2B5EF4-FFF2-40B4-BE49-F238E27FC236}">
                <a16:creationId xmlns:a16="http://schemas.microsoft.com/office/drawing/2014/main" id="{9D04BAEA-3118-4E07-9CF8-FADBD7E735B7}"/>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
        <p:nvSpPr>
          <p:cNvPr id="14" name="Picture Placeholder 13">
            <a:extLst>
              <a:ext uri="{FF2B5EF4-FFF2-40B4-BE49-F238E27FC236}">
                <a16:creationId xmlns:a16="http://schemas.microsoft.com/office/drawing/2014/main" id="{8AB7DF43-F7D5-4E39-A659-A90B1157B7ED}"/>
              </a:ext>
            </a:extLst>
          </p:cNvPr>
          <p:cNvSpPr>
            <a:spLocks noGrp="1"/>
          </p:cNvSpPr>
          <p:nvPr>
            <p:ph type="pic" sz="quarter" idx="15"/>
          </p:nvPr>
        </p:nvSpPr>
        <p:spPr>
          <a:xfrm>
            <a:off x="656823" y="2296628"/>
            <a:ext cx="2117260" cy="2130993"/>
          </a:xfrm>
          <a:custGeom>
            <a:avLst/>
            <a:gdLst>
              <a:gd name="connsiteX0" fmla="*/ 0 w 2117260"/>
              <a:gd name="connsiteY0" fmla="*/ 0 h 2130993"/>
              <a:gd name="connsiteX1" fmla="*/ 2117260 w 2117260"/>
              <a:gd name="connsiteY1" fmla="*/ 0 h 2130993"/>
              <a:gd name="connsiteX2" fmla="*/ 2117260 w 2117260"/>
              <a:gd name="connsiteY2" fmla="*/ 2130993 h 2130993"/>
              <a:gd name="connsiteX3" fmla="*/ 0 w 2117260"/>
              <a:gd name="connsiteY3" fmla="*/ 2130993 h 2130993"/>
            </a:gdLst>
            <a:ahLst/>
            <a:cxnLst>
              <a:cxn ang="0">
                <a:pos x="connsiteX0" y="connsiteY0"/>
              </a:cxn>
              <a:cxn ang="0">
                <a:pos x="connsiteX1" y="connsiteY1"/>
              </a:cxn>
              <a:cxn ang="0">
                <a:pos x="connsiteX2" y="connsiteY2"/>
              </a:cxn>
              <a:cxn ang="0">
                <a:pos x="connsiteX3" y="connsiteY3"/>
              </a:cxn>
            </a:cxnLst>
            <a:rect l="l" t="t" r="r" b="b"/>
            <a:pathLst>
              <a:path w="2117260" h="2130993">
                <a:moveTo>
                  <a:pt x="0" y="0"/>
                </a:moveTo>
                <a:lnTo>
                  <a:pt x="2117260" y="0"/>
                </a:lnTo>
                <a:lnTo>
                  <a:pt x="2117260" y="2130993"/>
                </a:lnTo>
                <a:lnTo>
                  <a:pt x="0" y="213099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20" name="Picture Placeholder 19">
            <a:extLst>
              <a:ext uri="{FF2B5EF4-FFF2-40B4-BE49-F238E27FC236}">
                <a16:creationId xmlns:a16="http://schemas.microsoft.com/office/drawing/2014/main" id="{D975466A-F66A-48B8-B779-B9098DD06B1F}"/>
              </a:ext>
            </a:extLst>
          </p:cNvPr>
          <p:cNvSpPr>
            <a:spLocks noGrp="1"/>
          </p:cNvSpPr>
          <p:nvPr>
            <p:ph type="pic" sz="quarter" idx="16"/>
          </p:nvPr>
        </p:nvSpPr>
        <p:spPr>
          <a:xfrm>
            <a:off x="6202779" y="2296628"/>
            <a:ext cx="2117260" cy="2130993"/>
          </a:xfrm>
          <a:custGeom>
            <a:avLst/>
            <a:gdLst>
              <a:gd name="connsiteX0" fmla="*/ 0 w 2117260"/>
              <a:gd name="connsiteY0" fmla="*/ 0 h 2130993"/>
              <a:gd name="connsiteX1" fmla="*/ 2117260 w 2117260"/>
              <a:gd name="connsiteY1" fmla="*/ 0 h 2130993"/>
              <a:gd name="connsiteX2" fmla="*/ 2117260 w 2117260"/>
              <a:gd name="connsiteY2" fmla="*/ 2130993 h 2130993"/>
              <a:gd name="connsiteX3" fmla="*/ 1382880 w 2117260"/>
              <a:gd name="connsiteY3" fmla="*/ 2130993 h 2130993"/>
              <a:gd name="connsiteX4" fmla="*/ 302140 w 2117260"/>
              <a:gd name="connsiteY4" fmla="*/ 2130993 h 2130993"/>
              <a:gd name="connsiteX5" fmla="*/ 0 w 2117260"/>
              <a:gd name="connsiteY5" fmla="*/ 2130993 h 213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7260" h="2130993">
                <a:moveTo>
                  <a:pt x="0" y="0"/>
                </a:moveTo>
                <a:lnTo>
                  <a:pt x="2117260" y="0"/>
                </a:lnTo>
                <a:lnTo>
                  <a:pt x="2117260" y="2130993"/>
                </a:lnTo>
                <a:lnTo>
                  <a:pt x="1382880" y="2130993"/>
                </a:lnTo>
                <a:lnTo>
                  <a:pt x="302140" y="2130993"/>
                </a:lnTo>
                <a:lnTo>
                  <a:pt x="0" y="213099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249951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2_L 7">
    <p:spTree>
      <p:nvGrpSpPr>
        <p:cNvPr id="1" name=""/>
        <p:cNvGrpSpPr/>
        <p:nvPr/>
      </p:nvGrpSpPr>
      <p:grpSpPr>
        <a:xfrm>
          <a:off x="0" y="0"/>
          <a:ext cx="0" cy="0"/>
          <a:chOff x="0" y="0"/>
          <a:chExt cx="0" cy="0"/>
        </a:xfrm>
      </p:grpSpPr>
      <p:sp>
        <p:nvSpPr>
          <p:cNvPr id="6" name="Picture Placeholder 16">
            <a:extLst>
              <a:ext uri="{FF2B5EF4-FFF2-40B4-BE49-F238E27FC236}">
                <a16:creationId xmlns:a16="http://schemas.microsoft.com/office/drawing/2014/main" id="{022BAD0D-431A-4078-87B9-C1636C0720A1}"/>
              </a:ext>
            </a:extLst>
          </p:cNvPr>
          <p:cNvSpPr>
            <a:spLocks noGrp="1"/>
          </p:cNvSpPr>
          <p:nvPr>
            <p:ph type="pic" sz="quarter" idx="14"/>
          </p:nvPr>
        </p:nvSpPr>
        <p:spPr>
          <a:xfrm>
            <a:off x="1" y="0"/>
            <a:ext cx="2019300"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7" name="Picture Placeholder 10">
            <a:extLst>
              <a:ext uri="{FF2B5EF4-FFF2-40B4-BE49-F238E27FC236}">
                <a16:creationId xmlns:a16="http://schemas.microsoft.com/office/drawing/2014/main" id="{3748E220-4C4A-4FF1-9E87-09AE88A7C53B}"/>
              </a:ext>
            </a:extLst>
          </p:cNvPr>
          <p:cNvSpPr>
            <a:spLocks noGrp="1"/>
          </p:cNvSpPr>
          <p:nvPr>
            <p:ph type="pic" sz="quarter" idx="34"/>
          </p:nvPr>
        </p:nvSpPr>
        <p:spPr>
          <a:xfrm>
            <a:off x="5065316" y="981075"/>
            <a:ext cx="2144900" cy="2144898"/>
          </a:xfrm>
          <a:custGeom>
            <a:avLst/>
            <a:gdLst>
              <a:gd name="connsiteX0" fmla="*/ 1003602 w 2007204"/>
              <a:gd name="connsiteY0" fmla="*/ 0 h 2007202"/>
              <a:gd name="connsiteX1" fmla="*/ 2007204 w 2007204"/>
              <a:gd name="connsiteY1" fmla="*/ 1003601 h 2007202"/>
              <a:gd name="connsiteX2" fmla="*/ 1003602 w 2007204"/>
              <a:gd name="connsiteY2" fmla="*/ 2007202 h 2007202"/>
              <a:gd name="connsiteX3" fmla="*/ 0 w 2007204"/>
              <a:gd name="connsiteY3" fmla="*/ 1003601 h 2007202"/>
              <a:gd name="connsiteX4" fmla="*/ 1003602 w 2007204"/>
              <a:gd name="connsiteY4" fmla="*/ 0 h 200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04" h="2007202">
                <a:moveTo>
                  <a:pt x="1003602" y="0"/>
                </a:moveTo>
                <a:cubicBezTo>
                  <a:pt x="1557876" y="0"/>
                  <a:pt x="2007204" y="449327"/>
                  <a:pt x="2007204" y="1003601"/>
                </a:cubicBezTo>
                <a:cubicBezTo>
                  <a:pt x="2007204" y="1557875"/>
                  <a:pt x="1557876" y="2007202"/>
                  <a:pt x="1003602" y="2007202"/>
                </a:cubicBezTo>
                <a:cubicBezTo>
                  <a:pt x="449328" y="2007202"/>
                  <a:pt x="0" y="1557875"/>
                  <a:pt x="0" y="1003601"/>
                </a:cubicBezTo>
                <a:cubicBezTo>
                  <a:pt x="0" y="449327"/>
                  <a:pt x="449328" y="0"/>
                  <a:pt x="1003602" y="0"/>
                </a:cubicBezTo>
                <a:close/>
              </a:path>
            </a:pathLst>
          </a:custGeom>
          <a:solidFill>
            <a:schemeClr val="tx1">
              <a:lumMod val="10000"/>
              <a:lumOff val="90000"/>
            </a:schemeClr>
          </a:solidFill>
        </p:spPr>
        <p:txBody>
          <a:bodyPr wrap="square" bIns="274320" anchor="b">
            <a:noAutofit/>
          </a:bodyPr>
          <a:lstStyle>
            <a:lvl1pPr marL="0" indent="0" algn="ctr" rtl="0">
              <a:buNone/>
              <a:defRPr sz="1400">
                <a:solidFill>
                  <a:schemeClr val="bg1">
                    <a:lumMod val="65000"/>
                  </a:schemeClr>
                </a:solidFill>
              </a:defRPr>
            </a:lvl1pPr>
          </a:lstStyle>
          <a:p>
            <a:endParaRPr lang="en-US" dirty="0"/>
          </a:p>
        </p:txBody>
      </p:sp>
      <p:sp>
        <p:nvSpPr>
          <p:cNvPr id="8" name="Picture Placeholder 10">
            <a:extLst>
              <a:ext uri="{FF2B5EF4-FFF2-40B4-BE49-F238E27FC236}">
                <a16:creationId xmlns:a16="http://schemas.microsoft.com/office/drawing/2014/main" id="{55AA1B5B-C41C-4329-ADEA-2E5501EFE822}"/>
              </a:ext>
            </a:extLst>
          </p:cNvPr>
          <p:cNvSpPr>
            <a:spLocks noGrp="1"/>
          </p:cNvSpPr>
          <p:nvPr>
            <p:ph type="pic" sz="quarter" idx="35"/>
          </p:nvPr>
        </p:nvSpPr>
        <p:spPr>
          <a:xfrm>
            <a:off x="8862616" y="981075"/>
            <a:ext cx="2144900" cy="2144898"/>
          </a:xfrm>
          <a:custGeom>
            <a:avLst/>
            <a:gdLst>
              <a:gd name="connsiteX0" fmla="*/ 1003602 w 2007204"/>
              <a:gd name="connsiteY0" fmla="*/ 0 h 2007202"/>
              <a:gd name="connsiteX1" fmla="*/ 2007204 w 2007204"/>
              <a:gd name="connsiteY1" fmla="*/ 1003601 h 2007202"/>
              <a:gd name="connsiteX2" fmla="*/ 1003602 w 2007204"/>
              <a:gd name="connsiteY2" fmla="*/ 2007202 h 2007202"/>
              <a:gd name="connsiteX3" fmla="*/ 0 w 2007204"/>
              <a:gd name="connsiteY3" fmla="*/ 1003601 h 2007202"/>
              <a:gd name="connsiteX4" fmla="*/ 1003602 w 2007204"/>
              <a:gd name="connsiteY4" fmla="*/ 0 h 200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04" h="2007202">
                <a:moveTo>
                  <a:pt x="1003602" y="0"/>
                </a:moveTo>
                <a:cubicBezTo>
                  <a:pt x="1557876" y="0"/>
                  <a:pt x="2007204" y="449327"/>
                  <a:pt x="2007204" y="1003601"/>
                </a:cubicBezTo>
                <a:cubicBezTo>
                  <a:pt x="2007204" y="1557875"/>
                  <a:pt x="1557876" y="2007202"/>
                  <a:pt x="1003602" y="2007202"/>
                </a:cubicBezTo>
                <a:cubicBezTo>
                  <a:pt x="449328" y="2007202"/>
                  <a:pt x="0" y="1557875"/>
                  <a:pt x="0" y="1003601"/>
                </a:cubicBezTo>
                <a:cubicBezTo>
                  <a:pt x="0" y="449327"/>
                  <a:pt x="449328" y="0"/>
                  <a:pt x="1003602" y="0"/>
                </a:cubicBezTo>
                <a:close/>
              </a:path>
            </a:pathLst>
          </a:custGeom>
          <a:solidFill>
            <a:schemeClr val="tx1">
              <a:lumMod val="10000"/>
              <a:lumOff val="90000"/>
            </a:schemeClr>
          </a:solidFill>
        </p:spPr>
        <p:txBody>
          <a:bodyPr wrap="square" bIns="274320" anchor="b">
            <a:noAutofit/>
          </a:bodyPr>
          <a:lstStyle>
            <a:lvl1pPr marL="0" indent="0" algn="ctr" rtl="0">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1869376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3_L 7">
    <p:spTree>
      <p:nvGrpSpPr>
        <p:cNvPr id="1" name=""/>
        <p:cNvGrpSpPr/>
        <p:nvPr/>
      </p:nvGrpSpPr>
      <p:grpSpPr>
        <a:xfrm>
          <a:off x="0" y="0"/>
          <a:ext cx="0" cy="0"/>
          <a:chOff x="0" y="0"/>
          <a:chExt cx="0" cy="0"/>
        </a:xfrm>
      </p:grpSpPr>
      <p:sp>
        <p:nvSpPr>
          <p:cNvPr id="16" name="Picture Placeholder 16">
            <a:extLst>
              <a:ext uri="{FF2B5EF4-FFF2-40B4-BE49-F238E27FC236}">
                <a16:creationId xmlns:a16="http://schemas.microsoft.com/office/drawing/2014/main" id="{4E753BB3-B583-4DF1-A08E-A8375B30AF0A}"/>
              </a:ext>
            </a:extLst>
          </p:cNvPr>
          <p:cNvSpPr>
            <a:spLocks noGrp="1"/>
          </p:cNvSpPr>
          <p:nvPr>
            <p:ph type="pic" sz="quarter" idx="14"/>
          </p:nvPr>
        </p:nvSpPr>
        <p:spPr>
          <a:xfrm>
            <a:off x="10172700" y="0"/>
            <a:ext cx="2019300"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20" name="Picture Placeholder 10">
            <a:extLst>
              <a:ext uri="{FF2B5EF4-FFF2-40B4-BE49-F238E27FC236}">
                <a16:creationId xmlns:a16="http://schemas.microsoft.com/office/drawing/2014/main" id="{1ADD6939-67E5-4EE5-83F7-E690806689F1}"/>
              </a:ext>
            </a:extLst>
          </p:cNvPr>
          <p:cNvSpPr>
            <a:spLocks noGrp="1"/>
          </p:cNvSpPr>
          <p:nvPr>
            <p:ph type="pic" sz="quarter" idx="34"/>
          </p:nvPr>
        </p:nvSpPr>
        <p:spPr>
          <a:xfrm>
            <a:off x="1255316" y="981075"/>
            <a:ext cx="2144900" cy="2144898"/>
          </a:xfrm>
          <a:custGeom>
            <a:avLst/>
            <a:gdLst>
              <a:gd name="connsiteX0" fmla="*/ 1003602 w 2007204"/>
              <a:gd name="connsiteY0" fmla="*/ 0 h 2007202"/>
              <a:gd name="connsiteX1" fmla="*/ 2007204 w 2007204"/>
              <a:gd name="connsiteY1" fmla="*/ 1003601 h 2007202"/>
              <a:gd name="connsiteX2" fmla="*/ 1003602 w 2007204"/>
              <a:gd name="connsiteY2" fmla="*/ 2007202 h 2007202"/>
              <a:gd name="connsiteX3" fmla="*/ 0 w 2007204"/>
              <a:gd name="connsiteY3" fmla="*/ 1003601 h 2007202"/>
              <a:gd name="connsiteX4" fmla="*/ 1003602 w 2007204"/>
              <a:gd name="connsiteY4" fmla="*/ 0 h 200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04" h="2007202">
                <a:moveTo>
                  <a:pt x="1003602" y="0"/>
                </a:moveTo>
                <a:cubicBezTo>
                  <a:pt x="1557876" y="0"/>
                  <a:pt x="2007204" y="449327"/>
                  <a:pt x="2007204" y="1003601"/>
                </a:cubicBezTo>
                <a:cubicBezTo>
                  <a:pt x="2007204" y="1557875"/>
                  <a:pt x="1557876" y="2007202"/>
                  <a:pt x="1003602" y="2007202"/>
                </a:cubicBezTo>
                <a:cubicBezTo>
                  <a:pt x="449328" y="2007202"/>
                  <a:pt x="0" y="1557875"/>
                  <a:pt x="0" y="1003601"/>
                </a:cubicBezTo>
                <a:cubicBezTo>
                  <a:pt x="0" y="449327"/>
                  <a:pt x="449328" y="0"/>
                  <a:pt x="1003602" y="0"/>
                </a:cubicBezTo>
                <a:close/>
              </a:path>
            </a:pathLst>
          </a:custGeom>
          <a:solidFill>
            <a:schemeClr val="tx1">
              <a:lumMod val="10000"/>
              <a:lumOff val="90000"/>
            </a:schemeClr>
          </a:solidFill>
        </p:spPr>
        <p:txBody>
          <a:bodyPr wrap="square" bIns="274320" anchor="b">
            <a:noAutofit/>
          </a:bodyPr>
          <a:lstStyle>
            <a:lvl1pPr marL="0" indent="0" algn="ctr" rtl="0">
              <a:buNone/>
              <a:defRPr sz="1400">
                <a:solidFill>
                  <a:schemeClr val="bg1">
                    <a:lumMod val="65000"/>
                  </a:schemeClr>
                </a:solidFill>
              </a:defRPr>
            </a:lvl1pPr>
          </a:lstStyle>
          <a:p>
            <a:endParaRPr lang="en-US" dirty="0"/>
          </a:p>
        </p:txBody>
      </p:sp>
      <p:sp>
        <p:nvSpPr>
          <p:cNvPr id="23" name="Picture Placeholder 10">
            <a:extLst>
              <a:ext uri="{FF2B5EF4-FFF2-40B4-BE49-F238E27FC236}">
                <a16:creationId xmlns:a16="http://schemas.microsoft.com/office/drawing/2014/main" id="{34C78B01-B073-49B7-B145-52AC5BE5CE31}"/>
              </a:ext>
            </a:extLst>
          </p:cNvPr>
          <p:cNvSpPr>
            <a:spLocks noGrp="1"/>
          </p:cNvSpPr>
          <p:nvPr>
            <p:ph type="pic" sz="quarter" idx="35"/>
          </p:nvPr>
        </p:nvSpPr>
        <p:spPr>
          <a:xfrm>
            <a:off x="5052616" y="981075"/>
            <a:ext cx="2144900" cy="2144898"/>
          </a:xfrm>
          <a:custGeom>
            <a:avLst/>
            <a:gdLst>
              <a:gd name="connsiteX0" fmla="*/ 1003602 w 2007204"/>
              <a:gd name="connsiteY0" fmla="*/ 0 h 2007202"/>
              <a:gd name="connsiteX1" fmla="*/ 2007204 w 2007204"/>
              <a:gd name="connsiteY1" fmla="*/ 1003601 h 2007202"/>
              <a:gd name="connsiteX2" fmla="*/ 1003602 w 2007204"/>
              <a:gd name="connsiteY2" fmla="*/ 2007202 h 2007202"/>
              <a:gd name="connsiteX3" fmla="*/ 0 w 2007204"/>
              <a:gd name="connsiteY3" fmla="*/ 1003601 h 2007202"/>
              <a:gd name="connsiteX4" fmla="*/ 1003602 w 2007204"/>
              <a:gd name="connsiteY4" fmla="*/ 0 h 200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04" h="2007202">
                <a:moveTo>
                  <a:pt x="1003602" y="0"/>
                </a:moveTo>
                <a:cubicBezTo>
                  <a:pt x="1557876" y="0"/>
                  <a:pt x="2007204" y="449327"/>
                  <a:pt x="2007204" y="1003601"/>
                </a:cubicBezTo>
                <a:cubicBezTo>
                  <a:pt x="2007204" y="1557875"/>
                  <a:pt x="1557876" y="2007202"/>
                  <a:pt x="1003602" y="2007202"/>
                </a:cubicBezTo>
                <a:cubicBezTo>
                  <a:pt x="449328" y="2007202"/>
                  <a:pt x="0" y="1557875"/>
                  <a:pt x="0" y="1003601"/>
                </a:cubicBezTo>
                <a:cubicBezTo>
                  <a:pt x="0" y="449327"/>
                  <a:pt x="449328" y="0"/>
                  <a:pt x="1003602" y="0"/>
                </a:cubicBezTo>
                <a:close/>
              </a:path>
            </a:pathLst>
          </a:custGeom>
          <a:solidFill>
            <a:schemeClr val="tx1">
              <a:lumMod val="10000"/>
              <a:lumOff val="90000"/>
            </a:schemeClr>
          </a:solidFill>
        </p:spPr>
        <p:txBody>
          <a:bodyPr wrap="square" bIns="274320" anchor="b">
            <a:noAutofit/>
          </a:bodyPr>
          <a:lstStyle>
            <a:lvl1pPr marL="0" indent="0" algn="ctr" rtl="0">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1002415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4_L 7">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0E3FF94-6467-4BAE-B3CE-5AA58F9D4D0F}"/>
              </a:ext>
            </a:extLst>
          </p:cNvPr>
          <p:cNvSpPr>
            <a:spLocks noGrp="1"/>
          </p:cNvSpPr>
          <p:nvPr>
            <p:ph type="pic" sz="quarter" idx="14"/>
          </p:nvPr>
        </p:nvSpPr>
        <p:spPr>
          <a:xfrm>
            <a:off x="5562600" y="0"/>
            <a:ext cx="6629400" cy="6858000"/>
          </a:xfrm>
          <a:custGeom>
            <a:avLst/>
            <a:gdLst>
              <a:gd name="connsiteX0" fmla="*/ 2840658 w 6629400"/>
              <a:gd name="connsiteY0" fmla="*/ 0 h 6858000"/>
              <a:gd name="connsiteX1" fmla="*/ 3095625 w 6629400"/>
              <a:gd name="connsiteY1" fmla="*/ 0 h 6858000"/>
              <a:gd name="connsiteX2" fmla="*/ 6408125 w 6629400"/>
              <a:gd name="connsiteY2" fmla="*/ 0 h 6858000"/>
              <a:gd name="connsiteX3" fmla="*/ 6629400 w 6629400"/>
              <a:gd name="connsiteY3" fmla="*/ 0 h 6858000"/>
              <a:gd name="connsiteX4" fmla="*/ 6629400 w 6629400"/>
              <a:gd name="connsiteY4" fmla="*/ 6858000 h 6858000"/>
              <a:gd name="connsiteX5" fmla="*/ 3567467 w 6629400"/>
              <a:gd name="connsiteY5" fmla="*/ 6858000 h 6858000"/>
              <a:gd name="connsiteX6" fmla="*/ 3095625 w 6629400"/>
              <a:gd name="connsiteY6" fmla="*/ 6858000 h 6858000"/>
              <a:gd name="connsiteX7" fmla="*/ 0 w 66294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9400" h="6858000">
                <a:moveTo>
                  <a:pt x="2840658" y="0"/>
                </a:moveTo>
                <a:lnTo>
                  <a:pt x="3095625" y="0"/>
                </a:lnTo>
                <a:lnTo>
                  <a:pt x="6408125" y="0"/>
                </a:lnTo>
                <a:lnTo>
                  <a:pt x="6629400" y="0"/>
                </a:lnTo>
                <a:lnTo>
                  <a:pt x="6629400" y="6858000"/>
                </a:lnTo>
                <a:lnTo>
                  <a:pt x="3567467" y="6858000"/>
                </a:lnTo>
                <a:lnTo>
                  <a:pt x="3095625" y="6858000"/>
                </a:lnTo>
                <a:lnTo>
                  <a:pt x="0" y="685800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0" name="Text Placeholder 3">
            <a:extLst>
              <a:ext uri="{FF2B5EF4-FFF2-40B4-BE49-F238E27FC236}">
                <a16:creationId xmlns:a16="http://schemas.microsoft.com/office/drawing/2014/main" id="{4DB3ED79-6CED-40DD-A8C3-3339B7DFF651}"/>
              </a:ext>
            </a:extLst>
          </p:cNvPr>
          <p:cNvSpPr>
            <a:spLocks noGrp="1"/>
          </p:cNvSpPr>
          <p:nvPr>
            <p:ph type="body" sz="half" idx="2" hasCustomPrompt="1"/>
          </p:nvPr>
        </p:nvSpPr>
        <p:spPr>
          <a:xfrm>
            <a:off x="508001" y="1161801"/>
            <a:ext cx="6894285"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 SUBTITLE</a:t>
            </a:r>
          </a:p>
        </p:txBody>
      </p:sp>
      <p:sp>
        <p:nvSpPr>
          <p:cNvPr id="11" name="Title 2">
            <a:extLst>
              <a:ext uri="{FF2B5EF4-FFF2-40B4-BE49-F238E27FC236}">
                <a16:creationId xmlns:a16="http://schemas.microsoft.com/office/drawing/2014/main" id="{5E19CCBB-5E96-489E-8335-1EFF9874C499}"/>
              </a:ext>
            </a:extLst>
          </p:cNvPr>
          <p:cNvSpPr>
            <a:spLocks noGrp="1"/>
          </p:cNvSpPr>
          <p:nvPr>
            <p:ph type="title" hasCustomPrompt="1"/>
          </p:nvPr>
        </p:nvSpPr>
        <p:spPr>
          <a:xfrm>
            <a:off x="508001" y="455085"/>
            <a:ext cx="6894285" cy="660511"/>
          </a:xfrm>
          <a:prstGeom prst="rect">
            <a:avLst/>
          </a:prstGeom>
        </p:spPr>
        <p:txBody>
          <a:bodyPr lIns="0" tIns="0" rIns="0" bIns="0" anchor="ctr"/>
          <a:lstStyle>
            <a:lvl1pPr algn="l">
              <a:defRPr sz="4800">
                <a:solidFill>
                  <a:schemeClr val="bg1">
                    <a:lumMod val="50000"/>
                  </a:schemeClr>
                </a:solidFill>
              </a:defRPr>
            </a:lvl1pPr>
          </a:lstStyle>
          <a:p>
            <a:r>
              <a:rPr lang="en-US" dirty="0"/>
              <a:t>Click to edit title</a:t>
            </a:r>
          </a:p>
        </p:txBody>
      </p:sp>
    </p:spTree>
    <p:extLst>
      <p:ext uri="{BB962C8B-B14F-4D97-AF65-F5344CB8AC3E}">
        <p14:creationId xmlns:p14="http://schemas.microsoft.com/office/powerpoint/2010/main" val="4170633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8_L 7">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F6A3497-E16A-4F03-B695-822A0501B95D}"/>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3" name="Title 2">
            <a:extLst>
              <a:ext uri="{FF2B5EF4-FFF2-40B4-BE49-F238E27FC236}">
                <a16:creationId xmlns:a16="http://schemas.microsoft.com/office/drawing/2014/main" id="{9D04BAEA-3118-4E07-9CF8-FADBD7E735B7}"/>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
        <p:nvSpPr>
          <p:cNvPr id="9" name="Picture Placeholder 8">
            <a:extLst>
              <a:ext uri="{FF2B5EF4-FFF2-40B4-BE49-F238E27FC236}">
                <a16:creationId xmlns:a16="http://schemas.microsoft.com/office/drawing/2014/main" id="{7D5B9646-4D0F-4829-9469-2DF5D633FBB1}"/>
              </a:ext>
            </a:extLst>
          </p:cNvPr>
          <p:cNvSpPr>
            <a:spLocks noGrp="1"/>
          </p:cNvSpPr>
          <p:nvPr>
            <p:ph type="pic" sz="quarter" idx="14"/>
          </p:nvPr>
        </p:nvSpPr>
        <p:spPr>
          <a:xfrm>
            <a:off x="1365250" y="2019299"/>
            <a:ext cx="2568575" cy="3362326"/>
          </a:xfrm>
          <a:custGeom>
            <a:avLst/>
            <a:gdLst>
              <a:gd name="connsiteX0" fmla="*/ 0 w 3044824"/>
              <a:gd name="connsiteY0" fmla="*/ 0 h 2505076"/>
              <a:gd name="connsiteX1" fmla="*/ 3044824 w 3044824"/>
              <a:gd name="connsiteY1" fmla="*/ 0 h 2505076"/>
              <a:gd name="connsiteX2" fmla="*/ 3044824 w 3044824"/>
              <a:gd name="connsiteY2" fmla="*/ 2505076 h 2505076"/>
              <a:gd name="connsiteX3" fmla="*/ 0 w 3044824"/>
              <a:gd name="connsiteY3" fmla="*/ 2505076 h 2505076"/>
            </a:gdLst>
            <a:ahLst/>
            <a:cxnLst>
              <a:cxn ang="0">
                <a:pos x="connsiteX0" y="connsiteY0"/>
              </a:cxn>
              <a:cxn ang="0">
                <a:pos x="connsiteX1" y="connsiteY1"/>
              </a:cxn>
              <a:cxn ang="0">
                <a:pos x="connsiteX2" y="connsiteY2"/>
              </a:cxn>
              <a:cxn ang="0">
                <a:pos x="connsiteX3" y="connsiteY3"/>
              </a:cxn>
            </a:cxnLst>
            <a:rect l="l" t="t" r="r" b="b"/>
            <a:pathLst>
              <a:path w="3044824" h="2505076">
                <a:moveTo>
                  <a:pt x="0" y="0"/>
                </a:moveTo>
                <a:lnTo>
                  <a:pt x="3044824" y="0"/>
                </a:lnTo>
                <a:lnTo>
                  <a:pt x="3044824" y="2505076"/>
                </a:lnTo>
                <a:lnTo>
                  <a:pt x="0" y="2505076"/>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0" name="Picture Placeholder 9">
            <a:extLst>
              <a:ext uri="{FF2B5EF4-FFF2-40B4-BE49-F238E27FC236}">
                <a16:creationId xmlns:a16="http://schemas.microsoft.com/office/drawing/2014/main" id="{C9049CB9-77F2-44A9-B90E-4A0286337A79}"/>
              </a:ext>
            </a:extLst>
          </p:cNvPr>
          <p:cNvSpPr>
            <a:spLocks noGrp="1"/>
          </p:cNvSpPr>
          <p:nvPr>
            <p:ph type="pic" sz="quarter" idx="15"/>
          </p:nvPr>
        </p:nvSpPr>
        <p:spPr>
          <a:xfrm>
            <a:off x="4818063" y="2019299"/>
            <a:ext cx="2568575" cy="3362326"/>
          </a:xfrm>
          <a:custGeom>
            <a:avLst/>
            <a:gdLst>
              <a:gd name="connsiteX0" fmla="*/ 0 w 3044824"/>
              <a:gd name="connsiteY0" fmla="*/ 0 h 2505076"/>
              <a:gd name="connsiteX1" fmla="*/ 3044824 w 3044824"/>
              <a:gd name="connsiteY1" fmla="*/ 0 h 2505076"/>
              <a:gd name="connsiteX2" fmla="*/ 3044824 w 3044824"/>
              <a:gd name="connsiteY2" fmla="*/ 2505076 h 2505076"/>
              <a:gd name="connsiteX3" fmla="*/ 0 w 3044824"/>
              <a:gd name="connsiteY3" fmla="*/ 2505076 h 2505076"/>
            </a:gdLst>
            <a:ahLst/>
            <a:cxnLst>
              <a:cxn ang="0">
                <a:pos x="connsiteX0" y="connsiteY0"/>
              </a:cxn>
              <a:cxn ang="0">
                <a:pos x="connsiteX1" y="connsiteY1"/>
              </a:cxn>
              <a:cxn ang="0">
                <a:pos x="connsiteX2" y="connsiteY2"/>
              </a:cxn>
              <a:cxn ang="0">
                <a:pos x="connsiteX3" y="connsiteY3"/>
              </a:cxn>
            </a:cxnLst>
            <a:rect l="l" t="t" r="r" b="b"/>
            <a:pathLst>
              <a:path w="3044824" h="2505076">
                <a:moveTo>
                  <a:pt x="0" y="0"/>
                </a:moveTo>
                <a:lnTo>
                  <a:pt x="3044824" y="0"/>
                </a:lnTo>
                <a:lnTo>
                  <a:pt x="3044824" y="2505076"/>
                </a:lnTo>
                <a:lnTo>
                  <a:pt x="0" y="2505076"/>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1" name="Picture Placeholder 10">
            <a:extLst>
              <a:ext uri="{FF2B5EF4-FFF2-40B4-BE49-F238E27FC236}">
                <a16:creationId xmlns:a16="http://schemas.microsoft.com/office/drawing/2014/main" id="{AA97B4BD-9F17-48DD-89F3-119E37575381}"/>
              </a:ext>
            </a:extLst>
          </p:cNvPr>
          <p:cNvSpPr>
            <a:spLocks noGrp="1"/>
          </p:cNvSpPr>
          <p:nvPr>
            <p:ph type="pic" sz="quarter" idx="16"/>
          </p:nvPr>
        </p:nvSpPr>
        <p:spPr>
          <a:xfrm>
            <a:off x="8270875" y="2019299"/>
            <a:ext cx="2568575" cy="3362326"/>
          </a:xfrm>
          <a:custGeom>
            <a:avLst/>
            <a:gdLst>
              <a:gd name="connsiteX0" fmla="*/ 0 w 3044824"/>
              <a:gd name="connsiteY0" fmla="*/ 0 h 2505076"/>
              <a:gd name="connsiteX1" fmla="*/ 3044824 w 3044824"/>
              <a:gd name="connsiteY1" fmla="*/ 0 h 2505076"/>
              <a:gd name="connsiteX2" fmla="*/ 3044824 w 3044824"/>
              <a:gd name="connsiteY2" fmla="*/ 2505076 h 2505076"/>
              <a:gd name="connsiteX3" fmla="*/ 0 w 3044824"/>
              <a:gd name="connsiteY3" fmla="*/ 2505076 h 2505076"/>
            </a:gdLst>
            <a:ahLst/>
            <a:cxnLst>
              <a:cxn ang="0">
                <a:pos x="connsiteX0" y="connsiteY0"/>
              </a:cxn>
              <a:cxn ang="0">
                <a:pos x="connsiteX1" y="connsiteY1"/>
              </a:cxn>
              <a:cxn ang="0">
                <a:pos x="connsiteX2" y="connsiteY2"/>
              </a:cxn>
              <a:cxn ang="0">
                <a:pos x="connsiteX3" y="connsiteY3"/>
              </a:cxn>
            </a:cxnLst>
            <a:rect l="l" t="t" r="r" b="b"/>
            <a:pathLst>
              <a:path w="3044824" h="2505076">
                <a:moveTo>
                  <a:pt x="0" y="0"/>
                </a:moveTo>
                <a:lnTo>
                  <a:pt x="3044824" y="0"/>
                </a:lnTo>
                <a:lnTo>
                  <a:pt x="3044824" y="2505076"/>
                </a:lnTo>
                <a:lnTo>
                  <a:pt x="0" y="2505076"/>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1586857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5_L 7">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F6A3497-E16A-4F03-B695-822A0501B95D}"/>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3" name="Title 2">
            <a:extLst>
              <a:ext uri="{FF2B5EF4-FFF2-40B4-BE49-F238E27FC236}">
                <a16:creationId xmlns:a16="http://schemas.microsoft.com/office/drawing/2014/main" id="{9D04BAEA-3118-4E07-9CF8-FADBD7E735B7}"/>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
        <p:nvSpPr>
          <p:cNvPr id="34" name="Picture Placeholder 33">
            <a:extLst>
              <a:ext uri="{FF2B5EF4-FFF2-40B4-BE49-F238E27FC236}">
                <a16:creationId xmlns:a16="http://schemas.microsoft.com/office/drawing/2014/main" id="{26ECC7D5-52C6-40E4-9C99-B3B1CE022F4D}"/>
              </a:ext>
            </a:extLst>
          </p:cNvPr>
          <p:cNvSpPr>
            <a:spLocks noGrp="1"/>
          </p:cNvSpPr>
          <p:nvPr>
            <p:ph type="pic" sz="quarter" idx="14"/>
          </p:nvPr>
        </p:nvSpPr>
        <p:spPr>
          <a:xfrm>
            <a:off x="840186" y="1863302"/>
            <a:ext cx="2177861" cy="2177949"/>
          </a:xfrm>
          <a:custGeom>
            <a:avLst/>
            <a:gdLst>
              <a:gd name="connsiteX0" fmla="*/ 1092694 w 2177861"/>
              <a:gd name="connsiteY0" fmla="*/ 1 h 2177949"/>
              <a:gd name="connsiteX1" fmla="*/ 1292765 w 2177861"/>
              <a:gd name="connsiteY1" fmla="*/ 82148 h 2177949"/>
              <a:gd name="connsiteX2" fmla="*/ 2094475 w 2177861"/>
              <a:gd name="connsiteY2" fmla="*/ 878909 h 2177949"/>
              <a:gd name="connsiteX3" fmla="*/ 2095713 w 2177861"/>
              <a:gd name="connsiteY3" fmla="*/ 1278539 h 2177949"/>
              <a:gd name="connsiteX4" fmla="*/ 1284725 w 2177861"/>
              <a:gd name="connsiteY4" fmla="*/ 2094564 h 2177949"/>
              <a:gd name="connsiteX5" fmla="*/ 885096 w 2177861"/>
              <a:gd name="connsiteY5" fmla="*/ 2095801 h 2177949"/>
              <a:gd name="connsiteX6" fmla="*/ 83386 w 2177861"/>
              <a:gd name="connsiteY6" fmla="*/ 1299040 h 2177949"/>
              <a:gd name="connsiteX7" fmla="*/ 82148 w 2177861"/>
              <a:gd name="connsiteY7" fmla="*/ 899411 h 2177949"/>
              <a:gd name="connsiteX8" fmla="*/ 893136 w 2177861"/>
              <a:gd name="connsiteY8" fmla="*/ 83386 h 2177949"/>
              <a:gd name="connsiteX9" fmla="*/ 1092694 w 2177861"/>
              <a:gd name="connsiteY9" fmla="*/ 1 h 217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7861" h="2177949">
                <a:moveTo>
                  <a:pt x="1092694" y="1"/>
                </a:moveTo>
                <a:cubicBezTo>
                  <a:pt x="1165013" y="-223"/>
                  <a:pt x="1237417" y="27142"/>
                  <a:pt x="1292765" y="82148"/>
                </a:cubicBezTo>
                <a:lnTo>
                  <a:pt x="2094475" y="878909"/>
                </a:lnTo>
                <a:cubicBezTo>
                  <a:pt x="2205172" y="988922"/>
                  <a:pt x="2205726" y="1167842"/>
                  <a:pt x="2095713" y="1278539"/>
                </a:cubicBezTo>
                <a:lnTo>
                  <a:pt x="1284725" y="2094564"/>
                </a:lnTo>
                <a:cubicBezTo>
                  <a:pt x="1174712" y="2205260"/>
                  <a:pt x="995792" y="2205814"/>
                  <a:pt x="885096" y="2095801"/>
                </a:cubicBezTo>
                <a:lnTo>
                  <a:pt x="83386" y="1299040"/>
                </a:lnTo>
                <a:cubicBezTo>
                  <a:pt x="-27311" y="1189027"/>
                  <a:pt x="-27865" y="1010107"/>
                  <a:pt x="82148" y="899411"/>
                </a:cubicBezTo>
                <a:lnTo>
                  <a:pt x="893136" y="83386"/>
                </a:lnTo>
                <a:cubicBezTo>
                  <a:pt x="948142" y="28037"/>
                  <a:pt x="1020376" y="225"/>
                  <a:pt x="1092694" y="1"/>
                </a:cubicBezTo>
                <a:close/>
              </a:path>
            </a:pathLst>
          </a:custGeom>
          <a:solidFill>
            <a:schemeClr val="tx1">
              <a:lumMod val="10000"/>
              <a:lumOff val="90000"/>
            </a:schemeClr>
          </a:solidFill>
        </p:spPr>
        <p:txBody>
          <a:bodyPr wrap="square" bIns="274320" anchor="ctr" anchorCtr="1">
            <a:noAutofit/>
          </a:bodyPr>
          <a:lstStyle>
            <a:lvl1pPr marL="0" indent="0" algn="ctr">
              <a:buNone/>
              <a:defRPr sz="1400">
                <a:solidFill>
                  <a:schemeClr val="bg1">
                    <a:lumMod val="65000"/>
                  </a:schemeClr>
                </a:solidFill>
              </a:defRPr>
            </a:lvl1pPr>
          </a:lstStyle>
          <a:p>
            <a:endParaRPr lang="en-US" dirty="0"/>
          </a:p>
        </p:txBody>
      </p:sp>
      <p:sp>
        <p:nvSpPr>
          <p:cNvPr id="35" name="Picture Placeholder 34">
            <a:extLst>
              <a:ext uri="{FF2B5EF4-FFF2-40B4-BE49-F238E27FC236}">
                <a16:creationId xmlns:a16="http://schemas.microsoft.com/office/drawing/2014/main" id="{B3C2CE22-46A1-4E0E-A67C-8630B62EFD20}"/>
              </a:ext>
            </a:extLst>
          </p:cNvPr>
          <p:cNvSpPr>
            <a:spLocks noGrp="1"/>
          </p:cNvSpPr>
          <p:nvPr>
            <p:ph type="pic" sz="quarter" idx="15"/>
          </p:nvPr>
        </p:nvSpPr>
        <p:spPr>
          <a:xfrm>
            <a:off x="3624202" y="1863302"/>
            <a:ext cx="2177861" cy="2177949"/>
          </a:xfrm>
          <a:custGeom>
            <a:avLst/>
            <a:gdLst>
              <a:gd name="connsiteX0" fmla="*/ 1092694 w 2177861"/>
              <a:gd name="connsiteY0" fmla="*/ 1 h 2177949"/>
              <a:gd name="connsiteX1" fmla="*/ 1292765 w 2177861"/>
              <a:gd name="connsiteY1" fmla="*/ 82148 h 2177949"/>
              <a:gd name="connsiteX2" fmla="*/ 2094475 w 2177861"/>
              <a:gd name="connsiteY2" fmla="*/ 878909 h 2177949"/>
              <a:gd name="connsiteX3" fmla="*/ 2095713 w 2177861"/>
              <a:gd name="connsiteY3" fmla="*/ 1278539 h 2177949"/>
              <a:gd name="connsiteX4" fmla="*/ 1284725 w 2177861"/>
              <a:gd name="connsiteY4" fmla="*/ 2094564 h 2177949"/>
              <a:gd name="connsiteX5" fmla="*/ 885096 w 2177861"/>
              <a:gd name="connsiteY5" fmla="*/ 2095801 h 2177949"/>
              <a:gd name="connsiteX6" fmla="*/ 83386 w 2177861"/>
              <a:gd name="connsiteY6" fmla="*/ 1299040 h 2177949"/>
              <a:gd name="connsiteX7" fmla="*/ 82148 w 2177861"/>
              <a:gd name="connsiteY7" fmla="*/ 899411 h 2177949"/>
              <a:gd name="connsiteX8" fmla="*/ 893136 w 2177861"/>
              <a:gd name="connsiteY8" fmla="*/ 83386 h 2177949"/>
              <a:gd name="connsiteX9" fmla="*/ 1092694 w 2177861"/>
              <a:gd name="connsiteY9" fmla="*/ 1 h 217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7861" h="2177949">
                <a:moveTo>
                  <a:pt x="1092694" y="1"/>
                </a:moveTo>
                <a:cubicBezTo>
                  <a:pt x="1165013" y="-223"/>
                  <a:pt x="1237417" y="27142"/>
                  <a:pt x="1292765" y="82148"/>
                </a:cubicBezTo>
                <a:lnTo>
                  <a:pt x="2094475" y="878909"/>
                </a:lnTo>
                <a:cubicBezTo>
                  <a:pt x="2205172" y="988922"/>
                  <a:pt x="2205726" y="1167842"/>
                  <a:pt x="2095713" y="1278539"/>
                </a:cubicBezTo>
                <a:lnTo>
                  <a:pt x="1284725" y="2094564"/>
                </a:lnTo>
                <a:cubicBezTo>
                  <a:pt x="1174712" y="2205260"/>
                  <a:pt x="995793" y="2205814"/>
                  <a:pt x="885096" y="2095801"/>
                </a:cubicBezTo>
                <a:lnTo>
                  <a:pt x="83386" y="1299040"/>
                </a:lnTo>
                <a:cubicBezTo>
                  <a:pt x="-27311" y="1189027"/>
                  <a:pt x="-27865" y="1010107"/>
                  <a:pt x="82148" y="899411"/>
                </a:cubicBezTo>
                <a:lnTo>
                  <a:pt x="893136" y="83386"/>
                </a:lnTo>
                <a:cubicBezTo>
                  <a:pt x="948143" y="28037"/>
                  <a:pt x="1020376" y="225"/>
                  <a:pt x="1092694" y="1"/>
                </a:cubicBezTo>
                <a:close/>
              </a:path>
            </a:pathLst>
          </a:custGeom>
          <a:solidFill>
            <a:schemeClr val="tx1">
              <a:lumMod val="10000"/>
              <a:lumOff val="90000"/>
            </a:schemeClr>
          </a:solidFill>
        </p:spPr>
        <p:txBody>
          <a:bodyPr wrap="square" bIns="274320" anchor="ctr" anchorCtr="1">
            <a:noAutofit/>
          </a:bodyPr>
          <a:lstStyle>
            <a:lvl1pPr marL="0" indent="0" algn="ctr">
              <a:buNone/>
              <a:defRPr sz="1400">
                <a:solidFill>
                  <a:schemeClr val="bg1">
                    <a:lumMod val="65000"/>
                  </a:schemeClr>
                </a:solidFill>
              </a:defRPr>
            </a:lvl1pPr>
          </a:lstStyle>
          <a:p>
            <a:endParaRPr lang="en-US" dirty="0"/>
          </a:p>
        </p:txBody>
      </p:sp>
      <p:sp>
        <p:nvSpPr>
          <p:cNvPr id="36" name="Picture Placeholder 35">
            <a:extLst>
              <a:ext uri="{FF2B5EF4-FFF2-40B4-BE49-F238E27FC236}">
                <a16:creationId xmlns:a16="http://schemas.microsoft.com/office/drawing/2014/main" id="{78DEDDCC-054B-45BB-AD5A-43D4D81CC60C}"/>
              </a:ext>
            </a:extLst>
          </p:cNvPr>
          <p:cNvSpPr>
            <a:spLocks noGrp="1"/>
          </p:cNvSpPr>
          <p:nvPr>
            <p:ph type="pic" sz="quarter" idx="16"/>
          </p:nvPr>
        </p:nvSpPr>
        <p:spPr>
          <a:xfrm>
            <a:off x="6408218" y="1863302"/>
            <a:ext cx="2177861" cy="2177949"/>
          </a:xfrm>
          <a:custGeom>
            <a:avLst/>
            <a:gdLst>
              <a:gd name="connsiteX0" fmla="*/ 1092694 w 2177861"/>
              <a:gd name="connsiteY0" fmla="*/ 1 h 2177949"/>
              <a:gd name="connsiteX1" fmla="*/ 1292765 w 2177861"/>
              <a:gd name="connsiteY1" fmla="*/ 82148 h 2177949"/>
              <a:gd name="connsiteX2" fmla="*/ 2094475 w 2177861"/>
              <a:gd name="connsiteY2" fmla="*/ 878909 h 2177949"/>
              <a:gd name="connsiteX3" fmla="*/ 2095713 w 2177861"/>
              <a:gd name="connsiteY3" fmla="*/ 1278539 h 2177949"/>
              <a:gd name="connsiteX4" fmla="*/ 1284725 w 2177861"/>
              <a:gd name="connsiteY4" fmla="*/ 2094564 h 2177949"/>
              <a:gd name="connsiteX5" fmla="*/ 885096 w 2177861"/>
              <a:gd name="connsiteY5" fmla="*/ 2095801 h 2177949"/>
              <a:gd name="connsiteX6" fmla="*/ 83386 w 2177861"/>
              <a:gd name="connsiteY6" fmla="*/ 1299040 h 2177949"/>
              <a:gd name="connsiteX7" fmla="*/ 82148 w 2177861"/>
              <a:gd name="connsiteY7" fmla="*/ 899411 h 2177949"/>
              <a:gd name="connsiteX8" fmla="*/ 893136 w 2177861"/>
              <a:gd name="connsiteY8" fmla="*/ 83386 h 2177949"/>
              <a:gd name="connsiteX9" fmla="*/ 1092694 w 2177861"/>
              <a:gd name="connsiteY9" fmla="*/ 1 h 217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7861" h="2177949">
                <a:moveTo>
                  <a:pt x="1092694" y="1"/>
                </a:moveTo>
                <a:cubicBezTo>
                  <a:pt x="1165013" y="-223"/>
                  <a:pt x="1237417" y="27142"/>
                  <a:pt x="1292765" y="82148"/>
                </a:cubicBezTo>
                <a:lnTo>
                  <a:pt x="2094475" y="878909"/>
                </a:lnTo>
                <a:cubicBezTo>
                  <a:pt x="2205172" y="988922"/>
                  <a:pt x="2205726" y="1167842"/>
                  <a:pt x="2095713" y="1278539"/>
                </a:cubicBezTo>
                <a:lnTo>
                  <a:pt x="1284725" y="2094564"/>
                </a:lnTo>
                <a:cubicBezTo>
                  <a:pt x="1174712" y="2205260"/>
                  <a:pt x="995793" y="2205814"/>
                  <a:pt x="885096" y="2095801"/>
                </a:cubicBezTo>
                <a:lnTo>
                  <a:pt x="83386" y="1299040"/>
                </a:lnTo>
                <a:cubicBezTo>
                  <a:pt x="-27311" y="1189027"/>
                  <a:pt x="-27865" y="1010107"/>
                  <a:pt x="82148" y="899411"/>
                </a:cubicBezTo>
                <a:lnTo>
                  <a:pt x="893136" y="83386"/>
                </a:lnTo>
                <a:cubicBezTo>
                  <a:pt x="948143" y="28037"/>
                  <a:pt x="1020376" y="225"/>
                  <a:pt x="1092694" y="1"/>
                </a:cubicBezTo>
                <a:close/>
              </a:path>
            </a:pathLst>
          </a:custGeom>
          <a:solidFill>
            <a:schemeClr val="tx1">
              <a:lumMod val="10000"/>
              <a:lumOff val="90000"/>
            </a:schemeClr>
          </a:solidFill>
        </p:spPr>
        <p:txBody>
          <a:bodyPr wrap="square" bIns="274320" anchor="ctr" anchorCtr="1">
            <a:noAutofit/>
          </a:bodyPr>
          <a:lstStyle>
            <a:lvl1pPr marL="0" indent="0" algn="ctr">
              <a:buNone/>
              <a:defRPr sz="1400">
                <a:solidFill>
                  <a:schemeClr val="bg1">
                    <a:lumMod val="65000"/>
                  </a:schemeClr>
                </a:solidFill>
              </a:defRPr>
            </a:lvl1pPr>
          </a:lstStyle>
          <a:p>
            <a:endParaRPr lang="en-US" dirty="0"/>
          </a:p>
        </p:txBody>
      </p:sp>
      <p:sp>
        <p:nvSpPr>
          <p:cNvPr id="37" name="Picture Placeholder 36">
            <a:extLst>
              <a:ext uri="{FF2B5EF4-FFF2-40B4-BE49-F238E27FC236}">
                <a16:creationId xmlns:a16="http://schemas.microsoft.com/office/drawing/2014/main" id="{23F13C95-7EC0-46C5-B61E-3433ADE448AA}"/>
              </a:ext>
            </a:extLst>
          </p:cNvPr>
          <p:cNvSpPr>
            <a:spLocks noGrp="1"/>
          </p:cNvSpPr>
          <p:nvPr>
            <p:ph type="pic" sz="quarter" idx="17"/>
          </p:nvPr>
        </p:nvSpPr>
        <p:spPr>
          <a:xfrm>
            <a:off x="9192233" y="1863302"/>
            <a:ext cx="2177861" cy="2177949"/>
          </a:xfrm>
          <a:custGeom>
            <a:avLst/>
            <a:gdLst>
              <a:gd name="connsiteX0" fmla="*/ 1092694 w 2177861"/>
              <a:gd name="connsiteY0" fmla="*/ 1 h 2177949"/>
              <a:gd name="connsiteX1" fmla="*/ 1292765 w 2177861"/>
              <a:gd name="connsiteY1" fmla="*/ 82148 h 2177949"/>
              <a:gd name="connsiteX2" fmla="*/ 2094475 w 2177861"/>
              <a:gd name="connsiteY2" fmla="*/ 878909 h 2177949"/>
              <a:gd name="connsiteX3" fmla="*/ 2095713 w 2177861"/>
              <a:gd name="connsiteY3" fmla="*/ 1278539 h 2177949"/>
              <a:gd name="connsiteX4" fmla="*/ 1284725 w 2177861"/>
              <a:gd name="connsiteY4" fmla="*/ 2094564 h 2177949"/>
              <a:gd name="connsiteX5" fmla="*/ 885096 w 2177861"/>
              <a:gd name="connsiteY5" fmla="*/ 2095801 h 2177949"/>
              <a:gd name="connsiteX6" fmla="*/ 83386 w 2177861"/>
              <a:gd name="connsiteY6" fmla="*/ 1299040 h 2177949"/>
              <a:gd name="connsiteX7" fmla="*/ 82148 w 2177861"/>
              <a:gd name="connsiteY7" fmla="*/ 899411 h 2177949"/>
              <a:gd name="connsiteX8" fmla="*/ 893136 w 2177861"/>
              <a:gd name="connsiteY8" fmla="*/ 83386 h 2177949"/>
              <a:gd name="connsiteX9" fmla="*/ 1092694 w 2177861"/>
              <a:gd name="connsiteY9" fmla="*/ 1 h 217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7861" h="2177949">
                <a:moveTo>
                  <a:pt x="1092694" y="1"/>
                </a:moveTo>
                <a:cubicBezTo>
                  <a:pt x="1165013" y="-223"/>
                  <a:pt x="1237417" y="27142"/>
                  <a:pt x="1292765" y="82148"/>
                </a:cubicBezTo>
                <a:lnTo>
                  <a:pt x="2094475" y="878909"/>
                </a:lnTo>
                <a:cubicBezTo>
                  <a:pt x="2205172" y="988922"/>
                  <a:pt x="2205726" y="1167842"/>
                  <a:pt x="2095713" y="1278539"/>
                </a:cubicBezTo>
                <a:lnTo>
                  <a:pt x="1284725" y="2094564"/>
                </a:lnTo>
                <a:cubicBezTo>
                  <a:pt x="1174712" y="2205260"/>
                  <a:pt x="995792" y="2205814"/>
                  <a:pt x="885096" y="2095801"/>
                </a:cubicBezTo>
                <a:lnTo>
                  <a:pt x="83386" y="1299040"/>
                </a:lnTo>
                <a:cubicBezTo>
                  <a:pt x="-27311" y="1189027"/>
                  <a:pt x="-27865" y="1010107"/>
                  <a:pt x="82148" y="899411"/>
                </a:cubicBezTo>
                <a:lnTo>
                  <a:pt x="893136" y="83386"/>
                </a:lnTo>
                <a:cubicBezTo>
                  <a:pt x="948143" y="28037"/>
                  <a:pt x="1020376" y="225"/>
                  <a:pt x="1092694" y="1"/>
                </a:cubicBezTo>
                <a:close/>
              </a:path>
            </a:pathLst>
          </a:custGeom>
          <a:solidFill>
            <a:schemeClr val="tx1">
              <a:lumMod val="10000"/>
              <a:lumOff val="90000"/>
            </a:schemeClr>
          </a:solidFill>
        </p:spPr>
        <p:txBody>
          <a:bodyPr wrap="square" bIns="274320" anchor="ctr" anchorCtr="1">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1677527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6_L 7">
    <p:spTree>
      <p:nvGrpSpPr>
        <p:cNvPr id="1" name=""/>
        <p:cNvGrpSpPr/>
        <p:nvPr/>
      </p:nvGrpSpPr>
      <p:grpSpPr>
        <a:xfrm>
          <a:off x="0" y="0"/>
          <a:ext cx="0" cy="0"/>
          <a:chOff x="0" y="0"/>
          <a:chExt cx="0" cy="0"/>
        </a:xfrm>
      </p:grpSpPr>
      <p:sp>
        <p:nvSpPr>
          <p:cNvPr id="11" name="Picture Placeholder 16">
            <a:extLst>
              <a:ext uri="{FF2B5EF4-FFF2-40B4-BE49-F238E27FC236}">
                <a16:creationId xmlns:a16="http://schemas.microsoft.com/office/drawing/2014/main" id="{E26F7F60-F927-4500-BDF1-1AF956C2F380}"/>
              </a:ext>
            </a:extLst>
          </p:cNvPr>
          <p:cNvSpPr>
            <a:spLocks noGrp="1"/>
          </p:cNvSpPr>
          <p:nvPr>
            <p:ph type="pic" sz="quarter" idx="14"/>
          </p:nvPr>
        </p:nvSpPr>
        <p:spPr>
          <a:xfrm>
            <a:off x="2914650" y="676275"/>
            <a:ext cx="2133600" cy="311467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3" name="Picture Placeholder 16">
            <a:extLst>
              <a:ext uri="{FF2B5EF4-FFF2-40B4-BE49-F238E27FC236}">
                <a16:creationId xmlns:a16="http://schemas.microsoft.com/office/drawing/2014/main" id="{C49C9A25-1E43-44AC-B52E-A3DA0A4DF3D9}"/>
              </a:ext>
            </a:extLst>
          </p:cNvPr>
          <p:cNvSpPr>
            <a:spLocks noGrp="1"/>
          </p:cNvSpPr>
          <p:nvPr>
            <p:ph type="pic" sz="quarter" idx="16"/>
          </p:nvPr>
        </p:nvSpPr>
        <p:spPr>
          <a:xfrm>
            <a:off x="9439275" y="676275"/>
            <a:ext cx="2133600" cy="311467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2" name="Picture Placeholder 16">
            <a:extLst>
              <a:ext uri="{FF2B5EF4-FFF2-40B4-BE49-F238E27FC236}">
                <a16:creationId xmlns:a16="http://schemas.microsoft.com/office/drawing/2014/main" id="{09DDEB5B-497D-4A46-8E5F-8E51B4C484CB}"/>
              </a:ext>
            </a:extLst>
          </p:cNvPr>
          <p:cNvSpPr>
            <a:spLocks noGrp="1"/>
          </p:cNvSpPr>
          <p:nvPr>
            <p:ph type="pic" sz="quarter" idx="15"/>
          </p:nvPr>
        </p:nvSpPr>
        <p:spPr>
          <a:xfrm>
            <a:off x="6229348" y="676275"/>
            <a:ext cx="2133600" cy="311467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93126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2_L 7">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D96DAC1-DDA3-4C03-992C-1296D330A95B}"/>
              </a:ext>
            </a:extLst>
          </p:cNvPr>
          <p:cNvSpPr>
            <a:spLocks noGrp="1"/>
          </p:cNvSpPr>
          <p:nvPr>
            <p:ph type="pic" sz="quarter" idx="14"/>
          </p:nvPr>
        </p:nvSpPr>
        <p:spPr>
          <a:xfrm>
            <a:off x="252735" y="206946"/>
            <a:ext cx="5440447" cy="5799164"/>
          </a:xfrm>
          <a:custGeom>
            <a:avLst/>
            <a:gdLst>
              <a:gd name="connsiteX0" fmla="*/ 3994152 w 5440447"/>
              <a:gd name="connsiteY0" fmla="*/ 76 h 5799164"/>
              <a:gd name="connsiteX1" fmla="*/ 4017065 w 5440447"/>
              <a:gd name="connsiteY1" fmla="*/ 3956 h 5799164"/>
              <a:gd name="connsiteX2" fmla="*/ 4069222 w 5440447"/>
              <a:gd name="connsiteY2" fmla="*/ 13590 h 5799164"/>
              <a:gd name="connsiteX3" fmla="*/ 4151537 w 5440447"/>
              <a:gd name="connsiteY3" fmla="*/ 35549 h 5799164"/>
              <a:gd name="connsiteX4" fmla="*/ 4201817 w 5440447"/>
              <a:gd name="connsiteY4" fmla="*/ 62509 h 5799164"/>
              <a:gd name="connsiteX5" fmla="*/ 4247855 w 5440447"/>
              <a:gd name="connsiteY5" fmla="*/ 97573 h 5799164"/>
              <a:gd name="connsiteX6" fmla="*/ 4288226 w 5440447"/>
              <a:gd name="connsiteY6" fmla="*/ 122855 h 5799164"/>
              <a:gd name="connsiteX7" fmla="*/ 4278317 w 5440447"/>
              <a:gd name="connsiteY7" fmla="*/ 121178 h 5799164"/>
              <a:gd name="connsiteX8" fmla="*/ 4322272 w 5440447"/>
              <a:gd name="connsiteY8" fmla="*/ 148671 h 5799164"/>
              <a:gd name="connsiteX9" fmla="*/ 4357030 w 5440447"/>
              <a:gd name="connsiteY9" fmla="*/ 183428 h 5799164"/>
              <a:gd name="connsiteX10" fmla="*/ 4380128 w 5440447"/>
              <a:gd name="connsiteY10" fmla="*/ 229847 h 5799164"/>
              <a:gd name="connsiteX11" fmla="*/ 4377411 w 5440447"/>
              <a:gd name="connsiteY11" fmla="*/ 242219 h 5799164"/>
              <a:gd name="connsiteX12" fmla="*/ 4419793 w 5440447"/>
              <a:gd name="connsiteY12" fmla="*/ 298318 h 5799164"/>
              <a:gd name="connsiteX13" fmla="*/ 4420479 w 5440447"/>
              <a:gd name="connsiteY13" fmla="*/ 297632 h 5799164"/>
              <a:gd name="connsiteX14" fmla="*/ 4523181 w 5440447"/>
              <a:gd name="connsiteY14" fmla="*/ 430512 h 5799164"/>
              <a:gd name="connsiteX15" fmla="*/ 4580658 w 5440447"/>
              <a:gd name="connsiteY15" fmla="*/ 523653 h 5799164"/>
              <a:gd name="connsiteX16" fmla="*/ 4619451 w 5440447"/>
              <a:gd name="connsiteY16" fmla="*/ 525411 h 5799164"/>
              <a:gd name="connsiteX17" fmla="*/ 4645873 w 5440447"/>
              <a:gd name="connsiteY17" fmla="*/ 529885 h 5799164"/>
              <a:gd name="connsiteX18" fmla="*/ 4677428 w 5440447"/>
              <a:gd name="connsiteY18" fmla="*/ 550466 h 5799164"/>
              <a:gd name="connsiteX19" fmla="*/ 4713099 w 5440447"/>
              <a:gd name="connsiteY19" fmla="*/ 566932 h 5799164"/>
              <a:gd name="connsiteX20" fmla="*/ 4744960 w 5440447"/>
              <a:gd name="connsiteY20" fmla="*/ 598794 h 5799164"/>
              <a:gd name="connsiteX21" fmla="*/ 4787443 w 5440447"/>
              <a:gd name="connsiteY21" fmla="*/ 641276 h 5799164"/>
              <a:gd name="connsiteX22" fmla="*/ 4820982 w 5440447"/>
              <a:gd name="connsiteY22" fmla="*/ 683045 h 5799164"/>
              <a:gd name="connsiteX23" fmla="*/ 4822939 w 5440447"/>
              <a:gd name="connsiteY23" fmla="*/ 694605 h 5799164"/>
              <a:gd name="connsiteX24" fmla="*/ 4854775 w 5440447"/>
              <a:gd name="connsiteY24" fmla="*/ 716838 h 5799164"/>
              <a:gd name="connsiteX25" fmla="*/ 4926221 w 5440447"/>
              <a:gd name="connsiteY25" fmla="*/ 788285 h 5799164"/>
              <a:gd name="connsiteX26" fmla="*/ 5028390 w 5440447"/>
              <a:gd name="connsiteY26" fmla="*/ 927490 h 5799164"/>
              <a:gd name="connsiteX27" fmla="*/ 5101606 w 5440447"/>
              <a:gd name="connsiteY27" fmla="*/ 1141994 h 5799164"/>
              <a:gd name="connsiteX28" fmla="*/ 4966175 w 5440447"/>
              <a:gd name="connsiteY28" fmla="*/ 1412595 h 5799164"/>
              <a:gd name="connsiteX29" fmla="*/ 4890436 w 5440447"/>
              <a:gd name="connsiteY29" fmla="*/ 1581022 h 5799164"/>
              <a:gd name="connsiteX30" fmla="*/ 4946108 w 5440447"/>
              <a:gd name="connsiteY30" fmla="*/ 1668244 h 5799164"/>
              <a:gd name="connsiteX31" fmla="*/ 4983942 w 5440447"/>
              <a:gd name="connsiteY31" fmla="*/ 1721168 h 5799164"/>
              <a:gd name="connsiteX32" fmla="*/ 5032882 w 5440447"/>
              <a:gd name="connsiteY32" fmla="*/ 1811259 h 5799164"/>
              <a:gd name="connsiteX33" fmla="*/ 5231754 w 5440447"/>
              <a:gd name="connsiteY33" fmla="*/ 2052655 h 5799164"/>
              <a:gd name="connsiteX34" fmla="*/ 5249439 w 5440447"/>
              <a:gd name="connsiteY34" fmla="*/ 2081313 h 5799164"/>
              <a:gd name="connsiteX35" fmla="*/ 5175689 w 5440447"/>
              <a:gd name="connsiteY35" fmla="*/ 2323060 h 5799164"/>
              <a:gd name="connsiteX36" fmla="*/ 5112589 w 5440447"/>
              <a:gd name="connsiteY36" fmla="*/ 2386160 h 5799164"/>
              <a:gd name="connsiteX37" fmla="*/ 4974864 w 5440447"/>
              <a:gd name="connsiteY37" fmla="*/ 2572161 h 5799164"/>
              <a:gd name="connsiteX38" fmla="*/ 4970860 w 5440447"/>
              <a:gd name="connsiteY38" fmla="*/ 2666922 h 5799164"/>
              <a:gd name="connsiteX39" fmla="*/ 5106441 w 5440447"/>
              <a:gd name="connsiteY39" fmla="*/ 2851886 h 5799164"/>
              <a:gd name="connsiteX40" fmla="*/ 5131777 w 5440447"/>
              <a:gd name="connsiteY40" fmla="*/ 2911514 h 5799164"/>
              <a:gd name="connsiteX41" fmla="*/ 5168957 w 5440447"/>
              <a:gd name="connsiteY41" fmla="*/ 3026884 h 5799164"/>
              <a:gd name="connsiteX42" fmla="*/ 5227398 w 5440447"/>
              <a:gd name="connsiteY42" fmla="*/ 3120990 h 5799164"/>
              <a:gd name="connsiteX43" fmla="*/ 5276692 w 5440447"/>
              <a:gd name="connsiteY43" fmla="*/ 3189488 h 5799164"/>
              <a:gd name="connsiteX44" fmla="*/ 5379420 w 5440447"/>
              <a:gd name="connsiteY44" fmla="*/ 3331995 h 5799164"/>
              <a:gd name="connsiteX45" fmla="*/ 5397132 w 5440447"/>
              <a:gd name="connsiteY45" fmla="*/ 3370283 h 5799164"/>
              <a:gd name="connsiteX46" fmla="*/ 5404873 w 5440447"/>
              <a:gd name="connsiteY46" fmla="*/ 3534401 h 5799164"/>
              <a:gd name="connsiteX47" fmla="*/ 5306130 w 5440447"/>
              <a:gd name="connsiteY47" fmla="*/ 3590662 h 5799164"/>
              <a:gd name="connsiteX48" fmla="*/ 5275213 w 5440447"/>
              <a:gd name="connsiteY48" fmla="*/ 3602269 h 5799164"/>
              <a:gd name="connsiteX49" fmla="*/ 5273841 w 5440447"/>
              <a:gd name="connsiteY49" fmla="*/ 3603641 h 5799164"/>
              <a:gd name="connsiteX50" fmla="*/ 5228674 w 5440447"/>
              <a:gd name="connsiteY50" fmla="*/ 3635291 h 5799164"/>
              <a:gd name="connsiteX51" fmla="*/ 5227988 w 5440447"/>
              <a:gd name="connsiteY51" fmla="*/ 3635977 h 5799164"/>
              <a:gd name="connsiteX52" fmla="*/ 5209824 w 5440447"/>
              <a:gd name="connsiteY52" fmla="*/ 3632902 h 5799164"/>
              <a:gd name="connsiteX53" fmla="*/ 5186910 w 5440447"/>
              <a:gd name="connsiteY53" fmla="*/ 3653884 h 5799164"/>
              <a:gd name="connsiteX54" fmla="*/ 5182389 w 5440447"/>
              <a:gd name="connsiteY54" fmla="*/ 3660336 h 5799164"/>
              <a:gd name="connsiteX55" fmla="*/ 5169637 w 5440447"/>
              <a:gd name="connsiteY55" fmla="*/ 3675018 h 5799164"/>
              <a:gd name="connsiteX56" fmla="*/ 5163464 w 5440447"/>
              <a:gd name="connsiteY56" fmla="*/ 3681191 h 5799164"/>
              <a:gd name="connsiteX57" fmla="*/ 5110700 w 5440447"/>
              <a:gd name="connsiteY57" fmla="*/ 3701129 h 5799164"/>
              <a:gd name="connsiteX58" fmla="*/ 5107931 w 5440447"/>
              <a:gd name="connsiteY58" fmla="*/ 3694244 h 5799164"/>
              <a:gd name="connsiteX59" fmla="*/ 5105873 w 5440447"/>
              <a:gd name="connsiteY59" fmla="*/ 3696301 h 5799164"/>
              <a:gd name="connsiteX60" fmla="*/ 5110700 w 5440447"/>
              <a:gd name="connsiteY60" fmla="*/ 3701129 h 5799164"/>
              <a:gd name="connsiteX61" fmla="*/ 4844226 w 5440447"/>
              <a:gd name="connsiteY61" fmla="*/ 3936707 h 5799164"/>
              <a:gd name="connsiteX62" fmla="*/ 4684094 w 5440447"/>
              <a:gd name="connsiteY62" fmla="*/ 4127736 h 5799164"/>
              <a:gd name="connsiteX63" fmla="*/ 4628411 w 5440447"/>
              <a:gd name="connsiteY63" fmla="*/ 4187279 h 5799164"/>
              <a:gd name="connsiteX64" fmla="*/ 4616552 w 5440447"/>
              <a:gd name="connsiteY64" fmla="*/ 4226173 h 5799164"/>
              <a:gd name="connsiteX65" fmla="*/ 4642853 w 5440447"/>
              <a:gd name="connsiteY65" fmla="*/ 4311629 h 5799164"/>
              <a:gd name="connsiteX66" fmla="*/ 4588569 w 5440447"/>
              <a:gd name="connsiteY66" fmla="*/ 4354568 h 5799164"/>
              <a:gd name="connsiteX67" fmla="*/ 4533188 w 5440447"/>
              <a:gd name="connsiteY67" fmla="*/ 4373259 h 5799164"/>
              <a:gd name="connsiteX68" fmla="*/ 4527548 w 5440447"/>
              <a:gd name="connsiteY68" fmla="*/ 4373107 h 5799164"/>
              <a:gd name="connsiteX69" fmla="*/ 4525363 w 5440447"/>
              <a:gd name="connsiteY69" fmla="*/ 4379153 h 5799164"/>
              <a:gd name="connsiteX70" fmla="*/ 4471101 w 5440447"/>
              <a:gd name="connsiteY70" fmla="*/ 4404450 h 5799164"/>
              <a:gd name="connsiteX71" fmla="*/ 4456825 w 5440447"/>
              <a:gd name="connsiteY71" fmla="*/ 4414865 h 5799164"/>
              <a:gd name="connsiteX72" fmla="*/ 4382799 w 5440447"/>
              <a:gd name="connsiteY72" fmla="*/ 4456064 h 5799164"/>
              <a:gd name="connsiteX73" fmla="*/ 4208078 w 5440447"/>
              <a:gd name="connsiteY73" fmla="*/ 4594097 h 5799164"/>
              <a:gd name="connsiteX74" fmla="*/ 3910133 w 5440447"/>
              <a:gd name="connsiteY74" fmla="*/ 4890110 h 5799164"/>
              <a:gd name="connsiteX75" fmla="*/ 3837099 w 5440447"/>
              <a:gd name="connsiteY75" fmla="*/ 4941903 h 5799164"/>
              <a:gd name="connsiteX76" fmla="*/ 3689020 w 5440447"/>
              <a:gd name="connsiteY76" fmla="*/ 5014672 h 5799164"/>
              <a:gd name="connsiteX77" fmla="*/ 3594445 w 5440447"/>
              <a:gd name="connsiteY77" fmla="*/ 5086076 h 5799164"/>
              <a:gd name="connsiteX78" fmla="*/ 3569194 w 5440447"/>
              <a:gd name="connsiteY78" fmla="*/ 5107464 h 5799164"/>
              <a:gd name="connsiteX79" fmla="*/ 3353010 w 5440447"/>
              <a:gd name="connsiteY79" fmla="*/ 5223237 h 5799164"/>
              <a:gd name="connsiteX80" fmla="*/ 3353695 w 5440447"/>
              <a:gd name="connsiteY80" fmla="*/ 5222551 h 5799164"/>
              <a:gd name="connsiteX81" fmla="*/ 3328519 w 5440447"/>
              <a:gd name="connsiteY81" fmla="*/ 5220694 h 5799164"/>
              <a:gd name="connsiteX82" fmla="*/ 3302583 w 5440447"/>
              <a:gd name="connsiteY82" fmla="*/ 5242768 h 5799164"/>
              <a:gd name="connsiteX83" fmla="*/ 3248832 w 5440447"/>
              <a:gd name="connsiteY83" fmla="*/ 5304242 h 5799164"/>
              <a:gd name="connsiteX84" fmla="*/ 3294517 w 5440447"/>
              <a:gd name="connsiteY84" fmla="*/ 5360901 h 5799164"/>
              <a:gd name="connsiteX85" fmla="*/ 3233696 w 5440447"/>
              <a:gd name="connsiteY85" fmla="*/ 5352205 h 5799164"/>
              <a:gd name="connsiteX86" fmla="*/ 3189589 w 5440447"/>
              <a:gd name="connsiteY86" fmla="*/ 5319073 h 5799164"/>
              <a:gd name="connsiteX87" fmla="*/ 3190554 w 5440447"/>
              <a:gd name="connsiteY87" fmla="*/ 5320038 h 5799164"/>
              <a:gd name="connsiteX88" fmla="*/ 3142544 w 5440447"/>
              <a:gd name="connsiteY88" fmla="*/ 5368049 h 5799164"/>
              <a:gd name="connsiteX89" fmla="*/ 3120596 w 5440447"/>
              <a:gd name="connsiteY89" fmla="*/ 5389996 h 5799164"/>
              <a:gd name="connsiteX90" fmla="*/ 3106879 w 5440447"/>
              <a:gd name="connsiteY90" fmla="*/ 5403713 h 5799164"/>
              <a:gd name="connsiteX91" fmla="*/ 3096312 w 5440447"/>
              <a:gd name="connsiteY91" fmla="*/ 5412350 h 5799164"/>
              <a:gd name="connsiteX92" fmla="*/ 3046930 w 5440447"/>
              <a:gd name="connsiteY92" fmla="*/ 5461733 h 5799164"/>
              <a:gd name="connsiteX93" fmla="*/ 3013601 w 5440447"/>
              <a:gd name="connsiteY93" fmla="*/ 5496991 h 5799164"/>
              <a:gd name="connsiteX94" fmla="*/ 3001942 w 5440447"/>
              <a:gd name="connsiteY94" fmla="*/ 5508650 h 5799164"/>
              <a:gd name="connsiteX95" fmla="*/ 3001663 w 5440447"/>
              <a:gd name="connsiteY95" fmla="*/ 5507000 h 5799164"/>
              <a:gd name="connsiteX96" fmla="*/ 2896335 w 5440447"/>
              <a:gd name="connsiteY96" fmla="*/ 5519640 h 5799164"/>
              <a:gd name="connsiteX97" fmla="*/ 2882338 w 5440447"/>
              <a:gd name="connsiteY97" fmla="*/ 5531705 h 5799164"/>
              <a:gd name="connsiteX98" fmla="*/ 2822108 w 5440447"/>
              <a:gd name="connsiteY98" fmla="*/ 5588072 h 5799164"/>
              <a:gd name="connsiteX99" fmla="*/ 2823074 w 5440447"/>
              <a:gd name="connsiteY99" fmla="*/ 5589038 h 5799164"/>
              <a:gd name="connsiteX100" fmla="*/ 2782375 w 5440447"/>
              <a:gd name="connsiteY100" fmla="*/ 5594979 h 5799164"/>
              <a:gd name="connsiteX101" fmla="*/ 2714849 w 5440447"/>
              <a:gd name="connsiteY101" fmla="*/ 5598782 h 5799164"/>
              <a:gd name="connsiteX102" fmla="*/ 2702630 w 5440447"/>
              <a:gd name="connsiteY102" fmla="*/ 5607139 h 5799164"/>
              <a:gd name="connsiteX103" fmla="*/ 2627106 w 5440447"/>
              <a:gd name="connsiteY103" fmla="*/ 5653698 h 5799164"/>
              <a:gd name="connsiteX104" fmla="*/ 2481971 w 5440447"/>
              <a:gd name="connsiteY104" fmla="*/ 5696490 h 5799164"/>
              <a:gd name="connsiteX105" fmla="*/ 2430858 w 5440447"/>
              <a:gd name="connsiteY105" fmla="*/ 5716707 h 5799164"/>
              <a:gd name="connsiteX106" fmla="*/ 2354195 w 5440447"/>
              <a:gd name="connsiteY106" fmla="*/ 5799164 h 5799164"/>
              <a:gd name="connsiteX107" fmla="*/ 2392312 w 5440447"/>
              <a:gd name="connsiteY107" fmla="*/ 5654841 h 5799164"/>
              <a:gd name="connsiteX108" fmla="*/ 2357554 w 5440447"/>
              <a:gd name="connsiteY108" fmla="*/ 5620083 h 5799164"/>
              <a:gd name="connsiteX109" fmla="*/ 2345894 w 5440447"/>
              <a:gd name="connsiteY109" fmla="*/ 5631743 h 5799164"/>
              <a:gd name="connsiteX110" fmla="*/ 2244593 w 5440447"/>
              <a:gd name="connsiteY110" fmla="*/ 5758148 h 5799164"/>
              <a:gd name="connsiteX111" fmla="*/ 2235438 w 5440447"/>
              <a:gd name="connsiteY111" fmla="*/ 5680407 h 5799164"/>
              <a:gd name="connsiteX112" fmla="*/ 2240925 w 5440447"/>
              <a:gd name="connsiteY112" fmla="*/ 5674920 h 5799164"/>
              <a:gd name="connsiteX113" fmla="*/ 2243110 w 5440447"/>
              <a:gd name="connsiteY113" fmla="*/ 5668874 h 5799164"/>
              <a:gd name="connsiteX114" fmla="*/ 2240007 w 5440447"/>
              <a:gd name="connsiteY114" fmla="*/ 5641081 h 5799164"/>
              <a:gd name="connsiteX115" fmla="*/ 2205808 w 5440447"/>
              <a:gd name="connsiteY115" fmla="*/ 5609625 h 5799164"/>
              <a:gd name="connsiteX116" fmla="*/ 2193589 w 5440447"/>
              <a:gd name="connsiteY116" fmla="*/ 5617983 h 5799164"/>
              <a:gd name="connsiteX117" fmla="*/ 2140831 w 5440447"/>
              <a:gd name="connsiteY117" fmla="*/ 5690051 h 5799164"/>
              <a:gd name="connsiteX118" fmla="*/ 2029777 w 5440447"/>
              <a:gd name="connsiteY118" fmla="*/ 5621521 h 5799164"/>
              <a:gd name="connsiteX119" fmla="*/ 1871384 w 5440447"/>
              <a:gd name="connsiteY119" fmla="*/ 5694950 h 5799164"/>
              <a:gd name="connsiteX120" fmla="*/ 1964956 w 5440447"/>
              <a:gd name="connsiteY120" fmla="*/ 5508690 h 5799164"/>
              <a:gd name="connsiteX121" fmla="*/ 1981744 w 5440447"/>
              <a:gd name="connsiteY121" fmla="*/ 5461006 h 5799164"/>
              <a:gd name="connsiteX122" fmla="*/ 1957659 w 5440447"/>
              <a:gd name="connsiteY122" fmla="*/ 5456126 h 5799164"/>
              <a:gd name="connsiteX123" fmla="*/ 1935026 w 5440447"/>
              <a:gd name="connsiteY123" fmla="*/ 5478760 h 5799164"/>
              <a:gd name="connsiteX124" fmla="*/ 1795161 w 5440447"/>
              <a:gd name="connsiteY124" fmla="*/ 5386905 h 5799164"/>
              <a:gd name="connsiteX125" fmla="*/ 1791093 w 5440447"/>
              <a:gd name="connsiteY125" fmla="*/ 5358146 h 5799164"/>
              <a:gd name="connsiteX126" fmla="*/ 1825401 w 5440447"/>
              <a:gd name="connsiteY126" fmla="*/ 5229218 h 5799164"/>
              <a:gd name="connsiteX127" fmla="*/ 1858576 w 5440447"/>
              <a:gd name="connsiteY127" fmla="*/ 5188320 h 5799164"/>
              <a:gd name="connsiteX128" fmla="*/ 1852755 w 5440447"/>
              <a:gd name="connsiteY128" fmla="*/ 5172899 h 5799164"/>
              <a:gd name="connsiteX129" fmla="*/ 1869803 w 5440447"/>
              <a:gd name="connsiteY129" fmla="*/ 5169369 h 5799164"/>
              <a:gd name="connsiteX130" fmla="*/ 1889080 w 5440447"/>
              <a:gd name="connsiteY130" fmla="*/ 5126919 h 5799164"/>
              <a:gd name="connsiteX131" fmla="*/ 1912120 w 5440447"/>
              <a:gd name="connsiteY131" fmla="*/ 5101948 h 5799164"/>
              <a:gd name="connsiteX132" fmla="*/ 1922328 w 5440447"/>
              <a:gd name="connsiteY132" fmla="*/ 5062775 h 5799164"/>
              <a:gd name="connsiteX133" fmla="*/ 1942066 w 5440447"/>
              <a:gd name="connsiteY133" fmla="*/ 5037245 h 5799164"/>
              <a:gd name="connsiteX134" fmla="*/ 1938558 w 5440447"/>
              <a:gd name="connsiteY134" fmla="*/ 5011789 h 5799164"/>
              <a:gd name="connsiteX135" fmla="*/ 1923331 w 5440447"/>
              <a:gd name="connsiteY135" fmla="*/ 4926604 h 5799164"/>
              <a:gd name="connsiteX136" fmla="*/ 1921600 w 5440447"/>
              <a:gd name="connsiteY136" fmla="*/ 4897439 h 5799164"/>
              <a:gd name="connsiteX137" fmla="*/ 1929956 w 5440447"/>
              <a:gd name="connsiteY137" fmla="*/ 4885219 h 5799164"/>
              <a:gd name="connsiteX138" fmla="*/ 1913543 w 5440447"/>
              <a:gd name="connsiteY138" fmla="*/ 4868806 h 5799164"/>
              <a:gd name="connsiteX139" fmla="*/ 1886156 w 5440447"/>
              <a:gd name="connsiteY139" fmla="*/ 4863365 h 5799164"/>
              <a:gd name="connsiteX140" fmla="*/ 1801530 w 5440447"/>
              <a:gd name="connsiteY140" fmla="*/ 4851442 h 5799164"/>
              <a:gd name="connsiteX141" fmla="*/ 1776965 w 5440447"/>
              <a:gd name="connsiteY141" fmla="*/ 4872144 h 5799164"/>
              <a:gd name="connsiteX142" fmla="*/ 1500051 w 5440447"/>
              <a:gd name="connsiteY142" fmla="*/ 5112370 h 5799164"/>
              <a:gd name="connsiteX143" fmla="*/ 1367294 w 5440447"/>
              <a:gd name="connsiteY143" fmla="*/ 5204576 h 5799164"/>
              <a:gd name="connsiteX144" fmla="*/ 1424261 w 5440447"/>
              <a:gd name="connsiteY144" fmla="*/ 5062644 h 5799164"/>
              <a:gd name="connsiteX145" fmla="*/ 1491323 w 5440447"/>
              <a:gd name="connsiteY145" fmla="*/ 4989790 h 5799164"/>
              <a:gd name="connsiteX146" fmla="*/ 1516014 w 5440447"/>
              <a:gd name="connsiteY146" fmla="*/ 4965099 h 5799164"/>
              <a:gd name="connsiteX147" fmla="*/ 1514157 w 5440447"/>
              <a:gd name="connsiteY147" fmla="*/ 4939921 h 5799164"/>
              <a:gd name="connsiteX148" fmla="*/ 1292611 w 5440447"/>
              <a:gd name="connsiteY148" fmla="*/ 5057194 h 5799164"/>
              <a:gd name="connsiteX149" fmla="*/ 1247846 w 5440447"/>
              <a:gd name="connsiteY149" fmla="*/ 5034374 h 5799164"/>
              <a:gd name="connsiteX150" fmla="*/ 1203232 w 5440447"/>
              <a:gd name="connsiteY150" fmla="*/ 5017196 h 5799164"/>
              <a:gd name="connsiteX151" fmla="*/ 1110281 w 5440447"/>
              <a:gd name="connsiteY151" fmla="*/ 5079250 h 5799164"/>
              <a:gd name="connsiteX152" fmla="*/ 1106066 w 5440447"/>
              <a:gd name="connsiteY152" fmla="*/ 5096982 h 5799164"/>
              <a:gd name="connsiteX153" fmla="*/ 1080510 w 5440447"/>
              <a:gd name="connsiteY153" fmla="*/ 5107091 h 5799164"/>
              <a:gd name="connsiteX154" fmla="*/ 1073930 w 5440447"/>
              <a:gd name="connsiteY154" fmla="*/ 5115601 h 5799164"/>
              <a:gd name="connsiteX155" fmla="*/ 1009560 w 5440447"/>
              <a:gd name="connsiteY155" fmla="*/ 5166455 h 5799164"/>
              <a:gd name="connsiteX156" fmla="*/ 1003767 w 5440447"/>
              <a:gd name="connsiteY156" fmla="*/ 5160662 h 5799164"/>
              <a:gd name="connsiteX157" fmla="*/ 1006531 w 5440447"/>
              <a:gd name="connsiteY157" fmla="*/ 5115416 h 5799164"/>
              <a:gd name="connsiteX158" fmla="*/ 1005845 w 5440447"/>
              <a:gd name="connsiteY158" fmla="*/ 5116102 h 5799164"/>
              <a:gd name="connsiteX159" fmla="*/ 1084487 w 5440447"/>
              <a:gd name="connsiteY159" fmla="*/ 5002702 h 5799164"/>
              <a:gd name="connsiteX160" fmla="*/ 1104783 w 5440447"/>
              <a:gd name="connsiteY160" fmla="*/ 4980475 h 5799164"/>
              <a:gd name="connsiteX161" fmla="*/ 1161118 w 5440447"/>
              <a:gd name="connsiteY161" fmla="*/ 4858486 h 5799164"/>
              <a:gd name="connsiteX162" fmla="*/ 1319120 w 5440447"/>
              <a:gd name="connsiteY162" fmla="*/ 4692760 h 5799164"/>
              <a:gd name="connsiteX163" fmla="*/ 1424817 w 5440447"/>
              <a:gd name="connsiteY163" fmla="*/ 4563890 h 5799164"/>
              <a:gd name="connsiteX164" fmla="*/ 1431470 w 5440447"/>
              <a:gd name="connsiteY164" fmla="*/ 4532135 h 5799164"/>
              <a:gd name="connsiteX165" fmla="*/ 1468839 w 5440447"/>
              <a:gd name="connsiteY165" fmla="*/ 4516008 h 5799164"/>
              <a:gd name="connsiteX166" fmla="*/ 1478162 w 5440447"/>
              <a:gd name="connsiteY166" fmla="*/ 4504754 h 5799164"/>
              <a:gd name="connsiteX167" fmla="*/ 1412972 w 5440447"/>
              <a:gd name="connsiteY167" fmla="*/ 4508151 h 5799164"/>
              <a:gd name="connsiteX168" fmla="*/ 1352336 w 5440447"/>
              <a:gd name="connsiteY168" fmla="*/ 4566855 h 5799164"/>
              <a:gd name="connsiteX169" fmla="*/ 1338006 w 5440447"/>
              <a:gd name="connsiteY169" fmla="*/ 4558013 h 5799164"/>
              <a:gd name="connsiteX170" fmla="*/ 1335923 w 5440447"/>
              <a:gd name="connsiteY170" fmla="*/ 4550442 h 5799164"/>
              <a:gd name="connsiteX171" fmla="*/ 1366834 w 5440447"/>
              <a:gd name="connsiteY171" fmla="*/ 4486704 h 5799164"/>
              <a:gd name="connsiteX172" fmla="*/ 1401813 w 5440447"/>
              <a:gd name="connsiteY172" fmla="*/ 4451725 h 5799164"/>
              <a:gd name="connsiteX173" fmla="*/ 1493054 w 5440447"/>
              <a:gd name="connsiteY173" fmla="*/ 4318003 h 5799164"/>
              <a:gd name="connsiteX174" fmla="*/ 1626464 w 5440447"/>
              <a:gd name="connsiteY174" fmla="*/ 4163351 h 5799164"/>
              <a:gd name="connsiteX175" fmla="*/ 1777528 w 5440447"/>
              <a:gd name="connsiteY175" fmla="*/ 3975598 h 5799164"/>
              <a:gd name="connsiteX176" fmla="*/ 1766443 w 5440447"/>
              <a:gd name="connsiteY176" fmla="*/ 3895927 h 5799164"/>
              <a:gd name="connsiteX177" fmla="*/ 1727881 w 5440447"/>
              <a:gd name="connsiteY177" fmla="*/ 3928695 h 5799164"/>
              <a:gd name="connsiteX178" fmla="*/ 1715535 w 5440447"/>
              <a:gd name="connsiteY178" fmla="*/ 3941040 h 5799164"/>
              <a:gd name="connsiteX179" fmla="*/ 1692063 w 5440447"/>
              <a:gd name="connsiteY179" fmla="*/ 3958720 h 5799164"/>
              <a:gd name="connsiteX180" fmla="*/ 1569214 w 5440447"/>
              <a:gd name="connsiteY180" fmla="*/ 4052604 h 5799164"/>
              <a:gd name="connsiteX181" fmla="*/ 1558367 w 5440447"/>
              <a:gd name="connsiteY181" fmla="*/ 4059589 h 5799164"/>
              <a:gd name="connsiteX182" fmla="*/ 1427927 w 5440447"/>
              <a:gd name="connsiteY182" fmla="*/ 4193892 h 5799164"/>
              <a:gd name="connsiteX183" fmla="*/ 1414895 w 5440447"/>
              <a:gd name="connsiteY183" fmla="*/ 4206923 h 5799164"/>
              <a:gd name="connsiteX184" fmla="*/ 1392262 w 5440447"/>
              <a:gd name="connsiteY184" fmla="*/ 4229557 h 5799164"/>
              <a:gd name="connsiteX185" fmla="*/ 1364189 w 5440447"/>
              <a:gd name="connsiteY185" fmla="*/ 4224802 h 5799164"/>
              <a:gd name="connsiteX186" fmla="*/ 1208640 w 5440447"/>
              <a:gd name="connsiteY186" fmla="*/ 4281871 h 5799164"/>
              <a:gd name="connsiteX187" fmla="*/ 1171730 w 5440447"/>
              <a:gd name="connsiteY187" fmla="*/ 4314919 h 5799164"/>
              <a:gd name="connsiteX188" fmla="*/ 1159384 w 5440447"/>
              <a:gd name="connsiteY188" fmla="*/ 4327264 h 5799164"/>
              <a:gd name="connsiteX189" fmla="*/ 1148410 w 5440447"/>
              <a:gd name="connsiteY189" fmla="*/ 4338238 h 5799164"/>
              <a:gd name="connsiteX190" fmla="*/ 1116548 w 5440447"/>
              <a:gd name="connsiteY190" fmla="*/ 4306377 h 5799164"/>
              <a:gd name="connsiteX191" fmla="*/ 1126557 w 5440447"/>
              <a:gd name="connsiteY191" fmla="*/ 4294437 h 5799164"/>
              <a:gd name="connsiteX192" fmla="*/ 1160571 w 5440447"/>
              <a:gd name="connsiteY192" fmla="*/ 4258493 h 5799164"/>
              <a:gd name="connsiteX193" fmla="*/ 1197886 w 5440447"/>
              <a:gd name="connsiteY193" fmla="*/ 4223108 h 5799164"/>
              <a:gd name="connsiteX194" fmla="*/ 1207895 w 5440447"/>
              <a:gd name="connsiteY194" fmla="*/ 4211168 h 5799164"/>
              <a:gd name="connsiteX195" fmla="*/ 1244246 w 5440447"/>
              <a:gd name="connsiteY195" fmla="*/ 4174818 h 5799164"/>
              <a:gd name="connsiteX196" fmla="*/ 1307239 w 5440447"/>
              <a:gd name="connsiteY196" fmla="*/ 4073204 h 5799164"/>
              <a:gd name="connsiteX197" fmla="*/ 1161493 w 5440447"/>
              <a:gd name="connsiteY197" fmla="*/ 4093436 h 5799164"/>
              <a:gd name="connsiteX198" fmla="*/ 959490 w 5440447"/>
              <a:gd name="connsiteY198" fmla="*/ 4264543 h 5799164"/>
              <a:gd name="connsiteX199" fmla="*/ 871562 w 5440447"/>
              <a:gd name="connsiteY199" fmla="*/ 4252059 h 5799164"/>
              <a:gd name="connsiteX200" fmla="*/ 837395 w 5440447"/>
              <a:gd name="connsiteY200" fmla="*/ 4282364 h 5799164"/>
              <a:gd name="connsiteX201" fmla="*/ 758741 w 5440447"/>
              <a:gd name="connsiteY201" fmla="*/ 4291501 h 5799164"/>
              <a:gd name="connsiteX202" fmla="*/ 667678 w 5440447"/>
              <a:gd name="connsiteY202" fmla="*/ 4189464 h 5799164"/>
              <a:gd name="connsiteX203" fmla="*/ 635443 w 5440447"/>
              <a:gd name="connsiteY203" fmla="*/ 4221700 h 5799164"/>
              <a:gd name="connsiteX204" fmla="*/ 634757 w 5440447"/>
              <a:gd name="connsiteY204" fmla="*/ 4222385 h 5799164"/>
              <a:gd name="connsiteX205" fmla="*/ 625540 w 5440447"/>
              <a:gd name="connsiteY205" fmla="*/ 4272153 h 5799164"/>
              <a:gd name="connsiteX206" fmla="*/ 598106 w 5440447"/>
              <a:gd name="connsiteY206" fmla="*/ 4299588 h 5799164"/>
              <a:gd name="connsiteX207" fmla="*/ 591653 w 5440447"/>
              <a:gd name="connsiteY207" fmla="*/ 4304109 h 5799164"/>
              <a:gd name="connsiteX208" fmla="*/ 574406 w 5440447"/>
              <a:gd name="connsiteY208" fmla="*/ 4334873 h 5799164"/>
              <a:gd name="connsiteX209" fmla="*/ 533582 w 5440447"/>
              <a:gd name="connsiteY209" fmla="*/ 4344802 h 5799164"/>
              <a:gd name="connsiteX210" fmla="*/ 513491 w 5440447"/>
              <a:gd name="connsiteY210" fmla="*/ 4391926 h 5799164"/>
              <a:gd name="connsiteX211" fmla="*/ 459967 w 5440447"/>
              <a:gd name="connsiteY211" fmla="*/ 4435795 h 5799164"/>
              <a:gd name="connsiteX212" fmla="*/ 429130 w 5440447"/>
              <a:gd name="connsiteY212" fmla="*/ 4476287 h 5799164"/>
              <a:gd name="connsiteX213" fmla="*/ 399765 w 5440447"/>
              <a:gd name="connsiteY213" fmla="*/ 4501791 h 5799164"/>
              <a:gd name="connsiteX214" fmla="*/ 340162 w 5440447"/>
              <a:gd name="connsiteY214" fmla="*/ 4486084 h 5799164"/>
              <a:gd name="connsiteX215" fmla="*/ 326186 w 5440447"/>
              <a:gd name="connsiteY215" fmla="*/ 4455648 h 5799164"/>
              <a:gd name="connsiteX216" fmla="*/ 323210 w 5440447"/>
              <a:gd name="connsiteY216" fmla="*/ 4423865 h 5799164"/>
              <a:gd name="connsiteX217" fmla="*/ 349274 w 5440447"/>
              <a:gd name="connsiteY217" fmla="*/ 4397802 h 5799164"/>
              <a:gd name="connsiteX218" fmla="*/ 353082 w 5440447"/>
              <a:gd name="connsiteY218" fmla="*/ 4382407 h 5799164"/>
              <a:gd name="connsiteX219" fmla="*/ 366393 w 5440447"/>
              <a:gd name="connsiteY219" fmla="*/ 4371027 h 5799164"/>
              <a:gd name="connsiteX220" fmla="*/ 372946 w 5440447"/>
              <a:gd name="connsiteY220" fmla="*/ 4352889 h 5799164"/>
              <a:gd name="connsiteX221" fmla="*/ 358184 w 5440447"/>
              <a:gd name="connsiteY221" fmla="*/ 4336755 h 5799164"/>
              <a:gd name="connsiteX222" fmla="*/ 286242 w 5440447"/>
              <a:gd name="connsiteY222" fmla="*/ 4385525 h 5799164"/>
              <a:gd name="connsiteX223" fmla="*/ 250380 w 5440447"/>
              <a:gd name="connsiteY223" fmla="*/ 4249527 h 5799164"/>
              <a:gd name="connsiteX224" fmla="*/ 302527 w 5440447"/>
              <a:gd name="connsiteY224" fmla="*/ 4154899 h 5799164"/>
              <a:gd name="connsiteX225" fmla="*/ 260051 w 5440447"/>
              <a:gd name="connsiteY225" fmla="*/ 4164548 h 5799164"/>
              <a:gd name="connsiteX226" fmla="*/ 253931 w 5440447"/>
              <a:gd name="connsiteY226" fmla="*/ 4189978 h 5799164"/>
              <a:gd name="connsiteX227" fmla="*/ 239960 w 5440447"/>
              <a:gd name="connsiteY227" fmla="*/ 4211673 h 5799164"/>
              <a:gd name="connsiteX228" fmla="*/ 199521 w 5440447"/>
              <a:gd name="connsiteY228" fmla="*/ 4261767 h 5799164"/>
              <a:gd name="connsiteX229" fmla="*/ 87366 w 5440447"/>
              <a:gd name="connsiteY229" fmla="*/ 4343026 h 5799164"/>
              <a:gd name="connsiteX230" fmla="*/ 55790 w 5440447"/>
              <a:gd name="connsiteY230" fmla="*/ 4364947 h 5799164"/>
              <a:gd name="connsiteX231" fmla="*/ 3 w 5440447"/>
              <a:gd name="connsiteY231" fmla="*/ 4385977 h 5799164"/>
              <a:gd name="connsiteX232" fmla="*/ 101367 w 5440447"/>
              <a:gd name="connsiteY232" fmla="*/ 4132063 h 5799164"/>
              <a:gd name="connsiteX233" fmla="*/ 85386 w 5440447"/>
              <a:gd name="connsiteY233" fmla="*/ 4122941 h 5799164"/>
              <a:gd name="connsiteX234" fmla="*/ 78801 w 5440447"/>
              <a:gd name="connsiteY234" fmla="*/ 4079320 h 5799164"/>
              <a:gd name="connsiteX235" fmla="*/ 101434 w 5440447"/>
              <a:gd name="connsiteY235" fmla="*/ 4056687 h 5799164"/>
              <a:gd name="connsiteX236" fmla="*/ 121784 w 5440447"/>
              <a:gd name="connsiteY236" fmla="*/ 4053715 h 5799164"/>
              <a:gd name="connsiteX237" fmla="*/ 298087 w 5440447"/>
              <a:gd name="connsiteY237" fmla="*/ 3740312 h 5799164"/>
              <a:gd name="connsiteX238" fmla="*/ 331214 w 5440447"/>
              <a:gd name="connsiteY238" fmla="*/ 3732287 h 5799164"/>
              <a:gd name="connsiteX239" fmla="*/ 395500 w 5440447"/>
              <a:gd name="connsiteY239" fmla="*/ 3600417 h 5799164"/>
              <a:gd name="connsiteX240" fmla="*/ 466038 w 5440447"/>
              <a:gd name="connsiteY240" fmla="*/ 3491259 h 5799164"/>
              <a:gd name="connsiteX241" fmla="*/ 499593 w 5440447"/>
              <a:gd name="connsiteY241" fmla="*/ 3438395 h 5799164"/>
              <a:gd name="connsiteX242" fmla="*/ 504899 w 5440447"/>
              <a:gd name="connsiteY242" fmla="*/ 3417639 h 5799164"/>
              <a:gd name="connsiteX243" fmla="*/ 541250 w 5440447"/>
              <a:gd name="connsiteY243" fmla="*/ 3381288 h 5799164"/>
              <a:gd name="connsiteX244" fmla="*/ 555448 w 5440447"/>
              <a:gd name="connsiteY244" fmla="*/ 3341988 h 5799164"/>
              <a:gd name="connsiteX245" fmla="*/ 596600 w 5440447"/>
              <a:gd name="connsiteY245" fmla="*/ 3300836 h 5799164"/>
              <a:gd name="connsiteX246" fmla="*/ 616416 w 5440447"/>
              <a:gd name="connsiteY246" fmla="*/ 3304192 h 5799164"/>
              <a:gd name="connsiteX247" fmla="*/ 852833 w 5440447"/>
              <a:gd name="connsiteY247" fmla="*/ 3042672 h 5799164"/>
              <a:gd name="connsiteX248" fmla="*/ 1319220 w 5440447"/>
              <a:gd name="connsiteY248" fmla="*/ 2576285 h 5799164"/>
              <a:gd name="connsiteX249" fmla="*/ 1648001 w 5440447"/>
              <a:gd name="connsiteY249" fmla="*/ 2239780 h 5799164"/>
              <a:gd name="connsiteX250" fmla="*/ 1940707 w 5440447"/>
              <a:gd name="connsiteY250" fmla="*/ 1889145 h 5799164"/>
              <a:gd name="connsiteX251" fmla="*/ 2011630 w 5440447"/>
              <a:gd name="connsiteY251" fmla="*/ 1820152 h 5799164"/>
              <a:gd name="connsiteX252" fmla="*/ 2624560 w 5440447"/>
              <a:gd name="connsiteY252" fmla="*/ 1172465 h 5799164"/>
              <a:gd name="connsiteX253" fmla="*/ 2871623 w 5440447"/>
              <a:gd name="connsiteY253" fmla="*/ 931194 h 5799164"/>
              <a:gd name="connsiteX254" fmla="*/ 2998989 w 5440447"/>
              <a:gd name="connsiteY254" fmla="*/ 778726 h 5799164"/>
              <a:gd name="connsiteX255" fmla="*/ 3250694 w 5440447"/>
              <a:gd name="connsiteY255" fmla="*/ 474883 h 5799164"/>
              <a:gd name="connsiteX256" fmla="*/ 3280872 w 5440447"/>
              <a:gd name="connsiteY256" fmla="*/ 444705 h 5799164"/>
              <a:gd name="connsiteX257" fmla="*/ 3420056 w 5440447"/>
              <a:gd name="connsiteY257" fmla="*/ 338349 h 5799164"/>
              <a:gd name="connsiteX258" fmla="*/ 3710054 w 5440447"/>
              <a:gd name="connsiteY258" fmla="*/ 104349 h 5799164"/>
              <a:gd name="connsiteX259" fmla="*/ 3946795 w 5440447"/>
              <a:gd name="connsiteY259" fmla="*/ 10502 h 5799164"/>
              <a:gd name="connsiteX260" fmla="*/ 3951748 w 5440447"/>
              <a:gd name="connsiteY260" fmla="*/ 11341 h 5799164"/>
              <a:gd name="connsiteX261" fmla="*/ 3955864 w 5440447"/>
              <a:gd name="connsiteY261" fmla="*/ 7226 h 5799164"/>
              <a:gd name="connsiteX262" fmla="*/ 3985282 w 5440447"/>
              <a:gd name="connsiteY262" fmla="*/ 980 h 5799164"/>
              <a:gd name="connsiteX263" fmla="*/ 3994152 w 5440447"/>
              <a:gd name="connsiteY263" fmla="*/ 76 h 579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Lst>
            <a:rect l="l" t="t" r="r" b="b"/>
            <a:pathLst>
              <a:path w="5440447" h="5799164">
                <a:moveTo>
                  <a:pt x="3994152" y="76"/>
                </a:moveTo>
                <a:cubicBezTo>
                  <a:pt x="3994701" y="-232"/>
                  <a:pt x="3997591" y="257"/>
                  <a:pt x="4017065" y="3956"/>
                </a:cubicBezTo>
                <a:cubicBezTo>
                  <a:pt x="4056011" y="11352"/>
                  <a:pt x="3996410" y="-4354"/>
                  <a:pt x="4069222" y="13590"/>
                </a:cubicBezTo>
                <a:cubicBezTo>
                  <a:pt x="4141070" y="30568"/>
                  <a:pt x="4107737" y="13696"/>
                  <a:pt x="4151537" y="35549"/>
                </a:cubicBezTo>
                <a:cubicBezTo>
                  <a:pt x="4196304" y="58368"/>
                  <a:pt x="4167491" y="35043"/>
                  <a:pt x="4201817" y="62509"/>
                </a:cubicBezTo>
                <a:cubicBezTo>
                  <a:pt x="4236143" y="89976"/>
                  <a:pt x="4206517" y="71325"/>
                  <a:pt x="4247855" y="97573"/>
                </a:cubicBezTo>
                <a:cubicBezTo>
                  <a:pt x="4288226" y="122855"/>
                  <a:pt x="4288226" y="122855"/>
                  <a:pt x="4288226" y="122855"/>
                </a:cubicBezTo>
                <a:cubicBezTo>
                  <a:pt x="4286574" y="122576"/>
                  <a:pt x="4282307" y="121051"/>
                  <a:pt x="4278317" y="121178"/>
                </a:cubicBezTo>
                <a:cubicBezTo>
                  <a:pt x="4288226" y="122855"/>
                  <a:pt x="4322272" y="148671"/>
                  <a:pt x="4322272" y="148671"/>
                </a:cubicBezTo>
                <a:cubicBezTo>
                  <a:pt x="4344479" y="170877"/>
                  <a:pt x="4342521" y="159318"/>
                  <a:pt x="4357030" y="183428"/>
                </a:cubicBezTo>
                <a:cubicBezTo>
                  <a:pt x="4372225" y="206854"/>
                  <a:pt x="4386708" y="221337"/>
                  <a:pt x="4380128" y="229847"/>
                </a:cubicBezTo>
                <a:cubicBezTo>
                  <a:pt x="4377385" y="232591"/>
                  <a:pt x="4376572" y="237264"/>
                  <a:pt x="4377411" y="242219"/>
                </a:cubicBezTo>
                <a:cubicBezTo>
                  <a:pt x="4392452" y="260004"/>
                  <a:pt x="4406809" y="278475"/>
                  <a:pt x="4419793" y="298318"/>
                </a:cubicBezTo>
                <a:cubicBezTo>
                  <a:pt x="4419793" y="298318"/>
                  <a:pt x="4419793" y="298318"/>
                  <a:pt x="4420479" y="297632"/>
                </a:cubicBezTo>
                <a:cubicBezTo>
                  <a:pt x="4466111" y="335033"/>
                  <a:pt x="4497592" y="378860"/>
                  <a:pt x="4523181" y="430512"/>
                </a:cubicBezTo>
                <a:cubicBezTo>
                  <a:pt x="4537436" y="462600"/>
                  <a:pt x="4560076" y="492098"/>
                  <a:pt x="4580658" y="523653"/>
                </a:cubicBezTo>
                <a:cubicBezTo>
                  <a:pt x="4581622" y="524618"/>
                  <a:pt x="4606952" y="532116"/>
                  <a:pt x="4619451" y="525411"/>
                </a:cubicBezTo>
                <a:cubicBezTo>
                  <a:pt x="4631264" y="519391"/>
                  <a:pt x="4640639" y="527394"/>
                  <a:pt x="4645873" y="529885"/>
                </a:cubicBezTo>
                <a:cubicBezTo>
                  <a:pt x="4650421" y="533061"/>
                  <a:pt x="4665589" y="546857"/>
                  <a:pt x="4677428" y="550466"/>
                </a:cubicBezTo>
                <a:cubicBezTo>
                  <a:pt x="4688582" y="554761"/>
                  <a:pt x="4693129" y="557937"/>
                  <a:pt x="4713099" y="566932"/>
                </a:cubicBezTo>
                <a:cubicBezTo>
                  <a:pt x="4732789" y="574277"/>
                  <a:pt x="4736983" y="599047"/>
                  <a:pt x="4744960" y="598794"/>
                </a:cubicBezTo>
                <a:cubicBezTo>
                  <a:pt x="4753623" y="597855"/>
                  <a:pt x="4781243" y="637821"/>
                  <a:pt x="4787443" y="641276"/>
                </a:cubicBezTo>
                <a:cubicBezTo>
                  <a:pt x="4794328" y="644046"/>
                  <a:pt x="4820982" y="683045"/>
                  <a:pt x="4820982" y="683045"/>
                </a:cubicBezTo>
                <a:cubicBezTo>
                  <a:pt x="4820982" y="683045"/>
                  <a:pt x="4820982" y="683045"/>
                  <a:pt x="4822939" y="694605"/>
                </a:cubicBezTo>
                <a:cubicBezTo>
                  <a:pt x="4832314" y="702609"/>
                  <a:pt x="4843061" y="709240"/>
                  <a:pt x="4854775" y="716838"/>
                </a:cubicBezTo>
                <a:cubicBezTo>
                  <a:pt x="4884525" y="731500"/>
                  <a:pt x="4906199" y="760032"/>
                  <a:pt x="4926221" y="788285"/>
                </a:cubicBezTo>
                <a:cubicBezTo>
                  <a:pt x="4959913" y="835695"/>
                  <a:pt x="4988245" y="884603"/>
                  <a:pt x="5028390" y="927490"/>
                </a:cubicBezTo>
                <a:cubicBezTo>
                  <a:pt x="5094883" y="998099"/>
                  <a:pt x="5103631" y="1078177"/>
                  <a:pt x="5101606" y="1141994"/>
                </a:cubicBezTo>
                <a:cubicBezTo>
                  <a:pt x="5096003" y="1255732"/>
                  <a:pt x="5039715" y="1344847"/>
                  <a:pt x="4966175" y="1412595"/>
                </a:cubicBezTo>
                <a:cubicBezTo>
                  <a:pt x="4919943" y="1456896"/>
                  <a:pt x="4909254" y="1521653"/>
                  <a:pt x="4890436" y="1581022"/>
                </a:cubicBezTo>
                <a:cubicBezTo>
                  <a:pt x="4877610" y="1618951"/>
                  <a:pt x="4920039" y="1642176"/>
                  <a:pt x="4946108" y="1668244"/>
                </a:cubicBezTo>
                <a:cubicBezTo>
                  <a:pt x="4980101" y="1674803"/>
                  <a:pt x="4988004" y="1697795"/>
                  <a:pt x="4983942" y="1721168"/>
                </a:cubicBezTo>
                <a:cubicBezTo>
                  <a:pt x="4982802" y="1757064"/>
                  <a:pt x="5001985" y="1780363"/>
                  <a:pt x="5032882" y="1811259"/>
                </a:cubicBezTo>
                <a:cubicBezTo>
                  <a:pt x="5105167" y="1887660"/>
                  <a:pt x="5152330" y="1981461"/>
                  <a:pt x="5231754" y="2052655"/>
                </a:cubicBezTo>
                <a:cubicBezTo>
                  <a:pt x="5239478" y="2060378"/>
                  <a:pt x="5246109" y="2071126"/>
                  <a:pt x="5249439" y="2081313"/>
                </a:cubicBezTo>
                <a:cubicBezTo>
                  <a:pt x="5276758" y="2162130"/>
                  <a:pt x="5238461" y="2291184"/>
                  <a:pt x="5175689" y="2323060"/>
                </a:cubicBezTo>
                <a:cubicBezTo>
                  <a:pt x="5146703" y="2336599"/>
                  <a:pt x="5128745" y="2358420"/>
                  <a:pt x="5112589" y="2386160"/>
                </a:cubicBezTo>
                <a:cubicBezTo>
                  <a:pt x="5069712" y="2450278"/>
                  <a:pt x="5022568" y="2512871"/>
                  <a:pt x="4974864" y="2572161"/>
                </a:cubicBezTo>
                <a:cubicBezTo>
                  <a:pt x="4953068" y="2599749"/>
                  <a:pt x="4946390" y="2621876"/>
                  <a:pt x="4970860" y="2666922"/>
                </a:cubicBezTo>
                <a:cubicBezTo>
                  <a:pt x="5006535" y="2735519"/>
                  <a:pt x="5020085" y="2810797"/>
                  <a:pt x="5106441" y="2851886"/>
                </a:cubicBezTo>
                <a:cubicBezTo>
                  <a:pt x="5132330" y="2862686"/>
                  <a:pt x="5146992" y="2892437"/>
                  <a:pt x="5131777" y="2911514"/>
                </a:cubicBezTo>
                <a:cubicBezTo>
                  <a:pt x="5101625" y="2951321"/>
                  <a:pt x="5127999" y="2988669"/>
                  <a:pt x="5168957" y="3026884"/>
                </a:cubicBezTo>
                <a:cubicBezTo>
                  <a:pt x="5198608" y="3055162"/>
                  <a:pt x="5222619" y="3083289"/>
                  <a:pt x="5227398" y="3120990"/>
                </a:cubicBezTo>
                <a:cubicBezTo>
                  <a:pt x="5230095" y="3151120"/>
                  <a:pt x="5245137" y="3168906"/>
                  <a:pt x="5276692" y="3189488"/>
                </a:cubicBezTo>
                <a:cubicBezTo>
                  <a:pt x="5335102" y="3221835"/>
                  <a:pt x="5382538" y="3265156"/>
                  <a:pt x="5379420" y="3331995"/>
                </a:cubicBezTo>
                <a:cubicBezTo>
                  <a:pt x="5379320" y="3345613"/>
                  <a:pt x="5389534" y="3358571"/>
                  <a:pt x="5397132" y="3370283"/>
                </a:cubicBezTo>
                <a:cubicBezTo>
                  <a:pt x="5450694" y="3440306"/>
                  <a:pt x="5456086" y="3500567"/>
                  <a:pt x="5404873" y="3534401"/>
                </a:cubicBezTo>
                <a:cubicBezTo>
                  <a:pt x="5373297" y="3556322"/>
                  <a:pt x="5345303" y="3580454"/>
                  <a:pt x="5306130" y="3590662"/>
                </a:cubicBezTo>
                <a:cubicBezTo>
                  <a:pt x="5306130" y="3590662"/>
                  <a:pt x="5278642" y="3598840"/>
                  <a:pt x="5275213" y="3602269"/>
                </a:cubicBezTo>
                <a:cubicBezTo>
                  <a:pt x="5274527" y="3602955"/>
                  <a:pt x="5274527" y="3602955"/>
                  <a:pt x="5273841" y="3603641"/>
                </a:cubicBezTo>
                <a:cubicBezTo>
                  <a:pt x="5260810" y="3616673"/>
                  <a:pt x="5250954" y="3634252"/>
                  <a:pt x="5228674" y="3635291"/>
                </a:cubicBezTo>
                <a:cubicBezTo>
                  <a:pt x="5228674" y="3635291"/>
                  <a:pt x="5228674" y="3635291"/>
                  <a:pt x="5227988" y="3635977"/>
                </a:cubicBezTo>
                <a:cubicBezTo>
                  <a:pt x="5222349" y="3635824"/>
                  <a:pt x="5217395" y="3634985"/>
                  <a:pt x="5209824" y="3632902"/>
                </a:cubicBezTo>
                <a:cubicBezTo>
                  <a:pt x="5209824" y="3632902"/>
                  <a:pt x="5209824" y="3632902"/>
                  <a:pt x="5186910" y="3653884"/>
                </a:cubicBezTo>
                <a:cubicBezTo>
                  <a:pt x="5186910" y="3653884"/>
                  <a:pt x="5186910" y="3653884"/>
                  <a:pt x="5182389" y="3660336"/>
                </a:cubicBezTo>
                <a:cubicBezTo>
                  <a:pt x="5177588" y="3665137"/>
                  <a:pt x="5174438" y="3670217"/>
                  <a:pt x="5169637" y="3675018"/>
                </a:cubicBezTo>
                <a:cubicBezTo>
                  <a:pt x="5169637" y="3675018"/>
                  <a:pt x="5167859" y="3678727"/>
                  <a:pt x="5163464" y="3681191"/>
                </a:cubicBezTo>
                <a:cubicBezTo>
                  <a:pt x="5151119" y="3693536"/>
                  <a:pt x="5135191" y="3703672"/>
                  <a:pt x="5110700" y="3701129"/>
                </a:cubicBezTo>
                <a:cubicBezTo>
                  <a:pt x="5110700" y="3701129"/>
                  <a:pt x="5110700" y="3701129"/>
                  <a:pt x="5107931" y="3694244"/>
                </a:cubicBezTo>
                <a:cubicBezTo>
                  <a:pt x="5107931" y="3694244"/>
                  <a:pt x="5107931" y="3694244"/>
                  <a:pt x="5105873" y="3696301"/>
                </a:cubicBezTo>
                <a:cubicBezTo>
                  <a:pt x="5107803" y="3698232"/>
                  <a:pt x="5108769" y="3699197"/>
                  <a:pt x="5110700" y="3701129"/>
                </a:cubicBezTo>
                <a:cubicBezTo>
                  <a:pt x="5024128" y="3781907"/>
                  <a:pt x="4947211" y="3872341"/>
                  <a:pt x="4844226" y="3936707"/>
                </a:cubicBezTo>
                <a:cubicBezTo>
                  <a:pt x="4770760" y="3981208"/>
                  <a:pt x="4728188" y="4056606"/>
                  <a:pt x="4684094" y="4127736"/>
                </a:cubicBezTo>
                <a:cubicBezTo>
                  <a:pt x="4669716" y="4151768"/>
                  <a:pt x="4661819" y="4180906"/>
                  <a:pt x="4628411" y="4187279"/>
                </a:cubicBezTo>
                <a:cubicBezTo>
                  <a:pt x="4615353" y="4190682"/>
                  <a:pt x="4605652" y="4213901"/>
                  <a:pt x="4616552" y="4226173"/>
                </a:cubicBezTo>
                <a:cubicBezTo>
                  <a:pt x="4662350" y="4274028"/>
                  <a:pt x="4659316" y="4296372"/>
                  <a:pt x="4642853" y="4311629"/>
                </a:cubicBezTo>
                <a:cubicBezTo>
                  <a:pt x="4626388" y="4326886"/>
                  <a:pt x="4596493" y="4335058"/>
                  <a:pt x="4588569" y="4354568"/>
                </a:cubicBezTo>
                <a:cubicBezTo>
                  <a:pt x="4579400" y="4371461"/>
                  <a:pt x="4561694" y="4385304"/>
                  <a:pt x="4533188" y="4373259"/>
                </a:cubicBezTo>
                <a:cubicBezTo>
                  <a:pt x="4533188" y="4373259"/>
                  <a:pt x="4533188" y="4373259"/>
                  <a:pt x="4527548" y="4373107"/>
                </a:cubicBezTo>
                <a:cubicBezTo>
                  <a:pt x="4527548" y="4373107"/>
                  <a:pt x="4527548" y="4373107"/>
                  <a:pt x="4525363" y="4379153"/>
                </a:cubicBezTo>
                <a:cubicBezTo>
                  <a:pt x="4503643" y="4383494"/>
                  <a:pt x="4497243" y="4407273"/>
                  <a:pt x="4471101" y="4404450"/>
                </a:cubicBezTo>
                <a:cubicBezTo>
                  <a:pt x="4466986" y="4408565"/>
                  <a:pt x="4460254" y="4411436"/>
                  <a:pt x="4456825" y="4414865"/>
                </a:cubicBezTo>
                <a:cubicBezTo>
                  <a:pt x="4462064" y="4469487"/>
                  <a:pt x="4417604" y="4457947"/>
                  <a:pt x="4382799" y="4456064"/>
                </a:cubicBezTo>
                <a:cubicBezTo>
                  <a:pt x="4339642" y="4518530"/>
                  <a:pt x="4272069" y="4555208"/>
                  <a:pt x="4208078" y="4594097"/>
                </a:cubicBezTo>
                <a:cubicBezTo>
                  <a:pt x="4087106" y="4670654"/>
                  <a:pt x="3990552" y="4773001"/>
                  <a:pt x="3910133" y="4890110"/>
                </a:cubicBezTo>
                <a:cubicBezTo>
                  <a:pt x="3891361" y="4916605"/>
                  <a:pt x="3864434" y="4928086"/>
                  <a:pt x="3837099" y="4941903"/>
                </a:cubicBezTo>
                <a:cubicBezTo>
                  <a:pt x="3787232" y="4964737"/>
                  <a:pt x="3755734" y="5015543"/>
                  <a:pt x="3689020" y="5014672"/>
                </a:cubicBezTo>
                <a:cubicBezTo>
                  <a:pt x="3647103" y="5027624"/>
                  <a:pt x="3637607" y="5075740"/>
                  <a:pt x="3594445" y="5086076"/>
                </a:cubicBezTo>
                <a:cubicBezTo>
                  <a:pt x="3586215" y="5094306"/>
                  <a:pt x="3576053" y="5100605"/>
                  <a:pt x="3569194" y="5107464"/>
                </a:cubicBezTo>
                <a:cubicBezTo>
                  <a:pt x="3513514" y="5167008"/>
                  <a:pt x="3470816" y="5246394"/>
                  <a:pt x="3353010" y="5223237"/>
                </a:cubicBezTo>
                <a:cubicBezTo>
                  <a:pt x="3353010" y="5223237"/>
                  <a:pt x="3353010" y="5223237"/>
                  <a:pt x="3353695" y="5222551"/>
                </a:cubicBezTo>
                <a:cubicBezTo>
                  <a:pt x="3345439" y="5221153"/>
                  <a:pt x="3335125" y="5221812"/>
                  <a:pt x="3328519" y="5220694"/>
                </a:cubicBezTo>
                <a:cubicBezTo>
                  <a:pt x="3320289" y="5228924"/>
                  <a:pt x="3310813" y="5234538"/>
                  <a:pt x="3302583" y="5242768"/>
                </a:cubicBezTo>
                <a:cubicBezTo>
                  <a:pt x="3314961" y="5292182"/>
                  <a:pt x="3272177" y="5290552"/>
                  <a:pt x="3248832" y="5304242"/>
                </a:cubicBezTo>
                <a:cubicBezTo>
                  <a:pt x="3251529" y="5334373"/>
                  <a:pt x="3311890" y="5326149"/>
                  <a:pt x="3294517" y="5360901"/>
                </a:cubicBezTo>
                <a:cubicBezTo>
                  <a:pt x="3286593" y="5380411"/>
                  <a:pt x="3258366" y="5370018"/>
                  <a:pt x="3233696" y="5352205"/>
                </a:cubicBezTo>
                <a:cubicBezTo>
                  <a:pt x="3220738" y="5341991"/>
                  <a:pt x="3205164" y="5330532"/>
                  <a:pt x="3189589" y="5319073"/>
                </a:cubicBezTo>
                <a:cubicBezTo>
                  <a:pt x="3189589" y="5319073"/>
                  <a:pt x="3189589" y="5319073"/>
                  <a:pt x="3190554" y="5320038"/>
                </a:cubicBezTo>
                <a:cubicBezTo>
                  <a:pt x="3162914" y="5322576"/>
                  <a:pt x="3145768" y="5339722"/>
                  <a:pt x="3142544" y="5368049"/>
                </a:cubicBezTo>
                <a:cubicBezTo>
                  <a:pt x="3135685" y="5374907"/>
                  <a:pt x="3128140" y="5382452"/>
                  <a:pt x="3120596" y="5389996"/>
                </a:cubicBezTo>
                <a:cubicBezTo>
                  <a:pt x="3115795" y="5394797"/>
                  <a:pt x="3111680" y="5398912"/>
                  <a:pt x="3106879" y="5403713"/>
                </a:cubicBezTo>
                <a:cubicBezTo>
                  <a:pt x="3103170" y="5405492"/>
                  <a:pt x="3100427" y="5408235"/>
                  <a:pt x="3096312" y="5412350"/>
                </a:cubicBezTo>
                <a:cubicBezTo>
                  <a:pt x="3079851" y="5428811"/>
                  <a:pt x="3064762" y="5443900"/>
                  <a:pt x="3046930" y="5461733"/>
                </a:cubicBezTo>
                <a:cubicBezTo>
                  <a:pt x="3036921" y="5473671"/>
                  <a:pt x="3025261" y="5485331"/>
                  <a:pt x="3013601" y="5496991"/>
                </a:cubicBezTo>
                <a:cubicBezTo>
                  <a:pt x="3010172" y="5500420"/>
                  <a:pt x="3006057" y="5504535"/>
                  <a:pt x="3001942" y="5508650"/>
                </a:cubicBezTo>
                <a:cubicBezTo>
                  <a:pt x="3001942" y="5508650"/>
                  <a:pt x="3001942" y="5508650"/>
                  <a:pt x="3001663" y="5507000"/>
                </a:cubicBezTo>
                <a:cubicBezTo>
                  <a:pt x="2991660" y="5571070"/>
                  <a:pt x="2940948" y="5536818"/>
                  <a:pt x="2896335" y="5519640"/>
                </a:cubicBezTo>
                <a:cubicBezTo>
                  <a:pt x="2891254" y="5522789"/>
                  <a:pt x="2886453" y="5527590"/>
                  <a:pt x="2882338" y="5531705"/>
                </a:cubicBezTo>
                <a:cubicBezTo>
                  <a:pt x="2871823" y="5559599"/>
                  <a:pt x="2855109" y="5584036"/>
                  <a:pt x="2822108" y="5588072"/>
                </a:cubicBezTo>
                <a:cubicBezTo>
                  <a:pt x="2822108" y="5588072"/>
                  <a:pt x="2822108" y="5588072"/>
                  <a:pt x="2823074" y="5589038"/>
                </a:cubicBezTo>
                <a:cubicBezTo>
                  <a:pt x="2805594" y="5585276"/>
                  <a:pt x="2798482" y="5600112"/>
                  <a:pt x="2782375" y="5594979"/>
                </a:cubicBezTo>
                <a:cubicBezTo>
                  <a:pt x="2753030" y="5577979"/>
                  <a:pt x="2735198" y="5595811"/>
                  <a:pt x="2714849" y="5598782"/>
                </a:cubicBezTo>
                <a:cubicBezTo>
                  <a:pt x="2708802" y="5600966"/>
                  <a:pt x="2706059" y="5603709"/>
                  <a:pt x="2702630" y="5607139"/>
                </a:cubicBezTo>
                <a:cubicBezTo>
                  <a:pt x="2679437" y="5626470"/>
                  <a:pt x="2671286" y="5663586"/>
                  <a:pt x="2627106" y="5653698"/>
                </a:cubicBezTo>
                <a:cubicBezTo>
                  <a:pt x="2559373" y="5632605"/>
                  <a:pt x="2511410" y="5647741"/>
                  <a:pt x="2481971" y="5696490"/>
                </a:cubicBezTo>
                <a:cubicBezTo>
                  <a:pt x="2471836" y="5712418"/>
                  <a:pt x="2457154" y="5725170"/>
                  <a:pt x="2430858" y="5716707"/>
                </a:cubicBezTo>
                <a:cubicBezTo>
                  <a:pt x="2407132" y="5742364"/>
                  <a:pt x="2414430" y="5794927"/>
                  <a:pt x="2354195" y="5799164"/>
                </a:cubicBezTo>
                <a:cubicBezTo>
                  <a:pt x="2367806" y="5746933"/>
                  <a:pt x="2373999" y="5698257"/>
                  <a:pt x="2392312" y="5654841"/>
                </a:cubicBezTo>
                <a:cubicBezTo>
                  <a:pt x="2412276" y="5611706"/>
                  <a:pt x="2367362" y="5635378"/>
                  <a:pt x="2357554" y="5620083"/>
                </a:cubicBezTo>
                <a:cubicBezTo>
                  <a:pt x="2348611" y="5619371"/>
                  <a:pt x="2344496" y="5623486"/>
                  <a:pt x="2345894" y="5631743"/>
                </a:cubicBezTo>
                <a:cubicBezTo>
                  <a:pt x="2343336" y="5701886"/>
                  <a:pt x="2286709" y="5717961"/>
                  <a:pt x="2244593" y="5758148"/>
                </a:cubicBezTo>
                <a:cubicBezTo>
                  <a:pt x="2219183" y="5721765"/>
                  <a:pt x="2228479" y="5700883"/>
                  <a:pt x="2235438" y="5680407"/>
                </a:cubicBezTo>
                <a:cubicBezTo>
                  <a:pt x="2235438" y="5680407"/>
                  <a:pt x="2235438" y="5680407"/>
                  <a:pt x="2240925" y="5674920"/>
                </a:cubicBezTo>
                <a:cubicBezTo>
                  <a:pt x="2240925" y="5674920"/>
                  <a:pt x="2240925" y="5674920"/>
                  <a:pt x="2243110" y="5668874"/>
                </a:cubicBezTo>
                <a:cubicBezTo>
                  <a:pt x="2240745" y="5659652"/>
                  <a:pt x="2239347" y="5651395"/>
                  <a:pt x="2240007" y="5641081"/>
                </a:cubicBezTo>
                <a:cubicBezTo>
                  <a:pt x="2227049" y="5630866"/>
                  <a:pt x="2217394" y="5621211"/>
                  <a:pt x="2205808" y="5609625"/>
                </a:cubicBezTo>
                <a:cubicBezTo>
                  <a:pt x="2199762" y="5611810"/>
                  <a:pt x="2196333" y="5615239"/>
                  <a:pt x="2193589" y="5617983"/>
                </a:cubicBezTo>
                <a:cubicBezTo>
                  <a:pt x="2174259" y="5641174"/>
                  <a:pt x="2175735" y="5678318"/>
                  <a:pt x="2140831" y="5690051"/>
                </a:cubicBezTo>
                <a:cubicBezTo>
                  <a:pt x="2070740" y="5711865"/>
                  <a:pt x="2062483" y="5710468"/>
                  <a:pt x="2029777" y="5621521"/>
                </a:cubicBezTo>
                <a:cubicBezTo>
                  <a:pt x="1981993" y="5651926"/>
                  <a:pt x="1963202" y="5720924"/>
                  <a:pt x="1871384" y="5694950"/>
                </a:cubicBezTo>
                <a:cubicBezTo>
                  <a:pt x="1909740" y="5637285"/>
                  <a:pt x="1896011" y="5546739"/>
                  <a:pt x="1964956" y="5508690"/>
                </a:cubicBezTo>
                <a:cubicBezTo>
                  <a:pt x="1977735" y="5503635"/>
                  <a:pt x="1984134" y="5479858"/>
                  <a:pt x="1981744" y="5461006"/>
                </a:cubicBezTo>
                <a:cubicBezTo>
                  <a:pt x="1976864" y="5436922"/>
                  <a:pt x="1965636" y="5455873"/>
                  <a:pt x="1957659" y="5456126"/>
                </a:cubicBezTo>
                <a:cubicBezTo>
                  <a:pt x="1950115" y="5463670"/>
                  <a:pt x="1942570" y="5471215"/>
                  <a:pt x="1935026" y="5478760"/>
                </a:cubicBezTo>
                <a:cubicBezTo>
                  <a:pt x="1861812" y="5515284"/>
                  <a:pt x="1825709" y="5491526"/>
                  <a:pt x="1795161" y="5386905"/>
                </a:cubicBezTo>
                <a:cubicBezTo>
                  <a:pt x="1793763" y="5378648"/>
                  <a:pt x="1791119" y="5367774"/>
                  <a:pt x="1791093" y="5358146"/>
                </a:cubicBezTo>
                <a:cubicBezTo>
                  <a:pt x="1755416" y="5289548"/>
                  <a:pt x="1814100" y="5271415"/>
                  <a:pt x="1825401" y="5229218"/>
                </a:cubicBezTo>
                <a:cubicBezTo>
                  <a:pt x="1828931" y="5212173"/>
                  <a:pt x="1844579" y="5200385"/>
                  <a:pt x="1858576" y="5188320"/>
                </a:cubicBezTo>
                <a:cubicBezTo>
                  <a:pt x="1855526" y="5179784"/>
                  <a:pt x="1852755" y="5172899"/>
                  <a:pt x="1852755" y="5172899"/>
                </a:cubicBezTo>
                <a:cubicBezTo>
                  <a:pt x="1852755" y="5172899"/>
                  <a:pt x="1859768" y="5171680"/>
                  <a:pt x="1869803" y="5169369"/>
                </a:cubicBezTo>
                <a:cubicBezTo>
                  <a:pt x="1873612" y="5153973"/>
                  <a:pt x="1893402" y="5147701"/>
                  <a:pt x="1889080" y="5126919"/>
                </a:cubicBezTo>
                <a:cubicBezTo>
                  <a:pt x="1897311" y="5118689"/>
                  <a:pt x="1904575" y="5109493"/>
                  <a:pt x="1912120" y="5101948"/>
                </a:cubicBezTo>
                <a:cubicBezTo>
                  <a:pt x="1907952" y="5086807"/>
                  <a:pt x="1922787" y="5079694"/>
                  <a:pt x="1922328" y="5062775"/>
                </a:cubicBezTo>
                <a:cubicBezTo>
                  <a:pt x="1927257" y="5053985"/>
                  <a:pt x="1934522" y="5044789"/>
                  <a:pt x="1942066" y="5037245"/>
                </a:cubicBezTo>
                <a:cubicBezTo>
                  <a:pt x="1941634" y="5029954"/>
                  <a:pt x="1939956" y="5020046"/>
                  <a:pt x="1938558" y="5011789"/>
                </a:cubicBezTo>
                <a:cubicBezTo>
                  <a:pt x="1926512" y="4983283"/>
                  <a:pt x="1922850" y="4952187"/>
                  <a:pt x="1923331" y="4926604"/>
                </a:cubicBezTo>
                <a:cubicBezTo>
                  <a:pt x="1923024" y="4915324"/>
                  <a:pt x="1920661" y="4906101"/>
                  <a:pt x="1921600" y="4897439"/>
                </a:cubicBezTo>
                <a:cubicBezTo>
                  <a:pt x="1924343" y="4894695"/>
                  <a:pt x="1928458" y="4890580"/>
                  <a:pt x="1929956" y="4885219"/>
                </a:cubicBezTo>
                <a:cubicBezTo>
                  <a:pt x="1925129" y="4880392"/>
                  <a:pt x="1919336" y="4874599"/>
                  <a:pt x="1913543" y="4868806"/>
                </a:cubicBezTo>
                <a:cubicBezTo>
                  <a:pt x="1905286" y="4867408"/>
                  <a:pt x="1896343" y="4866695"/>
                  <a:pt x="1886156" y="4863365"/>
                </a:cubicBezTo>
                <a:cubicBezTo>
                  <a:pt x="1859760" y="4868521"/>
                  <a:pt x="1834763" y="4881932"/>
                  <a:pt x="1801530" y="4851442"/>
                </a:cubicBezTo>
                <a:cubicBezTo>
                  <a:pt x="1793986" y="4858986"/>
                  <a:pt x="1786441" y="4866531"/>
                  <a:pt x="1776965" y="4872144"/>
                </a:cubicBezTo>
                <a:cubicBezTo>
                  <a:pt x="1686685" y="4954701"/>
                  <a:pt x="1587156" y="5025265"/>
                  <a:pt x="1500051" y="5112370"/>
                </a:cubicBezTo>
                <a:cubicBezTo>
                  <a:pt x="1467815" y="5144606"/>
                  <a:pt x="1397239" y="5139873"/>
                  <a:pt x="1367294" y="5204576"/>
                </a:cubicBezTo>
                <a:cubicBezTo>
                  <a:pt x="1345587" y="5114285"/>
                  <a:pt x="1393677" y="5095160"/>
                  <a:pt x="1424261" y="5062644"/>
                </a:cubicBezTo>
                <a:cubicBezTo>
                  <a:pt x="1431727" y="5026214"/>
                  <a:pt x="1459035" y="5002769"/>
                  <a:pt x="1491323" y="4989790"/>
                </a:cubicBezTo>
                <a:cubicBezTo>
                  <a:pt x="1498182" y="4982931"/>
                  <a:pt x="1507099" y="4974014"/>
                  <a:pt x="1516014" y="4965099"/>
                </a:cubicBezTo>
                <a:cubicBezTo>
                  <a:pt x="1514616" y="4956842"/>
                  <a:pt x="1513904" y="4947899"/>
                  <a:pt x="1514157" y="4939921"/>
                </a:cubicBezTo>
                <a:cubicBezTo>
                  <a:pt x="1435710" y="4973956"/>
                  <a:pt x="1350910" y="4998895"/>
                  <a:pt x="1292611" y="5057194"/>
                </a:cubicBezTo>
                <a:cubicBezTo>
                  <a:pt x="1269292" y="5080513"/>
                  <a:pt x="1265024" y="5078988"/>
                  <a:pt x="1247846" y="5034374"/>
                </a:cubicBezTo>
                <a:cubicBezTo>
                  <a:pt x="1233436" y="4996646"/>
                  <a:pt x="1216975" y="5013107"/>
                  <a:pt x="1203232" y="5017196"/>
                </a:cubicBezTo>
                <a:cubicBezTo>
                  <a:pt x="1169851" y="5033197"/>
                  <a:pt x="1162286" y="5083245"/>
                  <a:pt x="1110281" y="5079250"/>
                </a:cubicBezTo>
                <a:cubicBezTo>
                  <a:pt x="1108657" y="5088600"/>
                  <a:pt x="1106752" y="5096297"/>
                  <a:pt x="1106066" y="5096982"/>
                </a:cubicBezTo>
                <a:cubicBezTo>
                  <a:pt x="1104009" y="5099040"/>
                  <a:pt x="1091916" y="5103408"/>
                  <a:pt x="1080510" y="5107091"/>
                </a:cubicBezTo>
                <a:cubicBezTo>
                  <a:pt x="1078452" y="5109149"/>
                  <a:pt x="1076674" y="5112857"/>
                  <a:pt x="1073930" y="5115601"/>
                </a:cubicBezTo>
                <a:cubicBezTo>
                  <a:pt x="1058868" y="5140318"/>
                  <a:pt x="1052495" y="5173726"/>
                  <a:pt x="1009560" y="5166455"/>
                </a:cubicBezTo>
                <a:cubicBezTo>
                  <a:pt x="1009560" y="5166455"/>
                  <a:pt x="1009560" y="5166455"/>
                  <a:pt x="1003767" y="5160662"/>
                </a:cubicBezTo>
                <a:cubicBezTo>
                  <a:pt x="991748" y="5141785"/>
                  <a:pt x="1008361" y="5130964"/>
                  <a:pt x="1006531" y="5115416"/>
                </a:cubicBezTo>
                <a:cubicBezTo>
                  <a:pt x="1006531" y="5115416"/>
                  <a:pt x="1006531" y="5115416"/>
                  <a:pt x="1005845" y="5116102"/>
                </a:cubicBezTo>
                <a:cubicBezTo>
                  <a:pt x="999614" y="5050886"/>
                  <a:pt x="1059010" y="5041696"/>
                  <a:pt x="1084487" y="5002702"/>
                </a:cubicBezTo>
                <a:cubicBezTo>
                  <a:pt x="1091346" y="4995844"/>
                  <a:pt x="1097239" y="4988019"/>
                  <a:pt x="1104783" y="4980475"/>
                </a:cubicBezTo>
                <a:cubicBezTo>
                  <a:pt x="1103532" y="4925726"/>
                  <a:pt x="1128603" y="4889070"/>
                  <a:pt x="1161118" y="4858486"/>
                </a:cubicBezTo>
                <a:cubicBezTo>
                  <a:pt x="1213930" y="4805674"/>
                  <a:pt x="1277895" y="4757157"/>
                  <a:pt x="1319120" y="4692760"/>
                </a:cubicBezTo>
                <a:cubicBezTo>
                  <a:pt x="1348559" y="4644010"/>
                  <a:pt x="1386688" y="4603951"/>
                  <a:pt x="1424817" y="4563890"/>
                </a:cubicBezTo>
                <a:cubicBezTo>
                  <a:pt x="1427661" y="4547531"/>
                  <a:pt x="1430098" y="4533508"/>
                  <a:pt x="1431470" y="4532135"/>
                </a:cubicBezTo>
                <a:cubicBezTo>
                  <a:pt x="1432842" y="4530764"/>
                  <a:pt x="1448643" y="4524618"/>
                  <a:pt x="1468839" y="4516008"/>
                </a:cubicBezTo>
                <a:cubicBezTo>
                  <a:pt x="1471303" y="4511612"/>
                  <a:pt x="1474732" y="4508183"/>
                  <a:pt x="1478162" y="4504754"/>
                </a:cubicBezTo>
                <a:cubicBezTo>
                  <a:pt x="1450061" y="4490371"/>
                  <a:pt x="1427096" y="4492096"/>
                  <a:pt x="1412972" y="4508151"/>
                </a:cubicBezTo>
                <a:cubicBezTo>
                  <a:pt x="1393082" y="4528041"/>
                  <a:pt x="1372226" y="4546966"/>
                  <a:pt x="1352336" y="4566855"/>
                </a:cubicBezTo>
                <a:cubicBezTo>
                  <a:pt x="1346697" y="4566703"/>
                  <a:pt x="1342148" y="4563526"/>
                  <a:pt x="1338006" y="4558013"/>
                </a:cubicBezTo>
                <a:cubicBezTo>
                  <a:pt x="1337448" y="4554710"/>
                  <a:pt x="1334551" y="4551813"/>
                  <a:pt x="1335923" y="4550442"/>
                </a:cubicBezTo>
                <a:cubicBezTo>
                  <a:pt x="1332261" y="4519346"/>
                  <a:pt x="1372427" y="4519731"/>
                  <a:pt x="1366834" y="4486704"/>
                </a:cubicBezTo>
                <a:cubicBezTo>
                  <a:pt x="1379180" y="4474359"/>
                  <a:pt x="1390154" y="4463385"/>
                  <a:pt x="1401813" y="4451725"/>
                </a:cubicBezTo>
                <a:cubicBezTo>
                  <a:pt x="1456075" y="4426428"/>
                  <a:pt x="1457541" y="4359307"/>
                  <a:pt x="1493054" y="4318003"/>
                </a:cubicBezTo>
                <a:cubicBezTo>
                  <a:pt x="1537203" y="4266130"/>
                  <a:pt x="1573347" y="4204882"/>
                  <a:pt x="1626464" y="4163351"/>
                </a:cubicBezTo>
                <a:cubicBezTo>
                  <a:pt x="1690556" y="4110845"/>
                  <a:pt x="1718391" y="4028942"/>
                  <a:pt x="1777528" y="3975598"/>
                </a:cubicBezTo>
                <a:cubicBezTo>
                  <a:pt x="1799069" y="3955987"/>
                  <a:pt x="1794036" y="3926263"/>
                  <a:pt x="1766443" y="3895927"/>
                </a:cubicBezTo>
                <a:cubicBezTo>
                  <a:pt x="1752852" y="3905655"/>
                  <a:pt x="1739541" y="3917035"/>
                  <a:pt x="1727881" y="3928695"/>
                </a:cubicBezTo>
                <a:cubicBezTo>
                  <a:pt x="1728593" y="3937638"/>
                  <a:pt x="1725165" y="3941066"/>
                  <a:pt x="1715535" y="3941040"/>
                </a:cubicBezTo>
                <a:cubicBezTo>
                  <a:pt x="1708118" y="3944596"/>
                  <a:pt x="1700574" y="3952141"/>
                  <a:pt x="1692063" y="3958720"/>
                </a:cubicBezTo>
                <a:cubicBezTo>
                  <a:pt x="1663716" y="4004446"/>
                  <a:pt x="1628611" y="4043414"/>
                  <a:pt x="1569214" y="4052604"/>
                </a:cubicBezTo>
                <a:cubicBezTo>
                  <a:pt x="1562609" y="4051485"/>
                  <a:pt x="1559179" y="4054914"/>
                  <a:pt x="1558367" y="4059589"/>
                </a:cubicBezTo>
                <a:cubicBezTo>
                  <a:pt x="1522476" y="4112859"/>
                  <a:pt x="1470577" y="4147379"/>
                  <a:pt x="1427927" y="4193892"/>
                </a:cubicBezTo>
                <a:cubicBezTo>
                  <a:pt x="1418019" y="4192214"/>
                  <a:pt x="1412252" y="4196049"/>
                  <a:pt x="1414895" y="4206923"/>
                </a:cubicBezTo>
                <a:cubicBezTo>
                  <a:pt x="1407351" y="4214467"/>
                  <a:pt x="1399807" y="4222012"/>
                  <a:pt x="1392262" y="4229557"/>
                </a:cubicBezTo>
                <a:cubicBezTo>
                  <a:pt x="1383040" y="4227192"/>
                  <a:pt x="1374783" y="4225795"/>
                  <a:pt x="1364189" y="4224802"/>
                </a:cubicBezTo>
                <a:cubicBezTo>
                  <a:pt x="1322883" y="4260314"/>
                  <a:pt x="1257542" y="4258071"/>
                  <a:pt x="1208640" y="4281871"/>
                </a:cubicBezTo>
                <a:cubicBezTo>
                  <a:pt x="1197666" y="4292845"/>
                  <a:pt x="1184076" y="4302573"/>
                  <a:pt x="1171730" y="4314919"/>
                </a:cubicBezTo>
                <a:cubicBezTo>
                  <a:pt x="1162787" y="4314206"/>
                  <a:pt x="1157986" y="4319008"/>
                  <a:pt x="1159384" y="4327264"/>
                </a:cubicBezTo>
                <a:cubicBezTo>
                  <a:pt x="1155954" y="4330694"/>
                  <a:pt x="1151839" y="4334809"/>
                  <a:pt x="1148410" y="4338238"/>
                </a:cubicBezTo>
                <a:cubicBezTo>
                  <a:pt x="1130245" y="4335162"/>
                  <a:pt x="1119624" y="4324542"/>
                  <a:pt x="1116548" y="4306377"/>
                </a:cubicBezTo>
                <a:cubicBezTo>
                  <a:pt x="1119012" y="4301982"/>
                  <a:pt x="1123127" y="4297867"/>
                  <a:pt x="1126557" y="4294437"/>
                </a:cubicBezTo>
                <a:cubicBezTo>
                  <a:pt x="1126910" y="4272843"/>
                  <a:pt x="1140221" y="4261463"/>
                  <a:pt x="1160571" y="4258493"/>
                </a:cubicBezTo>
                <a:cubicBezTo>
                  <a:pt x="1172916" y="4246148"/>
                  <a:pt x="1185541" y="4235453"/>
                  <a:pt x="1197886" y="4223108"/>
                </a:cubicBezTo>
                <a:cubicBezTo>
                  <a:pt x="1194838" y="4214571"/>
                  <a:pt x="1198953" y="4210456"/>
                  <a:pt x="1207895" y="4211168"/>
                </a:cubicBezTo>
                <a:cubicBezTo>
                  <a:pt x="1220927" y="4198137"/>
                  <a:pt x="1231901" y="4187163"/>
                  <a:pt x="1244246" y="4174818"/>
                </a:cubicBezTo>
                <a:cubicBezTo>
                  <a:pt x="1237355" y="4119917"/>
                  <a:pt x="1296624" y="4114715"/>
                  <a:pt x="1307239" y="4073204"/>
                </a:cubicBezTo>
                <a:cubicBezTo>
                  <a:pt x="1247638" y="4057497"/>
                  <a:pt x="1211973" y="4093162"/>
                  <a:pt x="1161493" y="4093436"/>
                </a:cubicBezTo>
                <a:cubicBezTo>
                  <a:pt x="1099079" y="4155850"/>
                  <a:pt x="1042864" y="4221719"/>
                  <a:pt x="959490" y="4264543"/>
                </a:cubicBezTo>
                <a:cubicBezTo>
                  <a:pt x="930503" y="4278080"/>
                  <a:pt x="906725" y="4284480"/>
                  <a:pt x="871562" y="4252059"/>
                </a:cubicBezTo>
                <a:cubicBezTo>
                  <a:pt x="861274" y="4262347"/>
                  <a:pt x="849054" y="4270704"/>
                  <a:pt x="837395" y="4282364"/>
                </a:cubicBezTo>
                <a:cubicBezTo>
                  <a:pt x="820554" y="4310791"/>
                  <a:pt x="790729" y="4319374"/>
                  <a:pt x="758741" y="4291501"/>
                </a:cubicBezTo>
                <a:cubicBezTo>
                  <a:pt x="726194" y="4260325"/>
                  <a:pt x="663722" y="4251350"/>
                  <a:pt x="667678" y="4189464"/>
                </a:cubicBezTo>
                <a:cubicBezTo>
                  <a:pt x="656704" y="4200438"/>
                  <a:pt x="645731" y="4211412"/>
                  <a:pt x="635443" y="4221700"/>
                </a:cubicBezTo>
                <a:cubicBezTo>
                  <a:pt x="635443" y="4221700"/>
                  <a:pt x="635443" y="4221700"/>
                  <a:pt x="634757" y="4222385"/>
                </a:cubicBezTo>
                <a:cubicBezTo>
                  <a:pt x="634757" y="4222385"/>
                  <a:pt x="634757" y="4222385"/>
                  <a:pt x="625540" y="4272153"/>
                </a:cubicBezTo>
                <a:cubicBezTo>
                  <a:pt x="625540" y="4272153"/>
                  <a:pt x="625540" y="4272153"/>
                  <a:pt x="598106" y="4299588"/>
                </a:cubicBezTo>
                <a:cubicBezTo>
                  <a:pt x="598106" y="4299588"/>
                  <a:pt x="596048" y="4301646"/>
                  <a:pt x="591653" y="4304109"/>
                </a:cubicBezTo>
                <a:cubicBezTo>
                  <a:pt x="584821" y="4320596"/>
                  <a:pt x="578522" y="4330758"/>
                  <a:pt x="574406" y="4334873"/>
                </a:cubicBezTo>
                <a:cubicBezTo>
                  <a:pt x="567548" y="4341731"/>
                  <a:pt x="537290" y="4343024"/>
                  <a:pt x="533582" y="4344802"/>
                </a:cubicBezTo>
                <a:cubicBezTo>
                  <a:pt x="528907" y="4345614"/>
                  <a:pt x="513491" y="4391926"/>
                  <a:pt x="513491" y="4391926"/>
                </a:cubicBezTo>
                <a:cubicBezTo>
                  <a:pt x="505667" y="4397820"/>
                  <a:pt x="462431" y="4431400"/>
                  <a:pt x="459967" y="4435795"/>
                </a:cubicBezTo>
                <a:cubicBezTo>
                  <a:pt x="457504" y="4440190"/>
                  <a:pt x="434184" y="4463509"/>
                  <a:pt x="429130" y="4476287"/>
                </a:cubicBezTo>
                <a:cubicBezTo>
                  <a:pt x="424077" y="4489066"/>
                  <a:pt x="405125" y="4500292"/>
                  <a:pt x="399765" y="4501791"/>
                </a:cubicBezTo>
                <a:cubicBezTo>
                  <a:pt x="393438" y="4502324"/>
                  <a:pt x="351901" y="4503310"/>
                  <a:pt x="340162" y="4486084"/>
                </a:cubicBezTo>
                <a:cubicBezTo>
                  <a:pt x="328424" y="4468858"/>
                  <a:pt x="330481" y="4466800"/>
                  <a:pt x="326186" y="4455648"/>
                </a:cubicBezTo>
                <a:cubicBezTo>
                  <a:pt x="321891" y="4444494"/>
                  <a:pt x="313635" y="4443096"/>
                  <a:pt x="323210" y="4423865"/>
                </a:cubicBezTo>
                <a:cubicBezTo>
                  <a:pt x="332506" y="4402983"/>
                  <a:pt x="343813" y="4412918"/>
                  <a:pt x="349274" y="4397802"/>
                </a:cubicBezTo>
                <a:cubicBezTo>
                  <a:pt x="353082" y="4382407"/>
                  <a:pt x="340737" y="4394753"/>
                  <a:pt x="353082" y="4382407"/>
                </a:cubicBezTo>
                <a:cubicBezTo>
                  <a:pt x="358569" y="4376920"/>
                  <a:pt x="362964" y="4374456"/>
                  <a:pt x="366393" y="4371027"/>
                </a:cubicBezTo>
                <a:cubicBezTo>
                  <a:pt x="365961" y="4363736"/>
                  <a:pt x="368145" y="4357690"/>
                  <a:pt x="372946" y="4352889"/>
                </a:cubicBezTo>
                <a:cubicBezTo>
                  <a:pt x="368524" y="4345724"/>
                  <a:pt x="363697" y="4340896"/>
                  <a:pt x="358184" y="4336755"/>
                </a:cubicBezTo>
                <a:cubicBezTo>
                  <a:pt x="332221" y="4349200"/>
                  <a:pt x="323105" y="4385351"/>
                  <a:pt x="286242" y="4385525"/>
                </a:cubicBezTo>
                <a:cubicBezTo>
                  <a:pt x="233292" y="4338062"/>
                  <a:pt x="234126" y="4290885"/>
                  <a:pt x="250380" y="4249527"/>
                </a:cubicBezTo>
                <a:cubicBezTo>
                  <a:pt x="264045" y="4216553"/>
                  <a:pt x="284874" y="4187999"/>
                  <a:pt x="302527" y="4154899"/>
                </a:cubicBezTo>
                <a:cubicBezTo>
                  <a:pt x="280499" y="4147961"/>
                  <a:pt x="268687" y="4153981"/>
                  <a:pt x="260051" y="4164548"/>
                </a:cubicBezTo>
                <a:cubicBezTo>
                  <a:pt x="260230" y="4179816"/>
                  <a:pt x="258199" y="4191503"/>
                  <a:pt x="253931" y="4189978"/>
                </a:cubicBezTo>
                <a:cubicBezTo>
                  <a:pt x="240441" y="4186090"/>
                  <a:pt x="244888" y="4202883"/>
                  <a:pt x="239960" y="4211673"/>
                </a:cubicBezTo>
                <a:cubicBezTo>
                  <a:pt x="233967" y="4233114"/>
                  <a:pt x="209096" y="4242536"/>
                  <a:pt x="199521" y="4261767"/>
                </a:cubicBezTo>
                <a:cubicBezTo>
                  <a:pt x="182327" y="4311788"/>
                  <a:pt x="171485" y="4370904"/>
                  <a:pt x="87366" y="4343026"/>
                </a:cubicBezTo>
                <a:cubicBezTo>
                  <a:pt x="65339" y="4336088"/>
                  <a:pt x="67323" y="4357276"/>
                  <a:pt x="55790" y="4364947"/>
                </a:cubicBezTo>
                <a:cubicBezTo>
                  <a:pt x="42073" y="4378664"/>
                  <a:pt x="37324" y="4402722"/>
                  <a:pt x="3" y="4385977"/>
                </a:cubicBezTo>
                <a:cubicBezTo>
                  <a:pt x="-568" y="4278411"/>
                  <a:pt x="73684" y="4219607"/>
                  <a:pt x="101367" y="4132063"/>
                </a:cubicBezTo>
                <a:cubicBezTo>
                  <a:pt x="101367" y="4132063"/>
                  <a:pt x="101367" y="4132063"/>
                  <a:pt x="85386" y="4122941"/>
                </a:cubicBezTo>
                <a:cubicBezTo>
                  <a:pt x="85386" y="4122941"/>
                  <a:pt x="73314" y="4084806"/>
                  <a:pt x="78801" y="4079320"/>
                </a:cubicBezTo>
                <a:cubicBezTo>
                  <a:pt x="84288" y="4073833"/>
                  <a:pt x="83549" y="4055262"/>
                  <a:pt x="101434" y="4056687"/>
                </a:cubicBezTo>
                <a:cubicBezTo>
                  <a:pt x="107075" y="4056840"/>
                  <a:pt x="114086" y="4055621"/>
                  <a:pt x="121784" y="4053715"/>
                </a:cubicBezTo>
                <a:cubicBezTo>
                  <a:pt x="167551" y="3940364"/>
                  <a:pt x="225997" y="3835574"/>
                  <a:pt x="298087" y="3740312"/>
                </a:cubicBezTo>
                <a:cubicBezTo>
                  <a:pt x="303573" y="3734826"/>
                  <a:pt x="318842" y="3735004"/>
                  <a:pt x="331214" y="3732287"/>
                </a:cubicBezTo>
                <a:cubicBezTo>
                  <a:pt x="334638" y="3676727"/>
                  <a:pt x="361206" y="3634710"/>
                  <a:pt x="395500" y="3600417"/>
                </a:cubicBezTo>
                <a:cubicBezTo>
                  <a:pt x="423062" y="3568994"/>
                  <a:pt x="453645" y="3536479"/>
                  <a:pt x="466038" y="3491259"/>
                </a:cubicBezTo>
                <a:cubicBezTo>
                  <a:pt x="474368" y="3469411"/>
                  <a:pt x="485190" y="3452798"/>
                  <a:pt x="499593" y="3438395"/>
                </a:cubicBezTo>
                <a:cubicBezTo>
                  <a:pt x="501904" y="3428360"/>
                  <a:pt x="503528" y="3419010"/>
                  <a:pt x="504899" y="3417639"/>
                </a:cubicBezTo>
                <a:cubicBezTo>
                  <a:pt x="507643" y="3414895"/>
                  <a:pt x="535537" y="3404381"/>
                  <a:pt x="541250" y="3381288"/>
                </a:cubicBezTo>
                <a:cubicBezTo>
                  <a:pt x="546964" y="3358196"/>
                  <a:pt x="542290" y="3359009"/>
                  <a:pt x="555448" y="3341988"/>
                </a:cubicBezTo>
                <a:cubicBezTo>
                  <a:pt x="566954" y="3324688"/>
                  <a:pt x="574446" y="3297886"/>
                  <a:pt x="596600" y="3300836"/>
                </a:cubicBezTo>
                <a:cubicBezTo>
                  <a:pt x="601553" y="3301675"/>
                  <a:pt x="609810" y="3303073"/>
                  <a:pt x="616416" y="3304192"/>
                </a:cubicBezTo>
                <a:cubicBezTo>
                  <a:pt x="695264" y="3215690"/>
                  <a:pt x="772460" y="3126907"/>
                  <a:pt x="852833" y="3042672"/>
                </a:cubicBezTo>
                <a:cubicBezTo>
                  <a:pt x="1005347" y="2882434"/>
                  <a:pt x="1158701" y="2727148"/>
                  <a:pt x="1319220" y="2576285"/>
                </a:cubicBezTo>
                <a:cubicBezTo>
                  <a:pt x="1435157" y="2470003"/>
                  <a:pt x="1546267" y="2358893"/>
                  <a:pt x="1648001" y="2239780"/>
                </a:cubicBezTo>
                <a:cubicBezTo>
                  <a:pt x="1749889" y="2126305"/>
                  <a:pt x="1860466" y="2021521"/>
                  <a:pt x="1940707" y="1889145"/>
                </a:cubicBezTo>
                <a:cubicBezTo>
                  <a:pt x="1958919" y="1859346"/>
                  <a:pt x="1991208" y="1846368"/>
                  <a:pt x="2011630" y="1820152"/>
                </a:cubicBezTo>
                <a:cubicBezTo>
                  <a:pt x="2204125" y="1592899"/>
                  <a:pt x="2405310" y="1374335"/>
                  <a:pt x="2624560" y="1172465"/>
                </a:cubicBezTo>
                <a:cubicBezTo>
                  <a:pt x="2708388" y="1094429"/>
                  <a:pt x="2792903" y="1015708"/>
                  <a:pt x="2871623" y="931194"/>
                </a:cubicBezTo>
                <a:cubicBezTo>
                  <a:pt x="2871623" y="931194"/>
                  <a:pt x="2871623" y="931194"/>
                  <a:pt x="2998989" y="778726"/>
                </a:cubicBezTo>
                <a:cubicBezTo>
                  <a:pt x="3078342" y="674269"/>
                  <a:pt x="3157697" y="569812"/>
                  <a:pt x="3250694" y="474883"/>
                </a:cubicBezTo>
                <a:cubicBezTo>
                  <a:pt x="3260982" y="464595"/>
                  <a:pt x="3270585" y="454993"/>
                  <a:pt x="3280872" y="444705"/>
                </a:cubicBezTo>
                <a:cubicBezTo>
                  <a:pt x="3324641" y="404798"/>
                  <a:pt x="3368689" y="366543"/>
                  <a:pt x="3420056" y="338349"/>
                </a:cubicBezTo>
                <a:cubicBezTo>
                  <a:pt x="3535160" y="279244"/>
                  <a:pt x="3607502" y="176005"/>
                  <a:pt x="3710054" y="104349"/>
                </a:cubicBezTo>
                <a:cubicBezTo>
                  <a:pt x="3777728" y="54054"/>
                  <a:pt x="3848172" y="10644"/>
                  <a:pt x="3946795" y="10502"/>
                </a:cubicBezTo>
                <a:cubicBezTo>
                  <a:pt x="3948446" y="10782"/>
                  <a:pt x="3950098" y="11062"/>
                  <a:pt x="3951748" y="11341"/>
                </a:cubicBezTo>
                <a:cubicBezTo>
                  <a:pt x="3953120" y="9970"/>
                  <a:pt x="3954492" y="8598"/>
                  <a:pt x="3955864" y="7226"/>
                </a:cubicBezTo>
                <a:cubicBezTo>
                  <a:pt x="3961351" y="1739"/>
                  <a:pt x="3965340" y="1613"/>
                  <a:pt x="3985282" y="980"/>
                </a:cubicBezTo>
                <a:cubicBezTo>
                  <a:pt x="3995394" y="1489"/>
                  <a:pt x="3993602" y="384"/>
                  <a:pt x="3994152" y="76"/>
                </a:cubicBez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3" name="Slide Number Placeholder 3">
            <a:extLst>
              <a:ext uri="{FF2B5EF4-FFF2-40B4-BE49-F238E27FC236}">
                <a16:creationId xmlns:a16="http://schemas.microsoft.com/office/drawing/2014/main" id="{7E195706-9C1D-4BA7-9F3B-93A047AA26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2CFAF-8857-4BF8-913D-40681F8A885A}" type="slidenum">
              <a:rPr lang="en-US" smtClean="0"/>
              <a:t>‹#›</a:t>
            </a:fld>
            <a:endParaRPr lang="en-US" dirty="0"/>
          </a:p>
        </p:txBody>
      </p:sp>
    </p:spTree>
    <p:extLst>
      <p:ext uri="{BB962C8B-B14F-4D97-AF65-F5344CB8AC3E}">
        <p14:creationId xmlns:p14="http://schemas.microsoft.com/office/powerpoint/2010/main" val="2581415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9_L 7">
    <p:spTree>
      <p:nvGrpSpPr>
        <p:cNvPr id="1" name=""/>
        <p:cNvGrpSpPr/>
        <p:nvPr/>
      </p:nvGrpSpPr>
      <p:grpSpPr>
        <a:xfrm>
          <a:off x="0" y="0"/>
          <a:ext cx="0" cy="0"/>
          <a:chOff x="0" y="0"/>
          <a:chExt cx="0" cy="0"/>
        </a:xfrm>
      </p:grpSpPr>
      <p:sp>
        <p:nvSpPr>
          <p:cNvPr id="3" name="Picture Placeholder 16">
            <a:extLst>
              <a:ext uri="{FF2B5EF4-FFF2-40B4-BE49-F238E27FC236}">
                <a16:creationId xmlns:a16="http://schemas.microsoft.com/office/drawing/2014/main" id="{327E2804-5EC8-47FE-867F-A396C3B9809A}"/>
              </a:ext>
            </a:extLst>
          </p:cNvPr>
          <p:cNvSpPr>
            <a:spLocks noGrp="1"/>
          </p:cNvSpPr>
          <p:nvPr>
            <p:ph type="pic" sz="quarter" idx="14"/>
          </p:nvPr>
        </p:nvSpPr>
        <p:spPr>
          <a:xfrm>
            <a:off x="0" y="0"/>
            <a:ext cx="8125905"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1173452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9_L 7">
    <p:spTree>
      <p:nvGrpSpPr>
        <p:cNvPr id="1" name=""/>
        <p:cNvGrpSpPr/>
        <p:nvPr/>
      </p:nvGrpSpPr>
      <p:grpSpPr>
        <a:xfrm>
          <a:off x="0" y="0"/>
          <a:ext cx="0" cy="0"/>
          <a:chOff x="0" y="0"/>
          <a:chExt cx="0" cy="0"/>
        </a:xfrm>
      </p:grpSpPr>
      <p:sp>
        <p:nvSpPr>
          <p:cNvPr id="3" name="Picture Placeholder 16">
            <a:extLst>
              <a:ext uri="{FF2B5EF4-FFF2-40B4-BE49-F238E27FC236}">
                <a16:creationId xmlns:a16="http://schemas.microsoft.com/office/drawing/2014/main" id="{327E2804-5EC8-47FE-867F-A396C3B9809A}"/>
              </a:ext>
            </a:extLst>
          </p:cNvPr>
          <p:cNvSpPr>
            <a:spLocks noGrp="1"/>
          </p:cNvSpPr>
          <p:nvPr>
            <p:ph type="pic" sz="quarter" idx="14"/>
          </p:nvPr>
        </p:nvSpPr>
        <p:spPr>
          <a:xfrm>
            <a:off x="0" y="0"/>
            <a:ext cx="5820229"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3510501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9_L 7">
    <p:spTree>
      <p:nvGrpSpPr>
        <p:cNvPr id="1" name=""/>
        <p:cNvGrpSpPr/>
        <p:nvPr/>
      </p:nvGrpSpPr>
      <p:grpSpPr>
        <a:xfrm>
          <a:off x="0" y="0"/>
          <a:ext cx="0" cy="0"/>
          <a:chOff x="0" y="0"/>
          <a:chExt cx="0" cy="0"/>
        </a:xfrm>
      </p:grpSpPr>
      <p:sp>
        <p:nvSpPr>
          <p:cNvPr id="4" name="Picture Placeholder 16">
            <a:extLst>
              <a:ext uri="{FF2B5EF4-FFF2-40B4-BE49-F238E27FC236}">
                <a16:creationId xmlns:a16="http://schemas.microsoft.com/office/drawing/2014/main" id="{05FD0C98-4EA6-425D-99D4-E7E0F3337D89}"/>
              </a:ext>
            </a:extLst>
          </p:cNvPr>
          <p:cNvSpPr>
            <a:spLocks noGrp="1"/>
          </p:cNvSpPr>
          <p:nvPr>
            <p:ph type="pic" sz="quarter" idx="14"/>
          </p:nvPr>
        </p:nvSpPr>
        <p:spPr>
          <a:xfrm>
            <a:off x="0" y="0"/>
            <a:ext cx="3895725"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8" name="Text Placeholder 3">
            <a:extLst>
              <a:ext uri="{FF2B5EF4-FFF2-40B4-BE49-F238E27FC236}">
                <a16:creationId xmlns:a16="http://schemas.microsoft.com/office/drawing/2014/main" id="{0DB0D5EE-B694-4B1D-9CA0-4D0C1B414625}"/>
              </a:ext>
            </a:extLst>
          </p:cNvPr>
          <p:cNvSpPr>
            <a:spLocks noGrp="1"/>
          </p:cNvSpPr>
          <p:nvPr>
            <p:ph type="body" sz="half" idx="2" hasCustomPrompt="1"/>
          </p:nvPr>
        </p:nvSpPr>
        <p:spPr>
          <a:xfrm>
            <a:off x="4546600" y="1161801"/>
            <a:ext cx="7121525"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 SUBTITLE</a:t>
            </a:r>
          </a:p>
        </p:txBody>
      </p:sp>
      <p:sp>
        <p:nvSpPr>
          <p:cNvPr id="9" name="Title 2">
            <a:extLst>
              <a:ext uri="{FF2B5EF4-FFF2-40B4-BE49-F238E27FC236}">
                <a16:creationId xmlns:a16="http://schemas.microsoft.com/office/drawing/2014/main" id="{0F9525E4-62AD-41B8-872C-6323A8B58181}"/>
              </a:ext>
            </a:extLst>
          </p:cNvPr>
          <p:cNvSpPr>
            <a:spLocks noGrp="1"/>
          </p:cNvSpPr>
          <p:nvPr>
            <p:ph type="title" hasCustomPrompt="1"/>
          </p:nvPr>
        </p:nvSpPr>
        <p:spPr>
          <a:xfrm>
            <a:off x="4546600" y="455085"/>
            <a:ext cx="7121525" cy="660511"/>
          </a:xfrm>
          <a:prstGeom prst="rect">
            <a:avLst/>
          </a:prstGeom>
        </p:spPr>
        <p:txBody>
          <a:bodyPr lIns="0" tIns="0" rIns="0" bIns="0" anchor="ctr"/>
          <a:lstStyle>
            <a:lvl1pPr algn="l">
              <a:defRPr sz="4800">
                <a:solidFill>
                  <a:schemeClr val="bg1">
                    <a:lumMod val="50000"/>
                  </a:schemeClr>
                </a:solidFill>
              </a:defRPr>
            </a:lvl1pPr>
          </a:lstStyle>
          <a:p>
            <a:r>
              <a:rPr lang="en-US" dirty="0"/>
              <a:t>Click to edit title</a:t>
            </a:r>
          </a:p>
        </p:txBody>
      </p:sp>
    </p:spTree>
    <p:extLst>
      <p:ext uri="{BB962C8B-B14F-4D97-AF65-F5344CB8AC3E}">
        <p14:creationId xmlns:p14="http://schemas.microsoft.com/office/powerpoint/2010/main" val="23463382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0DB0D5EE-B694-4B1D-9CA0-4D0C1B414625}"/>
              </a:ext>
            </a:extLst>
          </p:cNvPr>
          <p:cNvSpPr>
            <a:spLocks noGrp="1"/>
          </p:cNvSpPr>
          <p:nvPr>
            <p:ph type="body" sz="half" idx="2" hasCustomPrompt="1"/>
          </p:nvPr>
        </p:nvSpPr>
        <p:spPr>
          <a:xfrm>
            <a:off x="5573026" y="1161801"/>
            <a:ext cx="6095099"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 SUBTITLE</a:t>
            </a:r>
          </a:p>
        </p:txBody>
      </p:sp>
      <p:sp>
        <p:nvSpPr>
          <p:cNvPr id="7" name="Title 2">
            <a:extLst>
              <a:ext uri="{FF2B5EF4-FFF2-40B4-BE49-F238E27FC236}">
                <a16:creationId xmlns:a16="http://schemas.microsoft.com/office/drawing/2014/main" id="{0F9525E4-62AD-41B8-872C-6323A8B58181}"/>
              </a:ext>
            </a:extLst>
          </p:cNvPr>
          <p:cNvSpPr>
            <a:spLocks noGrp="1"/>
          </p:cNvSpPr>
          <p:nvPr>
            <p:ph type="title" hasCustomPrompt="1"/>
          </p:nvPr>
        </p:nvSpPr>
        <p:spPr>
          <a:xfrm>
            <a:off x="5573026" y="455085"/>
            <a:ext cx="6095099" cy="660511"/>
          </a:xfrm>
          <a:prstGeom prst="rect">
            <a:avLst/>
          </a:prstGeom>
        </p:spPr>
        <p:txBody>
          <a:bodyPr lIns="0" tIns="0" rIns="0" bIns="0" anchor="ctr"/>
          <a:lstStyle>
            <a:lvl1pPr algn="l">
              <a:defRPr sz="4800">
                <a:solidFill>
                  <a:schemeClr val="bg1">
                    <a:lumMod val="50000"/>
                  </a:schemeClr>
                </a:solidFill>
              </a:defRPr>
            </a:lvl1pPr>
          </a:lstStyle>
          <a:p>
            <a:r>
              <a:rPr lang="en-US" dirty="0"/>
              <a:t>Click to edit title</a:t>
            </a:r>
          </a:p>
        </p:txBody>
      </p:sp>
    </p:spTree>
    <p:extLst>
      <p:ext uri="{BB962C8B-B14F-4D97-AF65-F5344CB8AC3E}">
        <p14:creationId xmlns:p14="http://schemas.microsoft.com/office/powerpoint/2010/main" val="2500306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1B5829-14FE-4BD0-B41B-9EB50B175386}"/>
              </a:ext>
            </a:extLst>
          </p:cNvPr>
          <p:cNvSpPr>
            <a:spLocks noGrp="1"/>
          </p:cNvSpPr>
          <p:nvPr>
            <p:ph type="pic" sz="quarter" idx="15"/>
          </p:nvPr>
        </p:nvSpPr>
        <p:spPr>
          <a:xfrm>
            <a:off x="0" y="0"/>
            <a:ext cx="6092792" cy="6858000"/>
          </a:xfrm>
          <a:custGeom>
            <a:avLst/>
            <a:gdLst>
              <a:gd name="connsiteX0" fmla="*/ 0 w 5024387"/>
              <a:gd name="connsiteY0" fmla="*/ 0 h 6858000"/>
              <a:gd name="connsiteX1" fmla="*/ 3895725 w 5024387"/>
              <a:gd name="connsiteY1" fmla="*/ 0 h 6858000"/>
              <a:gd name="connsiteX2" fmla="*/ 5024387 w 5024387"/>
              <a:gd name="connsiteY2" fmla="*/ 0 h 6858000"/>
              <a:gd name="connsiteX3" fmla="*/ 5024387 w 5024387"/>
              <a:gd name="connsiteY3" fmla="*/ 6858000 h 6858000"/>
              <a:gd name="connsiteX4" fmla="*/ 3895725 w 5024387"/>
              <a:gd name="connsiteY4" fmla="*/ 6858000 h 6858000"/>
              <a:gd name="connsiteX5" fmla="*/ 0 w 50243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24387" h="6858000">
                <a:moveTo>
                  <a:pt x="0" y="0"/>
                </a:moveTo>
                <a:lnTo>
                  <a:pt x="3895725" y="0"/>
                </a:lnTo>
                <a:lnTo>
                  <a:pt x="5024387" y="0"/>
                </a:lnTo>
                <a:lnTo>
                  <a:pt x="5024387" y="6858000"/>
                </a:lnTo>
                <a:lnTo>
                  <a:pt x="3895725" y="6858000"/>
                </a:lnTo>
                <a:lnTo>
                  <a:pt x="0" y="685800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6" name="Text Placeholder 3">
            <a:extLst>
              <a:ext uri="{FF2B5EF4-FFF2-40B4-BE49-F238E27FC236}">
                <a16:creationId xmlns:a16="http://schemas.microsoft.com/office/drawing/2014/main" id="{0DB0D5EE-B694-4B1D-9CA0-4D0C1B414625}"/>
              </a:ext>
            </a:extLst>
          </p:cNvPr>
          <p:cNvSpPr>
            <a:spLocks noGrp="1"/>
          </p:cNvSpPr>
          <p:nvPr>
            <p:ph type="body" sz="half" idx="2" hasCustomPrompt="1"/>
          </p:nvPr>
        </p:nvSpPr>
        <p:spPr>
          <a:xfrm>
            <a:off x="6589486" y="1161801"/>
            <a:ext cx="5078639"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 SUBTITLE</a:t>
            </a:r>
          </a:p>
        </p:txBody>
      </p:sp>
      <p:sp>
        <p:nvSpPr>
          <p:cNvPr id="7" name="Title 2">
            <a:extLst>
              <a:ext uri="{FF2B5EF4-FFF2-40B4-BE49-F238E27FC236}">
                <a16:creationId xmlns:a16="http://schemas.microsoft.com/office/drawing/2014/main" id="{0F9525E4-62AD-41B8-872C-6323A8B58181}"/>
              </a:ext>
            </a:extLst>
          </p:cNvPr>
          <p:cNvSpPr>
            <a:spLocks noGrp="1"/>
          </p:cNvSpPr>
          <p:nvPr>
            <p:ph type="title" hasCustomPrompt="1"/>
          </p:nvPr>
        </p:nvSpPr>
        <p:spPr>
          <a:xfrm>
            <a:off x="6589486" y="455085"/>
            <a:ext cx="5078639" cy="660511"/>
          </a:xfrm>
          <a:prstGeom prst="rect">
            <a:avLst/>
          </a:prstGeom>
        </p:spPr>
        <p:txBody>
          <a:bodyPr lIns="0" tIns="0" rIns="0" bIns="0" anchor="ctr"/>
          <a:lstStyle>
            <a:lvl1pPr algn="l">
              <a:defRPr sz="4800">
                <a:solidFill>
                  <a:schemeClr val="bg1">
                    <a:lumMod val="50000"/>
                  </a:schemeClr>
                </a:solidFill>
              </a:defRPr>
            </a:lvl1pPr>
          </a:lstStyle>
          <a:p>
            <a:r>
              <a:rPr lang="en-US" dirty="0"/>
              <a:t>Click to edit title</a:t>
            </a:r>
          </a:p>
        </p:txBody>
      </p:sp>
    </p:spTree>
    <p:extLst>
      <p:ext uri="{BB962C8B-B14F-4D97-AF65-F5344CB8AC3E}">
        <p14:creationId xmlns:p14="http://schemas.microsoft.com/office/powerpoint/2010/main" val="40465908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0_L 7">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85D0F82-5A11-458D-B755-547EC462D29E}"/>
              </a:ext>
            </a:extLst>
          </p:cNvPr>
          <p:cNvSpPr>
            <a:spLocks noGrp="1"/>
          </p:cNvSpPr>
          <p:nvPr>
            <p:ph type="pic" sz="quarter" idx="15"/>
          </p:nvPr>
        </p:nvSpPr>
        <p:spPr>
          <a:xfrm>
            <a:off x="5092700" y="2171699"/>
            <a:ext cx="2022475" cy="2022475"/>
          </a:xfrm>
          <a:custGeom>
            <a:avLst/>
            <a:gdLst>
              <a:gd name="connsiteX0" fmla="*/ 1009650 w 2022475"/>
              <a:gd name="connsiteY0" fmla="*/ 0 h 2022475"/>
              <a:gd name="connsiteX1" fmla="*/ 2022475 w 2022475"/>
              <a:gd name="connsiteY1" fmla="*/ 1012825 h 2022475"/>
              <a:gd name="connsiteX2" fmla="*/ 1012825 w 2022475"/>
              <a:gd name="connsiteY2" fmla="*/ 2022475 h 2022475"/>
              <a:gd name="connsiteX3" fmla="*/ 0 w 2022475"/>
              <a:gd name="connsiteY3" fmla="*/ 1009650 h 2022475"/>
            </a:gdLst>
            <a:ahLst/>
            <a:cxnLst>
              <a:cxn ang="0">
                <a:pos x="connsiteX0" y="connsiteY0"/>
              </a:cxn>
              <a:cxn ang="0">
                <a:pos x="connsiteX1" y="connsiteY1"/>
              </a:cxn>
              <a:cxn ang="0">
                <a:pos x="connsiteX2" y="connsiteY2"/>
              </a:cxn>
              <a:cxn ang="0">
                <a:pos x="connsiteX3" y="connsiteY3"/>
              </a:cxn>
            </a:cxnLst>
            <a:rect l="l" t="t" r="r" b="b"/>
            <a:pathLst>
              <a:path w="2022475" h="2022475">
                <a:moveTo>
                  <a:pt x="1009650" y="0"/>
                </a:moveTo>
                <a:lnTo>
                  <a:pt x="2022475" y="1012825"/>
                </a:lnTo>
                <a:lnTo>
                  <a:pt x="1012825" y="2022475"/>
                </a:lnTo>
                <a:lnTo>
                  <a:pt x="0" y="100965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22" name="Picture Placeholder 21">
            <a:extLst>
              <a:ext uri="{FF2B5EF4-FFF2-40B4-BE49-F238E27FC236}">
                <a16:creationId xmlns:a16="http://schemas.microsoft.com/office/drawing/2014/main" id="{448C317A-FCFE-406A-96C8-1E08D66B1BC8}"/>
              </a:ext>
            </a:extLst>
          </p:cNvPr>
          <p:cNvSpPr>
            <a:spLocks noGrp="1"/>
          </p:cNvSpPr>
          <p:nvPr>
            <p:ph type="pic" sz="quarter" idx="16"/>
          </p:nvPr>
        </p:nvSpPr>
        <p:spPr>
          <a:xfrm>
            <a:off x="6134100" y="3221036"/>
            <a:ext cx="2022475" cy="2022475"/>
          </a:xfrm>
          <a:custGeom>
            <a:avLst/>
            <a:gdLst>
              <a:gd name="connsiteX0" fmla="*/ 1009650 w 2022475"/>
              <a:gd name="connsiteY0" fmla="*/ 0 h 2022475"/>
              <a:gd name="connsiteX1" fmla="*/ 2022475 w 2022475"/>
              <a:gd name="connsiteY1" fmla="*/ 1012825 h 2022475"/>
              <a:gd name="connsiteX2" fmla="*/ 1012825 w 2022475"/>
              <a:gd name="connsiteY2" fmla="*/ 2022475 h 2022475"/>
              <a:gd name="connsiteX3" fmla="*/ 0 w 2022475"/>
              <a:gd name="connsiteY3" fmla="*/ 1009650 h 2022475"/>
            </a:gdLst>
            <a:ahLst/>
            <a:cxnLst>
              <a:cxn ang="0">
                <a:pos x="connsiteX0" y="connsiteY0"/>
              </a:cxn>
              <a:cxn ang="0">
                <a:pos x="connsiteX1" y="connsiteY1"/>
              </a:cxn>
              <a:cxn ang="0">
                <a:pos x="connsiteX2" y="connsiteY2"/>
              </a:cxn>
              <a:cxn ang="0">
                <a:pos x="connsiteX3" y="connsiteY3"/>
              </a:cxn>
            </a:cxnLst>
            <a:rect l="l" t="t" r="r" b="b"/>
            <a:pathLst>
              <a:path w="2022475" h="2022475">
                <a:moveTo>
                  <a:pt x="1009650" y="0"/>
                </a:moveTo>
                <a:lnTo>
                  <a:pt x="2022475" y="1012825"/>
                </a:lnTo>
                <a:lnTo>
                  <a:pt x="1012825" y="2022475"/>
                </a:lnTo>
                <a:lnTo>
                  <a:pt x="0" y="100965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21" name="Picture Placeholder 20">
            <a:extLst>
              <a:ext uri="{FF2B5EF4-FFF2-40B4-BE49-F238E27FC236}">
                <a16:creationId xmlns:a16="http://schemas.microsoft.com/office/drawing/2014/main" id="{4F1DB12C-0690-4FD5-B0CD-2A8832685A11}"/>
              </a:ext>
            </a:extLst>
          </p:cNvPr>
          <p:cNvSpPr>
            <a:spLocks noGrp="1"/>
          </p:cNvSpPr>
          <p:nvPr>
            <p:ph type="pic" sz="quarter" idx="17"/>
          </p:nvPr>
        </p:nvSpPr>
        <p:spPr>
          <a:xfrm>
            <a:off x="4043219" y="3221036"/>
            <a:ext cx="2022475" cy="2022475"/>
          </a:xfrm>
          <a:custGeom>
            <a:avLst/>
            <a:gdLst>
              <a:gd name="connsiteX0" fmla="*/ 1009650 w 2022475"/>
              <a:gd name="connsiteY0" fmla="*/ 0 h 2022475"/>
              <a:gd name="connsiteX1" fmla="*/ 2022475 w 2022475"/>
              <a:gd name="connsiteY1" fmla="*/ 1012825 h 2022475"/>
              <a:gd name="connsiteX2" fmla="*/ 1012825 w 2022475"/>
              <a:gd name="connsiteY2" fmla="*/ 2022475 h 2022475"/>
              <a:gd name="connsiteX3" fmla="*/ 0 w 2022475"/>
              <a:gd name="connsiteY3" fmla="*/ 1009650 h 2022475"/>
            </a:gdLst>
            <a:ahLst/>
            <a:cxnLst>
              <a:cxn ang="0">
                <a:pos x="connsiteX0" y="connsiteY0"/>
              </a:cxn>
              <a:cxn ang="0">
                <a:pos x="connsiteX1" y="connsiteY1"/>
              </a:cxn>
              <a:cxn ang="0">
                <a:pos x="connsiteX2" y="connsiteY2"/>
              </a:cxn>
              <a:cxn ang="0">
                <a:pos x="connsiteX3" y="connsiteY3"/>
              </a:cxn>
            </a:cxnLst>
            <a:rect l="l" t="t" r="r" b="b"/>
            <a:pathLst>
              <a:path w="2022475" h="2022475">
                <a:moveTo>
                  <a:pt x="1009650" y="0"/>
                </a:moveTo>
                <a:lnTo>
                  <a:pt x="2022475" y="1012825"/>
                </a:lnTo>
                <a:lnTo>
                  <a:pt x="1012825" y="2022475"/>
                </a:lnTo>
                <a:lnTo>
                  <a:pt x="0" y="100965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4" name="Text Placeholder 3">
            <a:extLst>
              <a:ext uri="{FF2B5EF4-FFF2-40B4-BE49-F238E27FC236}">
                <a16:creationId xmlns:a16="http://schemas.microsoft.com/office/drawing/2014/main" id="{7239C0ED-0232-4606-A63D-398AF662B3C0}"/>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2">
            <a:extLst>
              <a:ext uri="{FF2B5EF4-FFF2-40B4-BE49-F238E27FC236}">
                <a16:creationId xmlns:a16="http://schemas.microsoft.com/office/drawing/2014/main" id="{4A7026FD-3B84-400E-B19C-12AF96CDD10A}"/>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845872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2_L 7">
    <p:spTree>
      <p:nvGrpSpPr>
        <p:cNvPr id="1" name=""/>
        <p:cNvGrpSpPr/>
        <p:nvPr/>
      </p:nvGrpSpPr>
      <p:grpSpPr>
        <a:xfrm>
          <a:off x="0" y="0"/>
          <a:ext cx="0" cy="0"/>
          <a:chOff x="0" y="0"/>
          <a:chExt cx="0" cy="0"/>
        </a:xfrm>
      </p:grpSpPr>
      <p:sp>
        <p:nvSpPr>
          <p:cNvPr id="3" name="Picture Placeholder 16">
            <a:extLst>
              <a:ext uri="{FF2B5EF4-FFF2-40B4-BE49-F238E27FC236}">
                <a16:creationId xmlns:a16="http://schemas.microsoft.com/office/drawing/2014/main" id="{327E2804-5EC8-47FE-867F-A396C3B9809A}"/>
              </a:ext>
            </a:extLst>
          </p:cNvPr>
          <p:cNvSpPr>
            <a:spLocks noGrp="1"/>
          </p:cNvSpPr>
          <p:nvPr>
            <p:ph type="pic" sz="quarter" idx="14"/>
          </p:nvPr>
        </p:nvSpPr>
        <p:spPr>
          <a:xfrm>
            <a:off x="2009774" y="0"/>
            <a:ext cx="5019675"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6759761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4_L 7">
    <p:spTree>
      <p:nvGrpSpPr>
        <p:cNvPr id="1" name=""/>
        <p:cNvGrpSpPr/>
        <p:nvPr/>
      </p:nvGrpSpPr>
      <p:grpSpPr>
        <a:xfrm>
          <a:off x="0" y="0"/>
          <a:ext cx="0" cy="0"/>
          <a:chOff x="0" y="0"/>
          <a:chExt cx="0" cy="0"/>
        </a:xfrm>
      </p:grpSpPr>
      <p:sp>
        <p:nvSpPr>
          <p:cNvPr id="3" name="Picture Placeholder 16">
            <a:extLst>
              <a:ext uri="{FF2B5EF4-FFF2-40B4-BE49-F238E27FC236}">
                <a16:creationId xmlns:a16="http://schemas.microsoft.com/office/drawing/2014/main" id="{327E2804-5EC8-47FE-867F-A396C3B9809A}"/>
              </a:ext>
            </a:extLst>
          </p:cNvPr>
          <p:cNvSpPr>
            <a:spLocks noGrp="1"/>
          </p:cNvSpPr>
          <p:nvPr>
            <p:ph type="pic" sz="quarter" idx="14"/>
          </p:nvPr>
        </p:nvSpPr>
        <p:spPr>
          <a:xfrm>
            <a:off x="1" y="0"/>
            <a:ext cx="2997724"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3729714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2_L 7">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168C44BF-DDE7-426F-950D-49DFE1681B47}"/>
              </a:ext>
            </a:extLst>
          </p:cNvPr>
          <p:cNvSpPr>
            <a:spLocks noGrp="1"/>
          </p:cNvSpPr>
          <p:nvPr>
            <p:ph type="body" sz="half" idx="2" hasCustomPrompt="1"/>
          </p:nvPr>
        </p:nvSpPr>
        <p:spPr>
          <a:xfrm>
            <a:off x="4851400" y="1161801"/>
            <a:ext cx="6816726"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 SUBTITLE</a:t>
            </a:r>
          </a:p>
        </p:txBody>
      </p:sp>
      <p:sp>
        <p:nvSpPr>
          <p:cNvPr id="11" name="Title 2">
            <a:extLst>
              <a:ext uri="{FF2B5EF4-FFF2-40B4-BE49-F238E27FC236}">
                <a16:creationId xmlns:a16="http://schemas.microsoft.com/office/drawing/2014/main" id="{3F8C5A74-B128-4691-B1EA-D702067AACCB}"/>
              </a:ext>
            </a:extLst>
          </p:cNvPr>
          <p:cNvSpPr>
            <a:spLocks noGrp="1"/>
          </p:cNvSpPr>
          <p:nvPr>
            <p:ph type="title" hasCustomPrompt="1"/>
          </p:nvPr>
        </p:nvSpPr>
        <p:spPr>
          <a:xfrm>
            <a:off x="4851400" y="455085"/>
            <a:ext cx="6816726" cy="660511"/>
          </a:xfrm>
          <a:prstGeom prst="rect">
            <a:avLst/>
          </a:prstGeom>
        </p:spPr>
        <p:txBody>
          <a:bodyPr lIns="0" tIns="0" rIns="0" bIns="0" anchor="ctr"/>
          <a:lstStyle>
            <a:lvl1pPr algn="l">
              <a:defRPr sz="4800">
                <a:solidFill>
                  <a:schemeClr val="bg1">
                    <a:lumMod val="50000"/>
                  </a:schemeClr>
                </a:solidFill>
              </a:defRPr>
            </a:lvl1pPr>
          </a:lstStyle>
          <a:p>
            <a:r>
              <a:rPr lang="en-US" dirty="0"/>
              <a:t>Click to edit title</a:t>
            </a:r>
          </a:p>
        </p:txBody>
      </p:sp>
    </p:spTree>
    <p:extLst>
      <p:ext uri="{BB962C8B-B14F-4D97-AF65-F5344CB8AC3E}">
        <p14:creationId xmlns:p14="http://schemas.microsoft.com/office/powerpoint/2010/main" val="13760851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2_L 7">
    <p:spTree>
      <p:nvGrpSpPr>
        <p:cNvPr id="1" name=""/>
        <p:cNvGrpSpPr/>
        <p:nvPr/>
      </p:nvGrpSpPr>
      <p:grpSpPr>
        <a:xfrm>
          <a:off x="0" y="0"/>
          <a:ext cx="0" cy="0"/>
          <a:chOff x="0" y="0"/>
          <a:chExt cx="0" cy="0"/>
        </a:xfrm>
      </p:grpSpPr>
      <p:sp>
        <p:nvSpPr>
          <p:cNvPr id="8" name="Picture Placeholder 16">
            <a:extLst>
              <a:ext uri="{FF2B5EF4-FFF2-40B4-BE49-F238E27FC236}">
                <a16:creationId xmlns:a16="http://schemas.microsoft.com/office/drawing/2014/main" id="{76E3BB6B-A442-41D8-80D8-2DA098501B3C}"/>
              </a:ext>
            </a:extLst>
          </p:cNvPr>
          <p:cNvSpPr>
            <a:spLocks noGrp="1"/>
          </p:cNvSpPr>
          <p:nvPr>
            <p:ph type="pic" sz="quarter" idx="15"/>
          </p:nvPr>
        </p:nvSpPr>
        <p:spPr>
          <a:xfrm>
            <a:off x="2997725" y="0"/>
            <a:ext cx="3104692"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9" name="Text Placeholder 3">
            <a:extLst>
              <a:ext uri="{FF2B5EF4-FFF2-40B4-BE49-F238E27FC236}">
                <a16:creationId xmlns:a16="http://schemas.microsoft.com/office/drawing/2014/main" id="{EB91704F-A0F3-4FF6-B826-617926CDFA62}"/>
              </a:ext>
            </a:extLst>
          </p:cNvPr>
          <p:cNvSpPr>
            <a:spLocks noGrp="1"/>
          </p:cNvSpPr>
          <p:nvPr>
            <p:ph type="body" sz="half" idx="2" hasCustomPrompt="1"/>
          </p:nvPr>
        </p:nvSpPr>
        <p:spPr>
          <a:xfrm>
            <a:off x="6565902" y="1161801"/>
            <a:ext cx="5102224"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 SUBTITLE</a:t>
            </a:r>
          </a:p>
        </p:txBody>
      </p:sp>
      <p:sp>
        <p:nvSpPr>
          <p:cNvPr id="10" name="Title 2">
            <a:extLst>
              <a:ext uri="{FF2B5EF4-FFF2-40B4-BE49-F238E27FC236}">
                <a16:creationId xmlns:a16="http://schemas.microsoft.com/office/drawing/2014/main" id="{24C503E0-ECE7-4B64-B785-D8A5BB8D5EAC}"/>
              </a:ext>
            </a:extLst>
          </p:cNvPr>
          <p:cNvSpPr>
            <a:spLocks noGrp="1"/>
          </p:cNvSpPr>
          <p:nvPr>
            <p:ph type="title" hasCustomPrompt="1"/>
          </p:nvPr>
        </p:nvSpPr>
        <p:spPr>
          <a:xfrm>
            <a:off x="6565902" y="455085"/>
            <a:ext cx="5102224" cy="660511"/>
          </a:xfrm>
          <a:prstGeom prst="rect">
            <a:avLst/>
          </a:prstGeom>
        </p:spPr>
        <p:txBody>
          <a:bodyPr lIns="0" tIns="0" rIns="0" bIns="0" anchor="ctr"/>
          <a:lstStyle>
            <a:lvl1pPr algn="l">
              <a:defRPr sz="4800">
                <a:solidFill>
                  <a:schemeClr val="bg1">
                    <a:lumMod val="50000"/>
                  </a:schemeClr>
                </a:solidFill>
              </a:defRPr>
            </a:lvl1pPr>
          </a:lstStyle>
          <a:p>
            <a:r>
              <a:rPr lang="en-US" dirty="0"/>
              <a:t>Click to edit title</a:t>
            </a:r>
          </a:p>
        </p:txBody>
      </p:sp>
    </p:spTree>
    <p:extLst>
      <p:ext uri="{BB962C8B-B14F-4D97-AF65-F5344CB8AC3E}">
        <p14:creationId xmlns:p14="http://schemas.microsoft.com/office/powerpoint/2010/main" val="3932440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3_L 7">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D96DAC1-DDA3-4C03-992C-1296D330A95B}"/>
              </a:ext>
            </a:extLst>
          </p:cNvPr>
          <p:cNvSpPr>
            <a:spLocks noGrp="1"/>
          </p:cNvSpPr>
          <p:nvPr>
            <p:ph type="pic" sz="quarter" idx="14"/>
          </p:nvPr>
        </p:nvSpPr>
        <p:spPr>
          <a:xfrm>
            <a:off x="6253943" y="80180"/>
            <a:ext cx="6045387" cy="6249105"/>
          </a:xfrm>
          <a:custGeom>
            <a:avLst/>
            <a:gdLst>
              <a:gd name="connsiteX0" fmla="*/ 5391191 w 6045387"/>
              <a:gd name="connsiteY0" fmla="*/ 5436243 h 6249105"/>
              <a:gd name="connsiteX1" fmla="*/ 5389065 w 6045387"/>
              <a:gd name="connsiteY1" fmla="*/ 5437192 h 6249105"/>
              <a:gd name="connsiteX2" fmla="*/ 5390173 w 6045387"/>
              <a:gd name="connsiteY2" fmla="*/ 5439675 h 6249105"/>
              <a:gd name="connsiteX3" fmla="*/ 5391191 w 6045387"/>
              <a:gd name="connsiteY3" fmla="*/ 5436243 h 6249105"/>
              <a:gd name="connsiteX4" fmla="*/ 4956870 w 6045387"/>
              <a:gd name="connsiteY4" fmla="*/ 5308439 h 6249105"/>
              <a:gd name="connsiteX5" fmla="*/ 4952617 w 6045387"/>
              <a:gd name="connsiteY5" fmla="*/ 5310336 h 6249105"/>
              <a:gd name="connsiteX6" fmla="*/ 4959085 w 6045387"/>
              <a:gd name="connsiteY6" fmla="*/ 5313406 h 6249105"/>
              <a:gd name="connsiteX7" fmla="*/ 4956870 w 6045387"/>
              <a:gd name="connsiteY7" fmla="*/ 5308439 h 6249105"/>
              <a:gd name="connsiteX8" fmla="*/ 4937376 w 6045387"/>
              <a:gd name="connsiteY8" fmla="*/ 5293317 h 6249105"/>
              <a:gd name="connsiteX9" fmla="*/ 4937465 w 6045387"/>
              <a:gd name="connsiteY9" fmla="*/ 5299232 h 6249105"/>
              <a:gd name="connsiteX10" fmla="*/ 4940610 w 6045387"/>
              <a:gd name="connsiteY10" fmla="*/ 5294852 h 6249105"/>
              <a:gd name="connsiteX11" fmla="*/ 4937376 w 6045387"/>
              <a:gd name="connsiteY11" fmla="*/ 5293317 h 6249105"/>
              <a:gd name="connsiteX12" fmla="*/ 4860636 w 6045387"/>
              <a:gd name="connsiteY12" fmla="*/ 4532620 h 6249105"/>
              <a:gd name="connsiteX13" fmla="*/ 4859706 w 6045387"/>
              <a:gd name="connsiteY13" fmla="*/ 4541966 h 6249105"/>
              <a:gd name="connsiteX14" fmla="*/ 4866174 w 6045387"/>
              <a:gd name="connsiteY14" fmla="*/ 4545036 h 6249105"/>
              <a:gd name="connsiteX15" fmla="*/ 4860636 w 6045387"/>
              <a:gd name="connsiteY15" fmla="*/ 4532620 h 6249105"/>
              <a:gd name="connsiteX16" fmla="*/ 5602292 w 6045387"/>
              <a:gd name="connsiteY16" fmla="*/ 4457829 h 6249105"/>
              <a:gd name="connsiteX17" fmla="*/ 5600166 w 6045387"/>
              <a:gd name="connsiteY17" fmla="*/ 4458778 h 6249105"/>
              <a:gd name="connsiteX18" fmla="*/ 5603400 w 6045387"/>
              <a:gd name="connsiteY18" fmla="*/ 4460312 h 6249105"/>
              <a:gd name="connsiteX19" fmla="*/ 5602292 w 6045387"/>
              <a:gd name="connsiteY19" fmla="*/ 4457829 h 6249105"/>
              <a:gd name="connsiteX20" fmla="*/ 5787242 w 6045387"/>
              <a:gd name="connsiteY20" fmla="*/ 4443804 h 6249105"/>
              <a:gd name="connsiteX21" fmla="*/ 5788349 w 6045387"/>
              <a:gd name="connsiteY21" fmla="*/ 4446288 h 6249105"/>
              <a:gd name="connsiteX22" fmla="*/ 5785115 w 6045387"/>
              <a:gd name="connsiteY22" fmla="*/ 4444753 h 6249105"/>
              <a:gd name="connsiteX23" fmla="*/ 5787242 w 6045387"/>
              <a:gd name="connsiteY23" fmla="*/ 4443804 h 6249105"/>
              <a:gd name="connsiteX24" fmla="*/ 5433641 w 6045387"/>
              <a:gd name="connsiteY24" fmla="*/ 4416947 h 6249105"/>
              <a:gd name="connsiteX25" fmla="*/ 5433730 w 6045387"/>
              <a:gd name="connsiteY25" fmla="*/ 4422861 h 6249105"/>
              <a:gd name="connsiteX26" fmla="*/ 5434748 w 6045387"/>
              <a:gd name="connsiteY26" fmla="*/ 4419430 h 6249105"/>
              <a:gd name="connsiteX27" fmla="*/ 5433641 w 6045387"/>
              <a:gd name="connsiteY27" fmla="*/ 4416947 h 6249105"/>
              <a:gd name="connsiteX28" fmla="*/ 14884 w 6045387"/>
              <a:gd name="connsiteY28" fmla="*/ 2150891 h 6249105"/>
              <a:gd name="connsiteX29" fmla="*/ 8505 w 6045387"/>
              <a:gd name="connsiteY29" fmla="*/ 2153736 h 6249105"/>
              <a:gd name="connsiteX30" fmla="*/ 15991 w 6045387"/>
              <a:gd name="connsiteY30" fmla="*/ 2153374 h 6249105"/>
              <a:gd name="connsiteX31" fmla="*/ 14884 w 6045387"/>
              <a:gd name="connsiteY31" fmla="*/ 2150891 h 6249105"/>
              <a:gd name="connsiteX32" fmla="*/ 487470 w 6045387"/>
              <a:gd name="connsiteY32" fmla="*/ 981401 h 6249105"/>
              <a:gd name="connsiteX33" fmla="*/ 487648 w 6045387"/>
              <a:gd name="connsiteY33" fmla="*/ 993231 h 6249105"/>
              <a:gd name="connsiteX34" fmla="*/ 489775 w 6045387"/>
              <a:gd name="connsiteY34" fmla="*/ 992283 h 6249105"/>
              <a:gd name="connsiteX35" fmla="*/ 487470 w 6045387"/>
              <a:gd name="connsiteY35" fmla="*/ 981401 h 6249105"/>
              <a:gd name="connsiteX36" fmla="*/ 2676239 w 6045387"/>
              <a:gd name="connsiteY36" fmla="*/ 58634 h 6249105"/>
              <a:gd name="connsiteX37" fmla="*/ 2677436 w 6045387"/>
              <a:gd name="connsiteY37" fmla="*/ 67031 h 6249105"/>
              <a:gd name="connsiteX38" fmla="*/ 2679562 w 6045387"/>
              <a:gd name="connsiteY38" fmla="*/ 66083 h 6249105"/>
              <a:gd name="connsiteX39" fmla="*/ 2676239 w 6045387"/>
              <a:gd name="connsiteY39" fmla="*/ 58634 h 6249105"/>
              <a:gd name="connsiteX40" fmla="*/ 2732638 w 6045387"/>
              <a:gd name="connsiteY40" fmla="*/ 307 h 6249105"/>
              <a:gd name="connsiteX41" fmla="*/ 2766473 w 6045387"/>
              <a:gd name="connsiteY41" fmla="*/ 9450 h 6249105"/>
              <a:gd name="connsiteX42" fmla="*/ 2797616 w 6045387"/>
              <a:gd name="connsiteY42" fmla="*/ 16399 h 6249105"/>
              <a:gd name="connsiteX43" fmla="*/ 2796598 w 6045387"/>
              <a:gd name="connsiteY43" fmla="*/ 19831 h 6249105"/>
              <a:gd name="connsiteX44" fmla="*/ 2797705 w 6045387"/>
              <a:gd name="connsiteY44" fmla="*/ 22314 h 6249105"/>
              <a:gd name="connsiteX45" fmla="*/ 2797616 w 6045387"/>
              <a:gd name="connsiteY45" fmla="*/ 16399 h 6249105"/>
              <a:gd name="connsiteX46" fmla="*/ 2850201 w 6045387"/>
              <a:gd name="connsiteY46" fmla="*/ 25692 h 6249105"/>
              <a:gd name="connsiteX47" fmla="*/ 2984781 w 6045387"/>
              <a:gd name="connsiteY47" fmla="*/ 7341 h 6249105"/>
              <a:gd name="connsiteX48" fmla="*/ 3041134 w 6045387"/>
              <a:gd name="connsiteY48" fmla="*/ 53658 h 6249105"/>
              <a:gd name="connsiteX49" fmla="*/ 3126503 w 6045387"/>
              <a:gd name="connsiteY49" fmla="*/ 107872 h 6249105"/>
              <a:gd name="connsiteX50" fmla="*/ 3229367 w 6045387"/>
              <a:gd name="connsiteY50" fmla="*/ 115577 h 6249105"/>
              <a:gd name="connsiteX51" fmla="*/ 3264189 w 6045387"/>
              <a:gd name="connsiteY51" fmla="*/ 153634 h 6249105"/>
              <a:gd name="connsiteX52" fmla="*/ 3259937 w 6045387"/>
              <a:gd name="connsiteY52" fmla="*/ 155531 h 6249105"/>
              <a:gd name="connsiteX53" fmla="*/ 3263171 w 6045387"/>
              <a:gd name="connsiteY53" fmla="*/ 157066 h 6249105"/>
              <a:gd name="connsiteX54" fmla="*/ 3264189 w 6045387"/>
              <a:gd name="connsiteY54" fmla="*/ 153634 h 6249105"/>
              <a:gd name="connsiteX55" fmla="*/ 3283593 w 6045387"/>
              <a:gd name="connsiteY55" fmla="*/ 162842 h 6249105"/>
              <a:gd name="connsiteX56" fmla="*/ 3355631 w 6045387"/>
              <a:gd name="connsiteY56" fmla="*/ 255753 h 6249105"/>
              <a:gd name="connsiteX57" fmla="*/ 3351646 w 6045387"/>
              <a:gd name="connsiteY57" fmla="*/ 275395 h 6249105"/>
              <a:gd name="connsiteX58" fmla="*/ 3340747 w 6045387"/>
              <a:gd name="connsiteY58" fmla="*/ 262393 h 6249105"/>
              <a:gd name="connsiteX59" fmla="*/ 3345089 w 6045387"/>
              <a:gd name="connsiteY59" fmla="*/ 266411 h 6249105"/>
              <a:gd name="connsiteX60" fmla="*/ 3350627 w 6045387"/>
              <a:gd name="connsiteY60" fmla="*/ 278826 h 6249105"/>
              <a:gd name="connsiteX61" fmla="*/ 3363920 w 6045387"/>
              <a:gd name="connsiteY61" fmla="*/ 308624 h 6249105"/>
              <a:gd name="connsiteX62" fmla="*/ 3383323 w 6045387"/>
              <a:gd name="connsiteY62" fmla="*/ 317832 h 6249105"/>
              <a:gd name="connsiteX63" fmla="*/ 3401709 w 6045387"/>
              <a:gd name="connsiteY63" fmla="*/ 330471 h 6249105"/>
              <a:gd name="connsiteX64" fmla="*/ 3476625 w 6045387"/>
              <a:gd name="connsiteY64" fmla="*/ 401258 h 6249105"/>
              <a:gd name="connsiteX65" fmla="*/ 3559778 w 6045387"/>
              <a:gd name="connsiteY65" fmla="*/ 450506 h 6249105"/>
              <a:gd name="connsiteX66" fmla="*/ 3699196 w 6045387"/>
              <a:gd name="connsiteY66" fmla="*/ 540155 h 6249105"/>
              <a:gd name="connsiteX67" fmla="*/ 3721834 w 6045387"/>
              <a:gd name="connsiteY67" fmla="*/ 550897 h 6249105"/>
              <a:gd name="connsiteX68" fmla="*/ 3835251 w 6045387"/>
              <a:gd name="connsiteY68" fmla="*/ 690850 h 6249105"/>
              <a:gd name="connsiteX69" fmla="*/ 3871805 w 6045387"/>
              <a:gd name="connsiteY69" fmla="*/ 772794 h 6249105"/>
              <a:gd name="connsiteX70" fmla="*/ 3925419 w 6045387"/>
              <a:gd name="connsiteY70" fmla="*/ 921559 h 6249105"/>
              <a:gd name="connsiteX71" fmla="*/ 3958432 w 6045387"/>
              <a:gd name="connsiteY71" fmla="*/ 1052719 h 6249105"/>
              <a:gd name="connsiteX72" fmla="*/ 4009385 w 6045387"/>
              <a:gd name="connsiteY72" fmla="*/ 1166944 h 6249105"/>
              <a:gd name="connsiteX73" fmla="*/ 4019265 w 6045387"/>
              <a:gd name="connsiteY73" fmla="*/ 1183378 h 6249105"/>
              <a:gd name="connsiteX74" fmla="*/ 4042081 w 6045387"/>
              <a:gd name="connsiteY74" fmla="*/ 1205950 h 6249105"/>
              <a:gd name="connsiteX75" fmla="*/ 4042616 w 6045387"/>
              <a:gd name="connsiteY75" fmla="*/ 1241439 h 6249105"/>
              <a:gd name="connsiteX76" fmla="*/ 4034160 w 6045387"/>
              <a:gd name="connsiteY76" fmla="*/ 1319642 h 6249105"/>
              <a:gd name="connsiteX77" fmla="*/ 4047452 w 6045387"/>
              <a:gd name="connsiteY77" fmla="*/ 1349440 h 6249105"/>
              <a:gd name="connsiteX78" fmla="*/ 4123565 w 6045387"/>
              <a:gd name="connsiteY78" fmla="*/ 1428624 h 6249105"/>
              <a:gd name="connsiteX79" fmla="*/ 4137698 w 6045387"/>
              <a:gd name="connsiteY79" fmla="*/ 1443161 h 6249105"/>
              <a:gd name="connsiteX80" fmla="*/ 4150634 w 6045387"/>
              <a:gd name="connsiteY80" fmla="*/ 1449299 h 6249105"/>
              <a:gd name="connsiteX81" fmla="*/ 4172164 w 6045387"/>
              <a:gd name="connsiteY81" fmla="*/ 1457559 h 6249105"/>
              <a:gd name="connsiteX82" fmla="*/ 4192191 w 6045387"/>
              <a:gd name="connsiteY82" fmla="*/ 1508171 h 6249105"/>
              <a:gd name="connsiteX83" fmla="*/ 4197729 w 6045387"/>
              <a:gd name="connsiteY83" fmla="*/ 1520586 h 6249105"/>
              <a:gd name="connsiteX84" fmla="*/ 4272428 w 6045387"/>
              <a:gd name="connsiteY84" fmla="*/ 1648038 h 6249105"/>
              <a:gd name="connsiteX85" fmla="*/ 4219271 w 6045387"/>
              <a:gd name="connsiteY85" fmla="*/ 1671750 h 6249105"/>
              <a:gd name="connsiteX86" fmla="*/ 4267919 w 6045387"/>
              <a:gd name="connsiteY86" fmla="*/ 1775094 h 6249105"/>
              <a:gd name="connsiteX87" fmla="*/ 4270095 w 6045387"/>
              <a:gd name="connsiteY87" fmla="*/ 1848554 h 6249105"/>
              <a:gd name="connsiteX88" fmla="*/ 4277849 w 6045387"/>
              <a:gd name="connsiteY88" fmla="*/ 1865936 h 6249105"/>
              <a:gd name="connsiteX89" fmla="*/ 4313957 w 6045387"/>
              <a:gd name="connsiteY89" fmla="*/ 1918306 h 6249105"/>
              <a:gd name="connsiteX90" fmla="*/ 4318260 w 6045387"/>
              <a:gd name="connsiteY90" fmla="*/ 1990818 h 6249105"/>
              <a:gd name="connsiteX91" fmla="*/ 4316094 w 6045387"/>
              <a:gd name="connsiteY91" fmla="*/ 2060262 h 6249105"/>
              <a:gd name="connsiteX92" fmla="*/ 4374711 w 6045387"/>
              <a:gd name="connsiteY92" fmla="*/ 2185954 h 6249105"/>
              <a:gd name="connsiteX93" fmla="*/ 4413520 w 6045387"/>
              <a:gd name="connsiteY93" fmla="*/ 2204370 h 6249105"/>
              <a:gd name="connsiteX94" fmla="*/ 4434031 w 6045387"/>
              <a:gd name="connsiteY94" fmla="*/ 2216061 h 6249105"/>
              <a:gd name="connsiteX95" fmla="*/ 4444663 w 6045387"/>
              <a:gd name="connsiteY95" fmla="*/ 2211319 h 6249105"/>
              <a:gd name="connsiteX96" fmla="*/ 4516117 w 6045387"/>
              <a:gd name="connsiteY96" fmla="*/ 2194331 h 6249105"/>
              <a:gd name="connsiteX97" fmla="*/ 4535521 w 6045387"/>
              <a:gd name="connsiteY97" fmla="*/ 2203539 h 6249105"/>
              <a:gd name="connsiteX98" fmla="*/ 4573131 w 6045387"/>
              <a:gd name="connsiteY98" fmla="*/ 2213557 h 6249105"/>
              <a:gd name="connsiteX99" fmla="*/ 4550939 w 6045387"/>
              <a:gd name="connsiteY99" fmla="*/ 2232388 h 6249105"/>
              <a:gd name="connsiteX100" fmla="*/ 4517759 w 6045387"/>
              <a:gd name="connsiteY100" fmla="*/ 2232303 h 6249105"/>
              <a:gd name="connsiteX101" fmla="*/ 4487240 w 6045387"/>
              <a:gd name="connsiteY101" fmla="*/ 2266758 h 6249105"/>
              <a:gd name="connsiteX102" fmla="*/ 4480910 w 6045387"/>
              <a:gd name="connsiteY102" fmla="*/ 2344013 h 6249105"/>
              <a:gd name="connsiteX103" fmla="*/ 4538944 w 6045387"/>
              <a:gd name="connsiteY103" fmla="*/ 2359807 h 6249105"/>
              <a:gd name="connsiteX104" fmla="*/ 4598085 w 6045387"/>
              <a:gd name="connsiteY104" fmla="*/ 2378085 h 6249105"/>
              <a:gd name="connsiteX105" fmla="*/ 4606857 w 6045387"/>
              <a:gd name="connsiteY105" fmla="*/ 2392035 h 6249105"/>
              <a:gd name="connsiteX106" fmla="*/ 4676235 w 6045387"/>
              <a:gd name="connsiteY106" fmla="*/ 2450406 h 6249105"/>
              <a:gd name="connsiteX107" fmla="*/ 4671230 w 6045387"/>
              <a:gd name="connsiteY107" fmla="*/ 2473478 h 6249105"/>
              <a:gd name="connsiteX108" fmla="*/ 4672427 w 6045387"/>
              <a:gd name="connsiteY108" fmla="*/ 2481876 h 6249105"/>
              <a:gd name="connsiteX109" fmla="*/ 4676769 w 6045387"/>
              <a:gd name="connsiteY109" fmla="*/ 2485894 h 6249105"/>
              <a:gd name="connsiteX110" fmla="*/ 4702335 w 6045387"/>
              <a:gd name="connsiteY110" fmla="*/ 2548922 h 6249105"/>
              <a:gd name="connsiteX111" fmla="*/ 4689003 w 6045387"/>
              <a:gd name="connsiteY111" fmla="*/ 2587618 h 6249105"/>
              <a:gd name="connsiteX112" fmla="*/ 4649356 w 6045387"/>
              <a:gd name="connsiteY112" fmla="*/ 2584464 h 6249105"/>
              <a:gd name="connsiteX113" fmla="*/ 4585912 w 6045387"/>
              <a:gd name="connsiteY113" fmla="*/ 2493673 h 6249105"/>
              <a:gd name="connsiteX114" fmla="*/ 4565400 w 6045387"/>
              <a:gd name="connsiteY114" fmla="*/ 2481983 h 6249105"/>
              <a:gd name="connsiteX115" fmla="*/ 4556410 w 6045387"/>
              <a:gd name="connsiteY115" fmla="*/ 2524697 h 6249105"/>
              <a:gd name="connsiteX116" fmla="*/ 4602399 w 6045387"/>
              <a:gd name="connsiteY116" fmla="*/ 2593501 h 6249105"/>
              <a:gd name="connsiteX117" fmla="*/ 4600272 w 6045387"/>
              <a:gd name="connsiteY117" fmla="*/ 2594450 h 6249105"/>
              <a:gd name="connsiteX118" fmla="*/ 4601380 w 6045387"/>
              <a:gd name="connsiteY118" fmla="*/ 2596933 h 6249105"/>
              <a:gd name="connsiteX119" fmla="*/ 4602399 w 6045387"/>
              <a:gd name="connsiteY119" fmla="*/ 2593501 h 6249105"/>
              <a:gd name="connsiteX120" fmla="*/ 4656803 w 6045387"/>
              <a:gd name="connsiteY120" fmla="*/ 2652596 h 6249105"/>
              <a:gd name="connsiteX121" fmla="*/ 4954707 w 6045387"/>
              <a:gd name="connsiteY121" fmla="*/ 3103252 h 6249105"/>
              <a:gd name="connsiteX122" fmla="*/ 5022848 w 6045387"/>
              <a:gd name="connsiteY122" fmla="*/ 3221718 h 6249105"/>
              <a:gd name="connsiteX123" fmla="*/ 5056652 w 6045387"/>
              <a:gd name="connsiteY123" fmla="*/ 3263207 h 6249105"/>
              <a:gd name="connsiteX124" fmla="*/ 5052399 w 6045387"/>
              <a:gd name="connsiteY124" fmla="*/ 3265104 h 6249105"/>
              <a:gd name="connsiteX125" fmla="*/ 5053507 w 6045387"/>
              <a:gd name="connsiteY125" fmla="*/ 3267587 h 6249105"/>
              <a:gd name="connsiteX126" fmla="*/ 5056652 w 6045387"/>
              <a:gd name="connsiteY126" fmla="*/ 3263207 h 6249105"/>
              <a:gd name="connsiteX127" fmla="*/ 5073930 w 6045387"/>
              <a:gd name="connsiteY127" fmla="*/ 3273363 h 6249105"/>
              <a:gd name="connsiteX128" fmla="*/ 5090455 w 6045387"/>
              <a:gd name="connsiteY128" fmla="*/ 3304696 h 6249105"/>
              <a:gd name="connsiteX129" fmla="*/ 5103748 w 6045387"/>
              <a:gd name="connsiteY129" fmla="*/ 3334495 h 6249105"/>
              <a:gd name="connsiteX130" fmla="*/ 5097636 w 6045387"/>
              <a:gd name="connsiteY130" fmla="*/ 3355084 h 6249105"/>
              <a:gd name="connsiteX131" fmla="*/ 5088291 w 6045387"/>
              <a:gd name="connsiteY131" fmla="*/ 3374139 h 6249105"/>
              <a:gd name="connsiteX132" fmla="*/ 5075533 w 6045387"/>
              <a:gd name="connsiteY132" fmla="*/ 3379830 h 6249105"/>
              <a:gd name="connsiteX133" fmla="*/ 5050591 w 6045387"/>
              <a:gd name="connsiteY133" fmla="*/ 3358207 h 6249105"/>
              <a:gd name="connsiteX134" fmla="*/ 5025075 w 6045387"/>
              <a:gd name="connsiteY134" fmla="*/ 3369589 h 6249105"/>
              <a:gd name="connsiteX135" fmla="*/ 5058306 w 6045387"/>
              <a:gd name="connsiteY135" fmla="*/ 3444083 h 6249105"/>
              <a:gd name="connsiteX136" fmla="*/ 5104867 w 6045387"/>
              <a:gd name="connsiteY136" fmla="*/ 3479881 h 6249105"/>
              <a:gd name="connsiteX137" fmla="*/ 5132508 w 6045387"/>
              <a:gd name="connsiteY137" fmla="*/ 3467551 h 6249105"/>
              <a:gd name="connsiteX138" fmla="*/ 5174907 w 6045387"/>
              <a:gd name="connsiteY138" fmla="*/ 3511160 h 6249105"/>
              <a:gd name="connsiteX139" fmla="*/ 5198257 w 6045387"/>
              <a:gd name="connsiteY139" fmla="*/ 3569222 h 6249105"/>
              <a:gd name="connsiteX140" fmla="*/ 5149836 w 6045387"/>
              <a:gd name="connsiteY140" fmla="*/ 3552116 h 6249105"/>
              <a:gd name="connsiteX141" fmla="*/ 5119890 w 6045387"/>
              <a:gd name="connsiteY141" fmla="*/ 3553565 h 6249105"/>
              <a:gd name="connsiteX142" fmla="*/ 5122461 w 6045387"/>
              <a:gd name="connsiteY142" fmla="*/ 3582191 h 6249105"/>
              <a:gd name="connsiteX143" fmla="*/ 5166324 w 6045387"/>
              <a:gd name="connsiteY143" fmla="*/ 3651944 h 6249105"/>
              <a:gd name="connsiteX144" fmla="*/ 5162071 w 6045387"/>
              <a:gd name="connsiteY144" fmla="*/ 3653841 h 6249105"/>
              <a:gd name="connsiteX145" fmla="*/ 5163179 w 6045387"/>
              <a:gd name="connsiteY145" fmla="*/ 3656324 h 6249105"/>
              <a:gd name="connsiteX146" fmla="*/ 5166324 w 6045387"/>
              <a:gd name="connsiteY146" fmla="*/ 3651944 h 6249105"/>
              <a:gd name="connsiteX147" fmla="*/ 5243366 w 6045387"/>
              <a:gd name="connsiteY147" fmla="*/ 3721781 h 6249105"/>
              <a:gd name="connsiteX148" fmla="*/ 5264500 w 6045387"/>
              <a:gd name="connsiteY148" fmla="*/ 3774876 h 6249105"/>
              <a:gd name="connsiteX149" fmla="*/ 5279345 w 6045387"/>
              <a:gd name="connsiteY149" fmla="*/ 3836730 h 6249105"/>
              <a:gd name="connsiteX150" fmla="*/ 5266588 w 6045387"/>
              <a:gd name="connsiteY150" fmla="*/ 3842421 h 6249105"/>
              <a:gd name="connsiteX151" fmla="*/ 5270929 w 6045387"/>
              <a:gd name="connsiteY151" fmla="*/ 3846439 h 6249105"/>
              <a:gd name="connsiteX152" fmla="*/ 5279345 w 6045387"/>
              <a:gd name="connsiteY152" fmla="*/ 3836730 h 6249105"/>
              <a:gd name="connsiteX153" fmla="*/ 5320369 w 6045387"/>
              <a:gd name="connsiteY153" fmla="*/ 3860113 h 6249105"/>
              <a:gd name="connsiteX154" fmla="*/ 5326926 w 6045387"/>
              <a:gd name="connsiteY154" fmla="*/ 3869098 h 6249105"/>
              <a:gd name="connsiteX155" fmla="*/ 5351957 w 6045387"/>
              <a:gd name="connsiteY155" fmla="*/ 3896636 h 6249105"/>
              <a:gd name="connsiteX156" fmla="*/ 5385760 w 6045387"/>
              <a:gd name="connsiteY156" fmla="*/ 3938125 h 6249105"/>
              <a:gd name="connsiteX157" fmla="*/ 5391298 w 6045387"/>
              <a:gd name="connsiteY157" fmla="*/ 3950541 h 6249105"/>
              <a:gd name="connsiteX158" fmla="*/ 5415578 w 6045387"/>
              <a:gd name="connsiteY158" fmla="*/ 3999255 h 6249105"/>
              <a:gd name="connsiteX159" fmla="*/ 5401229 w 6045387"/>
              <a:gd name="connsiteY159" fmla="*/ 4041383 h 6249105"/>
              <a:gd name="connsiteX160" fmla="*/ 5408893 w 6045387"/>
              <a:gd name="connsiteY160" fmla="*/ 4052851 h 6249105"/>
              <a:gd name="connsiteX161" fmla="*/ 5601213 w 6045387"/>
              <a:gd name="connsiteY161" fmla="*/ 4243947 h 6249105"/>
              <a:gd name="connsiteX162" fmla="*/ 5607770 w 6045387"/>
              <a:gd name="connsiteY162" fmla="*/ 4252931 h 6249105"/>
              <a:gd name="connsiteX163" fmla="*/ 5653224 w 6045387"/>
              <a:gd name="connsiteY163" fmla="*/ 4286246 h 6249105"/>
              <a:gd name="connsiteX164" fmla="*/ 5680381 w 6045387"/>
              <a:gd name="connsiteY164" fmla="*/ 4312836 h 6249105"/>
              <a:gd name="connsiteX165" fmla="*/ 5708558 w 6045387"/>
              <a:gd name="connsiteY165" fmla="*/ 4335995 h 6249105"/>
              <a:gd name="connsiteX166" fmla="*/ 5725835 w 6045387"/>
              <a:gd name="connsiteY166" fmla="*/ 4346152 h 6249105"/>
              <a:gd name="connsiteX167" fmla="*/ 5724817 w 6045387"/>
              <a:gd name="connsiteY167" fmla="*/ 4349583 h 6249105"/>
              <a:gd name="connsiteX168" fmla="*/ 5725924 w 6045387"/>
              <a:gd name="connsiteY168" fmla="*/ 4352066 h 6249105"/>
              <a:gd name="connsiteX169" fmla="*/ 5725835 w 6045387"/>
              <a:gd name="connsiteY169" fmla="*/ 4346152 h 6249105"/>
              <a:gd name="connsiteX170" fmla="*/ 5752993 w 6045387"/>
              <a:gd name="connsiteY170" fmla="*/ 4372742 h 6249105"/>
              <a:gd name="connsiteX171" fmla="*/ 5770270 w 6045387"/>
              <a:gd name="connsiteY171" fmla="*/ 4382898 h 6249105"/>
              <a:gd name="connsiteX172" fmla="*/ 5824496 w 6045387"/>
              <a:gd name="connsiteY172" fmla="*/ 4430163 h 6249105"/>
              <a:gd name="connsiteX173" fmla="*/ 5853781 w 6045387"/>
              <a:gd name="connsiteY173" fmla="*/ 4455805 h 6249105"/>
              <a:gd name="connsiteX174" fmla="*/ 5871058 w 6045387"/>
              <a:gd name="connsiteY174" fmla="*/ 4465961 h 6249105"/>
              <a:gd name="connsiteX175" fmla="*/ 5890462 w 6045387"/>
              <a:gd name="connsiteY175" fmla="*/ 4475169 h 6249105"/>
              <a:gd name="connsiteX176" fmla="*/ 5899234 w 6045387"/>
              <a:gd name="connsiteY176" fmla="*/ 4489119 h 6249105"/>
              <a:gd name="connsiteX177" fmla="*/ 5918638 w 6045387"/>
              <a:gd name="connsiteY177" fmla="*/ 4498327 h 6249105"/>
              <a:gd name="connsiteX178" fmla="*/ 5925284 w 6045387"/>
              <a:gd name="connsiteY178" fmla="*/ 4513226 h 6249105"/>
              <a:gd name="connsiteX179" fmla="*/ 5942562 w 6045387"/>
              <a:gd name="connsiteY179" fmla="*/ 4523382 h 6249105"/>
              <a:gd name="connsiteX180" fmla="*/ 5944688 w 6045387"/>
              <a:gd name="connsiteY180" fmla="*/ 4522434 h 6249105"/>
              <a:gd name="connsiteX181" fmla="*/ 5965200 w 6045387"/>
              <a:gd name="connsiteY181" fmla="*/ 4534125 h 6249105"/>
              <a:gd name="connsiteX182" fmla="*/ 5971846 w 6045387"/>
              <a:gd name="connsiteY182" fmla="*/ 4549024 h 6249105"/>
              <a:gd name="connsiteX183" fmla="*/ 5990142 w 6045387"/>
              <a:gd name="connsiteY183" fmla="*/ 4555750 h 6249105"/>
              <a:gd name="connsiteX184" fmla="*/ 6009546 w 6045387"/>
              <a:gd name="connsiteY184" fmla="*/ 4564958 h 6249105"/>
              <a:gd name="connsiteX185" fmla="*/ 6010654 w 6045387"/>
              <a:gd name="connsiteY185" fmla="*/ 4567441 h 6249105"/>
              <a:gd name="connsiteX186" fmla="*/ 6031165 w 6045387"/>
              <a:gd name="connsiteY186" fmla="*/ 4579132 h 6249105"/>
              <a:gd name="connsiteX187" fmla="*/ 6036704 w 6045387"/>
              <a:gd name="connsiteY187" fmla="*/ 4591548 h 6249105"/>
              <a:gd name="connsiteX188" fmla="*/ 6045387 w 6045387"/>
              <a:gd name="connsiteY188" fmla="*/ 4599583 h 6249105"/>
              <a:gd name="connsiteX189" fmla="*/ 6043350 w 6045387"/>
              <a:gd name="connsiteY189" fmla="*/ 4606446 h 6249105"/>
              <a:gd name="connsiteX190" fmla="*/ 6030592 w 6045387"/>
              <a:gd name="connsiteY190" fmla="*/ 4612137 h 6249105"/>
              <a:gd name="connsiteX191" fmla="*/ 6011188 w 6045387"/>
              <a:gd name="connsiteY191" fmla="*/ 4602929 h 6249105"/>
              <a:gd name="connsiteX192" fmla="*/ 5991784 w 6045387"/>
              <a:gd name="connsiteY192" fmla="*/ 4593721 h 6249105"/>
              <a:gd name="connsiteX193" fmla="*/ 5962501 w 6045387"/>
              <a:gd name="connsiteY193" fmla="*/ 4568080 h 6249105"/>
              <a:gd name="connsiteX194" fmla="*/ 5946330 w 6045387"/>
              <a:gd name="connsiteY194" fmla="*/ 4560406 h 6249105"/>
              <a:gd name="connsiteX195" fmla="*/ 5944203 w 6045387"/>
              <a:gd name="connsiteY195" fmla="*/ 4561355 h 6249105"/>
              <a:gd name="connsiteX196" fmla="*/ 5923692 w 6045387"/>
              <a:gd name="connsiteY196" fmla="*/ 4549663 h 6249105"/>
              <a:gd name="connsiteX197" fmla="*/ 5903180 w 6045387"/>
              <a:gd name="connsiteY197" fmla="*/ 4537972 h 6249105"/>
              <a:gd name="connsiteX198" fmla="*/ 5896534 w 6045387"/>
              <a:gd name="connsiteY198" fmla="*/ 4523073 h 6249105"/>
              <a:gd name="connsiteX199" fmla="*/ 5879257 w 6045387"/>
              <a:gd name="connsiteY199" fmla="*/ 4512917 h 6249105"/>
              <a:gd name="connsiteX200" fmla="*/ 5868358 w 6045387"/>
              <a:gd name="connsiteY200" fmla="*/ 4499915 h 6249105"/>
              <a:gd name="connsiteX201" fmla="*/ 5851080 w 6045387"/>
              <a:gd name="connsiteY201" fmla="*/ 4489759 h 6249105"/>
              <a:gd name="connsiteX202" fmla="*/ 5829461 w 6045387"/>
              <a:gd name="connsiteY202" fmla="*/ 4475585 h 6249105"/>
              <a:gd name="connsiteX203" fmla="*/ 5821885 w 6045387"/>
              <a:gd name="connsiteY203" fmla="*/ 4470032 h 6249105"/>
              <a:gd name="connsiteX204" fmla="*/ 5805627 w 6045387"/>
              <a:gd name="connsiteY204" fmla="*/ 4456444 h 6249105"/>
              <a:gd name="connsiteX205" fmla="*/ 5787242 w 6045387"/>
              <a:gd name="connsiteY205" fmla="*/ 4443804 h 6249105"/>
              <a:gd name="connsiteX206" fmla="*/ 5740769 w 6045387"/>
              <a:gd name="connsiteY206" fmla="*/ 4413921 h 6249105"/>
              <a:gd name="connsiteX207" fmla="*/ 5721365 w 6045387"/>
              <a:gd name="connsiteY207" fmla="*/ 4404713 h 6249105"/>
              <a:gd name="connsiteX208" fmla="*/ 5693189 w 6045387"/>
              <a:gd name="connsiteY208" fmla="*/ 4381555 h 6249105"/>
              <a:gd name="connsiteX209" fmla="*/ 5667140 w 6045387"/>
              <a:gd name="connsiteY209" fmla="*/ 4357448 h 6249105"/>
              <a:gd name="connsiteX210" fmla="*/ 5646628 w 6045387"/>
              <a:gd name="connsiteY210" fmla="*/ 4345756 h 6249105"/>
              <a:gd name="connsiteX211" fmla="*/ 5597010 w 6045387"/>
              <a:gd name="connsiteY211" fmla="*/ 4320253 h 6249105"/>
              <a:gd name="connsiteX212" fmla="*/ 5661473 w 6045387"/>
              <a:gd name="connsiteY212" fmla="*/ 4407612 h 6249105"/>
              <a:gd name="connsiteX213" fmla="*/ 5589484 w 6045387"/>
              <a:gd name="connsiteY213" fmla="*/ 4389111 h 6249105"/>
              <a:gd name="connsiteX214" fmla="*/ 5601184 w 6045387"/>
              <a:gd name="connsiteY214" fmla="*/ 4455346 h 6249105"/>
              <a:gd name="connsiteX215" fmla="*/ 5623822 w 6045387"/>
              <a:gd name="connsiteY215" fmla="*/ 4466089 h 6249105"/>
              <a:gd name="connsiteX216" fmla="*/ 5649873 w 6045387"/>
              <a:gd name="connsiteY216" fmla="*/ 4490195 h 6249105"/>
              <a:gd name="connsiteX217" fmla="*/ 5669276 w 6045387"/>
              <a:gd name="connsiteY217" fmla="*/ 4499403 h 6249105"/>
              <a:gd name="connsiteX218" fmla="*/ 5696434 w 6045387"/>
              <a:gd name="connsiteY218" fmla="*/ 4525993 h 6249105"/>
              <a:gd name="connsiteX219" fmla="*/ 5701972 w 6045387"/>
              <a:gd name="connsiteY219" fmla="*/ 4538409 h 6249105"/>
              <a:gd name="connsiteX220" fmla="*/ 5744014 w 6045387"/>
              <a:gd name="connsiteY220" fmla="*/ 4558359 h 6249105"/>
              <a:gd name="connsiteX221" fmla="*/ 5761292 w 6045387"/>
              <a:gd name="connsiteY221" fmla="*/ 4568516 h 6249105"/>
              <a:gd name="connsiteX222" fmla="*/ 5779766 w 6045387"/>
              <a:gd name="connsiteY222" fmla="*/ 4587070 h 6249105"/>
              <a:gd name="connsiteX223" fmla="*/ 5757306 w 6045387"/>
              <a:gd name="connsiteY223" fmla="*/ 4588157 h 6249105"/>
              <a:gd name="connsiteX224" fmla="*/ 5695860 w 6045387"/>
              <a:gd name="connsiteY224" fmla="*/ 4558999 h 6249105"/>
              <a:gd name="connsiteX225" fmla="*/ 5674330 w 6045387"/>
              <a:gd name="connsiteY225" fmla="*/ 4550739 h 6249105"/>
              <a:gd name="connsiteX226" fmla="*/ 5658160 w 6045387"/>
              <a:gd name="connsiteY226" fmla="*/ 4543066 h 6249105"/>
              <a:gd name="connsiteX227" fmla="*/ 5629984 w 6045387"/>
              <a:gd name="connsiteY227" fmla="*/ 4519908 h 6249105"/>
              <a:gd name="connsiteX228" fmla="*/ 5610580 w 6045387"/>
              <a:gd name="connsiteY228" fmla="*/ 4510700 h 6249105"/>
              <a:gd name="connsiteX229" fmla="*/ 5590069 w 6045387"/>
              <a:gd name="connsiteY229" fmla="*/ 4499009 h 6249105"/>
              <a:gd name="connsiteX230" fmla="*/ 5570665 w 6045387"/>
              <a:gd name="connsiteY230" fmla="*/ 4489801 h 6249105"/>
              <a:gd name="connsiteX231" fmla="*/ 5573810 w 6045387"/>
              <a:gd name="connsiteY231" fmla="*/ 4485421 h 6249105"/>
              <a:gd name="connsiteX232" fmla="*/ 5570576 w 6045387"/>
              <a:gd name="connsiteY232" fmla="*/ 4483886 h 6249105"/>
              <a:gd name="connsiteX233" fmla="*/ 5570665 w 6045387"/>
              <a:gd name="connsiteY233" fmla="*/ 4489801 h 6249105"/>
              <a:gd name="connsiteX234" fmla="*/ 5551261 w 6045387"/>
              <a:gd name="connsiteY234" fmla="*/ 4480593 h 6249105"/>
              <a:gd name="connsiteX235" fmla="*/ 5531857 w 6045387"/>
              <a:gd name="connsiteY235" fmla="*/ 4471385 h 6249105"/>
              <a:gd name="connsiteX236" fmla="*/ 5535002 w 6045387"/>
              <a:gd name="connsiteY236" fmla="*/ 4467005 h 6249105"/>
              <a:gd name="connsiteX237" fmla="*/ 5533895 w 6045387"/>
              <a:gd name="connsiteY237" fmla="*/ 4464522 h 6249105"/>
              <a:gd name="connsiteX238" fmla="*/ 5531857 w 6045387"/>
              <a:gd name="connsiteY238" fmla="*/ 4471385 h 6249105"/>
              <a:gd name="connsiteX239" fmla="*/ 5512454 w 6045387"/>
              <a:gd name="connsiteY239" fmla="*/ 4462177 h 6249105"/>
              <a:gd name="connsiteX240" fmla="*/ 5513383 w 6045387"/>
              <a:gd name="connsiteY240" fmla="*/ 4452831 h 6249105"/>
              <a:gd name="connsiteX241" fmla="*/ 5511257 w 6045387"/>
              <a:gd name="connsiteY241" fmla="*/ 4453779 h 6249105"/>
              <a:gd name="connsiteX242" fmla="*/ 5512454 w 6045387"/>
              <a:gd name="connsiteY242" fmla="*/ 4462177 h 6249105"/>
              <a:gd name="connsiteX243" fmla="*/ 5470412 w 6045387"/>
              <a:gd name="connsiteY243" fmla="*/ 4442226 h 6249105"/>
              <a:gd name="connsiteX244" fmla="*/ 5473557 w 6045387"/>
              <a:gd name="connsiteY244" fmla="*/ 4437845 h 6249105"/>
              <a:gd name="connsiteX245" fmla="*/ 5472449 w 6045387"/>
              <a:gd name="connsiteY245" fmla="*/ 4435362 h 6249105"/>
              <a:gd name="connsiteX246" fmla="*/ 5470412 w 6045387"/>
              <a:gd name="connsiteY246" fmla="*/ 4442226 h 6249105"/>
              <a:gd name="connsiteX247" fmla="*/ 5451008 w 6045387"/>
              <a:gd name="connsiteY247" fmla="*/ 4433018 h 6249105"/>
              <a:gd name="connsiteX248" fmla="*/ 5457387 w 6045387"/>
              <a:gd name="connsiteY248" fmla="*/ 4430172 h 6249105"/>
              <a:gd name="connsiteX249" fmla="*/ 5454153 w 6045387"/>
              <a:gd name="connsiteY249" fmla="*/ 4428637 h 6249105"/>
              <a:gd name="connsiteX250" fmla="*/ 5451008 w 6045387"/>
              <a:gd name="connsiteY250" fmla="*/ 4433018 h 6249105"/>
              <a:gd name="connsiteX251" fmla="*/ 5431603 w 6045387"/>
              <a:gd name="connsiteY251" fmla="*/ 4423810 h 6249105"/>
              <a:gd name="connsiteX252" fmla="*/ 5434265 w 6045387"/>
              <a:gd name="connsiteY252" fmla="*/ 4458351 h 6249105"/>
              <a:gd name="connsiteX253" fmla="*/ 5501427 w 6045387"/>
              <a:gd name="connsiteY253" fmla="*/ 4511755 h 6249105"/>
              <a:gd name="connsiteX254" fmla="*/ 5433780 w 6045387"/>
              <a:gd name="connsiteY254" fmla="*/ 4497272 h 6249105"/>
              <a:gd name="connsiteX255" fmla="*/ 5413269 w 6045387"/>
              <a:gd name="connsiteY255" fmla="*/ 4485580 h 6249105"/>
              <a:gd name="connsiteX256" fmla="*/ 5394972 w 6045387"/>
              <a:gd name="connsiteY256" fmla="*/ 4478856 h 6249105"/>
              <a:gd name="connsiteX257" fmla="*/ 5397098 w 6045387"/>
              <a:gd name="connsiteY257" fmla="*/ 4477907 h 6249105"/>
              <a:gd name="connsiteX258" fmla="*/ 5393864 w 6045387"/>
              <a:gd name="connsiteY258" fmla="*/ 4476373 h 6249105"/>
              <a:gd name="connsiteX259" fmla="*/ 5394972 w 6045387"/>
              <a:gd name="connsiteY259" fmla="*/ 4478856 h 6249105"/>
              <a:gd name="connsiteX260" fmla="*/ 5376675 w 6045387"/>
              <a:gd name="connsiteY260" fmla="*/ 4472130 h 6249105"/>
              <a:gd name="connsiteX261" fmla="*/ 5377605 w 6045387"/>
              <a:gd name="connsiteY261" fmla="*/ 4462784 h 6249105"/>
              <a:gd name="connsiteX262" fmla="*/ 5372245 w 6045387"/>
              <a:gd name="connsiteY262" fmla="*/ 4462198 h 6249105"/>
              <a:gd name="connsiteX263" fmla="*/ 5376675 w 6045387"/>
              <a:gd name="connsiteY263" fmla="*/ 4472130 h 6249105"/>
              <a:gd name="connsiteX264" fmla="*/ 5363828 w 6045387"/>
              <a:gd name="connsiteY264" fmla="*/ 4471906 h 6249105"/>
              <a:gd name="connsiteX265" fmla="*/ 5362237 w 6045387"/>
              <a:gd name="connsiteY265" fmla="*/ 4508344 h 6249105"/>
              <a:gd name="connsiteX266" fmla="*/ 5383767 w 6045387"/>
              <a:gd name="connsiteY266" fmla="*/ 4516604 h 6249105"/>
              <a:gd name="connsiteX267" fmla="*/ 5401045 w 6045387"/>
              <a:gd name="connsiteY267" fmla="*/ 4526760 h 6249105"/>
              <a:gd name="connsiteX268" fmla="*/ 5400026 w 6045387"/>
              <a:gd name="connsiteY268" fmla="*/ 4530192 h 6249105"/>
              <a:gd name="connsiteX269" fmla="*/ 5401134 w 6045387"/>
              <a:gd name="connsiteY269" fmla="*/ 4532675 h 6249105"/>
              <a:gd name="connsiteX270" fmla="*/ 5401045 w 6045387"/>
              <a:gd name="connsiteY270" fmla="*/ 4526760 h 6249105"/>
              <a:gd name="connsiteX271" fmla="*/ 5422575 w 6045387"/>
              <a:gd name="connsiteY271" fmla="*/ 4535020 h 6249105"/>
              <a:gd name="connsiteX272" fmla="*/ 5445391 w 6045387"/>
              <a:gd name="connsiteY272" fmla="*/ 4557592 h 6249105"/>
              <a:gd name="connsiteX273" fmla="*/ 5460364 w 6045387"/>
              <a:gd name="connsiteY273" fmla="*/ 4556867 h 6249105"/>
              <a:gd name="connsiteX274" fmla="*/ 5483002 w 6045387"/>
              <a:gd name="connsiteY274" fmla="*/ 4567610 h 6249105"/>
              <a:gd name="connsiteX275" fmla="*/ 5499172 w 6045387"/>
              <a:gd name="connsiteY275" fmla="*/ 4575283 h 6249105"/>
              <a:gd name="connsiteX276" fmla="*/ 5509052 w 6045387"/>
              <a:gd name="connsiteY276" fmla="*/ 4591716 h 6249105"/>
              <a:gd name="connsiteX277" fmla="*/ 5525311 w 6045387"/>
              <a:gd name="connsiteY277" fmla="*/ 4605304 h 6249105"/>
              <a:gd name="connsiteX278" fmla="*/ 5513572 w 6045387"/>
              <a:gd name="connsiteY278" fmla="*/ 4607564 h 6249105"/>
              <a:gd name="connsiteX279" fmla="*/ 5482429 w 6045387"/>
              <a:gd name="connsiteY279" fmla="*/ 4600615 h 6249105"/>
              <a:gd name="connsiteX280" fmla="*/ 5462006 w 6045387"/>
              <a:gd name="connsiteY280" fmla="*/ 4594839 h 6249105"/>
              <a:gd name="connsiteX281" fmla="*/ 5425592 w 6045387"/>
              <a:gd name="connsiteY281" fmla="*/ 4593219 h 6249105"/>
              <a:gd name="connsiteX282" fmla="*/ 5394449 w 6045387"/>
              <a:gd name="connsiteY282" fmla="*/ 4586271 h 6249105"/>
              <a:gd name="connsiteX283" fmla="*/ 5375045 w 6045387"/>
              <a:gd name="connsiteY283" fmla="*/ 4577063 h 6249105"/>
              <a:gd name="connsiteX284" fmla="*/ 5355641 w 6045387"/>
              <a:gd name="connsiteY284" fmla="*/ 4567854 h 6249105"/>
              <a:gd name="connsiteX285" fmla="*/ 5358786 w 6045387"/>
              <a:gd name="connsiteY285" fmla="*/ 4563474 h 6249105"/>
              <a:gd name="connsiteX286" fmla="*/ 5356660 w 6045387"/>
              <a:gd name="connsiteY286" fmla="*/ 4564423 h 6249105"/>
              <a:gd name="connsiteX287" fmla="*/ 5355641 w 6045387"/>
              <a:gd name="connsiteY287" fmla="*/ 4567854 h 6249105"/>
              <a:gd name="connsiteX288" fmla="*/ 5336238 w 6045387"/>
              <a:gd name="connsiteY288" fmla="*/ 4558646 h 6249105"/>
              <a:gd name="connsiteX289" fmla="*/ 5304076 w 6045387"/>
              <a:gd name="connsiteY289" fmla="*/ 4555129 h 6249105"/>
              <a:gd name="connsiteX290" fmla="*/ 5305094 w 6045387"/>
              <a:gd name="connsiteY290" fmla="*/ 4551698 h 6249105"/>
              <a:gd name="connsiteX291" fmla="*/ 5302879 w 6045387"/>
              <a:gd name="connsiteY291" fmla="*/ 4546732 h 6249105"/>
              <a:gd name="connsiteX292" fmla="*/ 5304076 w 6045387"/>
              <a:gd name="connsiteY292" fmla="*/ 4555129 h 6249105"/>
              <a:gd name="connsiteX293" fmla="*/ 5250384 w 6045387"/>
              <a:gd name="connsiteY293" fmla="*/ 4543353 h 6249105"/>
              <a:gd name="connsiteX294" fmla="*/ 5219240 w 6045387"/>
              <a:gd name="connsiteY294" fmla="*/ 4536404 h 6249105"/>
              <a:gd name="connsiteX295" fmla="*/ 5220259 w 6045387"/>
              <a:gd name="connsiteY295" fmla="*/ 4532972 h 6249105"/>
              <a:gd name="connsiteX296" fmla="*/ 5217025 w 6045387"/>
              <a:gd name="connsiteY296" fmla="*/ 4531437 h 6249105"/>
              <a:gd name="connsiteX297" fmla="*/ 5219240 w 6045387"/>
              <a:gd name="connsiteY297" fmla="*/ 4536404 h 6249105"/>
              <a:gd name="connsiteX298" fmla="*/ 5200371 w 6045387"/>
              <a:gd name="connsiteY298" fmla="*/ 4562686 h 6249105"/>
              <a:gd name="connsiteX299" fmla="*/ 5207017 w 6045387"/>
              <a:gd name="connsiteY299" fmla="*/ 4577585 h 6249105"/>
              <a:gd name="connsiteX300" fmla="*/ 5194259 w 6045387"/>
              <a:gd name="connsiteY300" fmla="*/ 4583275 h 6249105"/>
              <a:gd name="connsiteX301" fmla="*/ 5173837 w 6045387"/>
              <a:gd name="connsiteY301" fmla="*/ 4577499 h 6249105"/>
              <a:gd name="connsiteX302" fmla="*/ 5140567 w 6045387"/>
              <a:gd name="connsiteY302" fmla="*/ 4571498 h 6249105"/>
              <a:gd name="connsiteX303" fmla="*/ 5121163 w 6045387"/>
              <a:gd name="connsiteY303" fmla="*/ 4562290 h 6249105"/>
              <a:gd name="connsiteX304" fmla="*/ 5101760 w 6045387"/>
              <a:gd name="connsiteY304" fmla="*/ 4553082 h 6249105"/>
              <a:gd name="connsiteX305" fmla="*/ 5098526 w 6045387"/>
              <a:gd name="connsiteY305" fmla="*/ 4551547 h 6249105"/>
              <a:gd name="connsiteX306" fmla="*/ 5083463 w 6045387"/>
              <a:gd name="connsiteY306" fmla="*/ 4546357 h 6249105"/>
              <a:gd name="connsiteX307" fmla="*/ 5061844 w 6045387"/>
              <a:gd name="connsiteY307" fmla="*/ 4532183 h 6249105"/>
              <a:gd name="connsiteX308" fmla="*/ 5031808 w 6045387"/>
              <a:gd name="connsiteY308" fmla="*/ 4527718 h 6249105"/>
              <a:gd name="connsiteX309" fmla="*/ 5010278 w 6045387"/>
              <a:gd name="connsiteY309" fmla="*/ 4519458 h 6249105"/>
              <a:gd name="connsiteX310" fmla="*/ 5002614 w 6045387"/>
              <a:gd name="connsiteY310" fmla="*/ 4507991 h 6249105"/>
              <a:gd name="connsiteX311" fmla="*/ 5003632 w 6045387"/>
              <a:gd name="connsiteY311" fmla="*/ 4504560 h 6249105"/>
              <a:gd name="connsiteX312" fmla="*/ 5001506 w 6045387"/>
              <a:gd name="connsiteY312" fmla="*/ 4505508 h 6249105"/>
              <a:gd name="connsiteX313" fmla="*/ 5002614 w 6045387"/>
              <a:gd name="connsiteY313" fmla="*/ 4507991 h 6249105"/>
              <a:gd name="connsiteX314" fmla="*/ 5007044 w 6045387"/>
              <a:gd name="connsiteY314" fmla="*/ 4517924 h 6249105"/>
              <a:gd name="connsiteX315" fmla="*/ 4990874 w 6045387"/>
              <a:gd name="connsiteY315" fmla="*/ 4510250 h 6249105"/>
              <a:gd name="connsiteX316" fmla="*/ 4970451 w 6045387"/>
              <a:gd name="connsiteY316" fmla="*/ 4504474 h 6249105"/>
              <a:gd name="connsiteX317" fmla="*/ 4960839 w 6045387"/>
              <a:gd name="connsiteY317" fmla="*/ 4505785 h 6249105"/>
              <a:gd name="connsiteX318" fmla="*/ 4930052 w 6045387"/>
              <a:gd name="connsiteY318" fmla="*/ 4522496 h 6249105"/>
              <a:gd name="connsiteX319" fmla="*/ 4967752 w 6045387"/>
              <a:gd name="connsiteY319" fmla="*/ 4538428 h 6249105"/>
              <a:gd name="connsiteX320" fmla="*/ 4989282 w 6045387"/>
              <a:gd name="connsiteY320" fmla="*/ 4546688 h 6249105"/>
              <a:gd name="connsiteX321" fmla="*/ 5003682 w 6045387"/>
              <a:gd name="connsiteY321" fmla="*/ 4578969 h 6249105"/>
              <a:gd name="connsiteX322" fmla="*/ 4989816 w 6045387"/>
              <a:gd name="connsiteY322" fmla="*/ 4582177 h 6249105"/>
              <a:gd name="connsiteX323" fmla="*/ 4970412 w 6045387"/>
              <a:gd name="connsiteY323" fmla="*/ 4572969 h 6249105"/>
              <a:gd name="connsiteX324" fmla="*/ 4952116 w 6045387"/>
              <a:gd name="connsiteY324" fmla="*/ 4566244 h 6249105"/>
              <a:gd name="connsiteX325" fmla="*/ 4918847 w 6045387"/>
              <a:gd name="connsiteY325" fmla="*/ 4560244 h 6249105"/>
              <a:gd name="connsiteX326" fmla="*/ 4898425 w 6045387"/>
              <a:gd name="connsiteY326" fmla="*/ 4554467 h 6249105"/>
              <a:gd name="connsiteX327" fmla="*/ 4895191 w 6045387"/>
              <a:gd name="connsiteY327" fmla="*/ 4552933 h 6249105"/>
              <a:gd name="connsiteX328" fmla="*/ 4881147 w 6045387"/>
              <a:gd name="connsiteY328" fmla="*/ 4544311 h 6249105"/>
              <a:gd name="connsiteX329" fmla="*/ 4868390 w 6045387"/>
              <a:gd name="connsiteY329" fmla="*/ 4550002 h 6249105"/>
              <a:gd name="connsiteX330" fmla="*/ 5012516 w 6045387"/>
              <a:gd name="connsiteY330" fmla="*/ 4810232 h 6249105"/>
              <a:gd name="connsiteX331" fmla="*/ 5009371 w 6045387"/>
              <a:gd name="connsiteY331" fmla="*/ 4814613 h 6249105"/>
              <a:gd name="connsiteX332" fmla="*/ 5011497 w 6045387"/>
              <a:gd name="connsiteY332" fmla="*/ 4813664 h 6249105"/>
              <a:gd name="connsiteX333" fmla="*/ 5012516 w 6045387"/>
              <a:gd name="connsiteY333" fmla="*/ 4810232 h 6249105"/>
              <a:gd name="connsiteX334" fmla="*/ 5160933 w 6045387"/>
              <a:gd name="connsiteY334" fmla="*/ 5000072 h 6249105"/>
              <a:gd name="connsiteX335" fmla="*/ 5158896 w 6045387"/>
              <a:gd name="connsiteY335" fmla="*/ 5006935 h 6249105"/>
              <a:gd name="connsiteX336" fmla="*/ 5160933 w 6045387"/>
              <a:gd name="connsiteY336" fmla="*/ 5000072 h 6249105"/>
              <a:gd name="connsiteX337" fmla="*/ 5193629 w 6045387"/>
              <a:gd name="connsiteY337" fmla="*/ 5039078 h 6249105"/>
              <a:gd name="connsiteX338" fmla="*/ 5280552 w 6045387"/>
              <a:gd name="connsiteY338" fmla="*/ 5125348 h 6249105"/>
              <a:gd name="connsiteX339" fmla="*/ 5306601 w 6045387"/>
              <a:gd name="connsiteY339" fmla="*/ 5149455 h 6249105"/>
              <a:gd name="connsiteX340" fmla="*/ 5370046 w 6045387"/>
              <a:gd name="connsiteY340" fmla="*/ 5240245 h 6249105"/>
              <a:gd name="connsiteX341" fmla="*/ 5293360 w 6045387"/>
              <a:gd name="connsiteY341" fmla="*/ 5194067 h 6249105"/>
              <a:gd name="connsiteX342" fmla="*/ 5265183 w 6045387"/>
              <a:gd name="connsiteY342" fmla="*/ 5170908 h 6249105"/>
              <a:gd name="connsiteX343" fmla="*/ 5218621 w 6045387"/>
              <a:gd name="connsiteY343" fmla="*/ 5135110 h 6249105"/>
              <a:gd name="connsiteX344" fmla="*/ 5174275 w 6045387"/>
              <a:gd name="connsiteY344" fmla="*/ 5104279 h 6249105"/>
              <a:gd name="connsiteX345" fmla="*/ 5153764 w 6045387"/>
              <a:gd name="connsiteY345" fmla="*/ 5092587 h 6249105"/>
              <a:gd name="connsiteX346" fmla="*/ 5104987 w 6045387"/>
              <a:gd name="connsiteY346" fmla="*/ 5051823 h 6249105"/>
              <a:gd name="connsiteX347" fmla="*/ 5005090 w 6045387"/>
              <a:gd name="connsiteY347" fmla="*/ 5027908 h 6249105"/>
              <a:gd name="connsiteX348" fmla="*/ 5150847 w 6045387"/>
              <a:gd name="connsiteY348" fmla="*/ 5183206 h 6249105"/>
              <a:gd name="connsiteX349" fmla="*/ 5201929 w 6045387"/>
              <a:gd name="connsiteY349" fmla="*/ 5234852 h 6249105"/>
              <a:gd name="connsiteX350" fmla="*/ 5197676 w 6045387"/>
              <a:gd name="connsiteY350" fmla="*/ 5236749 h 6249105"/>
              <a:gd name="connsiteX351" fmla="*/ 5200910 w 6045387"/>
              <a:gd name="connsiteY351" fmla="*/ 5238284 h 6249105"/>
              <a:gd name="connsiteX352" fmla="*/ 5201929 w 6045387"/>
              <a:gd name="connsiteY352" fmla="*/ 5234852 h 6249105"/>
              <a:gd name="connsiteX353" fmla="*/ 5249509 w 6045387"/>
              <a:gd name="connsiteY353" fmla="*/ 5267219 h 6249105"/>
              <a:gd name="connsiteX354" fmla="*/ 5268912 w 6045387"/>
              <a:gd name="connsiteY354" fmla="*/ 5276427 h 6249105"/>
              <a:gd name="connsiteX355" fmla="*/ 5267894 w 6045387"/>
              <a:gd name="connsiteY355" fmla="*/ 5279858 h 6249105"/>
              <a:gd name="connsiteX356" fmla="*/ 5269001 w 6045387"/>
              <a:gd name="connsiteY356" fmla="*/ 5282341 h 6249105"/>
              <a:gd name="connsiteX357" fmla="*/ 5268912 w 6045387"/>
              <a:gd name="connsiteY357" fmla="*/ 5276427 h 6249105"/>
              <a:gd name="connsiteX358" fmla="*/ 5329784 w 6045387"/>
              <a:gd name="connsiteY358" fmla="*/ 5338591 h 6249105"/>
              <a:gd name="connsiteX359" fmla="*/ 5348169 w 6045387"/>
              <a:gd name="connsiteY359" fmla="*/ 5351230 h 6249105"/>
              <a:gd name="connsiteX360" fmla="*/ 5374220 w 6045387"/>
              <a:gd name="connsiteY360" fmla="*/ 5375337 h 6249105"/>
              <a:gd name="connsiteX361" fmla="*/ 5422908 w 6045387"/>
              <a:gd name="connsiteY361" fmla="*/ 5410186 h 6249105"/>
              <a:gd name="connsiteX362" fmla="*/ 5448958 w 6045387"/>
              <a:gd name="connsiteY362" fmla="*/ 5434293 h 6249105"/>
              <a:gd name="connsiteX363" fmla="*/ 5475008 w 6045387"/>
              <a:gd name="connsiteY363" fmla="*/ 5458401 h 6249105"/>
              <a:gd name="connsiteX364" fmla="*/ 5493393 w 6045387"/>
              <a:gd name="connsiteY364" fmla="*/ 5471040 h 6249105"/>
              <a:gd name="connsiteX365" fmla="*/ 5521570 w 6045387"/>
              <a:gd name="connsiteY365" fmla="*/ 5494199 h 6249105"/>
              <a:gd name="connsiteX366" fmla="*/ 5527108 w 6045387"/>
              <a:gd name="connsiteY366" fmla="*/ 5506614 h 6249105"/>
              <a:gd name="connsiteX367" fmla="*/ 5547619 w 6045387"/>
              <a:gd name="connsiteY367" fmla="*/ 5518305 h 6249105"/>
              <a:gd name="connsiteX368" fmla="*/ 5567023 w 6045387"/>
              <a:gd name="connsiteY368" fmla="*/ 5527513 h 6249105"/>
              <a:gd name="connsiteX369" fmla="*/ 5576903 w 6045387"/>
              <a:gd name="connsiteY369" fmla="*/ 5543947 h 6249105"/>
              <a:gd name="connsiteX370" fmla="*/ 5593073 w 6045387"/>
              <a:gd name="connsiteY370" fmla="*/ 5551620 h 6249105"/>
              <a:gd name="connsiteX371" fmla="*/ 5600827 w 6045387"/>
              <a:gd name="connsiteY371" fmla="*/ 5569002 h 6249105"/>
              <a:gd name="connsiteX372" fmla="*/ 5620230 w 6045387"/>
              <a:gd name="connsiteY372" fmla="*/ 5578210 h 6249105"/>
              <a:gd name="connsiteX373" fmla="*/ 5633522 w 6045387"/>
              <a:gd name="connsiteY373" fmla="*/ 5608008 h 6249105"/>
              <a:gd name="connsiteX374" fmla="*/ 5620765 w 6045387"/>
              <a:gd name="connsiteY374" fmla="*/ 5613699 h 6249105"/>
              <a:gd name="connsiteX375" fmla="*/ 5600253 w 6045387"/>
              <a:gd name="connsiteY375" fmla="*/ 5602008 h 6249105"/>
              <a:gd name="connsiteX376" fmla="*/ 5574204 w 6045387"/>
              <a:gd name="connsiteY376" fmla="*/ 5577901 h 6249105"/>
              <a:gd name="connsiteX377" fmla="*/ 5554800 w 6045387"/>
              <a:gd name="connsiteY377" fmla="*/ 5568693 h 6249105"/>
              <a:gd name="connsiteX378" fmla="*/ 5529769 w 6045387"/>
              <a:gd name="connsiteY378" fmla="*/ 5541154 h 6249105"/>
              <a:gd name="connsiteX379" fmla="*/ 5528750 w 6045387"/>
              <a:gd name="connsiteY379" fmla="*/ 5544586 h 6249105"/>
              <a:gd name="connsiteX380" fmla="*/ 5508239 w 6045387"/>
              <a:gd name="connsiteY380" fmla="*/ 5532895 h 6249105"/>
              <a:gd name="connsiteX381" fmla="*/ 5499466 w 6045387"/>
              <a:gd name="connsiteY381" fmla="*/ 5518945 h 6249105"/>
              <a:gd name="connsiteX382" fmla="*/ 5481170 w 6045387"/>
              <a:gd name="connsiteY382" fmla="*/ 5512220 h 6249105"/>
              <a:gd name="connsiteX383" fmla="*/ 5455120 w 6045387"/>
              <a:gd name="connsiteY383" fmla="*/ 5488113 h 6249105"/>
              <a:gd name="connsiteX384" fmla="*/ 5435716 w 6045387"/>
              <a:gd name="connsiteY384" fmla="*/ 5478905 h 6249105"/>
              <a:gd name="connsiteX385" fmla="*/ 5409665 w 6045387"/>
              <a:gd name="connsiteY385" fmla="*/ 5454798 h 6249105"/>
              <a:gd name="connsiteX386" fmla="*/ 5389153 w 6045387"/>
              <a:gd name="connsiteY386" fmla="*/ 5443107 h 6249105"/>
              <a:gd name="connsiteX387" fmla="*/ 5341573 w 6045387"/>
              <a:gd name="connsiteY387" fmla="*/ 5410741 h 6249105"/>
              <a:gd name="connsiteX388" fmla="*/ 5322170 w 6045387"/>
              <a:gd name="connsiteY388" fmla="*/ 5401533 h 6249105"/>
              <a:gd name="connsiteX389" fmla="*/ 5325315 w 6045387"/>
              <a:gd name="connsiteY389" fmla="*/ 5397152 h 6249105"/>
              <a:gd name="connsiteX390" fmla="*/ 5324207 w 6045387"/>
              <a:gd name="connsiteY390" fmla="*/ 5394669 h 6249105"/>
              <a:gd name="connsiteX391" fmla="*/ 5322170 w 6045387"/>
              <a:gd name="connsiteY391" fmla="*/ 5401533 h 6249105"/>
              <a:gd name="connsiteX392" fmla="*/ 5263958 w 6045387"/>
              <a:gd name="connsiteY392" fmla="*/ 5373909 h 6249105"/>
              <a:gd name="connsiteX393" fmla="*/ 5232816 w 6045387"/>
              <a:gd name="connsiteY393" fmla="*/ 5366960 h 6249105"/>
              <a:gd name="connsiteX394" fmla="*/ 5191882 w 6045387"/>
              <a:gd name="connsiteY394" fmla="*/ 5349493 h 6249105"/>
              <a:gd name="connsiteX395" fmla="*/ 5172477 w 6045387"/>
              <a:gd name="connsiteY395" fmla="*/ 5340285 h 6249105"/>
              <a:gd name="connsiteX396" fmla="*/ 5119804 w 6045387"/>
              <a:gd name="connsiteY396" fmla="*/ 5325077 h 6249105"/>
              <a:gd name="connsiteX397" fmla="*/ 5099381 w 6045387"/>
              <a:gd name="connsiteY397" fmla="*/ 5319301 h 6249105"/>
              <a:gd name="connsiteX398" fmla="*/ 5101023 w 6045387"/>
              <a:gd name="connsiteY398" fmla="*/ 5357273 h 6249105"/>
              <a:gd name="connsiteX399" fmla="*/ 5108688 w 6045387"/>
              <a:gd name="connsiteY399" fmla="*/ 5368740 h 6249105"/>
              <a:gd name="connsiteX400" fmla="*/ 5129199 w 6045387"/>
              <a:gd name="connsiteY400" fmla="*/ 5380431 h 6249105"/>
              <a:gd name="connsiteX401" fmla="*/ 5145814 w 6045387"/>
              <a:gd name="connsiteY401" fmla="*/ 5417678 h 6249105"/>
              <a:gd name="connsiteX402" fmla="*/ 5108115 w 6045387"/>
              <a:gd name="connsiteY402" fmla="*/ 5401745 h 6249105"/>
              <a:gd name="connsiteX403" fmla="*/ 5109222 w 6045387"/>
              <a:gd name="connsiteY403" fmla="*/ 5404228 h 6249105"/>
              <a:gd name="connsiteX404" fmla="*/ 5086585 w 6045387"/>
              <a:gd name="connsiteY404" fmla="*/ 5393486 h 6249105"/>
              <a:gd name="connsiteX405" fmla="*/ 5070415 w 6045387"/>
              <a:gd name="connsiteY405" fmla="*/ 5385813 h 6249105"/>
              <a:gd name="connsiteX406" fmla="*/ 5047777 w 6045387"/>
              <a:gd name="connsiteY406" fmla="*/ 5375070 h 6249105"/>
              <a:gd name="connsiteX407" fmla="*/ 5028373 w 6045387"/>
              <a:gd name="connsiteY407" fmla="*/ 5365862 h 6249105"/>
              <a:gd name="connsiteX408" fmla="*/ 5008969 w 6045387"/>
              <a:gd name="connsiteY408" fmla="*/ 5356654 h 6249105"/>
              <a:gd name="connsiteX409" fmla="*/ 4980793 w 6045387"/>
              <a:gd name="connsiteY409" fmla="*/ 5333496 h 6249105"/>
              <a:gd name="connsiteX410" fmla="*/ 4961389 w 6045387"/>
              <a:gd name="connsiteY410" fmla="*/ 5324287 h 6249105"/>
              <a:gd name="connsiteX411" fmla="*/ 4964534 w 6045387"/>
              <a:gd name="connsiteY411" fmla="*/ 5319907 h 6249105"/>
              <a:gd name="connsiteX412" fmla="*/ 4962408 w 6045387"/>
              <a:gd name="connsiteY412" fmla="*/ 5320855 h 6249105"/>
              <a:gd name="connsiteX413" fmla="*/ 4961389 w 6045387"/>
              <a:gd name="connsiteY413" fmla="*/ 5324287 h 6249105"/>
              <a:gd name="connsiteX414" fmla="*/ 4941985 w 6045387"/>
              <a:gd name="connsiteY414" fmla="*/ 5315079 h 6249105"/>
              <a:gd name="connsiteX415" fmla="*/ 4922581 w 6045387"/>
              <a:gd name="connsiteY415" fmla="*/ 5305871 h 6249105"/>
              <a:gd name="connsiteX416" fmla="*/ 4899943 w 6045387"/>
              <a:gd name="connsiteY416" fmla="*/ 5295129 h 6249105"/>
              <a:gd name="connsiteX417" fmla="*/ 4882666 w 6045387"/>
              <a:gd name="connsiteY417" fmla="*/ 5284972 h 6249105"/>
              <a:gd name="connsiteX418" fmla="*/ 4864370 w 6045387"/>
              <a:gd name="connsiteY418" fmla="*/ 5278247 h 6249105"/>
              <a:gd name="connsiteX419" fmla="*/ 4867515 w 6045387"/>
              <a:gd name="connsiteY419" fmla="*/ 5273867 h 6249105"/>
              <a:gd name="connsiteX420" fmla="*/ 4865388 w 6045387"/>
              <a:gd name="connsiteY420" fmla="*/ 5274816 h 6249105"/>
              <a:gd name="connsiteX421" fmla="*/ 4864370 w 6045387"/>
              <a:gd name="connsiteY421" fmla="*/ 5278247 h 6249105"/>
              <a:gd name="connsiteX422" fmla="*/ 4842839 w 6045387"/>
              <a:gd name="connsiteY422" fmla="*/ 5269988 h 6249105"/>
              <a:gd name="connsiteX423" fmla="*/ 4825561 w 6045387"/>
              <a:gd name="connsiteY423" fmla="*/ 5259832 h 6249105"/>
              <a:gd name="connsiteX424" fmla="*/ 4826580 w 6045387"/>
              <a:gd name="connsiteY424" fmla="*/ 5256400 h 6249105"/>
              <a:gd name="connsiteX425" fmla="*/ 4824454 w 6045387"/>
              <a:gd name="connsiteY425" fmla="*/ 5257349 h 6249105"/>
              <a:gd name="connsiteX426" fmla="*/ 4825561 w 6045387"/>
              <a:gd name="connsiteY426" fmla="*/ 5259832 h 6249105"/>
              <a:gd name="connsiteX427" fmla="*/ 4827114 w 6045387"/>
              <a:gd name="connsiteY427" fmla="*/ 5291889 h 6249105"/>
              <a:gd name="connsiteX428" fmla="*/ 4843284 w 6045387"/>
              <a:gd name="connsiteY428" fmla="*/ 5299562 h 6249105"/>
              <a:gd name="connsiteX429" fmla="*/ 4865922 w 6045387"/>
              <a:gd name="connsiteY429" fmla="*/ 5310305 h 6249105"/>
              <a:gd name="connsiteX430" fmla="*/ 4863796 w 6045387"/>
              <a:gd name="connsiteY430" fmla="*/ 5311253 h 6249105"/>
              <a:gd name="connsiteX431" fmla="*/ 4864903 w 6045387"/>
              <a:gd name="connsiteY431" fmla="*/ 5313736 h 6249105"/>
              <a:gd name="connsiteX432" fmla="*/ 4865922 w 6045387"/>
              <a:gd name="connsiteY432" fmla="*/ 5310305 h 6249105"/>
              <a:gd name="connsiteX433" fmla="*/ 4883200 w 6045387"/>
              <a:gd name="connsiteY433" fmla="*/ 5320461 h 6249105"/>
              <a:gd name="connsiteX434" fmla="*/ 4903712 w 6045387"/>
              <a:gd name="connsiteY434" fmla="*/ 5332152 h 6249105"/>
              <a:gd name="connsiteX435" fmla="*/ 4901585 w 6045387"/>
              <a:gd name="connsiteY435" fmla="*/ 5333100 h 6249105"/>
              <a:gd name="connsiteX436" fmla="*/ 4905927 w 6045387"/>
              <a:gd name="connsiteY436" fmla="*/ 5337118 h 6249105"/>
              <a:gd name="connsiteX437" fmla="*/ 4903712 w 6045387"/>
              <a:gd name="connsiteY437" fmla="*/ 5332152 h 6249105"/>
              <a:gd name="connsiteX438" fmla="*/ 4923115 w 6045387"/>
              <a:gd name="connsiteY438" fmla="*/ 5341360 h 6249105"/>
              <a:gd name="connsiteX439" fmla="*/ 4942520 w 6045387"/>
              <a:gd name="connsiteY439" fmla="*/ 5350569 h 6249105"/>
              <a:gd name="connsiteX440" fmla="*/ 4955812 w 6045387"/>
              <a:gd name="connsiteY440" fmla="*/ 5380367 h 6249105"/>
              <a:gd name="connsiteX441" fmla="*/ 4943054 w 6045387"/>
              <a:gd name="connsiteY441" fmla="*/ 5386057 h 6249105"/>
              <a:gd name="connsiteX442" fmla="*/ 4910892 w 6045387"/>
              <a:gd name="connsiteY442" fmla="*/ 5382540 h 6249105"/>
              <a:gd name="connsiteX443" fmla="*/ 4891488 w 6045387"/>
              <a:gd name="connsiteY443" fmla="*/ 5373333 h 6249105"/>
              <a:gd name="connsiteX444" fmla="*/ 4895651 w 6045387"/>
              <a:gd name="connsiteY444" fmla="*/ 5365521 h 6249105"/>
              <a:gd name="connsiteX445" fmla="*/ 4891399 w 6045387"/>
              <a:gd name="connsiteY445" fmla="*/ 5367418 h 6249105"/>
              <a:gd name="connsiteX446" fmla="*/ 4891488 w 6045387"/>
              <a:gd name="connsiteY446" fmla="*/ 5373333 h 6249105"/>
              <a:gd name="connsiteX447" fmla="*/ 4872084 w 6045387"/>
              <a:gd name="connsiteY447" fmla="*/ 5364124 h 6249105"/>
              <a:gd name="connsiteX448" fmla="*/ 4852680 w 6045387"/>
              <a:gd name="connsiteY448" fmla="*/ 5354916 h 6249105"/>
              <a:gd name="connsiteX449" fmla="*/ 4855825 w 6045387"/>
              <a:gd name="connsiteY449" fmla="*/ 5350536 h 6249105"/>
              <a:gd name="connsiteX450" fmla="*/ 4853698 w 6045387"/>
              <a:gd name="connsiteY450" fmla="*/ 5351484 h 6249105"/>
              <a:gd name="connsiteX451" fmla="*/ 4852680 w 6045387"/>
              <a:gd name="connsiteY451" fmla="*/ 5354916 h 6249105"/>
              <a:gd name="connsiteX452" fmla="*/ 4831150 w 6045387"/>
              <a:gd name="connsiteY452" fmla="*/ 5346657 h 6249105"/>
              <a:gd name="connsiteX453" fmla="*/ 4834295 w 6045387"/>
              <a:gd name="connsiteY453" fmla="*/ 5342276 h 6249105"/>
              <a:gd name="connsiteX454" fmla="*/ 4833187 w 6045387"/>
              <a:gd name="connsiteY454" fmla="*/ 5339793 h 6249105"/>
              <a:gd name="connsiteX455" fmla="*/ 4831150 w 6045387"/>
              <a:gd name="connsiteY455" fmla="*/ 5346657 h 6249105"/>
              <a:gd name="connsiteX456" fmla="*/ 4683099 w 6045387"/>
              <a:gd name="connsiteY456" fmla="*/ 5323381 h 6249105"/>
              <a:gd name="connsiteX457" fmla="*/ 4701930 w 6045387"/>
              <a:gd name="connsiteY457" fmla="*/ 5365594 h 6249105"/>
              <a:gd name="connsiteX458" fmla="*/ 4756334 w 6045387"/>
              <a:gd name="connsiteY458" fmla="*/ 5424690 h 6249105"/>
              <a:gd name="connsiteX459" fmla="*/ 4734142 w 6045387"/>
              <a:gd name="connsiteY459" fmla="*/ 5443521 h 6249105"/>
              <a:gd name="connsiteX460" fmla="*/ 4715845 w 6045387"/>
              <a:gd name="connsiteY460" fmla="*/ 5436795 h 6249105"/>
              <a:gd name="connsiteX461" fmla="*/ 4716864 w 6045387"/>
              <a:gd name="connsiteY461" fmla="*/ 5433364 h 6249105"/>
              <a:gd name="connsiteX462" fmla="*/ 4714738 w 6045387"/>
              <a:gd name="connsiteY462" fmla="*/ 5434312 h 6249105"/>
              <a:gd name="connsiteX463" fmla="*/ 4715845 w 6045387"/>
              <a:gd name="connsiteY463" fmla="*/ 5436795 h 6249105"/>
              <a:gd name="connsiteX464" fmla="*/ 4695333 w 6045387"/>
              <a:gd name="connsiteY464" fmla="*/ 5425105 h 6249105"/>
              <a:gd name="connsiteX465" fmla="*/ 4675929 w 6045387"/>
              <a:gd name="connsiteY465" fmla="*/ 5415897 h 6249105"/>
              <a:gd name="connsiteX466" fmla="*/ 4652629 w 6045387"/>
              <a:gd name="connsiteY466" fmla="*/ 5432245 h 6249105"/>
              <a:gd name="connsiteX467" fmla="*/ 4598849 w 6045387"/>
              <a:gd name="connsiteY467" fmla="*/ 5414554 h 6249105"/>
              <a:gd name="connsiteX468" fmla="*/ 4531825 w 6045387"/>
              <a:gd name="connsiteY468" fmla="*/ 5441474 h 6249105"/>
              <a:gd name="connsiteX469" fmla="*/ 4512511 w 6045387"/>
              <a:gd name="connsiteY469" fmla="*/ 5438181 h 6249105"/>
              <a:gd name="connsiteX470" fmla="*/ 4481368 w 6045387"/>
              <a:gd name="connsiteY470" fmla="*/ 5431232 h 6249105"/>
              <a:gd name="connsiteX471" fmla="*/ 4482386 w 6045387"/>
              <a:gd name="connsiteY471" fmla="*/ 5427800 h 6249105"/>
              <a:gd name="connsiteX472" fmla="*/ 4481279 w 6045387"/>
              <a:gd name="connsiteY472" fmla="*/ 5425317 h 6249105"/>
              <a:gd name="connsiteX473" fmla="*/ 4481368 w 6045387"/>
              <a:gd name="connsiteY473" fmla="*/ 5431232 h 6249105"/>
              <a:gd name="connsiteX474" fmla="*/ 4459837 w 6045387"/>
              <a:gd name="connsiteY474" fmla="*/ 5422973 h 6249105"/>
              <a:gd name="connsiteX475" fmla="*/ 4440433 w 6045387"/>
              <a:gd name="connsiteY475" fmla="*/ 5413765 h 6249105"/>
              <a:gd name="connsiteX476" fmla="*/ 4421030 w 6045387"/>
              <a:gd name="connsiteY476" fmla="*/ 5404557 h 6249105"/>
              <a:gd name="connsiteX477" fmla="*/ 4296903 w 6045387"/>
              <a:gd name="connsiteY477" fmla="*/ 5406336 h 6249105"/>
              <a:gd name="connsiteX478" fmla="*/ 4179906 w 6045387"/>
              <a:gd name="connsiteY478" fmla="*/ 5384095 h 6249105"/>
              <a:gd name="connsiteX479" fmla="*/ 4082620 w 6045387"/>
              <a:gd name="connsiteY479" fmla="*/ 5320309 h 6249105"/>
              <a:gd name="connsiteX480" fmla="*/ 3891853 w 6045387"/>
              <a:gd name="connsiteY480" fmla="*/ 5161271 h 6249105"/>
              <a:gd name="connsiteX481" fmla="*/ 3854637 w 6045387"/>
              <a:gd name="connsiteY481" fmla="*/ 5106417 h 6249105"/>
              <a:gd name="connsiteX482" fmla="*/ 3738877 w 6045387"/>
              <a:gd name="connsiteY482" fmla="*/ 5024078 h 6249105"/>
              <a:gd name="connsiteX483" fmla="*/ 3628120 w 6045387"/>
              <a:gd name="connsiteY483" fmla="*/ 4918666 h 6249105"/>
              <a:gd name="connsiteX484" fmla="*/ 3610842 w 6045387"/>
              <a:gd name="connsiteY484" fmla="*/ 4908510 h 6249105"/>
              <a:gd name="connsiteX485" fmla="*/ 3589312 w 6045387"/>
              <a:gd name="connsiteY485" fmla="*/ 4900250 h 6249105"/>
              <a:gd name="connsiteX486" fmla="*/ 3572035 w 6045387"/>
              <a:gd name="connsiteY486" fmla="*/ 4890094 h 6249105"/>
              <a:gd name="connsiteX487" fmla="*/ 3550504 w 6045387"/>
              <a:gd name="connsiteY487" fmla="*/ 4881835 h 6249105"/>
              <a:gd name="connsiteX488" fmla="*/ 3529992 w 6045387"/>
              <a:gd name="connsiteY488" fmla="*/ 4870144 h 6249105"/>
              <a:gd name="connsiteX489" fmla="*/ 3511696 w 6045387"/>
              <a:gd name="connsiteY489" fmla="*/ 4863419 h 6249105"/>
              <a:gd name="connsiteX490" fmla="*/ 3498939 w 6045387"/>
              <a:gd name="connsiteY490" fmla="*/ 4869110 h 6249105"/>
              <a:gd name="connsiteX491" fmla="*/ 3552107 w 6045387"/>
              <a:gd name="connsiteY491" fmla="*/ 4988302 h 6249105"/>
              <a:gd name="connsiteX492" fmla="*/ 3699111 w 6045387"/>
              <a:gd name="connsiteY492" fmla="*/ 5226407 h 6249105"/>
              <a:gd name="connsiteX493" fmla="*/ 3807347 w 6045387"/>
              <a:gd name="connsiteY493" fmla="*/ 5377603 h 6249105"/>
              <a:gd name="connsiteX494" fmla="*/ 3880097 w 6045387"/>
              <a:gd name="connsiteY494" fmla="*/ 5517832 h 6249105"/>
              <a:gd name="connsiteX495" fmla="*/ 3886743 w 6045387"/>
              <a:gd name="connsiteY495" fmla="*/ 5532731 h 6249105"/>
              <a:gd name="connsiteX496" fmla="*/ 3912793 w 6045387"/>
              <a:gd name="connsiteY496" fmla="*/ 5556838 h 6249105"/>
              <a:gd name="connsiteX497" fmla="*/ 3924799 w 6045387"/>
              <a:gd name="connsiteY497" fmla="*/ 5572323 h 6249105"/>
              <a:gd name="connsiteX498" fmla="*/ 3955369 w 6045387"/>
              <a:gd name="connsiteY498" fmla="*/ 5612277 h 6249105"/>
              <a:gd name="connsiteX499" fmla="*/ 3964141 w 6045387"/>
              <a:gd name="connsiteY499" fmla="*/ 5626228 h 6249105"/>
              <a:gd name="connsiteX500" fmla="*/ 3973270 w 6045387"/>
              <a:gd name="connsiteY500" fmla="*/ 5663837 h 6249105"/>
              <a:gd name="connsiteX501" fmla="*/ 3935392 w 6045387"/>
              <a:gd name="connsiteY501" fmla="*/ 5636075 h 6249105"/>
              <a:gd name="connsiteX502" fmla="*/ 3903408 w 6045387"/>
              <a:gd name="connsiteY502" fmla="*/ 5644388 h 6249105"/>
              <a:gd name="connsiteX503" fmla="*/ 3857203 w 6045387"/>
              <a:gd name="connsiteY503" fmla="*/ 5632249 h 6249105"/>
              <a:gd name="connsiteX504" fmla="*/ 3861227 w 6045387"/>
              <a:gd name="connsiteY504" fmla="*/ 5544113 h 6249105"/>
              <a:gd name="connsiteX505" fmla="*/ 3844701 w 6045387"/>
              <a:gd name="connsiteY505" fmla="*/ 5512781 h 6249105"/>
              <a:gd name="connsiteX506" fmla="*/ 3828531 w 6045387"/>
              <a:gd name="connsiteY506" fmla="*/ 5505107 h 6249105"/>
              <a:gd name="connsiteX507" fmla="*/ 3808019 w 6045387"/>
              <a:gd name="connsiteY507" fmla="*/ 5493415 h 6249105"/>
              <a:gd name="connsiteX508" fmla="*/ 3786489 w 6045387"/>
              <a:gd name="connsiteY508" fmla="*/ 5485156 h 6249105"/>
              <a:gd name="connsiteX509" fmla="*/ 3733855 w 6045387"/>
              <a:gd name="connsiteY509" fmla="*/ 5401454 h 6249105"/>
              <a:gd name="connsiteX510" fmla="*/ 3714452 w 6045387"/>
              <a:gd name="connsiteY510" fmla="*/ 5392246 h 6249105"/>
              <a:gd name="connsiteX511" fmla="*/ 3716489 w 6045387"/>
              <a:gd name="connsiteY511" fmla="*/ 5385382 h 6249105"/>
              <a:gd name="connsiteX512" fmla="*/ 3714363 w 6045387"/>
              <a:gd name="connsiteY512" fmla="*/ 5386331 h 6249105"/>
              <a:gd name="connsiteX513" fmla="*/ 3714452 w 6045387"/>
              <a:gd name="connsiteY513" fmla="*/ 5392246 h 6249105"/>
              <a:gd name="connsiteX514" fmla="*/ 3693940 w 6045387"/>
              <a:gd name="connsiteY514" fmla="*/ 5380555 h 6249105"/>
              <a:gd name="connsiteX515" fmla="*/ 3698193 w 6045387"/>
              <a:gd name="connsiteY515" fmla="*/ 5378658 h 6249105"/>
              <a:gd name="connsiteX516" fmla="*/ 3697085 w 6045387"/>
              <a:gd name="connsiteY516" fmla="*/ 5376174 h 6249105"/>
              <a:gd name="connsiteX517" fmla="*/ 3693940 w 6045387"/>
              <a:gd name="connsiteY517" fmla="*/ 5380555 h 6249105"/>
              <a:gd name="connsiteX518" fmla="*/ 3675644 w 6045387"/>
              <a:gd name="connsiteY518" fmla="*/ 5373830 h 6249105"/>
              <a:gd name="connsiteX519" fmla="*/ 3629082 w 6045387"/>
              <a:gd name="connsiteY519" fmla="*/ 5338032 h 6249105"/>
              <a:gd name="connsiteX520" fmla="*/ 3603032 w 6045387"/>
              <a:gd name="connsiteY520" fmla="*/ 5313925 h 6249105"/>
              <a:gd name="connsiteX521" fmla="*/ 3557005 w 6045387"/>
              <a:gd name="connsiteY521" fmla="*/ 5313616 h 6249105"/>
              <a:gd name="connsiteX522" fmla="*/ 3638923 w 6045387"/>
              <a:gd name="connsiteY522" fmla="*/ 5422960 h 6249105"/>
              <a:gd name="connsiteX523" fmla="*/ 3663954 w 6045387"/>
              <a:gd name="connsiteY523" fmla="*/ 5450498 h 6249105"/>
              <a:gd name="connsiteX524" fmla="*/ 3671619 w 6045387"/>
              <a:gd name="connsiteY524" fmla="*/ 5461966 h 6249105"/>
              <a:gd name="connsiteX525" fmla="*/ 3696650 w 6045387"/>
              <a:gd name="connsiteY525" fmla="*/ 5489504 h 6249105"/>
              <a:gd name="connsiteX526" fmla="*/ 3724827 w 6045387"/>
              <a:gd name="connsiteY526" fmla="*/ 5512662 h 6249105"/>
              <a:gd name="connsiteX527" fmla="*/ 3731473 w 6045387"/>
              <a:gd name="connsiteY527" fmla="*/ 5527561 h 6249105"/>
              <a:gd name="connsiteX528" fmla="*/ 3749858 w 6045387"/>
              <a:gd name="connsiteY528" fmla="*/ 5540201 h 6249105"/>
              <a:gd name="connsiteX529" fmla="*/ 3771923 w 6045387"/>
              <a:gd name="connsiteY529" fmla="*/ 5583950 h 6249105"/>
              <a:gd name="connsiteX530" fmla="*/ 3795846 w 6045387"/>
              <a:gd name="connsiteY530" fmla="*/ 5609005 h 6249105"/>
              <a:gd name="connsiteX531" fmla="*/ 3810246 w 6045387"/>
              <a:gd name="connsiteY531" fmla="*/ 5641286 h 6249105"/>
              <a:gd name="connsiteX532" fmla="*/ 3831865 w 6045387"/>
              <a:gd name="connsiteY532" fmla="*/ 5655460 h 6249105"/>
              <a:gd name="connsiteX533" fmla="*/ 3838422 w 6045387"/>
              <a:gd name="connsiteY533" fmla="*/ 5664444 h 6249105"/>
              <a:gd name="connsiteX534" fmla="*/ 3871118 w 6045387"/>
              <a:gd name="connsiteY534" fmla="*/ 5703450 h 6249105"/>
              <a:gd name="connsiteX535" fmla="*/ 3868992 w 6045387"/>
              <a:gd name="connsiteY535" fmla="*/ 5704399 h 6249105"/>
              <a:gd name="connsiteX536" fmla="*/ 3895042 w 6045387"/>
              <a:gd name="connsiteY536" fmla="*/ 5728505 h 6249105"/>
              <a:gd name="connsiteX537" fmla="*/ 3893934 w 6045387"/>
              <a:gd name="connsiteY537" fmla="*/ 5726022 h 6249105"/>
              <a:gd name="connsiteX538" fmla="*/ 3955914 w 6045387"/>
              <a:gd name="connsiteY538" fmla="*/ 5790670 h 6249105"/>
              <a:gd name="connsiteX539" fmla="*/ 3972440 w 6045387"/>
              <a:gd name="connsiteY539" fmla="*/ 5822003 h 6249105"/>
              <a:gd name="connsiteX540" fmla="*/ 3988610 w 6045387"/>
              <a:gd name="connsiteY540" fmla="*/ 5829676 h 6249105"/>
              <a:gd name="connsiteX541" fmla="*/ 3990737 w 6045387"/>
              <a:gd name="connsiteY541" fmla="*/ 5828727 h 6249105"/>
              <a:gd name="connsiteX542" fmla="*/ 4009122 w 6045387"/>
              <a:gd name="connsiteY542" fmla="*/ 5841367 h 6249105"/>
              <a:gd name="connsiteX543" fmla="*/ 4024541 w 6045387"/>
              <a:gd name="connsiteY543" fmla="*/ 5870216 h 6249105"/>
              <a:gd name="connsiteX544" fmla="*/ 4043944 w 6045387"/>
              <a:gd name="connsiteY544" fmla="*/ 5879424 h 6249105"/>
              <a:gd name="connsiteX545" fmla="*/ 4067868 w 6045387"/>
              <a:gd name="connsiteY545" fmla="*/ 5904479 h 6249105"/>
              <a:gd name="connsiteX546" fmla="*/ 4108050 w 6045387"/>
              <a:gd name="connsiteY546" fmla="*/ 5943123 h 6249105"/>
              <a:gd name="connsiteX547" fmla="*/ 4122539 w 6045387"/>
              <a:gd name="connsiteY547" fmla="*/ 5981319 h 6249105"/>
              <a:gd name="connsiteX548" fmla="*/ 4082802 w 6045387"/>
              <a:gd name="connsiteY548" fmla="*/ 5972249 h 6249105"/>
              <a:gd name="connsiteX549" fmla="*/ 4017944 w 6045387"/>
              <a:gd name="connsiteY549" fmla="*/ 5929727 h 6249105"/>
              <a:gd name="connsiteX550" fmla="*/ 3984675 w 6045387"/>
              <a:gd name="connsiteY550" fmla="*/ 5923726 h 6249105"/>
              <a:gd name="connsiteX551" fmla="*/ 3944225 w 6045387"/>
              <a:gd name="connsiteY551" fmla="*/ 5867339 h 6249105"/>
              <a:gd name="connsiteX552" fmla="*/ 3922695 w 6045387"/>
              <a:gd name="connsiteY552" fmla="*/ 5859079 h 6249105"/>
              <a:gd name="connsiteX553" fmla="*/ 3924821 w 6045387"/>
              <a:gd name="connsiteY553" fmla="*/ 5858131 h 6249105"/>
              <a:gd name="connsiteX554" fmla="*/ 3902184 w 6045387"/>
              <a:gd name="connsiteY554" fmla="*/ 5847388 h 6249105"/>
              <a:gd name="connsiteX555" fmla="*/ 3896645 w 6045387"/>
              <a:gd name="connsiteY555" fmla="*/ 5834972 h 6249105"/>
              <a:gd name="connsiteX556" fmla="*/ 3877242 w 6045387"/>
              <a:gd name="connsiteY556" fmla="*/ 5825764 h 6249105"/>
              <a:gd name="connsiteX557" fmla="*/ 3859964 w 6045387"/>
              <a:gd name="connsiteY557" fmla="*/ 5815607 h 6249105"/>
              <a:gd name="connsiteX558" fmla="*/ 3801930 w 6045387"/>
              <a:gd name="connsiteY558" fmla="*/ 5799813 h 6249105"/>
              <a:gd name="connsiteX559" fmla="*/ 3783367 w 6045387"/>
              <a:gd name="connsiteY559" fmla="*/ 5775344 h 6249105"/>
              <a:gd name="connsiteX560" fmla="*/ 3807774 w 6045387"/>
              <a:gd name="connsiteY560" fmla="*/ 5761479 h 6249105"/>
              <a:gd name="connsiteX561" fmla="*/ 3857303 w 6045387"/>
              <a:gd name="connsiteY561" fmla="*/ 5781067 h 6249105"/>
              <a:gd name="connsiteX562" fmla="*/ 3876707 w 6045387"/>
              <a:gd name="connsiteY562" fmla="*/ 5790275 h 6249105"/>
              <a:gd name="connsiteX563" fmla="*/ 3896110 w 6045387"/>
              <a:gd name="connsiteY563" fmla="*/ 5799483 h 6249105"/>
              <a:gd name="connsiteX564" fmla="*/ 3896595 w 6045387"/>
              <a:gd name="connsiteY564" fmla="*/ 5760562 h 6249105"/>
              <a:gd name="connsiteX565" fmla="*/ 3877191 w 6045387"/>
              <a:gd name="connsiteY565" fmla="*/ 5751354 h 6249105"/>
              <a:gd name="connsiteX566" fmla="*/ 3805688 w 6045387"/>
              <a:gd name="connsiteY566" fmla="*/ 5693933 h 6249105"/>
              <a:gd name="connsiteX567" fmla="*/ 3771972 w 6045387"/>
              <a:gd name="connsiteY567" fmla="*/ 5658359 h 6249105"/>
              <a:gd name="connsiteX568" fmla="*/ 3757573 w 6045387"/>
              <a:gd name="connsiteY568" fmla="*/ 5626078 h 6249105"/>
              <a:gd name="connsiteX569" fmla="*/ 3757395 w 6045387"/>
              <a:gd name="connsiteY569" fmla="*/ 5614248 h 6249105"/>
              <a:gd name="connsiteX570" fmla="*/ 3749819 w 6045387"/>
              <a:gd name="connsiteY570" fmla="*/ 5608696 h 6249105"/>
              <a:gd name="connsiteX571" fmla="*/ 3744280 w 6045387"/>
              <a:gd name="connsiteY571" fmla="*/ 5596280 h 6249105"/>
              <a:gd name="connsiteX572" fmla="*/ 3719249 w 6045387"/>
              <a:gd name="connsiteY572" fmla="*/ 5568742 h 6249105"/>
              <a:gd name="connsiteX573" fmla="*/ 3717123 w 6045387"/>
              <a:gd name="connsiteY573" fmla="*/ 5569690 h 6249105"/>
              <a:gd name="connsiteX574" fmla="*/ 3691073 w 6045387"/>
              <a:gd name="connsiteY574" fmla="*/ 5545583 h 6249105"/>
              <a:gd name="connsiteX575" fmla="*/ 3686553 w 6045387"/>
              <a:gd name="connsiteY575" fmla="*/ 5529735 h 6249105"/>
              <a:gd name="connsiteX576" fmla="*/ 3658377 w 6045387"/>
              <a:gd name="connsiteY576" fmla="*/ 5506577 h 6249105"/>
              <a:gd name="connsiteX577" fmla="*/ 3618462 w 6045387"/>
              <a:gd name="connsiteY577" fmla="*/ 5485678 h 6249105"/>
              <a:gd name="connsiteX578" fmla="*/ 3633396 w 6045387"/>
              <a:gd name="connsiteY578" fmla="*/ 5553447 h 6249105"/>
              <a:gd name="connsiteX579" fmla="*/ 3660553 w 6045387"/>
              <a:gd name="connsiteY579" fmla="*/ 5580037 h 6249105"/>
              <a:gd name="connsiteX580" fmla="*/ 3682440 w 6045387"/>
              <a:gd name="connsiteY580" fmla="*/ 5611957 h 6249105"/>
              <a:gd name="connsiteX581" fmla="*/ 3638450 w 6045387"/>
              <a:gd name="connsiteY581" fmla="*/ 5604785 h 6249105"/>
              <a:gd name="connsiteX582" fmla="*/ 3620153 w 6045387"/>
              <a:gd name="connsiteY582" fmla="*/ 5598059 h 6249105"/>
              <a:gd name="connsiteX583" fmla="*/ 3599642 w 6045387"/>
              <a:gd name="connsiteY583" fmla="*/ 5586368 h 6249105"/>
              <a:gd name="connsiteX584" fmla="*/ 3580238 w 6045387"/>
              <a:gd name="connsiteY584" fmla="*/ 5577160 h 6249105"/>
              <a:gd name="connsiteX585" fmla="*/ 3559192 w 6045387"/>
              <a:gd name="connsiteY585" fmla="*/ 5529980 h 6249105"/>
              <a:gd name="connsiteX586" fmla="*/ 3550420 w 6045387"/>
              <a:gd name="connsiteY586" fmla="*/ 5516030 h 6249105"/>
              <a:gd name="connsiteX587" fmla="*/ 3534250 w 6045387"/>
              <a:gd name="connsiteY587" fmla="*/ 5508356 h 6249105"/>
              <a:gd name="connsiteX588" fmla="*/ 3554238 w 6045387"/>
              <a:gd name="connsiteY588" fmla="*/ 5627462 h 6249105"/>
              <a:gd name="connsiteX589" fmla="*/ 3605804 w 6045387"/>
              <a:gd name="connsiteY589" fmla="*/ 5640188 h 6249105"/>
              <a:gd name="connsiteX590" fmla="*/ 3730337 w 6045387"/>
              <a:gd name="connsiteY590" fmla="*/ 5736477 h 6249105"/>
              <a:gd name="connsiteX591" fmla="*/ 3747793 w 6045387"/>
              <a:gd name="connsiteY591" fmla="*/ 5758463 h 6249105"/>
              <a:gd name="connsiteX592" fmla="*/ 3746863 w 6045387"/>
              <a:gd name="connsiteY592" fmla="*/ 5767809 h 6249105"/>
              <a:gd name="connsiteX593" fmla="*/ 3767158 w 6045387"/>
              <a:gd name="connsiteY593" fmla="*/ 5836165 h 6249105"/>
              <a:gd name="connsiteX594" fmla="*/ 3569084 w 6045387"/>
              <a:gd name="connsiteY594" fmla="*/ 5689318 h 6249105"/>
              <a:gd name="connsiteX595" fmla="*/ 3570191 w 6045387"/>
              <a:gd name="connsiteY595" fmla="*/ 5691801 h 6249105"/>
              <a:gd name="connsiteX596" fmla="*/ 3514768 w 6045387"/>
              <a:gd name="connsiteY596" fmla="*/ 5636137 h 6249105"/>
              <a:gd name="connsiteX597" fmla="*/ 3508211 w 6045387"/>
              <a:gd name="connsiteY597" fmla="*/ 5627153 h 6249105"/>
              <a:gd name="connsiteX598" fmla="*/ 3490933 w 6045387"/>
              <a:gd name="connsiteY598" fmla="*/ 5616997 h 6249105"/>
              <a:gd name="connsiteX599" fmla="*/ 3435600 w 6045387"/>
              <a:gd name="connsiteY599" fmla="*/ 5567248 h 6249105"/>
              <a:gd name="connsiteX600" fmla="*/ 3342565 w 6045387"/>
              <a:gd name="connsiteY600" fmla="*/ 5501568 h 6249105"/>
              <a:gd name="connsiteX601" fmla="*/ 3346818 w 6045387"/>
              <a:gd name="connsiteY601" fmla="*/ 5499671 h 6249105"/>
              <a:gd name="connsiteX602" fmla="*/ 3345710 w 6045387"/>
              <a:gd name="connsiteY602" fmla="*/ 5497187 h 6249105"/>
              <a:gd name="connsiteX603" fmla="*/ 3342565 w 6045387"/>
              <a:gd name="connsiteY603" fmla="*/ 5501568 h 6249105"/>
              <a:gd name="connsiteX604" fmla="*/ 3334417 w 6045387"/>
              <a:gd name="connsiteY604" fmla="*/ 5529021 h 6249105"/>
              <a:gd name="connsiteX605" fmla="*/ 3345939 w 6045387"/>
              <a:gd name="connsiteY605" fmla="*/ 5583426 h 6249105"/>
              <a:gd name="connsiteX606" fmla="*/ 3350726 w 6045387"/>
              <a:gd name="connsiteY606" fmla="*/ 5617018 h 6249105"/>
              <a:gd name="connsiteX607" fmla="*/ 3251134 w 6045387"/>
              <a:gd name="connsiteY607" fmla="*/ 5542353 h 6249105"/>
              <a:gd name="connsiteX608" fmla="*/ 3233857 w 6045387"/>
              <a:gd name="connsiteY608" fmla="*/ 5532196 h 6249105"/>
              <a:gd name="connsiteX609" fmla="*/ 3235983 w 6045387"/>
              <a:gd name="connsiteY609" fmla="*/ 5531248 h 6249105"/>
              <a:gd name="connsiteX610" fmla="*/ 3234876 w 6045387"/>
              <a:gd name="connsiteY610" fmla="*/ 5528765 h 6249105"/>
              <a:gd name="connsiteX611" fmla="*/ 3233857 w 6045387"/>
              <a:gd name="connsiteY611" fmla="*/ 5532196 h 6249105"/>
              <a:gd name="connsiteX612" fmla="*/ 3212327 w 6045387"/>
              <a:gd name="connsiteY612" fmla="*/ 5523937 h 6249105"/>
              <a:gd name="connsiteX613" fmla="*/ 3196157 w 6045387"/>
              <a:gd name="connsiteY613" fmla="*/ 5516264 h 6249105"/>
              <a:gd name="connsiteX614" fmla="*/ 3197710 w 6045387"/>
              <a:gd name="connsiteY614" fmla="*/ 5548321 h 6249105"/>
              <a:gd name="connsiteX615" fmla="*/ 3312541 w 6045387"/>
              <a:gd name="connsiteY615" fmla="*/ 5640006 h 6249105"/>
              <a:gd name="connsiteX616" fmla="*/ 3365214 w 6045387"/>
              <a:gd name="connsiteY616" fmla="*/ 5655213 h 6249105"/>
              <a:gd name="connsiteX617" fmla="*/ 3412260 w 6045387"/>
              <a:gd name="connsiteY617" fmla="*/ 5652091 h 6249105"/>
              <a:gd name="connsiteX618" fmla="*/ 3431664 w 6045387"/>
              <a:gd name="connsiteY618" fmla="*/ 5661299 h 6249105"/>
              <a:gd name="connsiteX619" fmla="*/ 3483230 w 6045387"/>
              <a:gd name="connsiteY619" fmla="*/ 5674025 h 6249105"/>
              <a:gd name="connsiteX620" fmla="*/ 3503741 w 6045387"/>
              <a:gd name="connsiteY620" fmla="*/ 5685716 h 6249105"/>
              <a:gd name="connsiteX621" fmla="*/ 3510387 w 6045387"/>
              <a:gd name="connsiteY621" fmla="*/ 5700615 h 6249105"/>
              <a:gd name="connsiteX622" fmla="*/ 3509458 w 6045387"/>
              <a:gd name="connsiteY622" fmla="*/ 5709961 h 6249105"/>
              <a:gd name="connsiteX623" fmla="*/ 3517034 w 6045387"/>
              <a:gd name="connsiteY623" fmla="*/ 5715513 h 6249105"/>
              <a:gd name="connsiteX624" fmla="*/ 3530326 w 6045387"/>
              <a:gd name="connsiteY624" fmla="*/ 5745311 h 6249105"/>
              <a:gd name="connsiteX625" fmla="*/ 3525322 w 6045387"/>
              <a:gd name="connsiteY625" fmla="*/ 5768384 h 6249105"/>
              <a:gd name="connsiteX626" fmla="*/ 3496839 w 6045387"/>
              <a:gd name="connsiteY626" fmla="*/ 5795976 h 6249105"/>
              <a:gd name="connsiteX627" fmla="*/ 3482005 w 6045387"/>
              <a:gd name="connsiteY627" fmla="*/ 5877024 h 6249105"/>
              <a:gd name="connsiteX628" fmla="*/ 3535123 w 6045387"/>
              <a:gd name="connsiteY628" fmla="*/ 5921807 h 6249105"/>
              <a:gd name="connsiteX629" fmla="*/ 3698464 w 6045387"/>
              <a:gd name="connsiteY629" fmla="*/ 6036512 h 6249105"/>
              <a:gd name="connsiteX630" fmla="*/ 3751098 w 6045387"/>
              <a:gd name="connsiteY630" fmla="*/ 6120214 h 6249105"/>
              <a:gd name="connsiteX631" fmla="*/ 3766784 w 6045387"/>
              <a:gd name="connsiteY631" fmla="*/ 6166808 h 6249105"/>
              <a:gd name="connsiteX632" fmla="*/ 3762531 w 6045387"/>
              <a:gd name="connsiteY632" fmla="*/ 6168705 h 6249105"/>
              <a:gd name="connsiteX633" fmla="*/ 3763639 w 6045387"/>
              <a:gd name="connsiteY633" fmla="*/ 6171188 h 6249105"/>
              <a:gd name="connsiteX634" fmla="*/ 3766784 w 6045387"/>
              <a:gd name="connsiteY634" fmla="*/ 6166808 h 6249105"/>
              <a:gd name="connsiteX635" fmla="*/ 3809183 w 6045387"/>
              <a:gd name="connsiteY635" fmla="*/ 6210418 h 6249105"/>
              <a:gd name="connsiteX636" fmla="*/ 3818222 w 6045387"/>
              <a:gd name="connsiteY636" fmla="*/ 6242113 h 6249105"/>
              <a:gd name="connsiteX637" fmla="*/ 3792528 w 6045387"/>
              <a:gd name="connsiteY637" fmla="*/ 6241666 h 6249105"/>
              <a:gd name="connsiteX638" fmla="*/ 3706980 w 6045387"/>
              <a:gd name="connsiteY638" fmla="*/ 6175621 h 6249105"/>
              <a:gd name="connsiteX639" fmla="*/ 3614481 w 6045387"/>
              <a:gd name="connsiteY639" fmla="*/ 6145429 h 6249105"/>
              <a:gd name="connsiteX640" fmla="*/ 3616518 w 6045387"/>
              <a:gd name="connsiteY640" fmla="*/ 6138566 h 6249105"/>
              <a:gd name="connsiteX641" fmla="*/ 3614481 w 6045387"/>
              <a:gd name="connsiteY641" fmla="*/ 6145429 h 6249105"/>
              <a:gd name="connsiteX642" fmla="*/ 3596096 w 6045387"/>
              <a:gd name="connsiteY642" fmla="*/ 6132790 h 6249105"/>
              <a:gd name="connsiteX643" fmla="*/ 3599241 w 6045387"/>
              <a:gd name="connsiteY643" fmla="*/ 6128409 h 6249105"/>
              <a:gd name="connsiteX644" fmla="*/ 3596007 w 6045387"/>
              <a:gd name="connsiteY644" fmla="*/ 6126875 h 6249105"/>
              <a:gd name="connsiteX645" fmla="*/ 3596096 w 6045387"/>
              <a:gd name="connsiteY645" fmla="*/ 6132790 h 6249105"/>
              <a:gd name="connsiteX646" fmla="*/ 3569027 w 6045387"/>
              <a:gd name="connsiteY646" fmla="*/ 6112114 h 6249105"/>
              <a:gd name="connsiteX647" fmla="*/ 3570046 w 6045387"/>
              <a:gd name="connsiteY647" fmla="*/ 6108683 h 6249105"/>
              <a:gd name="connsiteX648" fmla="*/ 3568938 w 6045387"/>
              <a:gd name="connsiteY648" fmla="*/ 6106200 h 6249105"/>
              <a:gd name="connsiteX649" fmla="*/ 3569027 w 6045387"/>
              <a:gd name="connsiteY649" fmla="*/ 6112114 h 6249105"/>
              <a:gd name="connsiteX650" fmla="*/ 3437185 w 6045387"/>
              <a:gd name="connsiteY650" fmla="*/ 6028018 h 6249105"/>
              <a:gd name="connsiteX651" fmla="*/ 3418227 w 6045387"/>
              <a:gd name="connsiteY651" fmla="*/ 6048384 h 6249105"/>
              <a:gd name="connsiteX652" fmla="*/ 3444277 w 6045387"/>
              <a:gd name="connsiteY652" fmla="*/ 6072490 h 6249105"/>
              <a:gd name="connsiteX653" fmla="*/ 3471434 w 6045387"/>
              <a:gd name="connsiteY653" fmla="*/ 6099080 h 6249105"/>
              <a:gd name="connsiteX654" fmla="*/ 3498503 w 6045387"/>
              <a:gd name="connsiteY654" fmla="*/ 6119756 h 6249105"/>
              <a:gd name="connsiteX655" fmla="*/ 3525660 w 6045387"/>
              <a:gd name="connsiteY655" fmla="*/ 6146346 h 6249105"/>
              <a:gd name="connsiteX656" fmla="*/ 3549584 w 6045387"/>
              <a:gd name="connsiteY656" fmla="*/ 6171401 h 6249105"/>
              <a:gd name="connsiteX657" fmla="*/ 3532356 w 6045387"/>
              <a:gd name="connsiteY657" fmla="*/ 6235653 h 6249105"/>
              <a:gd name="connsiteX658" fmla="*/ 3438749 w 6045387"/>
              <a:gd name="connsiteY658" fmla="*/ 6202978 h 6249105"/>
              <a:gd name="connsiteX659" fmla="*/ 3413807 w 6045387"/>
              <a:gd name="connsiteY659" fmla="*/ 6181355 h 6249105"/>
              <a:gd name="connsiteX660" fmla="*/ 3393295 w 6045387"/>
              <a:gd name="connsiteY660" fmla="*/ 6169663 h 6249105"/>
              <a:gd name="connsiteX661" fmla="*/ 3373892 w 6045387"/>
              <a:gd name="connsiteY661" fmla="*/ 6160455 h 6249105"/>
              <a:gd name="connsiteX662" fmla="*/ 3376018 w 6045387"/>
              <a:gd name="connsiteY662" fmla="*/ 6159507 h 6249105"/>
              <a:gd name="connsiteX663" fmla="*/ 3374910 w 6045387"/>
              <a:gd name="connsiteY663" fmla="*/ 6157024 h 6249105"/>
              <a:gd name="connsiteX664" fmla="*/ 3373892 w 6045387"/>
              <a:gd name="connsiteY664" fmla="*/ 6160455 h 6249105"/>
              <a:gd name="connsiteX665" fmla="*/ 3306908 w 6045387"/>
              <a:gd name="connsiteY665" fmla="*/ 6118881 h 6249105"/>
              <a:gd name="connsiteX666" fmla="*/ 3275369 w 6045387"/>
              <a:gd name="connsiteY666" fmla="*/ 6156768 h 6249105"/>
              <a:gd name="connsiteX667" fmla="*/ 3244583 w 6045387"/>
              <a:gd name="connsiteY667" fmla="*/ 6173478 h 6249105"/>
              <a:gd name="connsiteX668" fmla="*/ 3156691 w 6045387"/>
              <a:gd name="connsiteY668" fmla="*/ 6165048 h 6249105"/>
              <a:gd name="connsiteX669" fmla="*/ 3137288 w 6045387"/>
              <a:gd name="connsiteY669" fmla="*/ 6155840 h 6249105"/>
              <a:gd name="connsiteX670" fmla="*/ 3085188 w 6045387"/>
              <a:gd name="connsiteY670" fmla="*/ 6107626 h 6249105"/>
              <a:gd name="connsiteX671" fmla="*/ 2968764 w 6045387"/>
              <a:gd name="connsiteY671" fmla="*/ 6052378 h 6249105"/>
              <a:gd name="connsiteX672" fmla="*/ 2947234 w 6045387"/>
              <a:gd name="connsiteY672" fmla="*/ 6044119 h 6249105"/>
              <a:gd name="connsiteX673" fmla="*/ 2624726 w 6045387"/>
              <a:gd name="connsiteY673" fmla="*/ 5949801 h 6249105"/>
              <a:gd name="connsiteX674" fmla="*/ 2627871 w 6045387"/>
              <a:gd name="connsiteY674" fmla="*/ 5945421 h 6249105"/>
              <a:gd name="connsiteX675" fmla="*/ 2626763 w 6045387"/>
              <a:gd name="connsiteY675" fmla="*/ 5942938 h 6249105"/>
              <a:gd name="connsiteX676" fmla="*/ 2624726 w 6045387"/>
              <a:gd name="connsiteY676" fmla="*/ 5949801 h 6249105"/>
              <a:gd name="connsiteX677" fmla="*/ 2602266 w 6045387"/>
              <a:gd name="connsiteY677" fmla="*/ 5950888 h 6249105"/>
              <a:gd name="connsiteX678" fmla="*/ 2435346 w 6045387"/>
              <a:gd name="connsiteY678" fmla="*/ 5953893 h 6249105"/>
              <a:gd name="connsiteX679" fmla="*/ 2456214 w 6045387"/>
              <a:gd name="connsiteY679" fmla="*/ 5989243 h 6249105"/>
              <a:gd name="connsiteX680" fmla="*/ 2422945 w 6045387"/>
              <a:gd name="connsiteY680" fmla="*/ 5983243 h 6249105"/>
              <a:gd name="connsiteX681" fmla="*/ 2412313 w 6045387"/>
              <a:gd name="connsiteY681" fmla="*/ 5987985 h 6249105"/>
              <a:gd name="connsiteX682" fmla="*/ 2331068 w 6045387"/>
              <a:gd name="connsiteY682" fmla="*/ 5994454 h 6249105"/>
              <a:gd name="connsiteX683" fmla="*/ 2243890 w 6045387"/>
              <a:gd name="connsiteY683" fmla="*/ 6033343 h 6249105"/>
              <a:gd name="connsiteX684" fmla="*/ 2193609 w 6045387"/>
              <a:gd name="connsiteY684" fmla="*/ 6034931 h 6249105"/>
              <a:gd name="connsiteX685" fmla="*/ 2160340 w 6045387"/>
              <a:gd name="connsiteY685" fmla="*/ 6028931 h 6249105"/>
              <a:gd name="connsiteX686" fmla="*/ 2163485 w 6045387"/>
              <a:gd name="connsiteY686" fmla="*/ 6024550 h 6249105"/>
              <a:gd name="connsiteX687" fmla="*/ 2162378 w 6045387"/>
              <a:gd name="connsiteY687" fmla="*/ 6022067 h 6249105"/>
              <a:gd name="connsiteX688" fmla="*/ 2160340 w 6045387"/>
              <a:gd name="connsiteY688" fmla="*/ 6028931 h 6249105"/>
              <a:gd name="connsiteX689" fmla="*/ 2143063 w 6045387"/>
              <a:gd name="connsiteY689" fmla="*/ 6018774 h 6249105"/>
              <a:gd name="connsiteX690" fmla="*/ 2063321 w 6045387"/>
              <a:gd name="connsiteY690" fmla="*/ 5982891 h 6249105"/>
              <a:gd name="connsiteX691" fmla="*/ 2025532 w 6045387"/>
              <a:gd name="connsiteY691" fmla="*/ 5961043 h 6249105"/>
              <a:gd name="connsiteX692" fmla="*/ 1977952 w 6045387"/>
              <a:gd name="connsiteY692" fmla="*/ 5928676 h 6249105"/>
              <a:gd name="connsiteX693" fmla="*/ 1958548 w 6045387"/>
              <a:gd name="connsiteY693" fmla="*/ 5919468 h 6249105"/>
              <a:gd name="connsiteX694" fmla="*/ 1959567 w 6045387"/>
              <a:gd name="connsiteY694" fmla="*/ 5916037 h 6249105"/>
              <a:gd name="connsiteX695" fmla="*/ 1958459 w 6045387"/>
              <a:gd name="connsiteY695" fmla="*/ 5913554 h 6249105"/>
              <a:gd name="connsiteX696" fmla="*/ 1958548 w 6045387"/>
              <a:gd name="connsiteY696" fmla="*/ 5919468 h 6249105"/>
              <a:gd name="connsiteX697" fmla="*/ 1932498 w 6045387"/>
              <a:gd name="connsiteY697" fmla="*/ 5895362 h 6249105"/>
              <a:gd name="connsiteX698" fmla="*/ 1865514 w 6045387"/>
              <a:gd name="connsiteY698" fmla="*/ 5853788 h 6249105"/>
              <a:gd name="connsiteX699" fmla="*/ 1846110 w 6045387"/>
              <a:gd name="connsiteY699" fmla="*/ 5844580 h 6249105"/>
              <a:gd name="connsiteX700" fmla="*/ 1798530 w 6045387"/>
              <a:gd name="connsiteY700" fmla="*/ 5812213 h 6249105"/>
              <a:gd name="connsiteX701" fmla="*/ 1669794 w 6045387"/>
              <a:gd name="connsiteY701" fmla="*/ 5792230 h 6249105"/>
              <a:gd name="connsiteX702" fmla="*/ 1602988 w 6045387"/>
              <a:gd name="connsiteY702" fmla="*/ 5762485 h 6249105"/>
              <a:gd name="connsiteX703" fmla="*/ 1661417 w 6045387"/>
              <a:gd name="connsiteY703" fmla="*/ 5733444 h 6249105"/>
              <a:gd name="connsiteX704" fmla="*/ 1630669 w 6045387"/>
              <a:gd name="connsiteY704" fmla="*/ 5681660 h 6249105"/>
              <a:gd name="connsiteX705" fmla="*/ 1551500 w 6045387"/>
              <a:gd name="connsiteY705" fmla="*/ 5612772 h 6249105"/>
              <a:gd name="connsiteX706" fmla="*/ 1476368 w 6045387"/>
              <a:gd name="connsiteY706" fmla="*/ 5598651 h 6249105"/>
              <a:gd name="connsiteX707" fmla="*/ 1416118 w 6045387"/>
              <a:gd name="connsiteY707" fmla="*/ 5577890 h 6249105"/>
              <a:gd name="connsiteX708" fmla="*/ 1398841 w 6045387"/>
              <a:gd name="connsiteY708" fmla="*/ 5567733 h 6249105"/>
              <a:gd name="connsiteX709" fmla="*/ 1370665 w 6045387"/>
              <a:gd name="connsiteY709" fmla="*/ 5544575 h 6249105"/>
              <a:gd name="connsiteX710" fmla="*/ 1340847 w 6045387"/>
              <a:gd name="connsiteY710" fmla="*/ 5483445 h 6249105"/>
              <a:gd name="connsiteX711" fmla="*/ 1324677 w 6045387"/>
              <a:gd name="connsiteY711" fmla="*/ 5475771 h 6249105"/>
              <a:gd name="connsiteX712" fmla="*/ 1194121 w 6045387"/>
              <a:gd name="connsiteY712" fmla="*/ 5405987 h 6249105"/>
              <a:gd name="connsiteX713" fmla="*/ 1184330 w 6045387"/>
              <a:gd name="connsiteY713" fmla="*/ 5395468 h 6249105"/>
              <a:gd name="connsiteX714" fmla="*/ 913188 w 6045387"/>
              <a:gd name="connsiteY714" fmla="*/ 5016238 h 6249105"/>
              <a:gd name="connsiteX715" fmla="*/ 851514 w 6045387"/>
              <a:gd name="connsiteY715" fmla="*/ 4900841 h 6249105"/>
              <a:gd name="connsiteX716" fmla="*/ 842742 w 6045387"/>
              <a:gd name="connsiteY716" fmla="*/ 4886890 h 6249105"/>
              <a:gd name="connsiteX717" fmla="*/ 816157 w 6045387"/>
              <a:gd name="connsiteY717" fmla="*/ 4827294 h 6249105"/>
              <a:gd name="connsiteX718" fmla="*/ 812745 w 6045387"/>
              <a:gd name="connsiteY718" fmla="*/ 4813930 h 6249105"/>
              <a:gd name="connsiteX719" fmla="*/ 744069 w 6045387"/>
              <a:gd name="connsiteY719" fmla="*/ 4659974 h 6249105"/>
              <a:gd name="connsiteX720" fmla="*/ 741943 w 6045387"/>
              <a:gd name="connsiteY720" fmla="*/ 4660923 h 6249105"/>
              <a:gd name="connsiteX721" fmla="*/ 689259 w 6045387"/>
              <a:gd name="connsiteY721" fmla="*/ 4502811 h 6249105"/>
              <a:gd name="connsiteX722" fmla="*/ 674859 w 6045387"/>
              <a:gd name="connsiteY722" fmla="*/ 4470530 h 6249105"/>
              <a:gd name="connsiteX723" fmla="*/ 669320 w 6045387"/>
              <a:gd name="connsiteY723" fmla="*/ 4458114 h 6249105"/>
              <a:gd name="connsiteX724" fmla="*/ 641629 w 6045387"/>
              <a:gd name="connsiteY724" fmla="*/ 4396035 h 6249105"/>
              <a:gd name="connsiteX725" fmla="*/ 636090 w 6045387"/>
              <a:gd name="connsiteY725" fmla="*/ 4383620 h 6249105"/>
              <a:gd name="connsiteX726" fmla="*/ 634448 w 6045387"/>
              <a:gd name="connsiteY726" fmla="*/ 4345648 h 6249105"/>
              <a:gd name="connsiteX727" fmla="*/ 651142 w 6045387"/>
              <a:gd name="connsiteY727" fmla="*/ 4245906 h 6249105"/>
              <a:gd name="connsiteX728" fmla="*/ 624023 w 6045387"/>
              <a:gd name="connsiteY728" fmla="*/ 4150821 h 6249105"/>
              <a:gd name="connsiteX729" fmla="*/ 607942 w 6045387"/>
              <a:gd name="connsiteY729" fmla="*/ 4149062 h 6249105"/>
              <a:gd name="connsiteX730" fmla="*/ 577728 w 6045387"/>
              <a:gd name="connsiteY730" fmla="*/ 4132767 h 6249105"/>
              <a:gd name="connsiteX731" fmla="*/ 602977 w 6045387"/>
              <a:gd name="connsiteY731" fmla="*/ 4103641 h 6249105"/>
              <a:gd name="connsiteX732" fmla="*/ 595211 w 6045387"/>
              <a:gd name="connsiteY732" fmla="*/ 3943355 h 6249105"/>
              <a:gd name="connsiteX733" fmla="*/ 581297 w 6045387"/>
              <a:gd name="connsiteY733" fmla="*/ 3872153 h 6249105"/>
              <a:gd name="connsiteX734" fmla="*/ 576409 w 6045387"/>
              <a:gd name="connsiteY734" fmla="*/ 3689744 h 6249105"/>
              <a:gd name="connsiteX735" fmla="*/ 483186 w 6045387"/>
              <a:gd name="connsiteY735" fmla="*/ 3469329 h 6249105"/>
              <a:gd name="connsiteX736" fmla="*/ 377077 w 6045387"/>
              <a:gd name="connsiteY736" fmla="*/ 3317184 h 6249105"/>
              <a:gd name="connsiteX737" fmla="*/ 271147 w 6045387"/>
              <a:gd name="connsiteY737" fmla="*/ 3176870 h 6249105"/>
              <a:gd name="connsiteX738" fmla="*/ 153248 w 6045387"/>
              <a:gd name="connsiteY738" fmla="*/ 2952576 h 6249105"/>
              <a:gd name="connsiteX739" fmla="*/ 128346 w 6045387"/>
              <a:gd name="connsiteY739" fmla="*/ 2862458 h 6249105"/>
              <a:gd name="connsiteX740" fmla="*/ 2672 w 6045387"/>
              <a:gd name="connsiteY740" fmla="*/ 2334974 h 6249105"/>
              <a:gd name="connsiteX741" fmla="*/ 12234 w 6045387"/>
              <a:gd name="connsiteY741" fmla="*/ 2259254 h 6249105"/>
              <a:gd name="connsiteX742" fmla="*/ 13826 w 6045387"/>
              <a:gd name="connsiteY742" fmla="*/ 2222816 h 6249105"/>
              <a:gd name="connsiteX743" fmla="*/ 5538 w 6045387"/>
              <a:gd name="connsiteY743" fmla="*/ 2169946 h 6249105"/>
              <a:gd name="connsiteX744" fmla="*/ 0 w 6045387"/>
              <a:gd name="connsiteY744" fmla="*/ 2157530 h 6249105"/>
              <a:gd name="connsiteX745" fmla="*/ 5004 w 6045387"/>
              <a:gd name="connsiteY745" fmla="*/ 2134457 h 6249105"/>
              <a:gd name="connsiteX746" fmla="*/ 4470 w 6045387"/>
              <a:gd name="connsiteY746" fmla="*/ 2098968 h 6249105"/>
              <a:gd name="connsiteX747" fmla="*/ 3936 w 6045387"/>
              <a:gd name="connsiteY747" fmla="*/ 2063479 h 6249105"/>
              <a:gd name="connsiteX748" fmla="*/ 3401 w 6045387"/>
              <a:gd name="connsiteY748" fmla="*/ 2027991 h 6249105"/>
              <a:gd name="connsiteX749" fmla="*/ 9513 w 6045387"/>
              <a:gd name="connsiteY749" fmla="*/ 2007401 h 6249105"/>
              <a:gd name="connsiteX750" fmla="*/ 8405 w 6045387"/>
              <a:gd name="connsiteY750" fmla="*/ 2004918 h 6249105"/>
              <a:gd name="connsiteX751" fmla="*/ 16109 w 6045387"/>
              <a:gd name="connsiteY751" fmla="*/ 1947890 h 6249105"/>
              <a:gd name="connsiteX752" fmla="*/ 17217 w 6045387"/>
              <a:gd name="connsiteY752" fmla="*/ 1950374 h 6249105"/>
              <a:gd name="connsiteX753" fmla="*/ 39983 w 6045387"/>
              <a:gd name="connsiteY753" fmla="*/ 1898536 h 6249105"/>
              <a:gd name="connsiteX754" fmla="*/ 52741 w 6045387"/>
              <a:gd name="connsiteY754" fmla="*/ 1892845 h 6249105"/>
              <a:gd name="connsiteX755" fmla="*/ 59960 w 6045387"/>
              <a:gd name="connsiteY755" fmla="*/ 1874738 h 6249105"/>
              <a:gd name="connsiteX756" fmla="*/ 72718 w 6045387"/>
              <a:gd name="connsiteY756" fmla="*/ 1869047 h 6249105"/>
              <a:gd name="connsiteX757" fmla="*/ 80956 w 6045387"/>
              <a:gd name="connsiteY757" fmla="*/ 1847509 h 6249105"/>
              <a:gd name="connsiteX758" fmla="*/ 87067 w 6045387"/>
              <a:gd name="connsiteY758" fmla="*/ 1826919 h 6249105"/>
              <a:gd name="connsiteX759" fmla="*/ 92072 w 6045387"/>
              <a:gd name="connsiteY759" fmla="*/ 1803846 h 6249105"/>
              <a:gd name="connsiteX760" fmla="*/ 91538 w 6045387"/>
              <a:gd name="connsiteY760" fmla="*/ 1768357 h 6249105"/>
              <a:gd name="connsiteX761" fmla="*/ 92645 w 6045387"/>
              <a:gd name="connsiteY761" fmla="*/ 1770840 h 6249105"/>
              <a:gd name="connsiteX762" fmla="*/ 97649 w 6045387"/>
              <a:gd name="connsiteY762" fmla="*/ 1747767 h 6249105"/>
              <a:gd name="connsiteX763" fmla="*/ 103761 w 6045387"/>
              <a:gd name="connsiteY763" fmla="*/ 1727178 h 6249105"/>
              <a:gd name="connsiteX764" fmla="*/ 98223 w 6045387"/>
              <a:gd name="connsiteY764" fmla="*/ 1714762 h 6249105"/>
              <a:gd name="connsiteX765" fmla="*/ 105353 w 6045387"/>
              <a:gd name="connsiteY765" fmla="*/ 1690740 h 6249105"/>
              <a:gd name="connsiteX766" fmla="*/ 110357 w 6045387"/>
              <a:gd name="connsiteY766" fmla="*/ 1667668 h 6249105"/>
              <a:gd name="connsiteX767" fmla="*/ 111465 w 6045387"/>
              <a:gd name="connsiteY767" fmla="*/ 1670151 h 6249105"/>
              <a:gd name="connsiteX768" fmla="*/ 115450 w 6045387"/>
              <a:gd name="connsiteY768" fmla="*/ 1650509 h 6249105"/>
              <a:gd name="connsiteX769" fmla="*/ 120454 w 6045387"/>
              <a:gd name="connsiteY769" fmla="*/ 1627436 h 6249105"/>
              <a:gd name="connsiteX770" fmla="*/ 119386 w 6045387"/>
              <a:gd name="connsiteY770" fmla="*/ 1556458 h 6249105"/>
              <a:gd name="connsiteX771" fmla="*/ 127624 w 6045387"/>
              <a:gd name="connsiteY771" fmla="*/ 1534920 h 6249105"/>
              <a:gd name="connsiteX772" fmla="*/ 159251 w 6045387"/>
              <a:gd name="connsiteY772" fmla="*/ 1502948 h 6249105"/>
              <a:gd name="connsiteX773" fmla="*/ 162485 w 6045387"/>
              <a:gd name="connsiteY773" fmla="*/ 1504483 h 6249105"/>
              <a:gd name="connsiteX774" fmla="*/ 164611 w 6045387"/>
              <a:gd name="connsiteY774" fmla="*/ 1503534 h 6249105"/>
              <a:gd name="connsiteX775" fmla="*/ 159251 w 6045387"/>
              <a:gd name="connsiteY775" fmla="*/ 1502948 h 6249105"/>
              <a:gd name="connsiteX776" fmla="*/ 158716 w 6045387"/>
              <a:gd name="connsiteY776" fmla="*/ 1467459 h 6249105"/>
              <a:gd name="connsiteX777" fmla="*/ 161950 w 6045387"/>
              <a:gd name="connsiteY777" fmla="*/ 1468994 h 6249105"/>
              <a:gd name="connsiteX778" fmla="*/ 160843 w 6045387"/>
              <a:gd name="connsiteY778" fmla="*/ 1466511 h 6249105"/>
              <a:gd name="connsiteX779" fmla="*/ 158716 w 6045387"/>
              <a:gd name="connsiteY779" fmla="*/ 1467459 h 6249105"/>
              <a:gd name="connsiteX780" fmla="*/ 163721 w 6045387"/>
              <a:gd name="connsiteY780" fmla="*/ 1444386 h 6249105"/>
              <a:gd name="connsiteX781" fmla="*/ 169833 w 6045387"/>
              <a:gd name="connsiteY781" fmla="*/ 1423796 h 6249105"/>
              <a:gd name="connsiteX782" fmla="*/ 170940 w 6045387"/>
              <a:gd name="connsiteY782" fmla="*/ 1426279 h 6249105"/>
              <a:gd name="connsiteX783" fmla="*/ 173067 w 6045387"/>
              <a:gd name="connsiteY783" fmla="*/ 1425331 h 6249105"/>
              <a:gd name="connsiteX784" fmla="*/ 169833 w 6045387"/>
              <a:gd name="connsiteY784" fmla="*/ 1423796 h 6249105"/>
              <a:gd name="connsiteX785" fmla="*/ 178071 w 6045387"/>
              <a:gd name="connsiteY785" fmla="*/ 1402258 h 6249105"/>
              <a:gd name="connsiteX786" fmla="*/ 180286 w 6045387"/>
              <a:gd name="connsiteY786" fmla="*/ 1407224 h 6249105"/>
              <a:gd name="connsiteX787" fmla="*/ 182412 w 6045387"/>
              <a:gd name="connsiteY787" fmla="*/ 1406276 h 6249105"/>
              <a:gd name="connsiteX788" fmla="*/ 178071 w 6045387"/>
              <a:gd name="connsiteY788" fmla="*/ 1402258 h 6249105"/>
              <a:gd name="connsiteX789" fmla="*/ 182056 w 6045387"/>
              <a:gd name="connsiteY789" fmla="*/ 1382616 h 6249105"/>
              <a:gd name="connsiteX790" fmla="*/ 188524 w 6045387"/>
              <a:gd name="connsiteY790" fmla="*/ 1385686 h 6249105"/>
              <a:gd name="connsiteX791" fmla="*/ 187416 w 6045387"/>
              <a:gd name="connsiteY791" fmla="*/ 1383203 h 6249105"/>
              <a:gd name="connsiteX792" fmla="*/ 182056 w 6045387"/>
              <a:gd name="connsiteY792" fmla="*/ 1382616 h 6249105"/>
              <a:gd name="connsiteX793" fmla="*/ 190294 w 6045387"/>
              <a:gd name="connsiteY793" fmla="*/ 1361078 h 6249105"/>
              <a:gd name="connsiteX794" fmla="*/ 196406 w 6045387"/>
              <a:gd name="connsiteY794" fmla="*/ 1340488 h 6249105"/>
              <a:gd name="connsiteX795" fmla="*/ 199640 w 6045387"/>
              <a:gd name="connsiteY795" fmla="*/ 1342023 h 6249105"/>
              <a:gd name="connsiteX796" fmla="*/ 201766 w 6045387"/>
              <a:gd name="connsiteY796" fmla="*/ 1341075 h 6249105"/>
              <a:gd name="connsiteX797" fmla="*/ 196406 w 6045387"/>
              <a:gd name="connsiteY797" fmla="*/ 1340488 h 6249105"/>
              <a:gd name="connsiteX798" fmla="*/ 202517 w 6045387"/>
              <a:gd name="connsiteY798" fmla="*/ 1319899 h 6249105"/>
              <a:gd name="connsiteX799" fmla="*/ 208630 w 6045387"/>
              <a:gd name="connsiteY799" fmla="*/ 1299308 h 6249105"/>
              <a:gd name="connsiteX800" fmla="*/ 221388 w 6045387"/>
              <a:gd name="connsiteY800" fmla="*/ 1293617 h 6249105"/>
              <a:gd name="connsiteX801" fmla="*/ 285126 w 6045387"/>
              <a:gd name="connsiteY801" fmla="*/ 1190753 h 6249105"/>
              <a:gd name="connsiteX802" fmla="*/ 290219 w 6045387"/>
              <a:gd name="connsiteY802" fmla="*/ 1173594 h 6249105"/>
              <a:gd name="connsiteX803" fmla="*/ 340093 w 6045387"/>
              <a:gd name="connsiteY803" fmla="*/ 1073938 h 6249105"/>
              <a:gd name="connsiteX804" fmla="*/ 392449 w 6045387"/>
              <a:gd name="connsiteY804" fmla="*/ 996993 h 6249105"/>
              <a:gd name="connsiteX805" fmla="*/ 443302 w 6045387"/>
              <a:gd name="connsiteY805" fmla="*/ 962399 h 6249105"/>
              <a:gd name="connsiteX806" fmla="*/ 485255 w 6045387"/>
              <a:gd name="connsiteY806" fmla="*/ 976435 h 6249105"/>
              <a:gd name="connsiteX807" fmla="*/ 503552 w 6045387"/>
              <a:gd name="connsiteY807" fmla="*/ 983160 h 6249105"/>
              <a:gd name="connsiteX808" fmla="*/ 524063 w 6045387"/>
              <a:gd name="connsiteY808" fmla="*/ 994851 h 6249105"/>
              <a:gd name="connsiteX809" fmla="*/ 517684 w 6045387"/>
              <a:gd name="connsiteY809" fmla="*/ 997696 h 6249105"/>
              <a:gd name="connsiteX810" fmla="*/ 511305 w 6045387"/>
              <a:gd name="connsiteY810" fmla="*/ 1000542 h 6249105"/>
              <a:gd name="connsiteX811" fmla="*/ 513521 w 6045387"/>
              <a:gd name="connsiteY811" fmla="*/ 1005508 h 6249105"/>
              <a:gd name="connsiteX812" fmla="*/ 517684 w 6045387"/>
              <a:gd name="connsiteY812" fmla="*/ 997696 h 6249105"/>
              <a:gd name="connsiteX813" fmla="*/ 524063 w 6045387"/>
              <a:gd name="connsiteY813" fmla="*/ 994851 h 6249105"/>
              <a:gd name="connsiteX814" fmla="*/ 590513 w 6045387"/>
              <a:gd name="connsiteY814" fmla="*/ 1000936 h 6249105"/>
              <a:gd name="connsiteX815" fmla="*/ 589495 w 6045387"/>
              <a:gd name="connsiteY815" fmla="*/ 1004368 h 6249105"/>
              <a:gd name="connsiteX816" fmla="*/ 590602 w 6045387"/>
              <a:gd name="connsiteY816" fmla="*/ 1006851 h 6249105"/>
              <a:gd name="connsiteX817" fmla="*/ 590513 w 6045387"/>
              <a:gd name="connsiteY817" fmla="*/ 1000936 h 6249105"/>
              <a:gd name="connsiteX818" fmla="*/ 677692 w 6045387"/>
              <a:gd name="connsiteY818" fmla="*/ 962048 h 6249105"/>
              <a:gd name="connsiteX819" fmla="*/ 708835 w 6045387"/>
              <a:gd name="connsiteY819" fmla="*/ 968996 h 6249105"/>
              <a:gd name="connsiteX820" fmla="*/ 785649 w 6045387"/>
              <a:gd name="connsiteY820" fmla="*/ 952595 h 6249105"/>
              <a:gd name="connsiteX821" fmla="*/ 743607 w 6045387"/>
              <a:gd name="connsiteY821" fmla="*/ 932645 h 6249105"/>
              <a:gd name="connsiteX822" fmla="*/ 750737 w 6045387"/>
              <a:gd name="connsiteY822" fmla="*/ 908623 h 6249105"/>
              <a:gd name="connsiteX823" fmla="*/ 784007 w 6045387"/>
              <a:gd name="connsiteY823" fmla="*/ 914623 h 6249105"/>
              <a:gd name="connsiteX824" fmla="*/ 816169 w 6045387"/>
              <a:gd name="connsiteY824" fmla="*/ 918140 h 6249105"/>
              <a:gd name="connsiteX825" fmla="*/ 831053 w 6045387"/>
              <a:gd name="connsiteY825" fmla="*/ 911501 h 6249105"/>
              <a:gd name="connsiteX826" fmla="*/ 928111 w 6045387"/>
              <a:gd name="connsiteY826" fmla="*/ 889046 h 6249105"/>
              <a:gd name="connsiteX827" fmla="*/ 946407 w 6045387"/>
              <a:gd name="connsiteY827" fmla="*/ 895771 h 6249105"/>
              <a:gd name="connsiteX828" fmla="*/ 961291 w 6045387"/>
              <a:gd name="connsiteY828" fmla="*/ 889131 h 6249105"/>
              <a:gd name="connsiteX829" fmla="*/ 999565 w 6045387"/>
              <a:gd name="connsiteY829" fmla="*/ 872058 h 6249105"/>
              <a:gd name="connsiteX830" fmla="*/ 1012323 w 6045387"/>
              <a:gd name="connsiteY830" fmla="*/ 866367 h 6249105"/>
              <a:gd name="connsiteX831" fmla="*/ 1030709 w 6045387"/>
              <a:gd name="connsiteY831" fmla="*/ 879008 h 6249105"/>
              <a:gd name="connsiteX832" fmla="*/ 1037176 w 6045387"/>
              <a:gd name="connsiteY832" fmla="*/ 882077 h 6249105"/>
              <a:gd name="connsiteX833" fmla="*/ 1039392 w 6045387"/>
              <a:gd name="connsiteY833" fmla="*/ 887043 h 6249105"/>
              <a:gd name="connsiteX834" fmla="*/ 1072533 w 6045387"/>
              <a:gd name="connsiteY834" fmla="*/ 955623 h 6249105"/>
              <a:gd name="connsiteX835" fmla="*/ 1314892 w 6045387"/>
              <a:gd name="connsiteY835" fmla="*/ 915989 h 6249105"/>
              <a:gd name="connsiteX836" fmla="*/ 1340408 w 6045387"/>
              <a:gd name="connsiteY836" fmla="*/ 904607 h 6249105"/>
              <a:gd name="connsiteX837" fmla="*/ 1368050 w 6045387"/>
              <a:gd name="connsiteY837" fmla="*/ 892277 h 6249105"/>
              <a:gd name="connsiteX838" fmla="*/ 1374429 w 6045387"/>
              <a:gd name="connsiteY838" fmla="*/ 889431 h 6249105"/>
              <a:gd name="connsiteX839" fmla="*/ 1695717 w 6045387"/>
              <a:gd name="connsiteY839" fmla="*/ 689544 h 6249105"/>
              <a:gd name="connsiteX840" fmla="*/ 1727880 w 6045387"/>
              <a:gd name="connsiteY840" fmla="*/ 693061 h 6249105"/>
              <a:gd name="connsiteX841" fmla="*/ 1863211 w 6045387"/>
              <a:gd name="connsiteY841" fmla="*/ 653533 h 6249105"/>
              <a:gd name="connsiteX842" fmla="*/ 2060601 w 6045387"/>
              <a:gd name="connsiteY842" fmla="*/ 541664 h 6249105"/>
              <a:gd name="connsiteX843" fmla="*/ 2343222 w 6045387"/>
              <a:gd name="connsiteY843" fmla="*/ 403684 h 6249105"/>
              <a:gd name="connsiteX844" fmla="*/ 2438728 w 6045387"/>
              <a:gd name="connsiteY844" fmla="*/ 349173 h 6249105"/>
              <a:gd name="connsiteX845" fmla="*/ 2384106 w 6045387"/>
              <a:gd name="connsiteY845" fmla="*/ 346743 h 6249105"/>
              <a:gd name="connsiteX846" fmla="*/ 2298786 w 6045387"/>
              <a:gd name="connsiteY846" fmla="*/ 366938 h 6249105"/>
              <a:gd name="connsiteX847" fmla="*/ 1976429 w 6045387"/>
              <a:gd name="connsiteY847" fmla="*/ 495848 h 6249105"/>
              <a:gd name="connsiteX848" fmla="*/ 2083407 w 6045387"/>
              <a:gd name="connsiteY848" fmla="*/ 421333 h 6249105"/>
              <a:gd name="connsiteX849" fmla="*/ 2247221 w 6045387"/>
              <a:gd name="connsiteY849" fmla="*/ 354213 h 6249105"/>
              <a:gd name="connsiteX850" fmla="*/ 2260641 w 6045387"/>
              <a:gd name="connsiteY850" fmla="*/ 321432 h 6249105"/>
              <a:gd name="connsiteX851" fmla="*/ 2229409 w 6045387"/>
              <a:gd name="connsiteY851" fmla="*/ 308567 h 6249105"/>
              <a:gd name="connsiteX852" fmla="*/ 2179129 w 6045387"/>
              <a:gd name="connsiteY852" fmla="*/ 310155 h 6249105"/>
              <a:gd name="connsiteX853" fmla="*/ 2170624 w 6045387"/>
              <a:gd name="connsiteY853" fmla="*/ 313949 h 6249105"/>
              <a:gd name="connsiteX854" fmla="*/ 2136158 w 6045387"/>
              <a:gd name="connsiteY854" fmla="*/ 299551 h 6249105"/>
              <a:gd name="connsiteX855" fmla="*/ 2148559 w 6045387"/>
              <a:gd name="connsiteY855" fmla="*/ 270201 h 6249105"/>
              <a:gd name="connsiteX856" fmla="*/ 2246370 w 6045387"/>
              <a:gd name="connsiteY856" fmla="*/ 226570 h 6249105"/>
              <a:gd name="connsiteX857" fmla="*/ 2349272 w 6045387"/>
              <a:gd name="connsiteY857" fmla="*/ 165782 h 6249105"/>
              <a:gd name="connsiteX858" fmla="*/ 2409076 w 6045387"/>
              <a:gd name="connsiteY858" fmla="*/ 156968 h 6249105"/>
              <a:gd name="connsiteX859" fmla="*/ 2415455 w 6045387"/>
              <a:gd name="connsiteY859" fmla="*/ 154122 h 6249105"/>
              <a:gd name="connsiteX860" fmla="*/ 2420726 w 6045387"/>
              <a:gd name="connsiteY860" fmla="*/ 148794 h 6249105"/>
              <a:gd name="connsiteX861" fmla="*/ 2426839 w 6045387"/>
              <a:gd name="connsiteY861" fmla="*/ 128204 h 6249105"/>
              <a:gd name="connsiteX862" fmla="*/ 2441901 w 6045387"/>
              <a:gd name="connsiteY862" fmla="*/ 133394 h 6249105"/>
              <a:gd name="connsiteX863" fmla="*/ 2488768 w 6045387"/>
              <a:gd name="connsiteY863" fmla="*/ 118442 h 6249105"/>
              <a:gd name="connsiteX864" fmla="*/ 2494128 w 6045387"/>
              <a:gd name="connsiteY864" fmla="*/ 119028 h 6249105"/>
              <a:gd name="connsiteX865" fmla="*/ 2497273 w 6045387"/>
              <a:gd name="connsiteY865" fmla="*/ 114648 h 6249105"/>
              <a:gd name="connsiteX866" fmla="*/ 2508745 w 6045387"/>
              <a:gd name="connsiteY866" fmla="*/ 94644 h 6249105"/>
              <a:gd name="connsiteX867" fmla="*/ 2671897 w 6045387"/>
              <a:gd name="connsiteY867" fmla="*/ 54616 h 6249105"/>
              <a:gd name="connsiteX868" fmla="*/ 2732638 w 6045387"/>
              <a:gd name="connsiteY868" fmla="*/ 307 h 6249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Lst>
            <a:rect l="l" t="t" r="r" b="b"/>
            <a:pathLst>
              <a:path w="6045387" h="6249105">
                <a:moveTo>
                  <a:pt x="5391191" y="5436243"/>
                </a:moveTo>
                <a:cubicBezTo>
                  <a:pt x="5391191" y="5436243"/>
                  <a:pt x="5391191" y="5436243"/>
                  <a:pt x="5389065" y="5437192"/>
                </a:cubicBezTo>
                <a:cubicBezTo>
                  <a:pt x="5390173" y="5439675"/>
                  <a:pt x="5390173" y="5439675"/>
                  <a:pt x="5390173" y="5439675"/>
                </a:cubicBezTo>
                <a:cubicBezTo>
                  <a:pt x="5390173" y="5439675"/>
                  <a:pt x="5390173" y="5439675"/>
                  <a:pt x="5391191" y="5436243"/>
                </a:cubicBezTo>
                <a:close/>
                <a:moveTo>
                  <a:pt x="4956870" y="5308439"/>
                </a:moveTo>
                <a:cubicBezTo>
                  <a:pt x="4954743" y="5309388"/>
                  <a:pt x="4954743" y="5309388"/>
                  <a:pt x="4952617" y="5310336"/>
                </a:cubicBezTo>
                <a:cubicBezTo>
                  <a:pt x="4955851" y="5311871"/>
                  <a:pt x="4957977" y="5310923"/>
                  <a:pt x="4959085" y="5313406"/>
                </a:cubicBezTo>
                <a:cubicBezTo>
                  <a:pt x="4957977" y="5310923"/>
                  <a:pt x="4957977" y="5310923"/>
                  <a:pt x="4956870" y="5308439"/>
                </a:cubicBezTo>
                <a:close/>
                <a:moveTo>
                  <a:pt x="4937376" y="5293317"/>
                </a:moveTo>
                <a:cubicBezTo>
                  <a:pt x="4937376" y="5293317"/>
                  <a:pt x="4937376" y="5293317"/>
                  <a:pt x="4937465" y="5299232"/>
                </a:cubicBezTo>
                <a:cubicBezTo>
                  <a:pt x="4938483" y="5295800"/>
                  <a:pt x="4940610" y="5294852"/>
                  <a:pt x="4940610" y="5294852"/>
                </a:cubicBezTo>
                <a:cubicBezTo>
                  <a:pt x="4937376" y="5293317"/>
                  <a:pt x="4937376" y="5293317"/>
                  <a:pt x="4937376" y="5293317"/>
                </a:cubicBezTo>
                <a:close/>
                <a:moveTo>
                  <a:pt x="4860636" y="4532620"/>
                </a:moveTo>
                <a:cubicBezTo>
                  <a:pt x="4858510" y="4533568"/>
                  <a:pt x="4860725" y="4538535"/>
                  <a:pt x="4859706" y="4541966"/>
                </a:cubicBezTo>
                <a:cubicBezTo>
                  <a:pt x="4861833" y="4541018"/>
                  <a:pt x="4862940" y="4543501"/>
                  <a:pt x="4866174" y="4545036"/>
                </a:cubicBezTo>
                <a:cubicBezTo>
                  <a:pt x="4863959" y="4540069"/>
                  <a:pt x="4861744" y="4535103"/>
                  <a:pt x="4860636" y="4532620"/>
                </a:cubicBezTo>
                <a:close/>
                <a:moveTo>
                  <a:pt x="5602292" y="4457829"/>
                </a:moveTo>
                <a:cubicBezTo>
                  <a:pt x="5602292" y="4457829"/>
                  <a:pt x="5602292" y="4457829"/>
                  <a:pt x="5600166" y="4458778"/>
                </a:cubicBezTo>
                <a:cubicBezTo>
                  <a:pt x="5602292" y="4457829"/>
                  <a:pt x="5603400" y="4460312"/>
                  <a:pt x="5603400" y="4460312"/>
                </a:cubicBezTo>
                <a:cubicBezTo>
                  <a:pt x="5603400" y="4460312"/>
                  <a:pt x="5603400" y="4460312"/>
                  <a:pt x="5602292" y="4457829"/>
                </a:cubicBezTo>
                <a:close/>
                <a:moveTo>
                  <a:pt x="5787242" y="4443804"/>
                </a:moveTo>
                <a:cubicBezTo>
                  <a:pt x="5787242" y="4443804"/>
                  <a:pt x="5787242" y="4443804"/>
                  <a:pt x="5788349" y="4446288"/>
                </a:cubicBezTo>
                <a:cubicBezTo>
                  <a:pt x="5788349" y="4446288"/>
                  <a:pt x="5788349" y="4446288"/>
                  <a:pt x="5785115" y="4444753"/>
                </a:cubicBezTo>
                <a:cubicBezTo>
                  <a:pt x="5787242" y="4443804"/>
                  <a:pt x="5787242" y="4443804"/>
                  <a:pt x="5787242" y="4443804"/>
                </a:cubicBezTo>
                <a:close/>
                <a:moveTo>
                  <a:pt x="5433641" y="4416947"/>
                </a:moveTo>
                <a:cubicBezTo>
                  <a:pt x="5432622" y="4420378"/>
                  <a:pt x="5432622" y="4420378"/>
                  <a:pt x="5433730" y="4422861"/>
                </a:cubicBezTo>
                <a:cubicBezTo>
                  <a:pt x="5433730" y="4422861"/>
                  <a:pt x="5433730" y="4422861"/>
                  <a:pt x="5434748" y="4419430"/>
                </a:cubicBezTo>
                <a:cubicBezTo>
                  <a:pt x="5433641" y="4416947"/>
                  <a:pt x="5433641" y="4416947"/>
                  <a:pt x="5433641" y="4416947"/>
                </a:cubicBezTo>
                <a:close/>
                <a:moveTo>
                  <a:pt x="14884" y="2150891"/>
                </a:moveTo>
                <a:cubicBezTo>
                  <a:pt x="12758" y="2151839"/>
                  <a:pt x="10631" y="2152788"/>
                  <a:pt x="8505" y="2153736"/>
                </a:cubicBezTo>
                <a:cubicBezTo>
                  <a:pt x="10631" y="2152788"/>
                  <a:pt x="13865" y="2154322"/>
                  <a:pt x="15991" y="2153374"/>
                </a:cubicBezTo>
                <a:cubicBezTo>
                  <a:pt x="14884" y="2150891"/>
                  <a:pt x="14884" y="2150891"/>
                  <a:pt x="14884" y="2150891"/>
                </a:cubicBezTo>
                <a:close/>
                <a:moveTo>
                  <a:pt x="487470" y="981401"/>
                </a:moveTo>
                <a:cubicBezTo>
                  <a:pt x="489686" y="986368"/>
                  <a:pt x="488667" y="989799"/>
                  <a:pt x="487648" y="993231"/>
                </a:cubicBezTo>
                <a:cubicBezTo>
                  <a:pt x="487648" y="993231"/>
                  <a:pt x="489775" y="992283"/>
                  <a:pt x="489775" y="992283"/>
                </a:cubicBezTo>
                <a:cubicBezTo>
                  <a:pt x="490793" y="988851"/>
                  <a:pt x="488578" y="983885"/>
                  <a:pt x="487470" y="981401"/>
                </a:cubicBezTo>
                <a:close/>
                <a:moveTo>
                  <a:pt x="2676239" y="58634"/>
                </a:moveTo>
                <a:cubicBezTo>
                  <a:pt x="2677347" y="61117"/>
                  <a:pt x="2676328" y="64548"/>
                  <a:pt x="2677436" y="67031"/>
                </a:cubicBezTo>
                <a:cubicBezTo>
                  <a:pt x="2677436" y="67031"/>
                  <a:pt x="2679562" y="66083"/>
                  <a:pt x="2679562" y="66083"/>
                </a:cubicBezTo>
                <a:cubicBezTo>
                  <a:pt x="2678454" y="63600"/>
                  <a:pt x="2677347" y="61117"/>
                  <a:pt x="2676239" y="58634"/>
                </a:cubicBezTo>
                <a:close/>
                <a:moveTo>
                  <a:pt x="2732638" y="307"/>
                </a:moveTo>
                <a:cubicBezTo>
                  <a:pt x="2741767" y="-928"/>
                  <a:pt x="2752706" y="1449"/>
                  <a:pt x="2766473" y="9450"/>
                </a:cubicBezTo>
                <a:cubicBezTo>
                  <a:pt x="2776086" y="8140"/>
                  <a:pt x="2787825" y="5880"/>
                  <a:pt x="2797616" y="16399"/>
                </a:cubicBezTo>
                <a:cubicBezTo>
                  <a:pt x="2797616" y="16399"/>
                  <a:pt x="2797616" y="16399"/>
                  <a:pt x="2796598" y="19831"/>
                </a:cubicBezTo>
                <a:cubicBezTo>
                  <a:pt x="2796598" y="19831"/>
                  <a:pt x="2796598" y="19831"/>
                  <a:pt x="2797705" y="22314"/>
                </a:cubicBezTo>
                <a:cubicBezTo>
                  <a:pt x="2796598" y="19831"/>
                  <a:pt x="2797616" y="16399"/>
                  <a:pt x="2797616" y="16399"/>
                </a:cubicBezTo>
                <a:cubicBezTo>
                  <a:pt x="2816754" y="7862"/>
                  <a:pt x="2833942" y="12104"/>
                  <a:pt x="2850201" y="25692"/>
                </a:cubicBezTo>
                <a:cubicBezTo>
                  <a:pt x="2894012" y="21035"/>
                  <a:pt x="2939950" y="15430"/>
                  <a:pt x="2984781" y="7341"/>
                </a:cubicBezTo>
                <a:cubicBezTo>
                  <a:pt x="3016765" y="-971"/>
                  <a:pt x="3030898" y="13565"/>
                  <a:pt x="3041134" y="53658"/>
                </a:cubicBezTo>
                <a:cubicBezTo>
                  <a:pt x="3055979" y="115513"/>
                  <a:pt x="3072149" y="123186"/>
                  <a:pt x="3126503" y="107872"/>
                </a:cubicBezTo>
                <a:cubicBezTo>
                  <a:pt x="3160524" y="92696"/>
                  <a:pt x="3193348" y="69122"/>
                  <a:pt x="3229367" y="115577"/>
                </a:cubicBezTo>
                <a:cubicBezTo>
                  <a:pt x="3248682" y="118870"/>
                  <a:pt x="3254309" y="137201"/>
                  <a:pt x="3264189" y="153634"/>
                </a:cubicBezTo>
                <a:cubicBezTo>
                  <a:pt x="3264189" y="153634"/>
                  <a:pt x="3262063" y="154583"/>
                  <a:pt x="3259937" y="155531"/>
                </a:cubicBezTo>
                <a:cubicBezTo>
                  <a:pt x="3263171" y="157066"/>
                  <a:pt x="3261045" y="158014"/>
                  <a:pt x="3263171" y="157066"/>
                </a:cubicBezTo>
                <a:cubicBezTo>
                  <a:pt x="3263171" y="157066"/>
                  <a:pt x="3263171" y="157066"/>
                  <a:pt x="3264189" y="153634"/>
                </a:cubicBezTo>
                <a:cubicBezTo>
                  <a:pt x="3270657" y="156704"/>
                  <a:pt x="3277125" y="159773"/>
                  <a:pt x="3283593" y="162842"/>
                </a:cubicBezTo>
                <a:cubicBezTo>
                  <a:pt x="3353010" y="152719"/>
                  <a:pt x="3365017" y="168204"/>
                  <a:pt x="3355631" y="255753"/>
                </a:cubicBezTo>
                <a:cubicBezTo>
                  <a:pt x="3354702" y="265100"/>
                  <a:pt x="3351557" y="269480"/>
                  <a:pt x="3351646" y="275395"/>
                </a:cubicBezTo>
                <a:cubicBezTo>
                  <a:pt x="3351557" y="269480"/>
                  <a:pt x="3349342" y="264514"/>
                  <a:pt x="3340747" y="262393"/>
                </a:cubicBezTo>
                <a:cubicBezTo>
                  <a:pt x="3340747" y="262393"/>
                  <a:pt x="3340747" y="262393"/>
                  <a:pt x="3345089" y="266411"/>
                </a:cubicBezTo>
                <a:cubicBezTo>
                  <a:pt x="3347304" y="271377"/>
                  <a:pt x="3348412" y="273860"/>
                  <a:pt x="3350627" y="278826"/>
                </a:cubicBezTo>
                <a:cubicBezTo>
                  <a:pt x="3352932" y="289707"/>
                  <a:pt x="3344605" y="305331"/>
                  <a:pt x="3363920" y="308624"/>
                </a:cubicBezTo>
                <a:cubicBezTo>
                  <a:pt x="3370387" y="311693"/>
                  <a:pt x="3376855" y="314763"/>
                  <a:pt x="3383323" y="317832"/>
                </a:cubicBezTo>
                <a:cubicBezTo>
                  <a:pt x="3387666" y="321850"/>
                  <a:pt x="3399494" y="325505"/>
                  <a:pt x="3401709" y="330471"/>
                </a:cubicBezTo>
                <a:cubicBezTo>
                  <a:pt x="3409907" y="377428"/>
                  <a:pt x="3440121" y="393723"/>
                  <a:pt x="3476625" y="401258"/>
                </a:cubicBezTo>
                <a:cubicBezTo>
                  <a:pt x="3508786" y="404775"/>
                  <a:pt x="3534747" y="422967"/>
                  <a:pt x="3559778" y="450506"/>
                </a:cubicBezTo>
                <a:cubicBezTo>
                  <a:pt x="3597924" y="496012"/>
                  <a:pt x="3646523" y="524947"/>
                  <a:pt x="3699196" y="540155"/>
                </a:cubicBezTo>
                <a:cubicBezTo>
                  <a:pt x="3706771" y="545707"/>
                  <a:pt x="3715366" y="547828"/>
                  <a:pt x="3721834" y="550897"/>
                </a:cubicBezTo>
                <a:cubicBezTo>
                  <a:pt x="3781064" y="575090"/>
                  <a:pt x="3823462" y="618700"/>
                  <a:pt x="3835251" y="690850"/>
                </a:cubicBezTo>
                <a:cubicBezTo>
                  <a:pt x="3841057" y="721010"/>
                  <a:pt x="3855368" y="747376"/>
                  <a:pt x="3871805" y="772794"/>
                </a:cubicBezTo>
                <a:cubicBezTo>
                  <a:pt x="3905608" y="814283"/>
                  <a:pt x="3932014" y="862048"/>
                  <a:pt x="3925419" y="921559"/>
                </a:cubicBezTo>
                <a:cubicBezTo>
                  <a:pt x="3919663" y="965808"/>
                  <a:pt x="3937475" y="1011454"/>
                  <a:pt x="3958432" y="1052719"/>
                </a:cubicBezTo>
                <a:cubicBezTo>
                  <a:pt x="3978281" y="1091501"/>
                  <a:pt x="3992770" y="1129696"/>
                  <a:pt x="4009385" y="1166944"/>
                </a:cubicBezTo>
                <a:cubicBezTo>
                  <a:pt x="4011601" y="1171911"/>
                  <a:pt x="4013816" y="1176877"/>
                  <a:pt x="4019265" y="1183378"/>
                </a:cubicBezTo>
                <a:cubicBezTo>
                  <a:pt x="4032112" y="1183602"/>
                  <a:pt x="4036543" y="1193534"/>
                  <a:pt x="4042081" y="1205950"/>
                </a:cubicBezTo>
                <a:cubicBezTo>
                  <a:pt x="4047620" y="1218366"/>
                  <a:pt x="4051032" y="1231730"/>
                  <a:pt x="4042616" y="1241439"/>
                </a:cubicBezTo>
                <a:cubicBezTo>
                  <a:pt x="4057015" y="1273720"/>
                  <a:pt x="4047759" y="1298690"/>
                  <a:pt x="4034160" y="1319642"/>
                </a:cubicBezTo>
                <a:cubicBezTo>
                  <a:pt x="4030085" y="1333369"/>
                  <a:pt x="4035624" y="1345784"/>
                  <a:pt x="4047452" y="1349440"/>
                </a:cubicBezTo>
                <a:cubicBezTo>
                  <a:pt x="4076736" y="1375081"/>
                  <a:pt x="4104824" y="1392326"/>
                  <a:pt x="4123565" y="1428624"/>
                </a:cubicBezTo>
                <a:cubicBezTo>
                  <a:pt x="4127907" y="1432642"/>
                  <a:pt x="4132248" y="1436660"/>
                  <a:pt x="4137698" y="1443161"/>
                </a:cubicBezTo>
                <a:cubicBezTo>
                  <a:pt x="4143058" y="1443747"/>
                  <a:pt x="4147400" y="1447765"/>
                  <a:pt x="4150634" y="1449299"/>
                </a:cubicBezTo>
                <a:cubicBezTo>
                  <a:pt x="4159228" y="1451420"/>
                  <a:pt x="4165696" y="1454490"/>
                  <a:pt x="4172164" y="1457559"/>
                </a:cubicBezTo>
                <a:cubicBezTo>
                  <a:pt x="4179917" y="1474941"/>
                  <a:pt x="4184437" y="1490788"/>
                  <a:pt x="4192191" y="1508171"/>
                </a:cubicBezTo>
                <a:cubicBezTo>
                  <a:pt x="4192280" y="1514085"/>
                  <a:pt x="4193388" y="1516568"/>
                  <a:pt x="4197729" y="1520586"/>
                </a:cubicBezTo>
                <a:cubicBezTo>
                  <a:pt x="4244201" y="1550469"/>
                  <a:pt x="4246110" y="1606186"/>
                  <a:pt x="4272428" y="1648038"/>
                </a:cubicBezTo>
                <a:cubicBezTo>
                  <a:pt x="4257722" y="1666506"/>
                  <a:pt x="4233047" y="1662626"/>
                  <a:pt x="4219271" y="1671750"/>
                </a:cubicBezTo>
                <a:cubicBezTo>
                  <a:pt x="4236904" y="1705564"/>
                  <a:pt x="4250286" y="1741278"/>
                  <a:pt x="4267919" y="1775094"/>
                </a:cubicBezTo>
                <a:cubicBezTo>
                  <a:pt x="4280104" y="1802408"/>
                  <a:pt x="4289054" y="1828188"/>
                  <a:pt x="4270095" y="1848554"/>
                </a:cubicBezTo>
                <a:cubicBezTo>
                  <a:pt x="4271292" y="1856952"/>
                  <a:pt x="4272399" y="1859435"/>
                  <a:pt x="4277849" y="1865936"/>
                </a:cubicBezTo>
                <a:cubicBezTo>
                  <a:pt x="4289855" y="1881421"/>
                  <a:pt x="4302969" y="1899390"/>
                  <a:pt x="4313957" y="1918306"/>
                </a:cubicBezTo>
                <a:cubicBezTo>
                  <a:pt x="4329286" y="1941241"/>
                  <a:pt x="4339344" y="1969504"/>
                  <a:pt x="4318260" y="1990818"/>
                </a:cubicBezTo>
                <a:cubicBezTo>
                  <a:pt x="4291814" y="2011548"/>
                  <a:pt x="4308251" y="2036965"/>
                  <a:pt x="4316094" y="2060262"/>
                </a:cubicBezTo>
                <a:cubicBezTo>
                  <a:pt x="4332798" y="2103425"/>
                  <a:pt x="4364387" y="2139947"/>
                  <a:pt x="4374711" y="2185954"/>
                </a:cubicBezTo>
                <a:cubicBezTo>
                  <a:pt x="4388667" y="2188661"/>
                  <a:pt x="4400495" y="2192316"/>
                  <a:pt x="4413520" y="2204370"/>
                </a:cubicBezTo>
                <a:cubicBezTo>
                  <a:pt x="4419988" y="2207439"/>
                  <a:pt x="4426456" y="2210508"/>
                  <a:pt x="4434031" y="2216061"/>
                </a:cubicBezTo>
                <a:cubicBezTo>
                  <a:pt x="4438284" y="2214164"/>
                  <a:pt x="4440410" y="2213216"/>
                  <a:pt x="4444663" y="2211319"/>
                </a:cubicBezTo>
                <a:cubicBezTo>
                  <a:pt x="4469161" y="2203369"/>
                  <a:pt x="4485904" y="2178036"/>
                  <a:pt x="4516117" y="2194331"/>
                </a:cubicBezTo>
                <a:cubicBezTo>
                  <a:pt x="4522585" y="2197401"/>
                  <a:pt x="4529053" y="2200469"/>
                  <a:pt x="4535521" y="2203539"/>
                </a:cubicBezTo>
                <a:cubicBezTo>
                  <a:pt x="4549386" y="2200331"/>
                  <a:pt x="4566396" y="2192743"/>
                  <a:pt x="4573131" y="2213557"/>
                </a:cubicBezTo>
                <a:cubicBezTo>
                  <a:pt x="4577652" y="2229405"/>
                  <a:pt x="4559444" y="2228594"/>
                  <a:pt x="4550939" y="2232388"/>
                </a:cubicBezTo>
                <a:cubicBezTo>
                  <a:pt x="4541416" y="2239615"/>
                  <a:pt x="4528568" y="2239390"/>
                  <a:pt x="4517759" y="2232303"/>
                </a:cubicBezTo>
                <a:cubicBezTo>
                  <a:pt x="4502875" y="2238942"/>
                  <a:pt x="4487991" y="2245582"/>
                  <a:pt x="4487240" y="2266758"/>
                </a:cubicBezTo>
                <a:cubicBezTo>
                  <a:pt x="4486577" y="2293849"/>
                  <a:pt x="4475194" y="2319768"/>
                  <a:pt x="4480910" y="2344013"/>
                </a:cubicBezTo>
                <a:cubicBezTo>
                  <a:pt x="4491987" y="2368845"/>
                  <a:pt x="4516840" y="2384554"/>
                  <a:pt x="4538944" y="2359807"/>
                </a:cubicBezTo>
                <a:cubicBezTo>
                  <a:pt x="4563174" y="2334113"/>
                  <a:pt x="4580540" y="2350184"/>
                  <a:pt x="4598085" y="2378085"/>
                </a:cubicBezTo>
                <a:cubicBezTo>
                  <a:pt x="4600300" y="2383051"/>
                  <a:pt x="4602516" y="2388017"/>
                  <a:pt x="4606857" y="2392035"/>
                </a:cubicBezTo>
                <a:cubicBezTo>
                  <a:pt x="4641145" y="2394604"/>
                  <a:pt x="4651381" y="2434696"/>
                  <a:pt x="4676235" y="2450406"/>
                </a:cubicBezTo>
                <a:cubicBezTo>
                  <a:pt x="4674197" y="2457268"/>
                  <a:pt x="4672160" y="2464132"/>
                  <a:pt x="4671230" y="2473478"/>
                </a:cubicBezTo>
                <a:cubicBezTo>
                  <a:pt x="4670212" y="2476910"/>
                  <a:pt x="4670301" y="2482824"/>
                  <a:pt x="4672427" y="2481876"/>
                </a:cubicBezTo>
                <a:cubicBezTo>
                  <a:pt x="4674642" y="2486842"/>
                  <a:pt x="4676769" y="2485894"/>
                  <a:pt x="4676769" y="2485894"/>
                </a:cubicBezTo>
                <a:cubicBezTo>
                  <a:pt x="4686738" y="2508243"/>
                  <a:pt x="4695600" y="2528108"/>
                  <a:pt x="4702335" y="2548922"/>
                </a:cubicBezTo>
                <a:cubicBezTo>
                  <a:pt x="4705747" y="2562286"/>
                  <a:pt x="4700654" y="2579445"/>
                  <a:pt x="4689003" y="2587618"/>
                </a:cubicBezTo>
                <a:cubicBezTo>
                  <a:pt x="4675227" y="2596741"/>
                  <a:pt x="4661273" y="2594034"/>
                  <a:pt x="4649356" y="2584464"/>
                </a:cubicBezTo>
                <a:cubicBezTo>
                  <a:pt x="4616927" y="2563202"/>
                  <a:pt x="4603545" y="2527489"/>
                  <a:pt x="4585912" y="2493673"/>
                </a:cubicBezTo>
                <a:cubicBezTo>
                  <a:pt x="4579444" y="2490604"/>
                  <a:pt x="4571867" y="2485052"/>
                  <a:pt x="4565400" y="2481983"/>
                </a:cubicBezTo>
                <a:cubicBezTo>
                  <a:pt x="4556984" y="2491691"/>
                  <a:pt x="4554017" y="2507901"/>
                  <a:pt x="4556410" y="2524697"/>
                </a:cubicBezTo>
                <a:cubicBezTo>
                  <a:pt x="4584408" y="2536026"/>
                  <a:pt x="4585962" y="2568083"/>
                  <a:pt x="4602399" y="2593501"/>
                </a:cubicBezTo>
                <a:cubicBezTo>
                  <a:pt x="4602399" y="2593501"/>
                  <a:pt x="4602399" y="2593501"/>
                  <a:pt x="4600272" y="2594450"/>
                </a:cubicBezTo>
                <a:cubicBezTo>
                  <a:pt x="4600272" y="2594450"/>
                  <a:pt x="4600272" y="2594450"/>
                  <a:pt x="4601380" y="2596933"/>
                </a:cubicBezTo>
                <a:cubicBezTo>
                  <a:pt x="4600272" y="2594450"/>
                  <a:pt x="4602399" y="2593501"/>
                  <a:pt x="4602399" y="2593501"/>
                </a:cubicBezTo>
                <a:cubicBezTo>
                  <a:pt x="4625036" y="2604244"/>
                  <a:pt x="4645727" y="2627764"/>
                  <a:pt x="4656803" y="2652596"/>
                </a:cubicBezTo>
                <a:cubicBezTo>
                  <a:pt x="4731018" y="2818966"/>
                  <a:pt x="4841290" y="2963299"/>
                  <a:pt x="4954707" y="3103252"/>
                </a:cubicBezTo>
                <a:cubicBezTo>
                  <a:pt x="4984169" y="3140723"/>
                  <a:pt x="5001892" y="3180453"/>
                  <a:pt x="5022848" y="3221718"/>
                </a:cubicBezTo>
                <a:cubicBezTo>
                  <a:pt x="5042252" y="3230926"/>
                  <a:pt x="5046772" y="3246773"/>
                  <a:pt x="5056652" y="3263207"/>
                </a:cubicBezTo>
                <a:cubicBezTo>
                  <a:pt x="5054526" y="3264155"/>
                  <a:pt x="5054526" y="3264155"/>
                  <a:pt x="5052399" y="3265104"/>
                </a:cubicBezTo>
                <a:cubicBezTo>
                  <a:pt x="5053507" y="3267587"/>
                  <a:pt x="5053507" y="3267587"/>
                  <a:pt x="5053507" y="3267587"/>
                </a:cubicBezTo>
                <a:cubicBezTo>
                  <a:pt x="5053507" y="3267587"/>
                  <a:pt x="5053507" y="3267587"/>
                  <a:pt x="5056652" y="3263207"/>
                </a:cubicBezTo>
                <a:cubicBezTo>
                  <a:pt x="5064228" y="3268760"/>
                  <a:pt x="5068569" y="3272777"/>
                  <a:pt x="5073930" y="3273363"/>
                </a:cubicBezTo>
                <a:cubicBezTo>
                  <a:pt x="5079468" y="3285779"/>
                  <a:pt x="5083899" y="3295712"/>
                  <a:pt x="5090455" y="3304696"/>
                </a:cubicBezTo>
                <a:cubicBezTo>
                  <a:pt x="5101265" y="3311783"/>
                  <a:pt x="5105696" y="3321717"/>
                  <a:pt x="5103748" y="3334495"/>
                </a:cubicBezTo>
                <a:cubicBezTo>
                  <a:pt x="5099585" y="3342306"/>
                  <a:pt x="5098566" y="3345738"/>
                  <a:pt x="5097636" y="3355084"/>
                </a:cubicBezTo>
                <a:cubicBezTo>
                  <a:pt x="5095599" y="3361948"/>
                  <a:pt x="5090328" y="3367276"/>
                  <a:pt x="5088291" y="3374139"/>
                </a:cubicBezTo>
                <a:cubicBezTo>
                  <a:pt x="5086254" y="3381003"/>
                  <a:pt x="5084127" y="3381951"/>
                  <a:pt x="5075533" y="3379830"/>
                </a:cubicBezTo>
                <a:cubicBezTo>
                  <a:pt x="5065831" y="3375227"/>
                  <a:pt x="5062419" y="3361862"/>
                  <a:pt x="5050591" y="3358207"/>
                </a:cubicBezTo>
                <a:cubicBezTo>
                  <a:pt x="5034332" y="3344618"/>
                  <a:pt x="5033581" y="3365795"/>
                  <a:pt x="5025075" y="3369589"/>
                </a:cubicBezTo>
                <a:cubicBezTo>
                  <a:pt x="5036152" y="3394420"/>
                  <a:pt x="5047229" y="3419252"/>
                  <a:pt x="5058306" y="3444083"/>
                </a:cubicBezTo>
                <a:cubicBezTo>
                  <a:pt x="5079747" y="3446428"/>
                  <a:pt x="5083426" y="3477536"/>
                  <a:pt x="5104867" y="3479881"/>
                </a:cubicBezTo>
                <a:cubicBezTo>
                  <a:pt x="5115498" y="3475139"/>
                  <a:pt x="5122985" y="3474776"/>
                  <a:pt x="5132508" y="3467551"/>
                </a:cubicBezTo>
                <a:cubicBezTo>
                  <a:pt x="5152931" y="3473327"/>
                  <a:pt x="5162900" y="3495675"/>
                  <a:pt x="5174907" y="3511160"/>
                </a:cubicBezTo>
                <a:cubicBezTo>
                  <a:pt x="5192273" y="3527232"/>
                  <a:pt x="5209817" y="3555132"/>
                  <a:pt x="5198257" y="3569222"/>
                </a:cubicBezTo>
                <a:cubicBezTo>
                  <a:pt x="5181514" y="3594554"/>
                  <a:pt x="5163969" y="3566653"/>
                  <a:pt x="5149836" y="3552116"/>
                </a:cubicBezTo>
                <a:cubicBezTo>
                  <a:pt x="5138937" y="3539114"/>
                  <a:pt x="5127199" y="3541373"/>
                  <a:pt x="5119890" y="3553565"/>
                </a:cubicBezTo>
                <a:cubicBezTo>
                  <a:pt x="5112492" y="3559843"/>
                  <a:pt x="5115905" y="3573207"/>
                  <a:pt x="5122461" y="3582191"/>
                </a:cubicBezTo>
                <a:cubicBezTo>
                  <a:pt x="5140936" y="3600746"/>
                  <a:pt x="5155247" y="3627112"/>
                  <a:pt x="5166324" y="3651944"/>
                </a:cubicBezTo>
                <a:cubicBezTo>
                  <a:pt x="5166324" y="3651944"/>
                  <a:pt x="5164197" y="3652892"/>
                  <a:pt x="5162071" y="3653841"/>
                </a:cubicBezTo>
                <a:cubicBezTo>
                  <a:pt x="5163179" y="3656324"/>
                  <a:pt x="5163179" y="3656324"/>
                  <a:pt x="5163179" y="3656324"/>
                </a:cubicBezTo>
                <a:cubicBezTo>
                  <a:pt x="5163179" y="3656324"/>
                  <a:pt x="5163179" y="3656324"/>
                  <a:pt x="5166324" y="3651944"/>
                </a:cubicBezTo>
                <a:cubicBezTo>
                  <a:pt x="5191266" y="3673567"/>
                  <a:pt x="5216208" y="3695191"/>
                  <a:pt x="5243366" y="3721781"/>
                </a:cubicBezTo>
                <a:cubicBezTo>
                  <a:pt x="5257498" y="3736318"/>
                  <a:pt x="5275883" y="3748957"/>
                  <a:pt x="5264500" y="3774876"/>
                </a:cubicBezTo>
                <a:cubicBezTo>
                  <a:pt x="5256262" y="3796414"/>
                  <a:pt x="5271592" y="3819348"/>
                  <a:pt x="5279345" y="3836730"/>
                </a:cubicBezTo>
                <a:cubicBezTo>
                  <a:pt x="5275093" y="3838627"/>
                  <a:pt x="5270840" y="3840524"/>
                  <a:pt x="5266588" y="3842421"/>
                </a:cubicBezTo>
                <a:cubicBezTo>
                  <a:pt x="5266588" y="3842421"/>
                  <a:pt x="5269821" y="3843956"/>
                  <a:pt x="5270929" y="3846439"/>
                </a:cubicBezTo>
                <a:cubicBezTo>
                  <a:pt x="5270840" y="3840524"/>
                  <a:pt x="5275093" y="3838627"/>
                  <a:pt x="5279345" y="3836730"/>
                </a:cubicBezTo>
                <a:cubicBezTo>
                  <a:pt x="5296534" y="3840972"/>
                  <a:pt x="5308362" y="3844628"/>
                  <a:pt x="5320369" y="3860113"/>
                </a:cubicBezTo>
                <a:cubicBezTo>
                  <a:pt x="5322584" y="3865080"/>
                  <a:pt x="5323692" y="3867563"/>
                  <a:pt x="5326926" y="3869098"/>
                </a:cubicBezTo>
                <a:cubicBezTo>
                  <a:pt x="5337735" y="3876185"/>
                  <a:pt x="5342255" y="3892032"/>
                  <a:pt x="5351957" y="3896636"/>
                </a:cubicBezTo>
                <a:cubicBezTo>
                  <a:pt x="5370253" y="3903361"/>
                  <a:pt x="5371717" y="3929503"/>
                  <a:pt x="5385760" y="3938125"/>
                </a:cubicBezTo>
                <a:cubicBezTo>
                  <a:pt x="5387975" y="3943091"/>
                  <a:pt x="5389083" y="3945575"/>
                  <a:pt x="5391298" y="3950541"/>
                </a:cubicBezTo>
                <a:cubicBezTo>
                  <a:pt x="5415975" y="3954420"/>
                  <a:pt x="5421602" y="3972750"/>
                  <a:pt x="5415578" y="3999255"/>
                </a:cubicBezTo>
                <a:cubicBezTo>
                  <a:pt x="5413630" y="4012033"/>
                  <a:pt x="5405303" y="4027657"/>
                  <a:pt x="5401229" y="4041383"/>
                </a:cubicBezTo>
                <a:cubicBezTo>
                  <a:pt x="5403444" y="4046350"/>
                  <a:pt x="5407786" y="4050367"/>
                  <a:pt x="5408893" y="4052851"/>
                </a:cubicBezTo>
                <a:cubicBezTo>
                  <a:pt x="5493996" y="4089320"/>
                  <a:pt x="5539233" y="4179300"/>
                  <a:pt x="5601213" y="4243947"/>
                </a:cubicBezTo>
                <a:cubicBezTo>
                  <a:pt x="5600194" y="4247379"/>
                  <a:pt x="5604536" y="4251397"/>
                  <a:pt x="5607770" y="4252931"/>
                </a:cubicBezTo>
                <a:cubicBezTo>
                  <a:pt x="5629211" y="4255276"/>
                  <a:pt x="5644362" y="4266381"/>
                  <a:pt x="5653224" y="4286246"/>
                </a:cubicBezTo>
                <a:cubicBezTo>
                  <a:pt x="5665052" y="4289902"/>
                  <a:pt x="5674843" y="4300420"/>
                  <a:pt x="5680381" y="4312836"/>
                </a:cubicBezTo>
                <a:cubicBezTo>
                  <a:pt x="5693228" y="4313060"/>
                  <a:pt x="5700893" y="4324527"/>
                  <a:pt x="5708558" y="4335995"/>
                </a:cubicBezTo>
                <a:cubicBezTo>
                  <a:pt x="5712899" y="4340013"/>
                  <a:pt x="5719367" y="4343082"/>
                  <a:pt x="5725835" y="4346152"/>
                </a:cubicBezTo>
                <a:cubicBezTo>
                  <a:pt x="5725835" y="4346152"/>
                  <a:pt x="5725835" y="4346152"/>
                  <a:pt x="5724817" y="4349583"/>
                </a:cubicBezTo>
                <a:cubicBezTo>
                  <a:pt x="5724817" y="4349583"/>
                  <a:pt x="5724817" y="4349583"/>
                  <a:pt x="5725924" y="4352066"/>
                </a:cubicBezTo>
                <a:cubicBezTo>
                  <a:pt x="5724817" y="4349583"/>
                  <a:pt x="5725835" y="4346152"/>
                  <a:pt x="5725835" y="4346152"/>
                </a:cubicBezTo>
                <a:cubicBezTo>
                  <a:pt x="5737663" y="4349807"/>
                  <a:pt x="5746347" y="4357843"/>
                  <a:pt x="5752993" y="4372742"/>
                </a:cubicBezTo>
                <a:cubicBezTo>
                  <a:pt x="5759461" y="4375811"/>
                  <a:pt x="5764821" y="4376397"/>
                  <a:pt x="5770270" y="4382898"/>
                </a:cubicBezTo>
                <a:cubicBezTo>
                  <a:pt x="5802343" y="4380500"/>
                  <a:pt x="5812312" y="4402849"/>
                  <a:pt x="5824496" y="4430163"/>
                </a:cubicBezTo>
                <a:cubicBezTo>
                  <a:pt x="5835306" y="4437250"/>
                  <a:pt x="5838718" y="4450615"/>
                  <a:pt x="5853781" y="4455805"/>
                </a:cubicBezTo>
                <a:cubicBezTo>
                  <a:pt x="5857014" y="4457339"/>
                  <a:pt x="5863482" y="4460409"/>
                  <a:pt x="5871058" y="4465961"/>
                </a:cubicBezTo>
                <a:cubicBezTo>
                  <a:pt x="5877526" y="4469030"/>
                  <a:pt x="5883994" y="4472100"/>
                  <a:pt x="5890462" y="4475169"/>
                </a:cubicBezTo>
                <a:cubicBezTo>
                  <a:pt x="5892677" y="4480135"/>
                  <a:pt x="5897019" y="4484153"/>
                  <a:pt x="5899234" y="4489119"/>
                </a:cubicBezTo>
                <a:cubicBezTo>
                  <a:pt x="5905702" y="4492189"/>
                  <a:pt x="5912170" y="4495258"/>
                  <a:pt x="5918638" y="4498327"/>
                </a:cubicBezTo>
                <a:cubicBezTo>
                  <a:pt x="5920854" y="4503293"/>
                  <a:pt x="5923069" y="4508260"/>
                  <a:pt x="5925284" y="4513226"/>
                </a:cubicBezTo>
                <a:cubicBezTo>
                  <a:pt x="5932860" y="4518778"/>
                  <a:pt x="5938220" y="4519365"/>
                  <a:pt x="5942562" y="4523382"/>
                </a:cubicBezTo>
                <a:cubicBezTo>
                  <a:pt x="5942562" y="4523382"/>
                  <a:pt x="5942562" y="4523382"/>
                  <a:pt x="5944688" y="4522434"/>
                </a:cubicBezTo>
                <a:cubicBezTo>
                  <a:pt x="5951156" y="4525503"/>
                  <a:pt x="5957624" y="4528573"/>
                  <a:pt x="5965200" y="4534125"/>
                </a:cubicBezTo>
                <a:cubicBezTo>
                  <a:pt x="5967415" y="4539091"/>
                  <a:pt x="5969630" y="4544058"/>
                  <a:pt x="5971846" y="4549024"/>
                </a:cubicBezTo>
                <a:cubicBezTo>
                  <a:pt x="5978314" y="4552094"/>
                  <a:pt x="5983674" y="4552680"/>
                  <a:pt x="5990142" y="4555750"/>
                </a:cubicBezTo>
                <a:cubicBezTo>
                  <a:pt x="5997718" y="4561302"/>
                  <a:pt x="6003078" y="4561888"/>
                  <a:pt x="6009546" y="4564958"/>
                </a:cubicBezTo>
                <a:cubicBezTo>
                  <a:pt x="6009546" y="4564958"/>
                  <a:pt x="6009546" y="4564958"/>
                  <a:pt x="6010654" y="4567441"/>
                </a:cubicBezTo>
                <a:cubicBezTo>
                  <a:pt x="6017122" y="4570510"/>
                  <a:pt x="6023590" y="4573579"/>
                  <a:pt x="6031165" y="4579132"/>
                </a:cubicBezTo>
                <a:cubicBezTo>
                  <a:pt x="6032273" y="4581615"/>
                  <a:pt x="6034488" y="4586581"/>
                  <a:pt x="6036704" y="4591548"/>
                </a:cubicBezTo>
                <a:cubicBezTo>
                  <a:pt x="6042064" y="4592134"/>
                  <a:pt x="6043172" y="4594617"/>
                  <a:pt x="6045387" y="4599583"/>
                </a:cubicBezTo>
                <a:cubicBezTo>
                  <a:pt x="6044369" y="4603015"/>
                  <a:pt x="6044369" y="4603015"/>
                  <a:pt x="6043350" y="4606446"/>
                </a:cubicBezTo>
                <a:cubicBezTo>
                  <a:pt x="6041312" y="4613310"/>
                  <a:pt x="6037060" y="4615207"/>
                  <a:pt x="6030592" y="4612137"/>
                </a:cubicBezTo>
                <a:cubicBezTo>
                  <a:pt x="6024124" y="4609068"/>
                  <a:pt x="6017656" y="4605999"/>
                  <a:pt x="6011188" y="4602929"/>
                </a:cubicBezTo>
                <a:cubicBezTo>
                  <a:pt x="6003613" y="4597377"/>
                  <a:pt x="5998252" y="4596791"/>
                  <a:pt x="5991784" y="4593721"/>
                </a:cubicBezTo>
                <a:cubicBezTo>
                  <a:pt x="5980975" y="4586634"/>
                  <a:pt x="5971184" y="4576115"/>
                  <a:pt x="5962501" y="4568080"/>
                </a:cubicBezTo>
                <a:cubicBezTo>
                  <a:pt x="5956033" y="4565011"/>
                  <a:pt x="5949565" y="4561941"/>
                  <a:pt x="5946330" y="4560406"/>
                </a:cubicBezTo>
                <a:cubicBezTo>
                  <a:pt x="5946330" y="4560406"/>
                  <a:pt x="5946330" y="4560406"/>
                  <a:pt x="5944203" y="4561355"/>
                </a:cubicBezTo>
                <a:cubicBezTo>
                  <a:pt x="5936628" y="4555802"/>
                  <a:pt x="5932286" y="4551784"/>
                  <a:pt x="5923692" y="4549663"/>
                </a:cubicBezTo>
                <a:cubicBezTo>
                  <a:pt x="5917224" y="4546594"/>
                  <a:pt x="5910756" y="4543525"/>
                  <a:pt x="5903180" y="4537972"/>
                </a:cubicBezTo>
                <a:cubicBezTo>
                  <a:pt x="5902073" y="4535489"/>
                  <a:pt x="5899857" y="4530523"/>
                  <a:pt x="5896534" y="4523073"/>
                </a:cubicBezTo>
                <a:cubicBezTo>
                  <a:pt x="5890066" y="4520004"/>
                  <a:pt x="5884706" y="4519418"/>
                  <a:pt x="5879257" y="4512917"/>
                </a:cubicBezTo>
                <a:cubicBezTo>
                  <a:pt x="5877042" y="4507951"/>
                  <a:pt x="5872700" y="4503933"/>
                  <a:pt x="5868358" y="4499915"/>
                </a:cubicBezTo>
                <a:cubicBezTo>
                  <a:pt x="5864017" y="4495897"/>
                  <a:pt x="5857548" y="4492828"/>
                  <a:pt x="5851080" y="4489759"/>
                </a:cubicBezTo>
                <a:cubicBezTo>
                  <a:pt x="5843593" y="4490121"/>
                  <a:pt x="5836018" y="4484569"/>
                  <a:pt x="5829461" y="4475585"/>
                </a:cubicBezTo>
                <a:cubicBezTo>
                  <a:pt x="5828353" y="4473102"/>
                  <a:pt x="5827246" y="4470618"/>
                  <a:pt x="5821885" y="4470032"/>
                </a:cubicBezTo>
                <a:cubicBezTo>
                  <a:pt x="5816436" y="4463531"/>
                  <a:pt x="5812095" y="4459513"/>
                  <a:pt x="5805627" y="4456444"/>
                </a:cubicBezTo>
                <a:cubicBezTo>
                  <a:pt x="5801285" y="4452426"/>
                  <a:pt x="5792691" y="4450306"/>
                  <a:pt x="5787242" y="4443804"/>
                </a:cubicBezTo>
                <a:cubicBezTo>
                  <a:pt x="5766819" y="4438028"/>
                  <a:pt x="5755920" y="4425026"/>
                  <a:pt x="5740769" y="4413921"/>
                </a:cubicBezTo>
                <a:cubicBezTo>
                  <a:pt x="5734301" y="4410852"/>
                  <a:pt x="5725707" y="4408731"/>
                  <a:pt x="5721365" y="4404713"/>
                </a:cubicBezTo>
                <a:cubicBezTo>
                  <a:pt x="5707411" y="4402006"/>
                  <a:pt x="5699746" y="4390539"/>
                  <a:pt x="5693189" y="4381555"/>
                </a:cubicBezTo>
                <a:cubicBezTo>
                  <a:pt x="5681361" y="4377900"/>
                  <a:pt x="5671570" y="4367381"/>
                  <a:pt x="5667140" y="4357448"/>
                </a:cubicBezTo>
                <a:cubicBezTo>
                  <a:pt x="5659564" y="4351895"/>
                  <a:pt x="5653096" y="4348826"/>
                  <a:pt x="5646628" y="4345756"/>
                </a:cubicBezTo>
                <a:cubicBezTo>
                  <a:pt x="5631655" y="4346481"/>
                  <a:pt x="5616503" y="4335376"/>
                  <a:pt x="5597010" y="4320253"/>
                </a:cubicBezTo>
                <a:cubicBezTo>
                  <a:pt x="5604190" y="4370641"/>
                  <a:pt x="5652255" y="4364088"/>
                  <a:pt x="5661473" y="4407612"/>
                </a:cubicBezTo>
                <a:cubicBezTo>
                  <a:pt x="5636887" y="4409648"/>
                  <a:pt x="5613230" y="4402337"/>
                  <a:pt x="5589484" y="4389111"/>
                </a:cubicBezTo>
                <a:cubicBezTo>
                  <a:pt x="5570615" y="4415392"/>
                  <a:pt x="5613676" y="4431911"/>
                  <a:pt x="5601184" y="4455346"/>
                </a:cubicBezTo>
                <a:cubicBezTo>
                  <a:pt x="5609778" y="4457467"/>
                  <a:pt x="5616246" y="4460536"/>
                  <a:pt x="5623822" y="4466089"/>
                </a:cubicBezTo>
                <a:cubicBezTo>
                  <a:pt x="5634543" y="4467261"/>
                  <a:pt x="5644334" y="4477780"/>
                  <a:pt x="5649873" y="4490195"/>
                </a:cubicBezTo>
                <a:cubicBezTo>
                  <a:pt x="5656341" y="4493265"/>
                  <a:pt x="5662809" y="4496334"/>
                  <a:pt x="5669276" y="4499403"/>
                </a:cubicBezTo>
                <a:cubicBezTo>
                  <a:pt x="5682212" y="4505542"/>
                  <a:pt x="5686732" y="4521389"/>
                  <a:pt x="5696434" y="4525993"/>
                </a:cubicBezTo>
                <a:cubicBezTo>
                  <a:pt x="5697541" y="4528477"/>
                  <a:pt x="5699757" y="4533443"/>
                  <a:pt x="5701972" y="4538409"/>
                </a:cubicBezTo>
                <a:cubicBezTo>
                  <a:pt x="5718054" y="4540167"/>
                  <a:pt x="5730990" y="4546306"/>
                  <a:pt x="5744014" y="4558359"/>
                </a:cubicBezTo>
                <a:cubicBezTo>
                  <a:pt x="5748356" y="4562377"/>
                  <a:pt x="5754824" y="4565446"/>
                  <a:pt x="5761292" y="4568516"/>
                </a:cubicBezTo>
                <a:cubicBezTo>
                  <a:pt x="5772012" y="4569688"/>
                  <a:pt x="5781714" y="4574292"/>
                  <a:pt x="5779766" y="4587070"/>
                </a:cubicBezTo>
                <a:cubicBezTo>
                  <a:pt x="5774584" y="4598313"/>
                  <a:pt x="5763864" y="4597141"/>
                  <a:pt x="5757306" y="4588157"/>
                </a:cubicBezTo>
                <a:cubicBezTo>
                  <a:pt x="5733739" y="4586761"/>
                  <a:pt x="5714334" y="4577553"/>
                  <a:pt x="5695860" y="4558999"/>
                </a:cubicBezTo>
                <a:cubicBezTo>
                  <a:pt x="5688374" y="4559361"/>
                  <a:pt x="5684033" y="4555343"/>
                  <a:pt x="5674330" y="4550739"/>
                </a:cubicBezTo>
                <a:cubicBezTo>
                  <a:pt x="5667862" y="4547670"/>
                  <a:pt x="5663521" y="4543652"/>
                  <a:pt x="5658160" y="4543066"/>
                </a:cubicBezTo>
                <a:cubicBezTo>
                  <a:pt x="5644205" y="4540359"/>
                  <a:pt x="5634415" y="4529841"/>
                  <a:pt x="5629984" y="4519908"/>
                </a:cubicBezTo>
                <a:cubicBezTo>
                  <a:pt x="5623516" y="4516839"/>
                  <a:pt x="5615940" y="4511286"/>
                  <a:pt x="5610580" y="4510700"/>
                </a:cubicBezTo>
                <a:cubicBezTo>
                  <a:pt x="5601986" y="4508579"/>
                  <a:pt x="5597644" y="4504561"/>
                  <a:pt x="5590069" y="4499009"/>
                </a:cubicBezTo>
                <a:cubicBezTo>
                  <a:pt x="5583601" y="4495940"/>
                  <a:pt x="5577133" y="4492870"/>
                  <a:pt x="5570665" y="4489801"/>
                </a:cubicBezTo>
                <a:cubicBezTo>
                  <a:pt x="5570665" y="4489801"/>
                  <a:pt x="5572791" y="4488853"/>
                  <a:pt x="5573810" y="4485421"/>
                </a:cubicBezTo>
                <a:cubicBezTo>
                  <a:pt x="5573810" y="4485421"/>
                  <a:pt x="5572702" y="4482938"/>
                  <a:pt x="5570576" y="4483886"/>
                </a:cubicBezTo>
                <a:cubicBezTo>
                  <a:pt x="5570576" y="4483886"/>
                  <a:pt x="5570576" y="4483886"/>
                  <a:pt x="5570665" y="4489801"/>
                </a:cubicBezTo>
                <a:cubicBezTo>
                  <a:pt x="5564197" y="4486732"/>
                  <a:pt x="5557729" y="4483662"/>
                  <a:pt x="5551261" y="4480593"/>
                </a:cubicBezTo>
                <a:cubicBezTo>
                  <a:pt x="5543686" y="4475041"/>
                  <a:pt x="5538325" y="4474454"/>
                  <a:pt x="5531857" y="4471385"/>
                </a:cubicBezTo>
                <a:cubicBezTo>
                  <a:pt x="5531857" y="4471385"/>
                  <a:pt x="5532876" y="4467954"/>
                  <a:pt x="5535002" y="4467005"/>
                </a:cubicBezTo>
                <a:cubicBezTo>
                  <a:pt x="5535002" y="4467005"/>
                  <a:pt x="5533895" y="4464522"/>
                  <a:pt x="5533895" y="4464522"/>
                </a:cubicBezTo>
                <a:cubicBezTo>
                  <a:pt x="5533895" y="4464522"/>
                  <a:pt x="5533895" y="4464522"/>
                  <a:pt x="5531857" y="4471385"/>
                </a:cubicBezTo>
                <a:cubicBezTo>
                  <a:pt x="5525389" y="4468316"/>
                  <a:pt x="5518921" y="4465246"/>
                  <a:pt x="5512454" y="4462177"/>
                </a:cubicBezTo>
                <a:cubicBezTo>
                  <a:pt x="5512454" y="4462177"/>
                  <a:pt x="5512454" y="4462177"/>
                  <a:pt x="5513383" y="4452831"/>
                </a:cubicBezTo>
                <a:cubicBezTo>
                  <a:pt x="5511257" y="4453779"/>
                  <a:pt x="5511257" y="4453779"/>
                  <a:pt x="5511257" y="4453779"/>
                </a:cubicBezTo>
                <a:cubicBezTo>
                  <a:pt x="5512364" y="4456262"/>
                  <a:pt x="5511346" y="4459694"/>
                  <a:pt x="5512454" y="4462177"/>
                </a:cubicBezTo>
                <a:cubicBezTo>
                  <a:pt x="5496373" y="4460419"/>
                  <a:pt x="5483437" y="4454280"/>
                  <a:pt x="5470412" y="4442226"/>
                </a:cubicBezTo>
                <a:cubicBezTo>
                  <a:pt x="5472538" y="4441278"/>
                  <a:pt x="5471430" y="4438794"/>
                  <a:pt x="5473557" y="4437845"/>
                </a:cubicBezTo>
                <a:cubicBezTo>
                  <a:pt x="5473557" y="4437845"/>
                  <a:pt x="5473557" y="4437845"/>
                  <a:pt x="5472449" y="4435362"/>
                </a:cubicBezTo>
                <a:cubicBezTo>
                  <a:pt x="5472449" y="4435362"/>
                  <a:pt x="5472449" y="4435362"/>
                  <a:pt x="5470412" y="4442226"/>
                </a:cubicBezTo>
                <a:cubicBezTo>
                  <a:pt x="5463944" y="4439156"/>
                  <a:pt x="5459602" y="4435139"/>
                  <a:pt x="5451008" y="4433018"/>
                </a:cubicBezTo>
                <a:cubicBezTo>
                  <a:pt x="5453134" y="4432069"/>
                  <a:pt x="5455261" y="4431121"/>
                  <a:pt x="5457387" y="4430172"/>
                </a:cubicBezTo>
                <a:cubicBezTo>
                  <a:pt x="5456279" y="4427689"/>
                  <a:pt x="5456279" y="4427689"/>
                  <a:pt x="5454153" y="4428637"/>
                </a:cubicBezTo>
                <a:cubicBezTo>
                  <a:pt x="5454153" y="4428637"/>
                  <a:pt x="5454153" y="4428637"/>
                  <a:pt x="5451008" y="4433018"/>
                </a:cubicBezTo>
                <a:cubicBezTo>
                  <a:pt x="5444540" y="4429948"/>
                  <a:pt x="5438071" y="4426879"/>
                  <a:pt x="5431603" y="4423810"/>
                </a:cubicBezTo>
                <a:cubicBezTo>
                  <a:pt x="5425313" y="4432570"/>
                  <a:pt x="5429833" y="4448418"/>
                  <a:pt x="5434265" y="4458351"/>
                </a:cubicBezTo>
                <a:cubicBezTo>
                  <a:pt x="5464301" y="4462816"/>
                  <a:pt x="5480648" y="4482319"/>
                  <a:pt x="5501427" y="4511755"/>
                </a:cubicBezTo>
                <a:cubicBezTo>
                  <a:pt x="5472766" y="4527517"/>
                  <a:pt x="5453273" y="4512394"/>
                  <a:pt x="5433780" y="4497272"/>
                </a:cubicBezTo>
                <a:cubicBezTo>
                  <a:pt x="5426204" y="4491719"/>
                  <a:pt x="5419737" y="4488650"/>
                  <a:pt x="5413269" y="4485580"/>
                </a:cubicBezTo>
                <a:cubicBezTo>
                  <a:pt x="5406800" y="4482511"/>
                  <a:pt x="5401440" y="4481925"/>
                  <a:pt x="5394972" y="4478856"/>
                </a:cubicBezTo>
                <a:cubicBezTo>
                  <a:pt x="5394972" y="4478856"/>
                  <a:pt x="5394972" y="4478856"/>
                  <a:pt x="5397098" y="4477907"/>
                </a:cubicBezTo>
                <a:cubicBezTo>
                  <a:pt x="5394972" y="4478856"/>
                  <a:pt x="5393864" y="4476373"/>
                  <a:pt x="5393864" y="4476373"/>
                </a:cubicBezTo>
                <a:cubicBezTo>
                  <a:pt x="5393864" y="4476373"/>
                  <a:pt x="5393864" y="4476373"/>
                  <a:pt x="5394972" y="4478856"/>
                </a:cubicBezTo>
                <a:cubicBezTo>
                  <a:pt x="5388504" y="4475786"/>
                  <a:pt x="5382036" y="4472716"/>
                  <a:pt x="5376675" y="4472130"/>
                </a:cubicBezTo>
                <a:cubicBezTo>
                  <a:pt x="5376586" y="4466215"/>
                  <a:pt x="5376586" y="4466215"/>
                  <a:pt x="5377605" y="4462784"/>
                </a:cubicBezTo>
                <a:cubicBezTo>
                  <a:pt x="5375479" y="4463732"/>
                  <a:pt x="5372245" y="4462198"/>
                  <a:pt x="5372245" y="4462198"/>
                </a:cubicBezTo>
                <a:cubicBezTo>
                  <a:pt x="5373352" y="4464681"/>
                  <a:pt x="5374460" y="4467164"/>
                  <a:pt x="5376675" y="4472130"/>
                </a:cubicBezTo>
                <a:cubicBezTo>
                  <a:pt x="5372334" y="4468112"/>
                  <a:pt x="5368081" y="4470009"/>
                  <a:pt x="5363828" y="4471906"/>
                </a:cubicBezTo>
                <a:cubicBezTo>
                  <a:pt x="5355413" y="4481615"/>
                  <a:pt x="5356699" y="4495929"/>
                  <a:pt x="5362237" y="4508344"/>
                </a:cubicBezTo>
                <a:cubicBezTo>
                  <a:pt x="5370831" y="4510465"/>
                  <a:pt x="5377299" y="4513535"/>
                  <a:pt x="5383767" y="4516604"/>
                </a:cubicBezTo>
                <a:cubicBezTo>
                  <a:pt x="5388109" y="4520622"/>
                  <a:pt x="5394577" y="4523691"/>
                  <a:pt x="5401045" y="4526760"/>
                </a:cubicBezTo>
                <a:cubicBezTo>
                  <a:pt x="5401045" y="4526760"/>
                  <a:pt x="5401045" y="4526760"/>
                  <a:pt x="5400026" y="4530192"/>
                </a:cubicBezTo>
                <a:cubicBezTo>
                  <a:pt x="5401134" y="4532675"/>
                  <a:pt x="5401134" y="4532675"/>
                  <a:pt x="5401134" y="4532675"/>
                </a:cubicBezTo>
                <a:cubicBezTo>
                  <a:pt x="5402152" y="4529243"/>
                  <a:pt x="5402152" y="4529243"/>
                  <a:pt x="5401045" y="4526760"/>
                </a:cubicBezTo>
                <a:cubicBezTo>
                  <a:pt x="5408620" y="4532313"/>
                  <a:pt x="5413981" y="4532899"/>
                  <a:pt x="5422575" y="4535020"/>
                </a:cubicBezTo>
                <a:cubicBezTo>
                  <a:pt x="5433296" y="4536192"/>
                  <a:pt x="5439853" y="4545176"/>
                  <a:pt x="5445391" y="4557592"/>
                </a:cubicBezTo>
                <a:cubicBezTo>
                  <a:pt x="5449644" y="4555695"/>
                  <a:pt x="5456112" y="4558764"/>
                  <a:pt x="5460364" y="4556867"/>
                </a:cubicBezTo>
                <a:cubicBezTo>
                  <a:pt x="5466832" y="4559936"/>
                  <a:pt x="5475427" y="4562057"/>
                  <a:pt x="5483002" y="4567610"/>
                </a:cubicBezTo>
                <a:cubicBezTo>
                  <a:pt x="5488362" y="4568196"/>
                  <a:pt x="5492704" y="4572214"/>
                  <a:pt x="5499172" y="4575283"/>
                </a:cubicBezTo>
                <a:cubicBezTo>
                  <a:pt x="5502495" y="4582732"/>
                  <a:pt x="5503603" y="4585216"/>
                  <a:pt x="5509052" y="4591716"/>
                </a:cubicBezTo>
                <a:cubicBezTo>
                  <a:pt x="5516539" y="4591354"/>
                  <a:pt x="5525133" y="4593475"/>
                  <a:pt x="5525311" y="4605304"/>
                </a:cubicBezTo>
                <a:cubicBezTo>
                  <a:pt x="5523185" y="4606253"/>
                  <a:pt x="5517824" y="4605667"/>
                  <a:pt x="5513572" y="4607564"/>
                </a:cubicBezTo>
                <a:cubicBezTo>
                  <a:pt x="5504978" y="4605443"/>
                  <a:pt x="5493149" y="4601787"/>
                  <a:pt x="5482429" y="4600615"/>
                </a:cubicBezTo>
                <a:cubicBezTo>
                  <a:pt x="5475961" y="4597546"/>
                  <a:pt x="5468474" y="4597908"/>
                  <a:pt x="5462006" y="4594839"/>
                </a:cubicBezTo>
                <a:cubicBezTo>
                  <a:pt x="5450266" y="4597098"/>
                  <a:pt x="5437420" y="4596875"/>
                  <a:pt x="5425592" y="4593219"/>
                </a:cubicBezTo>
                <a:cubicBezTo>
                  <a:pt x="5415979" y="4594530"/>
                  <a:pt x="5405258" y="4593358"/>
                  <a:pt x="5394449" y="4586271"/>
                </a:cubicBezTo>
                <a:cubicBezTo>
                  <a:pt x="5390107" y="4582253"/>
                  <a:pt x="5383639" y="4579183"/>
                  <a:pt x="5375045" y="4577063"/>
                </a:cubicBezTo>
                <a:cubicBezTo>
                  <a:pt x="5368577" y="4573993"/>
                  <a:pt x="5362109" y="4570924"/>
                  <a:pt x="5355641" y="4567854"/>
                </a:cubicBezTo>
                <a:cubicBezTo>
                  <a:pt x="5355641" y="4567854"/>
                  <a:pt x="5356660" y="4564423"/>
                  <a:pt x="5358786" y="4563474"/>
                </a:cubicBezTo>
                <a:cubicBezTo>
                  <a:pt x="5358786" y="4563474"/>
                  <a:pt x="5358786" y="4563474"/>
                  <a:pt x="5356660" y="4564423"/>
                </a:cubicBezTo>
                <a:cubicBezTo>
                  <a:pt x="5356660" y="4564423"/>
                  <a:pt x="5356660" y="4564423"/>
                  <a:pt x="5355641" y="4567854"/>
                </a:cubicBezTo>
                <a:cubicBezTo>
                  <a:pt x="5349173" y="4564785"/>
                  <a:pt x="5342706" y="4561716"/>
                  <a:pt x="5336238" y="4558646"/>
                </a:cubicBezTo>
                <a:cubicBezTo>
                  <a:pt x="5325606" y="4563389"/>
                  <a:pt x="5312759" y="4563165"/>
                  <a:pt x="5304076" y="4555129"/>
                </a:cubicBezTo>
                <a:cubicBezTo>
                  <a:pt x="5304076" y="4555129"/>
                  <a:pt x="5304076" y="4555129"/>
                  <a:pt x="5305094" y="4551698"/>
                </a:cubicBezTo>
                <a:cubicBezTo>
                  <a:pt x="5303987" y="4549215"/>
                  <a:pt x="5303987" y="4549215"/>
                  <a:pt x="5302879" y="4546732"/>
                </a:cubicBezTo>
                <a:cubicBezTo>
                  <a:pt x="5302968" y="4552646"/>
                  <a:pt x="5302968" y="4552646"/>
                  <a:pt x="5304076" y="4555129"/>
                </a:cubicBezTo>
                <a:cubicBezTo>
                  <a:pt x="5283832" y="4561183"/>
                  <a:pt x="5266643" y="4556941"/>
                  <a:pt x="5250384" y="4543353"/>
                </a:cubicBezTo>
                <a:cubicBezTo>
                  <a:pt x="5240771" y="4544664"/>
                  <a:pt x="5229031" y="4546922"/>
                  <a:pt x="5219240" y="4536404"/>
                </a:cubicBezTo>
                <a:cubicBezTo>
                  <a:pt x="5219240" y="4536404"/>
                  <a:pt x="5219240" y="4536404"/>
                  <a:pt x="5220259" y="4532972"/>
                </a:cubicBezTo>
                <a:cubicBezTo>
                  <a:pt x="5219151" y="4530489"/>
                  <a:pt x="5217025" y="4531437"/>
                  <a:pt x="5217025" y="4531437"/>
                </a:cubicBezTo>
                <a:cubicBezTo>
                  <a:pt x="5218133" y="4533921"/>
                  <a:pt x="5219240" y="4536404"/>
                  <a:pt x="5219240" y="4536404"/>
                </a:cubicBezTo>
                <a:cubicBezTo>
                  <a:pt x="5208608" y="4541146"/>
                  <a:pt x="5199084" y="4548372"/>
                  <a:pt x="5200371" y="4562686"/>
                </a:cubicBezTo>
                <a:cubicBezTo>
                  <a:pt x="5208965" y="4564807"/>
                  <a:pt x="5211180" y="4569773"/>
                  <a:pt x="5207017" y="4577585"/>
                </a:cubicBezTo>
                <a:cubicBezTo>
                  <a:pt x="5205069" y="4590363"/>
                  <a:pt x="5200816" y="4592260"/>
                  <a:pt x="5194259" y="4583275"/>
                </a:cubicBezTo>
                <a:cubicBezTo>
                  <a:pt x="5185665" y="4581155"/>
                  <a:pt x="5180304" y="4580568"/>
                  <a:pt x="5173837" y="4577499"/>
                </a:cubicBezTo>
                <a:cubicBezTo>
                  <a:pt x="5162097" y="4579758"/>
                  <a:pt x="5152484" y="4581068"/>
                  <a:pt x="5140567" y="4571498"/>
                </a:cubicBezTo>
                <a:cubicBezTo>
                  <a:pt x="5134099" y="4568429"/>
                  <a:pt x="5127631" y="4565359"/>
                  <a:pt x="5121163" y="4562290"/>
                </a:cubicBezTo>
                <a:cubicBezTo>
                  <a:pt x="5114695" y="4559221"/>
                  <a:pt x="5108227" y="4556151"/>
                  <a:pt x="5101760" y="4553082"/>
                </a:cubicBezTo>
                <a:cubicBezTo>
                  <a:pt x="5101760" y="4553082"/>
                  <a:pt x="5101760" y="4553082"/>
                  <a:pt x="5098526" y="4551547"/>
                </a:cubicBezTo>
                <a:cubicBezTo>
                  <a:pt x="5095292" y="4550013"/>
                  <a:pt x="5088824" y="4546943"/>
                  <a:pt x="5083463" y="4546357"/>
                </a:cubicBezTo>
                <a:cubicBezTo>
                  <a:pt x="5075888" y="4540805"/>
                  <a:pt x="5069420" y="4537736"/>
                  <a:pt x="5061844" y="4532183"/>
                </a:cubicBezTo>
                <a:cubicBezTo>
                  <a:pt x="5051124" y="4531011"/>
                  <a:pt x="5042530" y="4528890"/>
                  <a:pt x="5031808" y="4527718"/>
                </a:cubicBezTo>
                <a:cubicBezTo>
                  <a:pt x="5024322" y="4528080"/>
                  <a:pt x="5017854" y="4525011"/>
                  <a:pt x="5010278" y="4519458"/>
                </a:cubicBezTo>
                <a:cubicBezTo>
                  <a:pt x="5009171" y="4516975"/>
                  <a:pt x="5004829" y="4512957"/>
                  <a:pt x="5002614" y="4507991"/>
                </a:cubicBezTo>
                <a:cubicBezTo>
                  <a:pt x="5002614" y="4507991"/>
                  <a:pt x="5004740" y="4507043"/>
                  <a:pt x="5003632" y="4504560"/>
                </a:cubicBezTo>
                <a:cubicBezTo>
                  <a:pt x="5001506" y="4505508"/>
                  <a:pt x="5001506" y="4505508"/>
                  <a:pt x="5001506" y="4505508"/>
                </a:cubicBezTo>
                <a:cubicBezTo>
                  <a:pt x="5002614" y="4507991"/>
                  <a:pt x="5002614" y="4507991"/>
                  <a:pt x="5002614" y="4507991"/>
                </a:cubicBezTo>
                <a:cubicBezTo>
                  <a:pt x="5001595" y="4511423"/>
                  <a:pt x="5003810" y="4516389"/>
                  <a:pt x="5007044" y="4517924"/>
                </a:cubicBezTo>
                <a:cubicBezTo>
                  <a:pt x="5000576" y="4514854"/>
                  <a:pt x="4995216" y="4514268"/>
                  <a:pt x="4990874" y="4510250"/>
                </a:cubicBezTo>
                <a:cubicBezTo>
                  <a:pt x="4982280" y="4508130"/>
                  <a:pt x="4975812" y="4505060"/>
                  <a:pt x="4970451" y="4504474"/>
                </a:cubicBezTo>
                <a:cubicBezTo>
                  <a:pt x="4968325" y="4505423"/>
                  <a:pt x="4965091" y="4503888"/>
                  <a:pt x="4960839" y="4505785"/>
                </a:cubicBezTo>
                <a:cubicBezTo>
                  <a:pt x="4951315" y="4513011"/>
                  <a:pt x="4940683" y="4517753"/>
                  <a:pt x="4930052" y="4522496"/>
                </a:cubicBezTo>
                <a:cubicBezTo>
                  <a:pt x="4939843" y="4533015"/>
                  <a:pt x="4954905" y="4538205"/>
                  <a:pt x="4967752" y="4538428"/>
                </a:cubicBezTo>
                <a:cubicBezTo>
                  <a:pt x="4974220" y="4541498"/>
                  <a:pt x="4982814" y="4543619"/>
                  <a:pt x="4989282" y="4546688"/>
                </a:cubicBezTo>
                <a:cubicBezTo>
                  <a:pt x="5003326" y="4555309"/>
                  <a:pt x="5006649" y="4562759"/>
                  <a:pt x="5003682" y="4578969"/>
                </a:cubicBezTo>
                <a:cubicBezTo>
                  <a:pt x="4998321" y="4578383"/>
                  <a:pt x="4994069" y="4580280"/>
                  <a:pt x="4989816" y="4582177"/>
                </a:cubicBezTo>
                <a:cubicBezTo>
                  <a:pt x="4984456" y="4581590"/>
                  <a:pt x="4977988" y="4578521"/>
                  <a:pt x="4970412" y="4572969"/>
                </a:cubicBezTo>
                <a:cubicBezTo>
                  <a:pt x="4965052" y="4572383"/>
                  <a:pt x="4957477" y="4566830"/>
                  <a:pt x="4952116" y="4566244"/>
                </a:cubicBezTo>
                <a:cubicBezTo>
                  <a:pt x="4941396" y="4565072"/>
                  <a:pt x="4930675" y="4563899"/>
                  <a:pt x="4918847" y="4560244"/>
                </a:cubicBezTo>
                <a:cubicBezTo>
                  <a:pt x="4912379" y="4557174"/>
                  <a:pt x="4903785" y="4555053"/>
                  <a:pt x="4898425" y="4554467"/>
                </a:cubicBezTo>
                <a:cubicBezTo>
                  <a:pt x="4898425" y="4554467"/>
                  <a:pt x="4898425" y="4554467"/>
                  <a:pt x="4895191" y="4552933"/>
                </a:cubicBezTo>
                <a:cubicBezTo>
                  <a:pt x="4890849" y="4548915"/>
                  <a:pt x="4886508" y="4544897"/>
                  <a:pt x="4881147" y="4544311"/>
                </a:cubicBezTo>
                <a:cubicBezTo>
                  <a:pt x="4876895" y="4546208"/>
                  <a:pt x="4872642" y="4548105"/>
                  <a:pt x="4868390" y="4550002"/>
                </a:cubicBezTo>
                <a:cubicBezTo>
                  <a:pt x="4922042" y="4630273"/>
                  <a:pt x="4965153" y="4721201"/>
                  <a:pt x="5012516" y="4810232"/>
                </a:cubicBezTo>
                <a:cubicBezTo>
                  <a:pt x="5012516" y="4810232"/>
                  <a:pt x="5011497" y="4813664"/>
                  <a:pt x="5009371" y="4814613"/>
                </a:cubicBezTo>
                <a:cubicBezTo>
                  <a:pt x="5009371" y="4814613"/>
                  <a:pt x="5009371" y="4814613"/>
                  <a:pt x="5011497" y="4813664"/>
                </a:cubicBezTo>
                <a:cubicBezTo>
                  <a:pt x="5011497" y="4813664"/>
                  <a:pt x="5011497" y="4813664"/>
                  <a:pt x="5012516" y="4810232"/>
                </a:cubicBezTo>
                <a:cubicBezTo>
                  <a:pt x="5072191" y="4863999"/>
                  <a:pt x="5121324" y="4928422"/>
                  <a:pt x="5160933" y="5000072"/>
                </a:cubicBezTo>
                <a:cubicBezTo>
                  <a:pt x="5158807" y="5001020"/>
                  <a:pt x="5157788" y="5004452"/>
                  <a:pt x="5158896" y="5006935"/>
                </a:cubicBezTo>
                <a:cubicBezTo>
                  <a:pt x="5158896" y="5006935"/>
                  <a:pt x="5158896" y="5006935"/>
                  <a:pt x="5160933" y="5000072"/>
                </a:cubicBezTo>
                <a:cubicBezTo>
                  <a:pt x="5180248" y="5003365"/>
                  <a:pt x="5183749" y="5022644"/>
                  <a:pt x="5193629" y="5039078"/>
                </a:cubicBezTo>
                <a:cubicBezTo>
                  <a:pt x="5239835" y="5051216"/>
                  <a:pt x="5262829" y="5085618"/>
                  <a:pt x="5280552" y="5125348"/>
                </a:cubicBezTo>
                <a:cubicBezTo>
                  <a:pt x="5292380" y="5129004"/>
                  <a:pt x="5298937" y="5137988"/>
                  <a:pt x="5306601" y="5149455"/>
                </a:cubicBezTo>
                <a:cubicBezTo>
                  <a:pt x="5349930" y="5183719"/>
                  <a:pt x="5349930" y="5183719"/>
                  <a:pt x="5370046" y="5240245"/>
                </a:cubicBezTo>
                <a:cubicBezTo>
                  <a:pt x="5331683" y="5251403"/>
                  <a:pt x="5314138" y="5223503"/>
                  <a:pt x="5293360" y="5194067"/>
                </a:cubicBezTo>
                <a:cubicBezTo>
                  <a:pt x="5280513" y="5193843"/>
                  <a:pt x="5272847" y="5182375"/>
                  <a:pt x="5265183" y="5170908"/>
                </a:cubicBezTo>
                <a:cubicBezTo>
                  <a:pt x="5245868" y="5167615"/>
                  <a:pt x="5230717" y="5156510"/>
                  <a:pt x="5218621" y="5135110"/>
                </a:cubicBezTo>
                <a:cubicBezTo>
                  <a:pt x="5201522" y="5136783"/>
                  <a:pt x="5185263" y="5123195"/>
                  <a:pt x="5174275" y="5104279"/>
                </a:cubicBezTo>
                <a:cubicBezTo>
                  <a:pt x="5167808" y="5101209"/>
                  <a:pt x="5161340" y="5098140"/>
                  <a:pt x="5153764" y="5092587"/>
                </a:cubicBezTo>
                <a:cubicBezTo>
                  <a:pt x="5131304" y="5093674"/>
                  <a:pt x="5119209" y="5072275"/>
                  <a:pt x="5104987" y="5051823"/>
                </a:cubicBezTo>
                <a:cubicBezTo>
                  <a:pt x="5076633" y="5016835"/>
                  <a:pt x="5044204" y="4995574"/>
                  <a:pt x="5005090" y="5027908"/>
                </a:cubicBezTo>
                <a:cubicBezTo>
                  <a:pt x="5040357" y="5095539"/>
                  <a:pt x="5111416" y="5123387"/>
                  <a:pt x="5150847" y="5183206"/>
                </a:cubicBezTo>
                <a:cubicBezTo>
                  <a:pt x="5177649" y="5186137"/>
                  <a:pt x="5190852" y="5210020"/>
                  <a:pt x="5201929" y="5234852"/>
                </a:cubicBezTo>
                <a:cubicBezTo>
                  <a:pt x="5201929" y="5234852"/>
                  <a:pt x="5199802" y="5235801"/>
                  <a:pt x="5197676" y="5236749"/>
                </a:cubicBezTo>
                <a:cubicBezTo>
                  <a:pt x="5197676" y="5236749"/>
                  <a:pt x="5197676" y="5236749"/>
                  <a:pt x="5200910" y="5238284"/>
                </a:cubicBezTo>
                <a:cubicBezTo>
                  <a:pt x="5200910" y="5238284"/>
                  <a:pt x="5200910" y="5238284"/>
                  <a:pt x="5201929" y="5234852"/>
                </a:cubicBezTo>
                <a:cubicBezTo>
                  <a:pt x="5223370" y="5237197"/>
                  <a:pt x="5240647" y="5247353"/>
                  <a:pt x="5249509" y="5267219"/>
                </a:cubicBezTo>
                <a:cubicBezTo>
                  <a:pt x="5255976" y="5270288"/>
                  <a:pt x="5262444" y="5273357"/>
                  <a:pt x="5268912" y="5276427"/>
                </a:cubicBezTo>
                <a:cubicBezTo>
                  <a:pt x="5268912" y="5276427"/>
                  <a:pt x="5268912" y="5276427"/>
                  <a:pt x="5267894" y="5279858"/>
                </a:cubicBezTo>
                <a:cubicBezTo>
                  <a:pt x="5267894" y="5279858"/>
                  <a:pt x="5267894" y="5279858"/>
                  <a:pt x="5269001" y="5282341"/>
                </a:cubicBezTo>
                <a:cubicBezTo>
                  <a:pt x="5267894" y="5279858"/>
                  <a:pt x="5267894" y="5279858"/>
                  <a:pt x="5268912" y="5276427"/>
                </a:cubicBezTo>
                <a:cubicBezTo>
                  <a:pt x="5304308" y="5281478"/>
                  <a:pt x="5313347" y="5313173"/>
                  <a:pt x="5329784" y="5338591"/>
                </a:cubicBezTo>
                <a:cubicBezTo>
                  <a:pt x="5337360" y="5344143"/>
                  <a:pt x="5343828" y="5347213"/>
                  <a:pt x="5348169" y="5351230"/>
                </a:cubicBezTo>
                <a:cubicBezTo>
                  <a:pt x="5362125" y="5353937"/>
                  <a:pt x="5368682" y="5362921"/>
                  <a:pt x="5374220" y="5375337"/>
                </a:cubicBezTo>
                <a:cubicBezTo>
                  <a:pt x="5395661" y="5377682"/>
                  <a:pt x="5410812" y="5388786"/>
                  <a:pt x="5422908" y="5410186"/>
                </a:cubicBezTo>
                <a:cubicBezTo>
                  <a:pt x="5435755" y="5410410"/>
                  <a:pt x="5441293" y="5422826"/>
                  <a:pt x="5448958" y="5434293"/>
                </a:cubicBezTo>
                <a:cubicBezTo>
                  <a:pt x="5460786" y="5437948"/>
                  <a:pt x="5469470" y="5445985"/>
                  <a:pt x="5475008" y="5458401"/>
                </a:cubicBezTo>
                <a:cubicBezTo>
                  <a:pt x="5481476" y="5461470"/>
                  <a:pt x="5489052" y="5467022"/>
                  <a:pt x="5493393" y="5471040"/>
                </a:cubicBezTo>
                <a:cubicBezTo>
                  <a:pt x="5505222" y="5474696"/>
                  <a:pt x="5508634" y="5488060"/>
                  <a:pt x="5521570" y="5494199"/>
                </a:cubicBezTo>
                <a:cubicBezTo>
                  <a:pt x="5523785" y="5499165"/>
                  <a:pt x="5526000" y="5504131"/>
                  <a:pt x="5527108" y="5506614"/>
                </a:cubicBezTo>
                <a:cubicBezTo>
                  <a:pt x="5533576" y="5509684"/>
                  <a:pt x="5541151" y="5515236"/>
                  <a:pt x="5547619" y="5518305"/>
                </a:cubicBezTo>
                <a:cubicBezTo>
                  <a:pt x="5554087" y="5521375"/>
                  <a:pt x="5560555" y="5524444"/>
                  <a:pt x="5567023" y="5527513"/>
                </a:cubicBezTo>
                <a:cubicBezTo>
                  <a:pt x="5571365" y="5531531"/>
                  <a:pt x="5573580" y="5536497"/>
                  <a:pt x="5576903" y="5543947"/>
                </a:cubicBezTo>
                <a:cubicBezTo>
                  <a:pt x="5583371" y="5547016"/>
                  <a:pt x="5587713" y="5551034"/>
                  <a:pt x="5593073" y="5551620"/>
                </a:cubicBezTo>
                <a:cubicBezTo>
                  <a:pt x="5595288" y="5556587"/>
                  <a:pt x="5597504" y="5561553"/>
                  <a:pt x="5600827" y="5569002"/>
                </a:cubicBezTo>
                <a:cubicBezTo>
                  <a:pt x="5609421" y="5571123"/>
                  <a:pt x="5613762" y="5575141"/>
                  <a:pt x="5620230" y="5578210"/>
                </a:cubicBezTo>
                <a:cubicBezTo>
                  <a:pt x="5623553" y="5585660"/>
                  <a:pt x="5629092" y="5598075"/>
                  <a:pt x="5633522" y="5608008"/>
                </a:cubicBezTo>
                <a:cubicBezTo>
                  <a:pt x="5631485" y="5614871"/>
                  <a:pt x="5627233" y="5616768"/>
                  <a:pt x="5620765" y="5613699"/>
                </a:cubicBezTo>
                <a:cubicBezTo>
                  <a:pt x="5614297" y="5610630"/>
                  <a:pt x="5608847" y="5604129"/>
                  <a:pt x="5600253" y="5602008"/>
                </a:cubicBezTo>
                <a:cubicBezTo>
                  <a:pt x="5592678" y="5596455"/>
                  <a:pt x="5583994" y="5588420"/>
                  <a:pt x="5574204" y="5577901"/>
                </a:cubicBezTo>
                <a:cubicBezTo>
                  <a:pt x="5567736" y="5574832"/>
                  <a:pt x="5561268" y="5571762"/>
                  <a:pt x="5554800" y="5568693"/>
                </a:cubicBezTo>
                <a:cubicBezTo>
                  <a:pt x="5546117" y="5560657"/>
                  <a:pt x="5538452" y="5549190"/>
                  <a:pt x="5529769" y="5541154"/>
                </a:cubicBezTo>
                <a:cubicBezTo>
                  <a:pt x="5529769" y="5541154"/>
                  <a:pt x="5529769" y="5541154"/>
                  <a:pt x="5528750" y="5544586"/>
                </a:cubicBezTo>
                <a:cubicBezTo>
                  <a:pt x="5520156" y="5542465"/>
                  <a:pt x="5513688" y="5539396"/>
                  <a:pt x="5508239" y="5532895"/>
                </a:cubicBezTo>
                <a:cubicBezTo>
                  <a:pt x="5506023" y="5527929"/>
                  <a:pt x="5503808" y="5522962"/>
                  <a:pt x="5499466" y="5518945"/>
                </a:cubicBezTo>
                <a:cubicBezTo>
                  <a:pt x="5494106" y="5518358"/>
                  <a:pt x="5489764" y="5514341"/>
                  <a:pt x="5481170" y="5512220"/>
                </a:cubicBezTo>
                <a:cubicBezTo>
                  <a:pt x="5470449" y="5511048"/>
                  <a:pt x="5460658" y="5500529"/>
                  <a:pt x="5455120" y="5488113"/>
                </a:cubicBezTo>
                <a:cubicBezTo>
                  <a:pt x="5448652" y="5485044"/>
                  <a:pt x="5442184" y="5481975"/>
                  <a:pt x="5435716" y="5478905"/>
                </a:cubicBezTo>
                <a:cubicBezTo>
                  <a:pt x="5423888" y="5475250"/>
                  <a:pt x="5414097" y="5464731"/>
                  <a:pt x="5409665" y="5454798"/>
                </a:cubicBezTo>
                <a:cubicBezTo>
                  <a:pt x="5402090" y="5449245"/>
                  <a:pt x="5395622" y="5446176"/>
                  <a:pt x="5389153" y="5443107"/>
                </a:cubicBezTo>
                <a:cubicBezTo>
                  <a:pt x="5367712" y="5440762"/>
                  <a:pt x="5353669" y="5432140"/>
                  <a:pt x="5341573" y="5410741"/>
                </a:cubicBezTo>
                <a:cubicBezTo>
                  <a:pt x="5335105" y="5407671"/>
                  <a:pt x="5328638" y="5404602"/>
                  <a:pt x="5322170" y="5401533"/>
                </a:cubicBezTo>
                <a:cubicBezTo>
                  <a:pt x="5322170" y="5401533"/>
                  <a:pt x="5322170" y="5401533"/>
                  <a:pt x="5325315" y="5397152"/>
                </a:cubicBezTo>
                <a:cubicBezTo>
                  <a:pt x="5325315" y="5397152"/>
                  <a:pt x="5325315" y="5397152"/>
                  <a:pt x="5324207" y="5394669"/>
                </a:cubicBezTo>
                <a:cubicBezTo>
                  <a:pt x="5325315" y="5397152"/>
                  <a:pt x="5323188" y="5398101"/>
                  <a:pt x="5322170" y="5401533"/>
                </a:cubicBezTo>
                <a:cubicBezTo>
                  <a:pt x="5302855" y="5398239"/>
                  <a:pt x="5280217" y="5387497"/>
                  <a:pt x="5263958" y="5373909"/>
                </a:cubicBezTo>
                <a:cubicBezTo>
                  <a:pt x="5252219" y="5376168"/>
                  <a:pt x="5242606" y="5377479"/>
                  <a:pt x="5232816" y="5366960"/>
                </a:cubicBezTo>
                <a:cubicBezTo>
                  <a:pt x="5215716" y="5368633"/>
                  <a:pt x="5202780" y="5362494"/>
                  <a:pt x="5191882" y="5349493"/>
                </a:cubicBezTo>
                <a:cubicBezTo>
                  <a:pt x="5185414" y="5346423"/>
                  <a:pt x="5178945" y="5343354"/>
                  <a:pt x="5172477" y="5340285"/>
                </a:cubicBezTo>
                <a:cubicBezTo>
                  <a:pt x="5153341" y="5348821"/>
                  <a:pt x="5136152" y="5344580"/>
                  <a:pt x="5119804" y="5325077"/>
                </a:cubicBezTo>
                <a:cubicBezTo>
                  <a:pt x="5113336" y="5322008"/>
                  <a:pt x="5107975" y="5321422"/>
                  <a:pt x="5099381" y="5319301"/>
                </a:cubicBezTo>
                <a:cubicBezTo>
                  <a:pt x="5090965" y="5329010"/>
                  <a:pt x="5094377" y="5342374"/>
                  <a:pt x="5101023" y="5357273"/>
                </a:cubicBezTo>
                <a:cubicBezTo>
                  <a:pt x="5102131" y="5359756"/>
                  <a:pt x="5104346" y="5364722"/>
                  <a:pt x="5108688" y="5368740"/>
                </a:cubicBezTo>
                <a:cubicBezTo>
                  <a:pt x="5115156" y="5371809"/>
                  <a:pt x="5121624" y="5374879"/>
                  <a:pt x="5129199" y="5380431"/>
                </a:cubicBezTo>
                <a:cubicBezTo>
                  <a:pt x="5138990" y="5390950"/>
                  <a:pt x="5158395" y="5400157"/>
                  <a:pt x="5145814" y="5417678"/>
                </a:cubicBezTo>
                <a:cubicBezTo>
                  <a:pt x="5134254" y="5431767"/>
                  <a:pt x="5119013" y="5414747"/>
                  <a:pt x="5108115" y="5401745"/>
                </a:cubicBezTo>
                <a:cubicBezTo>
                  <a:pt x="5108115" y="5401745"/>
                  <a:pt x="5108115" y="5401745"/>
                  <a:pt x="5109222" y="5404228"/>
                </a:cubicBezTo>
                <a:cubicBezTo>
                  <a:pt x="5100628" y="5402108"/>
                  <a:pt x="5094160" y="5399038"/>
                  <a:pt x="5086585" y="5393486"/>
                </a:cubicBezTo>
                <a:cubicBezTo>
                  <a:pt x="5080117" y="5390417"/>
                  <a:pt x="5075775" y="5386399"/>
                  <a:pt x="5070415" y="5385813"/>
                </a:cubicBezTo>
                <a:cubicBezTo>
                  <a:pt x="5063947" y="5382743"/>
                  <a:pt x="5055353" y="5380622"/>
                  <a:pt x="5047777" y="5375070"/>
                </a:cubicBezTo>
                <a:cubicBezTo>
                  <a:pt x="5041309" y="5372001"/>
                  <a:pt x="5034841" y="5368931"/>
                  <a:pt x="5028373" y="5365862"/>
                </a:cubicBezTo>
                <a:cubicBezTo>
                  <a:pt x="5021905" y="5362793"/>
                  <a:pt x="5016545" y="5362207"/>
                  <a:pt x="5008969" y="5356654"/>
                </a:cubicBezTo>
                <a:cubicBezTo>
                  <a:pt x="4997052" y="5347084"/>
                  <a:pt x="4989477" y="5341531"/>
                  <a:pt x="4980793" y="5333496"/>
                </a:cubicBezTo>
                <a:cubicBezTo>
                  <a:pt x="4974326" y="5330426"/>
                  <a:pt x="4967857" y="5327356"/>
                  <a:pt x="4961389" y="5324287"/>
                </a:cubicBezTo>
                <a:cubicBezTo>
                  <a:pt x="4963516" y="5323338"/>
                  <a:pt x="4962408" y="5320855"/>
                  <a:pt x="4964534" y="5319907"/>
                </a:cubicBezTo>
                <a:cubicBezTo>
                  <a:pt x="4964534" y="5319907"/>
                  <a:pt x="4964534" y="5319907"/>
                  <a:pt x="4962408" y="5320855"/>
                </a:cubicBezTo>
                <a:cubicBezTo>
                  <a:pt x="4962408" y="5320855"/>
                  <a:pt x="4962408" y="5320855"/>
                  <a:pt x="4961389" y="5324287"/>
                </a:cubicBezTo>
                <a:cubicBezTo>
                  <a:pt x="4954921" y="5321217"/>
                  <a:pt x="4948452" y="5318149"/>
                  <a:pt x="4941985" y="5315079"/>
                </a:cubicBezTo>
                <a:cubicBezTo>
                  <a:pt x="4935517" y="5312010"/>
                  <a:pt x="4929049" y="5308941"/>
                  <a:pt x="4922581" y="5305871"/>
                </a:cubicBezTo>
                <a:cubicBezTo>
                  <a:pt x="4916113" y="5302802"/>
                  <a:pt x="4907519" y="5300681"/>
                  <a:pt x="4899943" y="5295129"/>
                </a:cubicBezTo>
                <a:cubicBezTo>
                  <a:pt x="4896709" y="5293594"/>
                  <a:pt x="4890241" y="5290525"/>
                  <a:pt x="4882666" y="5284972"/>
                </a:cubicBezTo>
                <a:cubicBezTo>
                  <a:pt x="4877305" y="5284386"/>
                  <a:pt x="4871945" y="5283800"/>
                  <a:pt x="4864370" y="5278247"/>
                </a:cubicBezTo>
                <a:cubicBezTo>
                  <a:pt x="4864370" y="5278247"/>
                  <a:pt x="4866496" y="5277299"/>
                  <a:pt x="4867515" y="5273867"/>
                </a:cubicBezTo>
                <a:cubicBezTo>
                  <a:pt x="4867515" y="5273867"/>
                  <a:pt x="4867515" y="5273867"/>
                  <a:pt x="4865388" y="5274816"/>
                </a:cubicBezTo>
                <a:cubicBezTo>
                  <a:pt x="4865388" y="5274816"/>
                  <a:pt x="4865388" y="5274816"/>
                  <a:pt x="4864370" y="5278247"/>
                </a:cubicBezTo>
                <a:cubicBezTo>
                  <a:pt x="4857902" y="5275178"/>
                  <a:pt x="4849307" y="5273058"/>
                  <a:pt x="4842839" y="5269988"/>
                </a:cubicBezTo>
                <a:cubicBezTo>
                  <a:pt x="4836371" y="5266919"/>
                  <a:pt x="4832029" y="5262901"/>
                  <a:pt x="4825561" y="5259832"/>
                </a:cubicBezTo>
                <a:cubicBezTo>
                  <a:pt x="4825561" y="5259832"/>
                  <a:pt x="4825561" y="5259832"/>
                  <a:pt x="4826580" y="5256400"/>
                </a:cubicBezTo>
                <a:cubicBezTo>
                  <a:pt x="4824454" y="5257349"/>
                  <a:pt x="4824454" y="5257349"/>
                  <a:pt x="4824454" y="5257349"/>
                </a:cubicBezTo>
                <a:cubicBezTo>
                  <a:pt x="4824454" y="5257349"/>
                  <a:pt x="4825561" y="5259832"/>
                  <a:pt x="4825561" y="5259832"/>
                </a:cubicBezTo>
                <a:cubicBezTo>
                  <a:pt x="4817145" y="5269540"/>
                  <a:pt x="4820557" y="5282905"/>
                  <a:pt x="4827114" y="5291889"/>
                </a:cubicBezTo>
                <a:cubicBezTo>
                  <a:pt x="4831456" y="5295907"/>
                  <a:pt x="4837924" y="5298976"/>
                  <a:pt x="4843284" y="5299562"/>
                </a:cubicBezTo>
                <a:cubicBezTo>
                  <a:pt x="4850860" y="5305115"/>
                  <a:pt x="4859454" y="5307235"/>
                  <a:pt x="4865922" y="5310305"/>
                </a:cubicBezTo>
                <a:cubicBezTo>
                  <a:pt x="4865922" y="5310305"/>
                  <a:pt x="4865922" y="5310305"/>
                  <a:pt x="4863796" y="5311253"/>
                </a:cubicBezTo>
                <a:cubicBezTo>
                  <a:pt x="4863796" y="5311253"/>
                  <a:pt x="4863796" y="5311253"/>
                  <a:pt x="4864903" y="5313736"/>
                </a:cubicBezTo>
                <a:cubicBezTo>
                  <a:pt x="4863796" y="5311253"/>
                  <a:pt x="4863796" y="5311253"/>
                  <a:pt x="4865922" y="5310305"/>
                </a:cubicBezTo>
                <a:cubicBezTo>
                  <a:pt x="4872390" y="5313374"/>
                  <a:pt x="4878858" y="5316443"/>
                  <a:pt x="4883200" y="5320461"/>
                </a:cubicBezTo>
                <a:cubicBezTo>
                  <a:pt x="4889668" y="5323530"/>
                  <a:pt x="4897244" y="5329083"/>
                  <a:pt x="4903712" y="5332152"/>
                </a:cubicBezTo>
                <a:cubicBezTo>
                  <a:pt x="4903712" y="5332152"/>
                  <a:pt x="4903712" y="5332152"/>
                  <a:pt x="4901585" y="5333100"/>
                </a:cubicBezTo>
                <a:cubicBezTo>
                  <a:pt x="4902693" y="5335584"/>
                  <a:pt x="4905927" y="5337118"/>
                  <a:pt x="4905927" y="5337118"/>
                </a:cubicBezTo>
                <a:cubicBezTo>
                  <a:pt x="4904819" y="5334635"/>
                  <a:pt x="4903712" y="5332152"/>
                  <a:pt x="4903712" y="5332152"/>
                </a:cubicBezTo>
                <a:cubicBezTo>
                  <a:pt x="4910179" y="5335221"/>
                  <a:pt x="4917666" y="5334859"/>
                  <a:pt x="4923115" y="5341360"/>
                </a:cubicBezTo>
                <a:cubicBezTo>
                  <a:pt x="4929583" y="5344429"/>
                  <a:pt x="4936052" y="5347499"/>
                  <a:pt x="4942520" y="5350569"/>
                </a:cubicBezTo>
                <a:cubicBezTo>
                  <a:pt x="4946950" y="5360501"/>
                  <a:pt x="4951381" y="5370434"/>
                  <a:pt x="4955812" y="5380367"/>
                </a:cubicBezTo>
                <a:cubicBezTo>
                  <a:pt x="4954882" y="5389713"/>
                  <a:pt x="4950629" y="5391610"/>
                  <a:pt x="4943054" y="5386057"/>
                </a:cubicBezTo>
                <a:cubicBezTo>
                  <a:pt x="4935567" y="5386420"/>
                  <a:pt x="4921613" y="5383713"/>
                  <a:pt x="4910892" y="5382540"/>
                </a:cubicBezTo>
                <a:cubicBezTo>
                  <a:pt x="4906551" y="5378523"/>
                  <a:pt x="4897956" y="5376402"/>
                  <a:pt x="4891488" y="5373333"/>
                </a:cubicBezTo>
                <a:cubicBezTo>
                  <a:pt x="4893614" y="5372384"/>
                  <a:pt x="4892506" y="5369901"/>
                  <a:pt x="4895651" y="5365521"/>
                </a:cubicBezTo>
                <a:cubicBezTo>
                  <a:pt x="4893525" y="5366470"/>
                  <a:pt x="4891399" y="5367418"/>
                  <a:pt x="4891399" y="5367418"/>
                </a:cubicBezTo>
                <a:cubicBezTo>
                  <a:pt x="4891399" y="5367418"/>
                  <a:pt x="4891399" y="5367418"/>
                  <a:pt x="4891488" y="5373333"/>
                </a:cubicBezTo>
                <a:cubicBezTo>
                  <a:pt x="4885020" y="5370263"/>
                  <a:pt x="4878552" y="5367193"/>
                  <a:pt x="4872084" y="5364124"/>
                </a:cubicBezTo>
                <a:cubicBezTo>
                  <a:pt x="4865616" y="5361055"/>
                  <a:pt x="4859148" y="5357985"/>
                  <a:pt x="4852680" y="5354916"/>
                </a:cubicBezTo>
                <a:cubicBezTo>
                  <a:pt x="4854806" y="5353967"/>
                  <a:pt x="4854806" y="5353967"/>
                  <a:pt x="4855825" y="5350536"/>
                </a:cubicBezTo>
                <a:cubicBezTo>
                  <a:pt x="4853698" y="5351484"/>
                  <a:pt x="4853698" y="5351484"/>
                  <a:pt x="4853698" y="5351484"/>
                </a:cubicBezTo>
                <a:cubicBezTo>
                  <a:pt x="4853698" y="5351484"/>
                  <a:pt x="4853698" y="5351484"/>
                  <a:pt x="4852680" y="5354916"/>
                </a:cubicBezTo>
                <a:cubicBezTo>
                  <a:pt x="4846212" y="5351847"/>
                  <a:pt x="4837618" y="5349726"/>
                  <a:pt x="4831150" y="5346657"/>
                </a:cubicBezTo>
                <a:cubicBezTo>
                  <a:pt x="4831150" y="5346657"/>
                  <a:pt x="4831150" y="5346657"/>
                  <a:pt x="4834295" y="5342276"/>
                </a:cubicBezTo>
                <a:cubicBezTo>
                  <a:pt x="4834295" y="5342276"/>
                  <a:pt x="4834295" y="5342276"/>
                  <a:pt x="4833187" y="5339793"/>
                </a:cubicBezTo>
                <a:cubicBezTo>
                  <a:pt x="4832168" y="5343225"/>
                  <a:pt x="4832168" y="5343225"/>
                  <a:pt x="4831150" y="5346657"/>
                </a:cubicBezTo>
                <a:cubicBezTo>
                  <a:pt x="4783926" y="5337949"/>
                  <a:pt x="4732845" y="5286304"/>
                  <a:pt x="4683099" y="5323381"/>
                </a:cubicBezTo>
                <a:cubicBezTo>
                  <a:pt x="4689745" y="5338280"/>
                  <a:pt x="4696391" y="5353178"/>
                  <a:pt x="4701930" y="5365594"/>
                </a:cubicBezTo>
                <a:cubicBezTo>
                  <a:pt x="4727802" y="5377871"/>
                  <a:pt x="4748402" y="5395477"/>
                  <a:pt x="4756334" y="5424690"/>
                </a:cubicBezTo>
                <a:cubicBezTo>
                  <a:pt x="4764177" y="5447987"/>
                  <a:pt x="4751419" y="5453678"/>
                  <a:pt x="4734142" y="5443521"/>
                </a:cubicBezTo>
                <a:cubicBezTo>
                  <a:pt x="4727674" y="5440452"/>
                  <a:pt x="4722314" y="5439866"/>
                  <a:pt x="4715845" y="5436795"/>
                </a:cubicBezTo>
                <a:cubicBezTo>
                  <a:pt x="4715845" y="5436795"/>
                  <a:pt x="4714738" y="5434312"/>
                  <a:pt x="4716864" y="5433364"/>
                </a:cubicBezTo>
                <a:cubicBezTo>
                  <a:pt x="4716864" y="5433364"/>
                  <a:pt x="4716864" y="5433364"/>
                  <a:pt x="4714738" y="5434312"/>
                </a:cubicBezTo>
                <a:cubicBezTo>
                  <a:pt x="4714738" y="5434312"/>
                  <a:pt x="4714738" y="5434312"/>
                  <a:pt x="4715845" y="5436795"/>
                </a:cubicBezTo>
                <a:cubicBezTo>
                  <a:pt x="4706143" y="5432192"/>
                  <a:pt x="4699675" y="5429122"/>
                  <a:pt x="4695333" y="5425105"/>
                </a:cubicBezTo>
                <a:cubicBezTo>
                  <a:pt x="4688865" y="5422035"/>
                  <a:pt x="4682397" y="5418966"/>
                  <a:pt x="4675929" y="5415897"/>
                </a:cubicBezTo>
                <a:cubicBezTo>
                  <a:pt x="4668532" y="5422174"/>
                  <a:pt x="4660027" y="5425968"/>
                  <a:pt x="4652629" y="5432245"/>
                </a:cubicBezTo>
                <a:cubicBezTo>
                  <a:pt x="4628489" y="5463854"/>
                  <a:pt x="4613248" y="5446834"/>
                  <a:pt x="4598849" y="5414554"/>
                </a:cubicBezTo>
                <a:cubicBezTo>
                  <a:pt x="4583213" y="5442369"/>
                  <a:pt x="4569703" y="5469236"/>
                  <a:pt x="4531825" y="5441474"/>
                </a:cubicBezTo>
                <a:cubicBezTo>
                  <a:pt x="4526465" y="5440888"/>
                  <a:pt x="4518979" y="5441250"/>
                  <a:pt x="4512511" y="5438181"/>
                </a:cubicBezTo>
                <a:cubicBezTo>
                  <a:pt x="4502898" y="5439491"/>
                  <a:pt x="4491159" y="5441751"/>
                  <a:pt x="4481368" y="5431232"/>
                </a:cubicBezTo>
                <a:cubicBezTo>
                  <a:pt x="4481368" y="5431232"/>
                  <a:pt x="4482386" y="5427800"/>
                  <a:pt x="4482386" y="5427800"/>
                </a:cubicBezTo>
                <a:cubicBezTo>
                  <a:pt x="4481279" y="5425317"/>
                  <a:pt x="4481279" y="5425317"/>
                  <a:pt x="4481279" y="5425317"/>
                </a:cubicBezTo>
                <a:cubicBezTo>
                  <a:pt x="4481279" y="5425317"/>
                  <a:pt x="4481279" y="5425317"/>
                  <a:pt x="4481368" y="5431232"/>
                </a:cubicBezTo>
                <a:cubicBezTo>
                  <a:pt x="4472773" y="5429112"/>
                  <a:pt x="4466305" y="5426042"/>
                  <a:pt x="4459837" y="5422973"/>
                </a:cubicBezTo>
                <a:cubicBezTo>
                  <a:pt x="4453369" y="5419903"/>
                  <a:pt x="4446901" y="5416834"/>
                  <a:pt x="4440433" y="5413765"/>
                </a:cubicBezTo>
                <a:cubicBezTo>
                  <a:pt x="4431839" y="5411644"/>
                  <a:pt x="4427497" y="5407626"/>
                  <a:pt x="4421030" y="5404557"/>
                </a:cubicBezTo>
                <a:cubicBezTo>
                  <a:pt x="4384398" y="5459602"/>
                  <a:pt x="4341159" y="5431253"/>
                  <a:pt x="4296903" y="5406336"/>
                </a:cubicBezTo>
                <a:cubicBezTo>
                  <a:pt x="4256591" y="5430273"/>
                  <a:pt x="4218892" y="5414340"/>
                  <a:pt x="4179906" y="5384095"/>
                </a:cubicBezTo>
                <a:cubicBezTo>
                  <a:pt x="4140258" y="5380940"/>
                  <a:pt x="4111903" y="5345951"/>
                  <a:pt x="4082620" y="5320309"/>
                </a:cubicBezTo>
                <a:cubicBezTo>
                  <a:pt x="4020817" y="5267492"/>
                  <a:pt x="3958927" y="5208760"/>
                  <a:pt x="3891853" y="5161271"/>
                </a:cubicBezTo>
                <a:cubicBezTo>
                  <a:pt x="3875594" y="5147682"/>
                  <a:pt x="3864606" y="5128765"/>
                  <a:pt x="3854637" y="5106417"/>
                </a:cubicBezTo>
                <a:cubicBezTo>
                  <a:pt x="3807414" y="5097710"/>
                  <a:pt x="3766302" y="5068413"/>
                  <a:pt x="3738877" y="5024078"/>
                </a:cubicBezTo>
                <a:cubicBezTo>
                  <a:pt x="3710345" y="4977261"/>
                  <a:pt x="3655634" y="4968916"/>
                  <a:pt x="3628120" y="4918666"/>
                </a:cubicBezTo>
                <a:cubicBezTo>
                  <a:pt x="3623778" y="4914649"/>
                  <a:pt x="3617310" y="4911579"/>
                  <a:pt x="3610842" y="4908510"/>
                </a:cubicBezTo>
                <a:cubicBezTo>
                  <a:pt x="3602248" y="4906389"/>
                  <a:pt x="3595780" y="4903320"/>
                  <a:pt x="3589312" y="4900250"/>
                </a:cubicBezTo>
                <a:cubicBezTo>
                  <a:pt x="3582844" y="4897181"/>
                  <a:pt x="3576376" y="4894112"/>
                  <a:pt x="3572035" y="4890094"/>
                </a:cubicBezTo>
                <a:cubicBezTo>
                  <a:pt x="3563440" y="4887974"/>
                  <a:pt x="3556972" y="4884904"/>
                  <a:pt x="3550504" y="4881835"/>
                </a:cubicBezTo>
                <a:cubicBezTo>
                  <a:pt x="3544036" y="4878766"/>
                  <a:pt x="3537568" y="4875696"/>
                  <a:pt x="3529992" y="4870144"/>
                </a:cubicBezTo>
                <a:cubicBezTo>
                  <a:pt x="3523525" y="4867074"/>
                  <a:pt x="3518164" y="4866488"/>
                  <a:pt x="3511696" y="4863419"/>
                </a:cubicBezTo>
                <a:cubicBezTo>
                  <a:pt x="3507444" y="4865316"/>
                  <a:pt x="3503191" y="4867213"/>
                  <a:pt x="3498939" y="4869110"/>
                </a:cubicBezTo>
                <a:cubicBezTo>
                  <a:pt x="3501777" y="4915480"/>
                  <a:pt x="3529113" y="4953899"/>
                  <a:pt x="3552107" y="4988302"/>
                </a:cubicBezTo>
                <a:cubicBezTo>
                  <a:pt x="3606779" y="5065141"/>
                  <a:pt x="3644440" y="5149568"/>
                  <a:pt x="3699111" y="5226407"/>
                </a:cubicBezTo>
                <a:cubicBezTo>
                  <a:pt x="3735219" y="5278778"/>
                  <a:pt x="3774473" y="5326767"/>
                  <a:pt x="3807347" y="5377603"/>
                </a:cubicBezTo>
                <a:cubicBezTo>
                  <a:pt x="3835879" y="5424420"/>
                  <a:pt x="3859051" y="5470651"/>
                  <a:pt x="3880097" y="5517832"/>
                </a:cubicBezTo>
                <a:cubicBezTo>
                  <a:pt x="3882313" y="5522798"/>
                  <a:pt x="3884528" y="5527765"/>
                  <a:pt x="3886743" y="5532731"/>
                </a:cubicBezTo>
                <a:cubicBezTo>
                  <a:pt x="3898571" y="5536387"/>
                  <a:pt x="3903091" y="5552234"/>
                  <a:pt x="3912793" y="5556838"/>
                </a:cubicBezTo>
                <a:cubicBezTo>
                  <a:pt x="3915008" y="5561804"/>
                  <a:pt x="3919350" y="5565822"/>
                  <a:pt x="3924799" y="5572323"/>
                </a:cubicBezTo>
                <a:cubicBezTo>
                  <a:pt x="3938843" y="5580945"/>
                  <a:pt x="3937073" y="5605552"/>
                  <a:pt x="3955369" y="5612277"/>
                </a:cubicBezTo>
                <a:cubicBezTo>
                  <a:pt x="3957584" y="5617244"/>
                  <a:pt x="3961926" y="5621261"/>
                  <a:pt x="3964141" y="5626228"/>
                </a:cubicBezTo>
                <a:cubicBezTo>
                  <a:pt x="3983545" y="5635436"/>
                  <a:pt x="3987046" y="5654715"/>
                  <a:pt x="3973270" y="5663837"/>
                </a:cubicBezTo>
                <a:cubicBezTo>
                  <a:pt x="3953115" y="5675805"/>
                  <a:pt x="3943146" y="5653457"/>
                  <a:pt x="3935392" y="5636075"/>
                </a:cubicBezTo>
                <a:cubicBezTo>
                  <a:pt x="3923653" y="5638334"/>
                  <a:pt x="3906464" y="5634092"/>
                  <a:pt x="3903408" y="5644388"/>
                </a:cubicBezTo>
                <a:cubicBezTo>
                  <a:pt x="3880464" y="5684395"/>
                  <a:pt x="3869565" y="5671393"/>
                  <a:pt x="3857203" y="5632249"/>
                </a:cubicBezTo>
                <a:cubicBezTo>
                  <a:pt x="3844929" y="5599019"/>
                  <a:pt x="3836997" y="5569808"/>
                  <a:pt x="3861227" y="5544113"/>
                </a:cubicBezTo>
                <a:cubicBezTo>
                  <a:pt x="3856796" y="5534181"/>
                  <a:pt x="3849132" y="5522713"/>
                  <a:pt x="3844701" y="5512781"/>
                </a:cubicBezTo>
                <a:cubicBezTo>
                  <a:pt x="3838233" y="5509711"/>
                  <a:pt x="3833892" y="5505694"/>
                  <a:pt x="3828531" y="5505107"/>
                </a:cubicBezTo>
                <a:cubicBezTo>
                  <a:pt x="3820955" y="5499554"/>
                  <a:pt x="3814487" y="5496485"/>
                  <a:pt x="3808019" y="5493415"/>
                </a:cubicBezTo>
                <a:cubicBezTo>
                  <a:pt x="3801552" y="5490346"/>
                  <a:pt x="3795084" y="5487277"/>
                  <a:pt x="3786489" y="5485156"/>
                </a:cubicBezTo>
                <a:cubicBezTo>
                  <a:pt x="3733994" y="5481777"/>
                  <a:pt x="3746129" y="5434683"/>
                  <a:pt x="3733855" y="5401454"/>
                </a:cubicBezTo>
                <a:cubicBezTo>
                  <a:pt x="3727387" y="5398384"/>
                  <a:pt x="3720919" y="5395315"/>
                  <a:pt x="3714452" y="5392246"/>
                </a:cubicBezTo>
                <a:cubicBezTo>
                  <a:pt x="3715470" y="5388814"/>
                  <a:pt x="3714363" y="5386331"/>
                  <a:pt x="3716489" y="5385382"/>
                </a:cubicBezTo>
                <a:cubicBezTo>
                  <a:pt x="3716489" y="5385382"/>
                  <a:pt x="3716489" y="5385382"/>
                  <a:pt x="3714363" y="5386331"/>
                </a:cubicBezTo>
                <a:cubicBezTo>
                  <a:pt x="3714363" y="5386331"/>
                  <a:pt x="3714363" y="5386331"/>
                  <a:pt x="3714452" y="5392246"/>
                </a:cubicBezTo>
                <a:cubicBezTo>
                  <a:pt x="3706876" y="5386693"/>
                  <a:pt x="3700408" y="5383624"/>
                  <a:pt x="3693940" y="5380555"/>
                </a:cubicBezTo>
                <a:cubicBezTo>
                  <a:pt x="3696066" y="5379606"/>
                  <a:pt x="3698193" y="5378658"/>
                  <a:pt x="3698193" y="5378658"/>
                </a:cubicBezTo>
                <a:cubicBezTo>
                  <a:pt x="3698193" y="5378658"/>
                  <a:pt x="3698193" y="5378658"/>
                  <a:pt x="3697085" y="5376174"/>
                </a:cubicBezTo>
                <a:cubicBezTo>
                  <a:pt x="3697085" y="5376174"/>
                  <a:pt x="3697085" y="5376174"/>
                  <a:pt x="3693940" y="5380555"/>
                </a:cubicBezTo>
                <a:cubicBezTo>
                  <a:pt x="3687472" y="5377485"/>
                  <a:pt x="3681004" y="5374416"/>
                  <a:pt x="3675644" y="5373830"/>
                </a:cubicBezTo>
                <a:cubicBezTo>
                  <a:pt x="3656329" y="5370537"/>
                  <a:pt x="3637943" y="5357897"/>
                  <a:pt x="3629082" y="5338032"/>
                </a:cubicBezTo>
                <a:cubicBezTo>
                  <a:pt x="3615128" y="5335325"/>
                  <a:pt x="3609589" y="5322909"/>
                  <a:pt x="3603032" y="5313925"/>
                </a:cubicBezTo>
                <a:cubicBezTo>
                  <a:pt x="3589167" y="5317133"/>
                  <a:pt x="3568210" y="5275867"/>
                  <a:pt x="3557005" y="5313616"/>
                </a:cubicBezTo>
                <a:cubicBezTo>
                  <a:pt x="3592757" y="5342327"/>
                  <a:pt x="3612695" y="5387023"/>
                  <a:pt x="3638923" y="5422960"/>
                </a:cubicBezTo>
                <a:cubicBezTo>
                  <a:pt x="3650751" y="5426615"/>
                  <a:pt x="3660542" y="5437134"/>
                  <a:pt x="3663954" y="5450498"/>
                </a:cubicBezTo>
                <a:cubicBezTo>
                  <a:pt x="3666170" y="5455465"/>
                  <a:pt x="3668385" y="5460431"/>
                  <a:pt x="3671619" y="5461966"/>
                </a:cubicBezTo>
                <a:cubicBezTo>
                  <a:pt x="3682428" y="5469053"/>
                  <a:pt x="3683714" y="5483365"/>
                  <a:pt x="3696650" y="5489504"/>
                </a:cubicBezTo>
                <a:cubicBezTo>
                  <a:pt x="3710605" y="5492211"/>
                  <a:pt x="3719289" y="5500246"/>
                  <a:pt x="3724827" y="5512662"/>
                </a:cubicBezTo>
                <a:cubicBezTo>
                  <a:pt x="3724916" y="5518577"/>
                  <a:pt x="3729258" y="5522595"/>
                  <a:pt x="3731473" y="5527561"/>
                </a:cubicBezTo>
                <a:cubicBezTo>
                  <a:pt x="3737941" y="5530630"/>
                  <a:pt x="3743390" y="5537131"/>
                  <a:pt x="3749858" y="5540201"/>
                </a:cubicBezTo>
                <a:cubicBezTo>
                  <a:pt x="3755397" y="5552617"/>
                  <a:pt x="3763151" y="5569999"/>
                  <a:pt x="3771923" y="5583950"/>
                </a:cubicBezTo>
                <a:cubicBezTo>
                  <a:pt x="3781625" y="5588554"/>
                  <a:pt x="3786145" y="5604401"/>
                  <a:pt x="3795846" y="5609005"/>
                </a:cubicBezTo>
                <a:cubicBezTo>
                  <a:pt x="3800277" y="5618938"/>
                  <a:pt x="3805816" y="5631353"/>
                  <a:pt x="3810246" y="5641286"/>
                </a:cubicBezTo>
                <a:cubicBezTo>
                  <a:pt x="3819859" y="5639975"/>
                  <a:pt x="3826327" y="5643044"/>
                  <a:pt x="3831865" y="5655460"/>
                </a:cubicBezTo>
                <a:cubicBezTo>
                  <a:pt x="3832973" y="5657943"/>
                  <a:pt x="3834081" y="5660427"/>
                  <a:pt x="3838422" y="5664444"/>
                </a:cubicBezTo>
                <a:cubicBezTo>
                  <a:pt x="3852466" y="5673066"/>
                  <a:pt x="3852822" y="5696725"/>
                  <a:pt x="3871118" y="5703450"/>
                </a:cubicBezTo>
                <a:cubicBezTo>
                  <a:pt x="3871118" y="5703450"/>
                  <a:pt x="3871118" y="5703450"/>
                  <a:pt x="3868992" y="5704399"/>
                </a:cubicBezTo>
                <a:cubicBezTo>
                  <a:pt x="3880820" y="5708054"/>
                  <a:pt x="3885340" y="5723901"/>
                  <a:pt x="3895042" y="5728505"/>
                </a:cubicBezTo>
                <a:cubicBezTo>
                  <a:pt x="3895042" y="5728505"/>
                  <a:pt x="3895042" y="5728505"/>
                  <a:pt x="3893934" y="5726022"/>
                </a:cubicBezTo>
                <a:cubicBezTo>
                  <a:pt x="3926185" y="5735454"/>
                  <a:pt x="3942622" y="5760872"/>
                  <a:pt x="3955914" y="5790670"/>
                </a:cubicBezTo>
                <a:cubicBezTo>
                  <a:pt x="3960345" y="5800603"/>
                  <a:pt x="3968010" y="5812070"/>
                  <a:pt x="3972440" y="5822003"/>
                </a:cubicBezTo>
                <a:cubicBezTo>
                  <a:pt x="3978908" y="5825072"/>
                  <a:pt x="3984268" y="5825658"/>
                  <a:pt x="3988610" y="5829676"/>
                </a:cubicBezTo>
                <a:cubicBezTo>
                  <a:pt x="3988610" y="5829676"/>
                  <a:pt x="3988610" y="5829676"/>
                  <a:pt x="3990737" y="5828727"/>
                </a:cubicBezTo>
                <a:cubicBezTo>
                  <a:pt x="3995079" y="5832745"/>
                  <a:pt x="4002654" y="5838298"/>
                  <a:pt x="4009122" y="5841367"/>
                </a:cubicBezTo>
                <a:cubicBezTo>
                  <a:pt x="4013553" y="5851299"/>
                  <a:pt x="4020110" y="5860284"/>
                  <a:pt x="4024541" y="5870216"/>
                </a:cubicBezTo>
                <a:cubicBezTo>
                  <a:pt x="4031009" y="5873285"/>
                  <a:pt x="4037477" y="5876355"/>
                  <a:pt x="4043944" y="5879424"/>
                </a:cubicBezTo>
                <a:cubicBezTo>
                  <a:pt x="4054665" y="5880596"/>
                  <a:pt x="4062329" y="5892064"/>
                  <a:pt x="4067868" y="5904479"/>
                </a:cubicBezTo>
                <a:cubicBezTo>
                  <a:pt x="4089309" y="5906824"/>
                  <a:pt x="4096044" y="5927638"/>
                  <a:pt x="4108050" y="5943123"/>
                </a:cubicBezTo>
                <a:cubicBezTo>
                  <a:pt x="4119967" y="5952693"/>
                  <a:pt x="4134100" y="5967230"/>
                  <a:pt x="4122539" y="5981319"/>
                </a:cubicBezTo>
                <a:cubicBezTo>
                  <a:pt x="4108852" y="5996356"/>
                  <a:pt x="4094719" y="5981819"/>
                  <a:pt x="4082802" y="5972249"/>
                </a:cubicBezTo>
                <a:cubicBezTo>
                  <a:pt x="4049799" y="5983993"/>
                  <a:pt x="4031236" y="5959524"/>
                  <a:pt x="4017944" y="5929727"/>
                </a:cubicBezTo>
                <a:cubicBezTo>
                  <a:pt x="4004079" y="5932934"/>
                  <a:pt x="3996592" y="5933297"/>
                  <a:pt x="3984675" y="5923726"/>
                </a:cubicBezTo>
                <a:cubicBezTo>
                  <a:pt x="3958892" y="5917364"/>
                  <a:pt x="3954194" y="5889687"/>
                  <a:pt x="3944225" y="5867339"/>
                </a:cubicBezTo>
                <a:cubicBezTo>
                  <a:pt x="3938865" y="5866752"/>
                  <a:pt x="3931289" y="5861200"/>
                  <a:pt x="3922695" y="5859079"/>
                </a:cubicBezTo>
                <a:cubicBezTo>
                  <a:pt x="3922695" y="5859079"/>
                  <a:pt x="3922695" y="5859079"/>
                  <a:pt x="3924821" y="5858131"/>
                </a:cubicBezTo>
                <a:cubicBezTo>
                  <a:pt x="3916227" y="5856010"/>
                  <a:pt x="3909759" y="5852941"/>
                  <a:pt x="3902184" y="5847388"/>
                </a:cubicBezTo>
                <a:cubicBezTo>
                  <a:pt x="3901076" y="5844905"/>
                  <a:pt x="3897753" y="5837456"/>
                  <a:pt x="3896645" y="5834972"/>
                </a:cubicBezTo>
                <a:cubicBezTo>
                  <a:pt x="3890177" y="5831903"/>
                  <a:pt x="3883709" y="5828834"/>
                  <a:pt x="3877242" y="5825764"/>
                </a:cubicBezTo>
                <a:cubicBezTo>
                  <a:pt x="3870774" y="5822695"/>
                  <a:pt x="3866432" y="5818676"/>
                  <a:pt x="3859964" y="5815607"/>
                </a:cubicBezTo>
                <a:cubicBezTo>
                  <a:pt x="3839540" y="5809831"/>
                  <a:pt x="3823282" y="5796243"/>
                  <a:pt x="3801930" y="5799813"/>
                </a:cubicBezTo>
                <a:cubicBezTo>
                  <a:pt x="3792317" y="5801124"/>
                  <a:pt x="3784652" y="5789657"/>
                  <a:pt x="3783367" y="5775344"/>
                </a:cubicBezTo>
                <a:cubicBezTo>
                  <a:pt x="3784207" y="5760083"/>
                  <a:pt x="3797054" y="5760306"/>
                  <a:pt x="3807774" y="5761479"/>
                </a:cubicBezTo>
                <a:cubicBezTo>
                  <a:pt x="3826071" y="5768203"/>
                  <a:pt x="3841133" y="5773393"/>
                  <a:pt x="3857303" y="5781067"/>
                </a:cubicBezTo>
                <a:cubicBezTo>
                  <a:pt x="3863771" y="5784136"/>
                  <a:pt x="3870239" y="5787205"/>
                  <a:pt x="3876707" y="5790275"/>
                </a:cubicBezTo>
                <a:cubicBezTo>
                  <a:pt x="3883175" y="5793344"/>
                  <a:pt x="3889643" y="5796413"/>
                  <a:pt x="3896110" y="5799483"/>
                </a:cubicBezTo>
                <a:cubicBezTo>
                  <a:pt x="3905545" y="5786342"/>
                  <a:pt x="3902133" y="5772978"/>
                  <a:pt x="3896595" y="5760562"/>
                </a:cubicBezTo>
                <a:cubicBezTo>
                  <a:pt x="3890127" y="5757493"/>
                  <a:pt x="3882640" y="5757855"/>
                  <a:pt x="3877191" y="5751354"/>
                </a:cubicBezTo>
                <a:cubicBezTo>
                  <a:pt x="3841885" y="5752217"/>
                  <a:pt x="3824340" y="5724317"/>
                  <a:pt x="3805688" y="5693933"/>
                </a:cubicBezTo>
                <a:cubicBezTo>
                  <a:pt x="3787391" y="5687208"/>
                  <a:pt x="3789162" y="5662600"/>
                  <a:pt x="3771972" y="5658359"/>
                </a:cubicBezTo>
                <a:cubicBezTo>
                  <a:pt x="3761163" y="5651272"/>
                  <a:pt x="3755624" y="5638856"/>
                  <a:pt x="3757573" y="5626078"/>
                </a:cubicBezTo>
                <a:cubicBezTo>
                  <a:pt x="3759611" y="5619214"/>
                  <a:pt x="3758503" y="5616731"/>
                  <a:pt x="3757395" y="5614248"/>
                </a:cubicBezTo>
                <a:cubicBezTo>
                  <a:pt x="3756288" y="5611765"/>
                  <a:pt x="3751945" y="5607748"/>
                  <a:pt x="3749819" y="5608696"/>
                </a:cubicBezTo>
                <a:cubicBezTo>
                  <a:pt x="3747603" y="5603730"/>
                  <a:pt x="3745388" y="5598764"/>
                  <a:pt x="3744280" y="5596280"/>
                </a:cubicBezTo>
                <a:cubicBezTo>
                  <a:pt x="3731345" y="5590142"/>
                  <a:pt x="3730059" y="5575829"/>
                  <a:pt x="3719249" y="5568742"/>
                </a:cubicBezTo>
                <a:cubicBezTo>
                  <a:pt x="3719249" y="5568742"/>
                  <a:pt x="3719249" y="5568742"/>
                  <a:pt x="3717123" y="5569690"/>
                </a:cubicBezTo>
                <a:cubicBezTo>
                  <a:pt x="3704276" y="5569466"/>
                  <a:pt x="3696611" y="5557998"/>
                  <a:pt x="3691073" y="5545583"/>
                </a:cubicBezTo>
                <a:cubicBezTo>
                  <a:pt x="3692092" y="5542151"/>
                  <a:pt x="3688769" y="5534702"/>
                  <a:pt x="3686553" y="5529735"/>
                </a:cubicBezTo>
                <a:cubicBezTo>
                  <a:pt x="3672599" y="5527028"/>
                  <a:pt x="3670205" y="5510232"/>
                  <a:pt x="3658377" y="5506577"/>
                </a:cubicBezTo>
                <a:cubicBezTo>
                  <a:pt x="3642296" y="5504818"/>
                  <a:pt x="3629360" y="5498680"/>
                  <a:pt x="3618462" y="5485678"/>
                </a:cubicBezTo>
                <a:cubicBezTo>
                  <a:pt x="3607079" y="5511596"/>
                  <a:pt x="3623427" y="5531099"/>
                  <a:pt x="3633396" y="5553447"/>
                </a:cubicBezTo>
                <a:cubicBezTo>
                  <a:pt x="3644116" y="5554620"/>
                  <a:pt x="3653907" y="5565139"/>
                  <a:pt x="3660553" y="5580037"/>
                </a:cubicBezTo>
                <a:cubicBezTo>
                  <a:pt x="3674508" y="5582745"/>
                  <a:pt x="3689660" y="5593850"/>
                  <a:pt x="3682440" y="5611957"/>
                </a:cubicBezTo>
                <a:cubicBezTo>
                  <a:pt x="3668842" y="5632909"/>
                  <a:pt x="3653602" y="5615889"/>
                  <a:pt x="3638450" y="5604785"/>
                </a:cubicBezTo>
                <a:cubicBezTo>
                  <a:pt x="3631982" y="5601715"/>
                  <a:pt x="3628748" y="5600181"/>
                  <a:pt x="3620153" y="5598059"/>
                </a:cubicBezTo>
                <a:cubicBezTo>
                  <a:pt x="3612578" y="5592507"/>
                  <a:pt x="3607217" y="5591920"/>
                  <a:pt x="3599642" y="5586368"/>
                </a:cubicBezTo>
                <a:cubicBezTo>
                  <a:pt x="3593174" y="5583299"/>
                  <a:pt x="3586706" y="5580229"/>
                  <a:pt x="3580238" y="5577160"/>
                </a:cubicBezTo>
                <a:cubicBezTo>
                  <a:pt x="3556582" y="5569849"/>
                  <a:pt x="3549936" y="5554950"/>
                  <a:pt x="3559192" y="5529980"/>
                </a:cubicBezTo>
                <a:cubicBezTo>
                  <a:pt x="3556977" y="5525014"/>
                  <a:pt x="3552635" y="5520996"/>
                  <a:pt x="3550420" y="5516030"/>
                </a:cubicBezTo>
                <a:cubicBezTo>
                  <a:pt x="3545060" y="5515444"/>
                  <a:pt x="3540718" y="5511426"/>
                  <a:pt x="3534250" y="5508356"/>
                </a:cubicBezTo>
                <a:cubicBezTo>
                  <a:pt x="3528406" y="5546691"/>
                  <a:pt x="3541876" y="5588318"/>
                  <a:pt x="3554238" y="5627462"/>
                </a:cubicBezTo>
                <a:cubicBezTo>
                  <a:pt x="3573375" y="5618926"/>
                  <a:pt x="3590475" y="5617253"/>
                  <a:pt x="3605804" y="5640188"/>
                </a:cubicBezTo>
                <a:cubicBezTo>
                  <a:pt x="3651970" y="5720821"/>
                  <a:pt x="3651970" y="5720821"/>
                  <a:pt x="3730337" y="5736477"/>
                </a:cubicBezTo>
                <a:cubicBezTo>
                  <a:pt x="3744292" y="5739184"/>
                  <a:pt x="3745488" y="5747582"/>
                  <a:pt x="3747793" y="5758463"/>
                </a:cubicBezTo>
                <a:cubicBezTo>
                  <a:pt x="3748901" y="5760946"/>
                  <a:pt x="3747882" y="5764377"/>
                  <a:pt x="3746863" y="5767809"/>
                </a:cubicBezTo>
                <a:cubicBezTo>
                  <a:pt x="3752491" y="5786140"/>
                  <a:pt x="3759226" y="5806953"/>
                  <a:pt x="3767158" y="5836165"/>
                </a:cubicBezTo>
                <a:cubicBezTo>
                  <a:pt x="3684360" y="5810577"/>
                  <a:pt x="3623577" y="5754327"/>
                  <a:pt x="3569084" y="5689318"/>
                </a:cubicBezTo>
                <a:cubicBezTo>
                  <a:pt x="3569084" y="5689318"/>
                  <a:pt x="3569084" y="5689318"/>
                  <a:pt x="3570191" y="5691801"/>
                </a:cubicBezTo>
                <a:cubicBezTo>
                  <a:pt x="3551717" y="5673247"/>
                  <a:pt x="3533242" y="5654693"/>
                  <a:pt x="3514768" y="5636137"/>
                </a:cubicBezTo>
                <a:cubicBezTo>
                  <a:pt x="3515786" y="5632706"/>
                  <a:pt x="3511445" y="5628688"/>
                  <a:pt x="3508211" y="5627153"/>
                </a:cubicBezTo>
                <a:cubicBezTo>
                  <a:pt x="3501743" y="5624084"/>
                  <a:pt x="3495275" y="5621015"/>
                  <a:pt x="3490933" y="5616997"/>
                </a:cubicBezTo>
                <a:cubicBezTo>
                  <a:pt x="3460987" y="5618446"/>
                  <a:pt x="3447784" y="5594563"/>
                  <a:pt x="3435600" y="5567248"/>
                </a:cubicBezTo>
                <a:cubicBezTo>
                  <a:pt x="3398077" y="5563145"/>
                  <a:pt x="3368793" y="5537504"/>
                  <a:pt x="3342565" y="5501568"/>
                </a:cubicBezTo>
                <a:cubicBezTo>
                  <a:pt x="3342565" y="5501568"/>
                  <a:pt x="3342565" y="5501568"/>
                  <a:pt x="3346818" y="5499671"/>
                </a:cubicBezTo>
                <a:cubicBezTo>
                  <a:pt x="3346818" y="5499671"/>
                  <a:pt x="3346818" y="5499671"/>
                  <a:pt x="3345710" y="5497187"/>
                </a:cubicBezTo>
                <a:cubicBezTo>
                  <a:pt x="3346818" y="5499671"/>
                  <a:pt x="3344692" y="5500619"/>
                  <a:pt x="3342565" y="5501568"/>
                </a:cubicBezTo>
                <a:cubicBezTo>
                  <a:pt x="3341636" y="5510914"/>
                  <a:pt x="3340795" y="5526175"/>
                  <a:pt x="3334417" y="5529021"/>
                </a:cubicBezTo>
                <a:cubicBezTo>
                  <a:pt x="3313332" y="5550335"/>
                  <a:pt x="3316833" y="5569614"/>
                  <a:pt x="3345939" y="5583426"/>
                </a:cubicBezTo>
                <a:cubicBezTo>
                  <a:pt x="3353514" y="5588978"/>
                  <a:pt x="3357945" y="5598911"/>
                  <a:pt x="3350726" y="5617018"/>
                </a:cubicBezTo>
                <a:cubicBezTo>
                  <a:pt x="3319316" y="5592325"/>
                  <a:pt x="3284671" y="5566097"/>
                  <a:pt x="3251134" y="5542353"/>
                </a:cubicBezTo>
                <a:cubicBezTo>
                  <a:pt x="3244667" y="5539283"/>
                  <a:pt x="3238199" y="5536214"/>
                  <a:pt x="3233857" y="5532196"/>
                </a:cubicBezTo>
                <a:cubicBezTo>
                  <a:pt x="3233857" y="5532196"/>
                  <a:pt x="3235983" y="5531248"/>
                  <a:pt x="3235983" y="5531248"/>
                </a:cubicBezTo>
                <a:cubicBezTo>
                  <a:pt x="3234876" y="5528765"/>
                  <a:pt x="3234876" y="5528765"/>
                  <a:pt x="3234876" y="5528765"/>
                </a:cubicBezTo>
                <a:cubicBezTo>
                  <a:pt x="3234876" y="5528765"/>
                  <a:pt x="3234876" y="5528765"/>
                  <a:pt x="3233857" y="5532196"/>
                </a:cubicBezTo>
                <a:cubicBezTo>
                  <a:pt x="3227389" y="5529127"/>
                  <a:pt x="3218795" y="5527006"/>
                  <a:pt x="3212327" y="5523937"/>
                </a:cubicBezTo>
                <a:cubicBezTo>
                  <a:pt x="3205859" y="5520868"/>
                  <a:pt x="3200499" y="5520281"/>
                  <a:pt x="3196157" y="5516264"/>
                </a:cubicBezTo>
                <a:cubicBezTo>
                  <a:pt x="3185615" y="5526921"/>
                  <a:pt x="3190045" y="5536853"/>
                  <a:pt x="3197710" y="5548321"/>
                </a:cubicBezTo>
                <a:cubicBezTo>
                  <a:pt x="3246041" y="5559511"/>
                  <a:pt x="3267265" y="5618520"/>
                  <a:pt x="3312541" y="5640006"/>
                </a:cubicBezTo>
                <a:cubicBezTo>
                  <a:pt x="3329730" y="5644247"/>
                  <a:pt x="3350152" y="5650023"/>
                  <a:pt x="3365214" y="5655213"/>
                </a:cubicBezTo>
                <a:cubicBezTo>
                  <a:pt x="3382492" y="5665370"/>
                  <a:pt x="3396090" y="5644418"/>
                  <a:pt x="3412260" y="5652091"/>
                </a:cubicBezTo>
                <a:cubicBezTo>
                  <a:pt x="3418728" y="5655160"/>
                  <a:pt x="3425196" y="5658230"/>
                  <a:pt x="3431664" y="5661299"/>
                </a:cubicBezTo>
                <a:cubicBezTo>
                  <a:pt x="3448853" y="5665540"/>
                  <a:pt x="3466042" y="5669783"/>
                  <a:pt x="3483230" y="5674025"/>
                </a:cubicBezTo>
                <a:cubicBezTo>
                  <a:pt x="3490806" y="5679577"/>
                  <a:pt x="3496166" y="5680163"/>
                  <a:pt x="3503741" y="5685716"/>
                </a:cubicBezTo>
                <a:cubicBezTo>
                  <a:pt x="3505957" y="5690682"/>
                  <a:pt x="3508172" y="5695648"/>
                  <a:pt x="3510387" y="5700615"/>
                </a:cubicBezTo>
                <a:cubicBezTo>
                  <a:pt x="3507243" y="5704995"/>
                  <a:pt x="3508350" y="5707478"/>
                  <a:pt x="3509458" y="5709961"/>
                </a:cubicBezTo>
                <a:cubicBezTo>
                  <a:pt x="3513800" y="5713979"/>
                  <a:pt x="3517034" y="5715513"/>
                  <a:pt x="3517034" y="5715513"/>
                </a:cubicBezTo>
                <a:cubicBezTo>
                  <a:pt x="3521464" y="5725446"/>
                  <a:pt x="3525895" y="5735379"/>
                  <a:pt x="3530326" y="5745311"/>
                </a:cubicBezTo>
                <a:cubicBezTo>
                  <a:pt x="3528288" y="5752175"/>
                  <a:pt x="3526251" y="5759038"/>
                  <a:pt x="3525322" y="5768384"/>
                </a:cubicBezTo>
                <a:cubicBezTo>
                  <a:pt x="3522355" y="5784594"/>
                  <a:pt x="3512831" y="5791819"/>
                  <a:pt x="3496839" y="5795976"/>
                </a:cubicBezTo>
                <a:cubicBezTo>
                  <a:pt x="3454224" y="5809031"/>
                  <a:pt x="3461137" y="5841674"/>
                  <a:pt x="3482005" y="5877024"/>
                </a:cubicBezTo>
                <a:cubicBezTo>
                  <a:pt x="3510932" y="5879007"/>
                  <a:pt x="3524046" y="5896975"/>
                  <a:pt x="3535123" y="5921807"/>
                </a:cubicBezTo>
                <a:cubicBezTo>
                  <a:pt x="3590280" y="5959726"/>
                  <a:pt x="3631837" y="6018597"/>
                  <a:pt x="3698464" y="6036512"/>
                </a:cubicBezTo>
                <a:cubicBezTo>
                  <a:pt x="3726463" y="6047840"/>
                  <a:pt x="3750476" y="6078811"/>
                  <a:pt x="3751098" y="6120214"/>
                </a:cubicBezTo>
                <a:cubicBezTo>
                  <a:pt x="3753492" y="6137010"/>
                  <a:pt x="3760138" y="6151909"/>
                  <a:pt x="3766784" y="6166808"/>
                </a:cubicBezTo>
                <a:cubicBezTo>
                  <a:pt x="3764658" y="6167756"/>
                  <a:pt x="3762531" y="6168705"/>
                  <a:pt x="3762531" y="6168705"/>
                </a:cubicBezTo>
                <a:cubicBezTo>
                  <a:pt x="3763639" y="6171188"/>
                  <a:pt x="3763639" y="6171188"/>
                  <a:pt x="3763639" y="6171188"/>
                </a:cubicBezTo>
                <a:cubicBezTo>
                  <a:pt x="3763639" y="6171188"/>
                  <a:pt x="3763639" y="6171188"/>
                  <a:pt x="3766784" y="6166808"/>
                </a:cubicBezTo>
                <a:cubicBezTo>
                  <a:pt x="3787207" y="6172584"/>
                  <a:pt x="3795050" y="6195882"/>
                  <a:pt x="3809183" y="6210418"/>
                </a:cubicBezTo>
                <a:cubicBezTo>
                  <a:pt x="3821100" y="6219988"/>
                  <a:pt x="3828765" y="6231456"/>
                  <a:pt x="3818222" y="6242113"/>
                </a:cubicBezTo>
                <a:cubicBezTo>
                  <a:pt x="3810913" y="6254305"/>
                  <a:pt x="3797977" y="6248167"/>
                  <a:pt x="3792528" y="6241666"/>
                </a:cubicBezTo>
                <a:cubicBezTo>
                  <a:pt x="3765370" y="6215076"/>
                  <a:pt x="3726830" y="6214403"/>
                  <a:pt x="3706980" y="6175621"/>
                </a:cubicBezTo>
                <a:cubicBezTo>
                  <a:pt x="3674908" y="6178019"/>
                  <a:pt x="3638672" y="6188229"/>
                  <a:pt x="3614481" y="6145429"/>
                </a:cubicBezTo>
                <a:cubicBezTo>
                  <a:pt x="3616518" y="6138566"/>
                  <a:pt x="3616518" y="6138566"/>
                  <a:pt x="3616518" y="6138566"/>
                </a:cubicBezTo>
                <a:cubicBezTo>
                  <a:pt x="3617626" y="6141049"/>
                  <a:pt x="3615499" y="6141997"/>
                  <a:pt x="3614481" y="6145429"/>
                </a:cubicBezTo>
                <a:cubicBezTo>
                  <a:pt x="3610139" y="6141411"/>
                  <a:pt x="3602564" y="6135859"/>
                  <a:pt x="3596096" y="6132790"/>
                </a:cubicBezTo>
                <a:cubicBezTo>
                  <a:pt x="3596096" y="6132790"/>
                  <a:pt x="3596096" y="6132790"/>
                  <a:pt x="3599241" y="6128409"/>
                </a:cubicBezTo>
                <a:cubicBezTo>
                  <a:pt x="3598133" y="6125926"/>
                  <a:pt x="3598133" y="6125926"/>
                  <a:pt x="3596007" y="6126875"/>
                </a:cubicBezTo>
                <a:cubicBezTo>
                  <a:pt x="3597114" y="6129358"/>
                  <a:pt x="3596096" y="6132790"/>
                  <a:pt x="3596096" y="6132790"/>
                </a:cubicBezTo>
                <a:cubicBezTo>
                  <a:pt x="3583249" y="6132566"/>
                  <a:pt x="3573458" y="6122047"/>
                  <a:pt x="3569027" y="6112114"/>
                </a:cubicBezTo>
                <a:cubicBezTo>
                  <a:pt x="3569027" y="6112114"/>
                  <a:pt x="3569027" y="6112114"/>
                  <a:pt x="3570046" y="6108683"/>
                </a:cubicBezTo>
                <a:cubicBezTo>
                  <a:pt x="3570046" y="6108683"/>
                  <a:pt x="3570046" y="6108683"/>
                  <a:pt x="3568938" y="6106200"/>
                </a:cubicBezTo>
                <a:cubicBezTo>
                  <a:pt x="3570046" y="6108683"/>
                  <a:pt x="3567920" y="6109631"/>
                  <a:pt x="3569027" y="6112114"/>
                </a:cubicBezTo>
                <a:cubicBezTo>
                  <a:pt x="3521625" y="6091578"/>
                  <a:pt x="3480424" y="6056366"/>
                  <a:pt x="3437185" y="6028018"/>
                </a:cubicBezTo>
                <a:cubicBezTo>
                  <a:pt x="3416674" y="6016326"/>
                  <a:pt x="3408258" y="6026035"/>
                  <a:pt x="3418227" y="6048384"/>
                </a:cubicBezTo>
                <a:cubicBezTo>
                  <a:pt x="3430055" y="6052039"/>
                  <a:pt x="3436612" y="6061023"/>
                  <a:pt x="3444277" y="6072490"/>
                </a:cubicBezTo>
                <a:cubicBezTo>
                  <a:pt x="3458231" y="6075197"/>
                  <a:pt x="3464788" y="6084181"/>
                  <a:pt x="3471434" y="6099080"/>
                </a:cubicBezTo>
                <a:cubicBezTo>
                  <a:pt x="3482155" y="6100253"/>
                  <a:pt x="3491946" y="6110771"/>
                  <a:pt x="3498503" y="6119756"/>
                </a:cubicBezTo>
                <a:cubicBezTo>
                  <a:pt x="3510331" y="6123411"/>
                  <a:pt x="3517996" y="6134878"/>
                  <a:pt x="3525660" y="6146346"/>
                </a:cubicBezTo>
                <a:cubicBezTo>
                  <a:pt x="3536381" y="6147518"/>
                  <a:pt x="3545153" y="6161468"/>
                  <a:pt x="3549584" y="6171401"/>
                </a:cubicBezTo>
                <a:cubicBezTo>
                  <a:pt x="3584407" y="6209458"/>
                  <a:pt x="3584407" y="6209458"/>
                  <a:pt x="3532356" y="6235653"/>
                </a:cubicBezTo>
                <a:cubicBezTo>
                  <a:pt x="3496120" y="6245863"/>
                  <a:pt x="3469051" y="6225188"/>
                  <a:pt x="3438749" y="6202978"/>
                </a:cubicBezTo>
                <a:cubicBezTo>
                  <a:pt x="3425902" y="6202754"/>
                  <a:pt x="3418237" y="6191287"/>
                  <a:pt x="3413807" y="6181355"/>
                </a:cubicBezTo>
                <a:cubicBezTo>
                  <a:pt x="3405213" y="6179234"/>
                  <a:pt x="3397637" y="6173681"/>
                  <a:pt x="3393295" y="6169663"/>
                </a:cubicBezTo>
                <a:cubicBezTo>
                  <a:pt x="3386827" y="6166594"/>
                  <a:pt x="3380360" y="6163525"/>
                  <a:pt x="3373892" y="6160455"/>
                </a:cubicBezTo>
                <a:cubicBezTo>
                  <a:pt x="3373892" y="6160455"/>
                  <a:pt x="3373892" y="6160455"/>
                  <a:pt x="3376018" y="6159507"/>
                </a:cubicBezTo>
                <a:cubicBezTo>
                  <a:pt x="3376018" y="6159507"/>
                  <a:pt x="3376018" y="6159507"/>
                  <a:pt x="3374910" y="6157024"/>
                </a:cubicBezTo>
                <a:cubicBezTo>
                  <a:pt x="3376018" y="6159507"/>
                  <a:pt x="3376018" y="6159507"/>
                  <a:pt x="3373892" y="6160455"/>
                </a:cubicBezTo>
                <a:cubicBezTo>
                  <a:pt x="3345983" y="6155041"/>
                  <a:pt x="3323345" y="6144299"/>
                  <a:pt x="3306908" y="6118881"/>
                </a:cubicBezTo>
                <a:cubicBezTo>
                  <a:pt x="3298580" y="6134505"/>
                  <a:pt x="3303278" y="6162182"/>
                  <a:pt x="3275369" y="6156768"/>
                </a:cubicBezTo>
                <a:cubicBezTo>
                  <a:pt x="3261415" y="6154061"/>
                  <a:pt x="3255125" y="6162821"/>
                  <a:pt x="3244583" y="6173478"/>
                </a:cubicBezTo>
                <a:cubicBezTo>
                  <a:pt x="3213044" y="6211365"/>
                  <a:pt x="3206576" y="6208296"/>
                  <a:pt x="3156691" y="6165048"/>
                </a:cubicBezTo>
                <a:cubicBezTo>
                  <a:pt x="3150224" y="6161979"/>
                  <a:pt x="3143756" y="6158910"/>
                  <a:pt x="3137288" y="6155840"/>
                </a:cubicBezTo>
                <a:cubicBezTo>
                  <a:pt x="3113631" y="6148529"/>
                  <a:pt x="3098391" y="6131509"/>
                  <a:pt x="3085188" y="6107626"/>
                </a:cubicBezTo>
                <a:cubicBezTo>
                  <a:pt x="3044342" y="6096074"/>
                  <a:pt x="3003408" y="6078606"/>
                  <a:pt x="2968764" y="6052378"/>
                </a:cubicBezTo>
                <a:cubicBezTo>
                  <a:pt x="2960170" y="6050258"/>
                  <a:pt x="2953702" y="6047188"/>
                  <a:pt x="2947234" y="6044119"/>
                </a:cubicBezTo>
                <a:cubicBezTo>
                  <a:pt x="2836973" y="6042691"/>
                  <a:pt x="2725336" y="6021035"/>
                  <a:pt x="2624726" y="5949801"/>
                </a:cubicBezTo>
                <a:cubicBezTo>
                  <a:pt x="2625745" y="5946369"/>
                  <a:pt x="2627871" y="5945421"/>
                  <a:pt x="2627871" y="5945421"/>
                </a:cubicBezTo>
                <a:cubicBezTo>
                  <a:pt x="2626763" y="5942938"/>
                  <a:pt x="2626763" y="5942938"/>
                  <a:pt x="2626763" y="5942938"/>
                </a:cubicBezTo>
                <a:cubicBezTo>
                  <a:pt x="2626763" y="5942938"/>
                  <a:pt x="2626763" y="5942938"/>
                  <a:pt x="2624726" y="5949801"/>
                </a:cubicBezTo>
                <a:cubicBezTo>
                  <a:pt x="2617240" y="5950163"/>
                  <a:pt x="2610861" y="5953009"/>
                  <a:pt x="2602266" y="5950888"/>
                </a:cubicBezTo>
                <a:cubicBezTo>
                  <a:pt x="2517432" y="5932163"/>
                  <a:pt x="2517432" y="5932163"/>
                  <a:pt x="2435346" y="5953893"/>
                </a:cubicBezTo>
                <a:cubicBezTo>
                  <a:pt x="2440884" y="5966309"/>
                  <a:pt x="2448549" y="5977776"/>
                  <a:pt x="2456214" y="5989243"/>
                </a:cubicBezTo>
                <a:cubicBezTo>
                  <a:pt x="2444475" y="5991503"/>
                  <a:pt x="2432736" y="5993762"/>
                  <a:pt x="2422945" y="5983243"/>
                </a:cubicBezTo>
                <a:cubicBezTo>
                  <a:pt x="2417584" y="5982657"/>
                  <a:pt x="2413332" y="5984554"/>
                  <a:pt x="2412313" y="5987985"/>
                </a:cubicBezTo>
                <a:cubicBezTo>
                  <a:pt x="2386886" y="6005282"/>
                  <a:pt x="2361103" y="5998920"/>
                  <a:pt x="2331068" y="5994454"/>
                </a:cubicBezTo>
                <a:cubicBezTo>
                  <a:pt x="2293546" y="5990351"/>
                  <a:pt x="2260366" y="5990266"/>
                  <a:pt x="2243890" y="6033343"/>
                </a:cubicBezTo>
                <a:cubicBezTo>
                  <a:pt x="2233614" y="6061744"/>
                  <a:pt x="2213014" y="6044138"/>
                  <a:pt x="2193609" y="6034931"/>
                </a:cubicBezTo>
                <a:cubicBezTo>
                  <a:pt x="2183997" y="6036242"/>
                  <a:pt x="2172258" y="6038501"/>
                  <a:pt x="2160340" y="6028931"/>
                </a:cubicBezTo>
                <a:cubicBezTo>
                  <a:pt x="2164593" y="6027034"/>
                  <a:pt x="2163485" y="6024550"/>
                  <a:pt x="2163485" y="6024550"/>
                </a:cubicBezTo>
                <a:cubicBezTo>
                  <a:pt x="2163485" y="6024550"/>
                  <a:pt x="2163485" y="6024550"/>
                  <a:pt x="2162378" y="6022067"/>
                </a:cubicBezTo>
                <a:cubicBezTo>
                  <a:pt x="2162378" y="6022067"/>
                  <a:pt x="2162378" y="6022067"/>
                  <a:pt x="2160340" y="6028931"/>
                </a:cubicBezTo>
                <a:cubicBezTo>
                  <a:pt x="2153872" y="6025861"/>
                  <a:pt x="2147404" y="6022792"/>
                  <a:pt x="2143063" y="6018774"/>
                </a:cubicBezTo>
                <a:cubicBezTo>
                  <a:pt x="2108953" y="6028035"/>
                  <a:pt x="2085208" y="6014809"/>
                  <a:pt x="2063321" y="5982891"/>
                </a:cubicBezTo>
                <a:cubicBezTo>
                  <a:pt x="2047329" y="5987047"/>
                  <a:pt x="2034393" y="5980909"/>
                  <a:pt x="2025532" y="5961043"/>
                </a:cubicBezTo>
                <a:cubicBezTo>
                  <a:pt x="2004091" y="5958698"/>
                  <a:pt x="1987921" y="5951025"/>
                  <a:pt x="1977952" y="5928676"/>
                </a:cubicBezTo>
                <a:cubicBezTo>
                  <a:pt x="1971484" y="5925607"/>
                  <a:pt x="1965016" y="5922538"/>
                  <a:pt x="1958548" y="5919468"/>
                </a:cubicBezTo>
                <a:cubicBezTo>
                  <a:pt x="1958548" y="5919468"/>
                  <a:pt x="1958548" y="5919468"/>
                  <a:pt x="1959567" y="5916037"/>
                </a:cubicBezTo>
                <a:cubicBezTo>
                  <a:pt x="1959567" y="5916037"/>
                  <a:pt x="1959567" y="5916037"/>
                  <a:pt x="1958459" y="5913554"/>
                </a:cubicBezTo>
                <a:cubicBezTo>
                  <a:pt x="1959567" y="5916037"/>
                  <a:pt x="1957440" y="5916985"/>
                  <a:pt x="1958548" y="5919468"/>
                </a:cubicBezTo>
                <a:cubicBezTo>
                  <a:pt x="1944594" y="5916761"/>
                  <a:pt x="1936929" y="5905294"/>
                  <a:pt x="1932498" y="5895362"/>
                </a:cubicBezTo>
                <a:cubicBezTo>
                  <a:pt x="1905607" y="5886516"/>
                  <a:pt x="1880932" y="5882637"/>
                  <a:pt x="1865514" y="5853788"/>
                </a:cubicBezTo>
                <a:cubicBezTo>
                  <a:pt x="1859046" y="5850718"/>
                  <a:pt x="1852578" y="5847649"/>
                  <a:pt x="1846110" y="5844580"/>
                </a:cubicBezTo>
                <a:cubicBezTo>
                  <a:pt x="1824669" y="5842235"/>
                  <a:pt x="1811644" y="5830181"/>
                  <a:pt x="1798530" y="5812213"/>
                </a:cubicBezTo>
                <a:cubicBezTo>
                  <a:pt x="1754540" y="5805041"/>
                  <a:pt x="1710550" y="5797869"/>
                  <a:pt x="1669794" y="5792230"/>
                </a:cubicBezTo>
                <a:cubicBezTo>
                  <a:pt x="1644100" y="5791782"/>
                  <a:pt x="1623588" y="5780091"/>
                  <a:pt x="1602988" y="5762485"/>
                </a:cubicBezTo>
                <a:cubicBezTo>
                  <a:pt x="1614282" y="5730652"/>
                  <a:pt x="1645603" y="5749430"/>
                  <a:pt x="1661417" y="5733444"/>
                </a:cubicBezTo>
                <a:cubicBezTo>
                  <a:pt x="1669566" y="5705991"/>
                  <a:pt x="1646928" y="5695249"/>
                  <a:pt x="1630669" y="5681660"/>
                </a:cubicBezTo>
                <a:cubicBezTo>
                  <a:pt x="1606746" y="5656605"/>
                  <a:pt x="1577550" y="5636879"/>
                  <a:pt x="1551500" y="5612772"/>
                </a:cubicBezTo>
                <a:cubicBezTo>
                  <a:pt x="1527666" y="5593631"/>
                  <a:pt x="1505869" y="5567628"/>
                  <a:pt x="1476368" y="5598651"/>
                </a:cubicBezTo>
                <a:cubicBezTo>
                  <a:pt x="1460554" y="5614637"/>
                  <a:pt x="1435611" y="5593013"/>
                  <a:pt x="1416118" y="5577890"/>
                </a:cubicBezTo>
                <a:cubicBezTo>
                  <a:pt x="1409650" y="5574820"/>
                  <a:pt x="1403182" y="5571751"/>
                  <a:pt x="1398841" y="5567733"/>
                </a:cubicBezTo>
                <a:cubicBezTo>
                  <a:pt x="1387013" y="5564078"/>
                  <a:pt x="1380367" y="5549179"/>
                  <a:pt x="1370665" y="5544575"/>
                </a:cubicBezTo>
                <a:cubicBezTo>
                  <a:pt x="1361803" y="5524710"/>
                  <a:pt x="1351834" y="5502361"/>
                  <a:pt x="1340847" y="5483445"/>
                </a:cubicBezTo>
                <a:cubicBezTo>
                  <a:pt x="1336505" y="5479427"/>
                  <a:pt x="1330037" y="5476357"/>
                  <a:pt x="1324677" y="5475771"/>
                </a:cubicBezTo>
                <a:cubicBezTo>
                  <a:pt x="1274307" y="5471444"/>
                  <a:pt x="1239396" y="5427472"/>
                  <a:pt x="1194121" y="5405987"/>
                </a:cubicBezTo>
                <a:cubicBezTo>
                  <a:pt x="1190887" y="5404453"/>
                  <a:pt x="1186545" y="5400435"/>
                  <a:pt x="1184330" y="5395468"/>
                </a:cubicBezTo>
                <a:cubicBezTo>
                  <a:pt x="1117869" y="5246479"/>
                  <a:pt x="999714" y="5147344"/>
                  <a:pt x="913188" y="5016238"/>
                </a:cubicBezTo>
                <a:cubicBezTo>
                  <a:pt x="886960" y="4980301"/>
                  <a:pt x="869237" y="4940571"/>
                  <a:pt x="851514" y="4900841"/>
                </a:cubicBezTo>
                <a:cubicBezTo>
                  <a:pt x="849299" y="4895874"/>
                  <a:pt x="844957" y="4891857"/>
                  <a:pt x="842742" y="4886890"/>
                </a:cubicBezTo>
                <a:cubicBezTo>
                  <a:pt x="827501" y="4869870"/>
                  <a:pt x="816514" y="4850953"/>
                  <a:pt x="816157" y="4827294"/>
                </a:cubicBezTo>
                <a:cubicBezTo>
                  <a:pt x="816068" y="4821379"/>
                  <a:pt x="814961" y="4818896"/>
                  <a:pt x="812745" y="4813930"/>
                </a:cubicBezTo>
                <a:cubicBezTo>
                  <a:pt x="780979" y="4765577"/>
                  <a:pt x="754573" y="4717811"/>
                  <a:pt x="744069" y="4659974"/>
                </a:cubicBezTo>
                <a:cubicBezTo>
                  <a:pt x="744069" y="4659974"/>
                  <a:pt x="744069" y="4659974"/>
                  <a:pt x="741943" y="4660923"/>
                </a:cubicBezTo>
                <a:cubicBezTo>
                  <a:pt x="726168" y="4608415"/>
                  <a:pt x="682663" y="4562321"/>
                  <a:pt x="689259" y="4502811"/>
                </a:cubicBezTo>
                <a:cubicBezTo>
                  <a:pt x="693333" y="4489084"/>
                  <a:pt x="686776" y="4480100"/>
                  <a:pt x="674859" y="4470530"/>
                </a:cubicBezTo>
                <a:cubicBezTo>
                  <a:pt x="672643" y="4465563"/>
                  <a:pt x="670428" y="4460597"/>
                  <a:pt x="669320" y="4458114"/>
                </a:cubicBezTo>
                <a:cubicBezTo>
                  <a:pt x="649828" y="4442991"/>
                  <a:pt x="640966" y="4423126"/>
                  <a:pt x="641629" y="4396035"/>
                </a:cubicBezTo>
                <a:cubicBezTo>
                  <a:pt x="640521" y="4393552"/>
                  <a:pt x="638306" y="4388586"/>
                  <a:pt x="636090" y="4383620"/>
                </a:cubicBezTo>
                <a:cubicBezTo>
                  <a:pt x="638038" y="4370842"/>
                  <a:pt x="630374" y="4359374"/>
                  <a:pt x="634448" y="4345648"/>
                </a:cubicBezTo>
                <a:cubicBezTo>
                  <a:pt x="605648" y="4281085"/>
                  <a:pt x="605648" y="4281085"/>
                  <a:pt x="651142" y="4245906"/>
                </a:cubicBezTo>
                <a:cubicBezTo>
                  <a:pt x="639976" y="4215159"/>
                  <a:pt x="658667" y="4177049"/>
                  <a:pt x="624023" y="4150821"/>
                </a:cubicBezTo>
                <a:cubicBezTo>
                  <a:pt x="618663" y="4150235"/>
                  <a:pt x="614410" y="4152132"/>
                  <a:pt x="607942" y="4149062"/>
                </a:cubicBezTo>
                <a:cubicBezTo>
                  <a:pt x="599348" y="4146942"/>
                  <a:pt x="582248" y="4148615"/>
                  <a:pt x="577728" y="4132767"/>
                </a:cubicBezTo>
                <a:cubicBezTo>
                  <a:pt x="573120" y="4111005"/>
                  <a:pt x="592434" y="4114298"/>
                  <a:pt x="602977" y="4103641"/>
                </a:cubicBezTo>
                <a:cubicBezTo>
                  <a:pt x="621490" y="4053701"/>
                  <a:pt x="627068" y="3997622"/>
                  <a:pt x="595211" y="3943355"/>
                </a:cubicBezTo>
                <a:cubicBezTo>
                  <a:pt x="580990" y="3922904"/>
                  <a:pt x="576292" y="3895227"/>
                  <a:pt x="581297" y="3872153"/>
                </a:cubicBezTo>
                <a:cubicBezTo>
                  <a:pt x="593253" y="3813229"/>
                  <a:pt x="582660" y="3749478"/>
                  <a:pt x="576409" y="3689744"/>
                </a:cubicBezTo>
                <a:cubicBezTo>
                  <a:pt x="567676" y="3607298"/>
                  <a:pt x="525940" y="3536598"/>
                  <a:pt x="483186" y="3469329"/>
                </a:cubicBezTo>
                <a:cubicBezTo>
                  <a:pt x="451331" y="3415062"/>
                  <a:pt x="412078" y="3367071"/>
                  <a:pt x="377077" y="3317184"/>
                </a:cubicBezTo>
                <a:cubicBezTo>
                  <a:pt x="318866" y="3289560"/>
                  <a:pt x="302913" y="3225222"/>
                  <a:pt x="271147" y="3176870"/>
                </a:cubicBezTo>
                <a:cubicBezTo>
                  <a:pt x="227284" y="3107118"/>
                  <a:pt x="202471" y="3022914"/>
                  <a:pt x="153248" y="2952576"/>
                </a:cubicBezTo>
                <a:cubicBezTo>
                  <a:pt x="136811" y="2927159"/>
                  <a:pt x="116033" y="2897723"/>
                  <a:pt x="128346" y="2862458"/>
                </a:cubicBezTo>
                <a:cubicBezTo>
                  <a:pt x="61529" y="2689809"/>
                  <a:pt x="-2054" y="2518695"/>
                  <a:pt x="2672" y="2334974"/>
                </a:cubicBezTo>
                <a:cubicBezTo>
                  <a:pt x="3334" y="2307884"/>
                  <a:pt x="-4598" y="2278671"/>
                  <a:pt x="12234" y="2259254"/>
                </a:cubicBezTo>
                <a:cubicBezTo>
                  <a:pt x="8822" y="2245889"/>
                  <a:pt x="6518" y="2235008"/>
                  <a:pt x="13826" y="2222816"/>
                </a:cubicBezTo>
                <a:cubicBezTo>
                  <a:pt x="6073" y="2205434"/>
                  <a:pt x="-3807" y="2189001"/>
                  <a:pt x="5538" y="2169946"/>
                </a:cubicBezTo>
                <a:cubicBezTo>
                  <a:pt x="4430" y="2167463"/>
                  <a:pt x="2215" y="2162496"/>
                  <a:pt x="0" y="2157530"/>
                </a:cubicBezTo>
                <a:cubicBezTo>
                  <a:pt x="2037" y="2150667"/>
                  <a:pt x="2967" y="2141320"/>
                  <a:pt x="5004" y="2134457"/>
                </a:cubicBezTo>
                <a:cubicBezTo>
                  <a:pt x="1592" y="2121093"/>
                  <a:pt x="-2839" y="2111160"/>
                  <a:pt x="4470" y="2098968"/>
                </a:cubicBezTo>
                <a:cubicBezTo>
                  <a:pt x="8545" y="2085241"/>
                  <a:pt x="-1246" y="2074723"/>
                  <a:pt x="3936" y="2063479"/>
                </a:cubicBezTo>
                <a:cubicBezTo>
                  <a:pt x="8010" y="2049753"/>
                  <a:pt x="346" y="2038286"/>
                  <a:pt x="3401" y="2027991"/>
                </a:cubicBezTo>
                <a:cubicBezTo>
                  <a:pt x="4331" y="2018644"/>
                  <a:pt x="9602" y="2013316"/>
                  <a:pt x="9513" y="2007401"/>
                </a:cubicBezTo>
                <a:cubicBezTo>
                  <a:pt x="9513" y="2007401"/>
                  <a:pt x="9513" y="2007401"/>
                  <a:pt x="8405" y="2004918"/>
                </a:cubicBezTo>
                <a:cubicBezTo>
                  <a:pt x="15625" y="1986811"/>
                  <a:pt x="12123" y="1967531"/>
                  <a:pt x="16109" y="1947890"/>
                </a:cubicBezTo>
                <a:cubicBezTo>
                  <a:pt x="16109" y="1947890"/>
                  <a:pt x="16109" y="1947890"/>
                  <a:pt x="17217" y="1950374"/>
                </a:cubicBezTo>
                <a:cubicBezTo>
                  <a:pt x="1709" y="1915609"/>
                  <a:pt x="20845" y="1907073"/>
                  <a:pt x="39983" y="1898536"/>
                </a:cubicBezTo>
                <a:cubicBezTo>
                  <a:pt x="47558" y="1904088"/>
                  <a:pt x="51811" y="1902191"/>
                  <a:pt x="52741" y="1892845"/>
                </a:cubicBezTo>
                <a:cubicBezTo>
                  <a:pt x="55885" y="1888465"/>
                  <a:pt x="57923" y="1881602"/>
                  <a:pt x="59960" y="1874738"/>
                </a:cubicBezTo>
                <a:cubicBezTo>
                  <a:pt x="64212" y="1872841"/>
                  <a:pt x="68465" y="1870944"/>
                  <a:pt x="72718" y="1869047"/>
                </a:cubicBezTo>
                <a:cubicBezTo>
                  <a:pt x="74755" y="1862184"/>
                  <a:pt x="78918" y="1854372"/>
                  <a:pt x="80956" y="1847509"/>
                </a:cubicBezTo>
                <a:cubicBezTo>
                  <a:pt x="82993" y="1840646"/>
                  <a:pt x="81796" y="1832248"/>
                  <a:pt x="87067" y="1826919"/>
                </a:cubicBezTo>
                <a:cubicBezTo>
                  <a:pt x="89104" y="1820056"/>
                  <a:pt x="91142" y="1813193"/>
                  <a:pt x="92072" y="1803846"/>
                </a:cubicBezTo>
                <a:cubicBezTo>
                  <a:pt x="97254" y="1792603"/>
                  <a:pt x="87463" y="1782084"/>
                  <a:pt x="91538" y="1768357"/>
                </a:cubicBezTo>
                <a:cubicBezTo>
                  <a:pt x="91538" y="1768357"/>
                  <a:pt x="91538" y="1768357"/>
                  <a:pt x="92645" y="1770840"/>
                </a:cubicBezTo>
                <a:cubicBezTo>
                  <a:pt x="94683" y="1763977"/>
                  <a:pt x="95612" y="1754631"/>
                  <a:pt x="97649" y="1747767"/>
                </a:cubicBezTo>
                <a:cubicBezTo>
                  <a:pt x="99687" y="1740904"/>
                  <a:pt x="101724" y="1734041"/>
                  <a:pt x="103761" y="1727178"/>
                </a:cubicBezTo>
                <a:cubicBezTo>
                  <a:pt x="101546" y="1722211"/>
                  <a:pt x="100438" y="1719728"/>
                  <a:pt x="98223" y="1714762"/>
                </a:cubicBezTo>
                <a:cubicBezTo>
                  <a:pt x="99152" y="1705415"/>
                  <a:pt x="101189" y="1698552"/>
                  <a:pt x="105353" y="1690740"/>
                </a:cubicBezTo>
                <a:cubicBezTo>
                  <a:pt x="107390" y="1683877"/>
                  <a:pt x="109427" y="1677014"/>
                  <a:pt x="110357" y="1667668"/>
                </a:cubicBezTo>
                <a:cubicBezTo>
                  <a:pt x="110357" y="1667668"/>
                  <a:pt x="110357" y="1667668"/>
                  <a:pt x="111465" y="1670151"/>
                </a:cubicBezTo>
                <a:cubicBezTo>
                  <a:pt x="111376" y="1664236"/>
                  <a:pt x="113413" y="1657373"/>
                  <a:pt x="115450" y="1650509"/>
                </a:cubicBezTo>
                <a:cubicBezTo>
                  <a:pt x="117487" y="1643646"/>
                  <a:pt x="119524" y="1636783"/>
                  <a:pt x="120454" y="1627436"/>
                </a:cubicBezTo>
                <a:cubicBezTo>
                  <a:pt x="109377" y="1602605"/>
                  <a:pt x="100427" y="1576824"/>
                  <a:pt x="119386" y="1556458"/>
                </a:cubicBezTo>
                <a:cubicBezTo>
                  <a:pt x="121423" y="1549595"/>
                  <a:pt x="125586" y="1541783"/>
                  <a:pt x="127624" y="1534920"/>
                </a:cubicBezTo>
                <a:cubicBezTo>
                  <a:pt x="142508" y="1528280"/>
                  <a:pt x="148708" y="1513605"/>
                  <a:pt x="159251" y="1502948"/>
                </a:cubicBezTo>
                <a:cubicBezTo>
                  <a:pt x="159251" y="1502948"/>
                  <a:pt x="161377" y="1501999"/>
                  <a:pt x="162485" y="1504483"/>
                </a:cubicBezTo>
                <a:cubicBezTo>
                  <a:pt x="162485" y="1504483"/>
                  <a:pt x="162485" y="1504483"/>
                  <a:pt x="164611" y="1503534"/>
                </a:cubicBezTo>
                <a:cubicBezTo>
                  <a:pt x="164611" y="1503534"/>
                  <a:pt x="164611" y="1503534"/>
                  <a:pt x="159251" y="1502948"/>
                </a:cubicBezTo>
                <a:cubicBezTo>
                  <a:pt x="153712" y="1490532"/>
                  <a:pt x="150300" y="1477168"/>
                  <a:pt x="158716" y="1467459"/>
                </a:cubicBezTo>
                <a:cubicBezTo>
                  <a:pt x="158716" y="1467459"/>
                  <a:pt x="160843" y="1466511"/>
                  <a:pt x="161950" y="1468994"/>
                </a:cubicBezTo>
                <a:cubicBezTo>
                  <a:pt x="161950" y="1468994"/>
                  <a:pt x="161950" y="1468994"/>
                  <a:pt x="160843" y="1466511"/>
                </a:cubicBezTo>
                <a:cubicBezTo>
                  <a:pt x="160843" y="1466511"/>
                  <a:pt x="160843" y="1466511"/>
                  <a:pt x="158716" y="1467459"/>
                </a:cubicBezTo>
                <a:cubicBezTo>
                  <a:pt x="159647" y="1458112"/>
                  <a:pt x="161684" y="1451249"/>
                  <a:pt x="163721" y="1444386"/>
                </a:cubicBezTo>
                <a:cubicBezTo>
                  <a:pt x="166866" y="1440006"/>
                  <a:pt x="167796" y="1430659"/>
                  <a:pt x="169833" y="1423796"/>
                </a:cubicBezTo>
                <a:cubicBezTo>
                  <a:pt x="170940" y="1426279"/>
                  <a:pt x="170940" y="1426279"/>
                  <a:pt x="170940" y="1426279"/>
                </a:cubicBezTo>
                <a:cubicBezTo>
                  <a:pt x="170940" y="1426279"/>
                  <a:pt x="170940" y="1426279"/>
                  <a:pt x="173067" y="1425331"/>
                </a:cubicBezTo>
                <a:cubicBezTo>
                  <a:pt x="173067" y="1425331"/>
                  <a:pt x="173067" y="1425331"/>
                  <a:pt x="169833" y="1423796"/>
                </a:cubicBezTo>
                <a:cubicBezTo>
                  <a:pt x="171870" y="1416933"/>
                  <a:pt x="173907" y="1410070"/>
                  <a:pt x="178071" y="1402258"/>
                </a:cubicBezTo>
                <a:cubicBezTo>
                  <a:pt x="179178" y="1404741"/>
                  <a:pt x="180286" y="1407224"/>
                  <a:pt x="180286" y="1407224"/>
                </a:cubicBezTo>
                <a:cubicBezTo>
                  <a:pt x="180286" y="1407224"/>
                  <a:pt x="180286" y="1407224"/>
                  <a:pt x="182412" y="1406276"/>
                </a:cubicBezTo>
                <a:cubicBezTo>
                  <a:pt x="182412" y="1406276"/>
                  <a:pt x="182412" y="1406276"/>
                  <a:pt x="178071" y="1402258"/>
                </a:cubicBezTo>
                <a:cubicBezTo>
                  <a:pt x="180108" y="1395395"/>
                  <a:pt x="182145" y="1388531"/>
                  <a:pt x="182056" y="1382616"/>
                </a:cubicBezTo>
                <a:cubicBezTo>
                  <a:pt x="182056" y="1382616"/>
                  <a:pt x="182056" y="1382616"/>
                  <a:pt x="188524" y="1385686"/>
                </a:cubicBezTo>
                <a:cubicBezTo>
                  <a:pt x="187416" y="1383203"/>
                  <a:pt x="187416" y="1383203"/>
                  <a:pt x="187416" y="1383203"/>
                </a:cubicBezTo>
                <a:cubicBezTo>
                  <a:pt x="187416" y="1383203"/>
                  <a:pt x="187416" y="1383203"/>
                  <a:pt x="182056" y="1382616"/>
                </a:cubicBezTo>
                <a:cubicBezTo>
                  <a:pt x="184093" y="1375753"/>
                  <a:pt x="186131" y="1368890"/>
                  <a:pt x="190294" y="1361078"/>
                </a:cubicBezTo>
                <a:cubicBezTo>
                  <a:pt x="192331" y="1354215"/>
                  <a:pt x="194368" y="1347352"/>
                  <a:pt x="196406" y="1340488"/>
                </a:cubicBezTo>
                <a:cubicBezTo>
                  <a:pt x="196406" y="1340488"/>
                  <a:pt x="196406" y="1340488"/>
                  <a:pt x="199640" y="1342023"/>
                </a:cubicBezTo>
                <a:cubicBezTo>
                  <a:pt x="199640" y="1342023"/>
                  <a:pt x="199640" y="1342023"/>
                  <a:pt x="201766" y="1341075"/>
                </a:cubicBezTo>
                <a:cubicBezTo>
                  <a:pt x="199640" y="1342023"/>
                  <a:pt x="196406" y="1340488"/>
                  <a:pt x="196406" y="1340488"/>
                </a:cubicBezTo>
                <a:cubicBezTo>
                  <a:pt x="198443" y="1333625"/>
                  <a:pt x="200480" y="1326762"/>
                  <a:pt x="202517" y="1319899"/>
                </a:cubicBezTo>
                <a:cubicBezTo>
                  <a:pt x="203448" y="1310552"/>
                  <a:pt x="205485" y="1303688"/>
                  <a:pt x="208630" y="1299308"/>
                </a:cubicBezTo>
                <a:cubicBezTo>
                  <a:pt x="212882" y="1297411"/>
                  <a:pt x="217135" y="1295514"/>
                  <a:pt x="221388" y="1293617"/>
                </a:cubicBezTo>
                <a:cubicBezTo>
                  <a:pt x="224928" y="1244402"/>
                  <a:pt x="254517" y="1219294"/>
                  <a:pt x="285126" y="1190753"/>
                </a:cubicBezTo>
                <a:cubicBezTo>
                  <a:pt x="287164" y="1183889"/>
                  <a:pt x="287075" y="1177976"/>
                  <a:pt x="290219" y="1173594"/>
                </a:cubicBezTo>
                <a:cubicBezTo>
                  <a:pt x="293849" y="1130294"/>
                  <a:pt x="300712" y="1088528"/>
                  <a:pt x="340093" y="1073938"/>
                </a:cubicBezTo>
                <a:cubicBezTo>
                  <a:pt x="342704" y="1034069"/>
                  <a:pt x="358339" y="1006254"/>
                  <a:pt x="392449" y="996993"/>
                </a:cubicBezTo>
                <a:cubicBezTo>
                  <a:pt x="413802" y="993423"/>
                  <a:pt x="428507" y="974954"/>
                  <a:pt x="443302" y="962399"/>
                </a:cubicBezTo>
                <a:cubicBezTo>
                  <a:pt x="459116" y="946414"/>
                  <a:pt x="473159" y="955035"/>
                  <a:pt x="485255" y="976435"/>
                </a:cubicBezTo>
                <a:cubicBezTo>
                  <a:pt x="490615" y="977021"/>
                  <a:pt x="497083" y="980091"/>
                  <a:pt x="503552" y="983160"/>
                </a:cubicBezTo>
                <a:cubicBezTo>
                  <a:pt x="510020" y="986229"/>
                  <a:pt x="517595" y="991781"/>
                  <a:pt x="524063" y="994851"/>
                </a:cubicBezTo>
                <a:cubicBezTo>
                  <a:pt x="518703" y="994265"/>
                  <a:pt x="518703" y="994265"/>
                  <a:pt x="517684" y="997696"/>
                </a:cubicBezTo>
                <a:cubicBezTo>
                  <a:pt x="515558" y="998645"/>
                  <a:pt x="513432" y="999593"/>
                  <a:pt x="511305" y="1000542"/>
                </a:cubicBezTo>
                <a:cubicBezTo>
                  <a:pt x="511305" y="1000542"/>
                  <a:pt x="512413" y="1003025"/>
                  <a:pt x="513521" y="1005508"/>
                </a:cubicBezTo>
                <a:cubicBezTo>
                  <a:pt x="514539" y="1002076"/>
                  <a:pt x="515558" y="998645"/>
                  <a:pt x="517684" y="997696"/>
                </a:cubicBezTo>
                <a:cubicBezTo>
                  <a:pt x="519811" y="996748"/>
                  <a:pt x="521937" y="995799"/>
                  <a:pt x="524063" y="994851"/>
                </a:cubicBezTo>
                <a:cubicBezTo>
                  <a:pt x="544218" y="982883"/>
                  <a:pt x="567697" y="978364"/>
                  <a:pt x="590513" y="1000936"/>
                </a:cubicBezTo>
                <a:cubicBezTo>
                  <a:pt x="590513" y="1000936"/>
                  <a:pt x="590513" y="1000936"/>
                  <a:pt x="589495" y="1004368"/>
                </a:cubicBezTo>
                <a:cubicBezTo>
                  <a:pt x="589495" y="1004368"/>
                  <a:pt x="589495" y="1004368"/>
                  <a:pt x="590602" y="1006851"/>
                </a:cubicBezTo>
                <a:cubicBezTo>
                  <a:pt x="589495" y="1004368"/>
                  <a:pt x="588387" y="1001884"/>
                  <a:pt x="590513" y="1000936"/>
                </a:cubicBezTo>
                <a:cubicBezTo>
                  <a:pt x="612616" y="976190"/>
                  <a:pt x="647923" y="975327"/>
                  <a:pt x="677692" y="962048"/>
                </a:cubicBezTo>
                <a:cubicBezTo>
                  <a:pt x="688324" y="957305"/>
                  <a:pt x="695810" y="956943"/>
                  <a:pt x="708835" y="968996"/>
                </a:cubicBezTo>
                <a:cubicBezTo>
                  <a:pt x="744676" y="1003623"/>
                  <a:pt x="766868" y="984791"/>
                  <a:pt x="785649" y="952595"/>
                </a:cubicBezTo>
                <a:cubicBezTo>
                  <a:pt x="767441" y="951785"/>
                  <a:pt x="745338" y="976531"/>
                  <a:pt x="743607" y="932645"/>
                </a:cubicBezTo>
                <a:cubicBezTo>
                  <a:pt x="745644" y="925781"/>
                  <a:pt x="747681" y="918918"/>
                  <a:pt x="750737" y="908623"/>
                </a:cubicBezTo>
                <a:cubicBezTo>
                  <a:pt x="759906" y="877738"/>
                  <a:pt x="773020" y="895706"/>
                  <a:pt x="784007" y="914623"/>
                </a:cubicBezTo>
                <a:cubicBezTo>
                  <a:pt x="794728" y="915795"/>
                  <a:pt x="805448" y="916968"/>
                  <a:pt x="816169" y="918140"/>
                </a:cubicBezTo>
                <a:cubicBezTo>
                  <a:pt x="820332" y="910328"/>
                  <a:pt x="824585" y="908431"/>
                  <a:pt x="831053" y="911501"/>
                </a:cubicBezTo>
                <a:cubicBezTo>
                  <a:pt x="865251" y="908154"/>
                  <a:pt x="899451" y="904809"/>
                  <a:pt x="928111" y="889046"/>
                </a:cubicBezTo>
                <a:cubicBezTo>
                  <a:pt x="933472" y="889633"/>
                  <a:pt x="939939" y="892701"/>
                  <a:pt x="946407" y="895771"/>
                </a:cubicBezTo>
                <a:cubicBezTo>
                  <a:pt x="952786" y="892925"/>
                  <a:pt x="957039" y="891028"/>
                  <a:pt x="961291" y="889131"/>
                </a:cubicBezTo>
                <a:cubicBezTo>
                  <a:pt x="970727" y="875991"/>
                  <a:pt x="982377" y="867818"/>
                  <a:pt x="999565" y="872058"/>
                </a:cubicBezTo>
                <a:cubicBezTo>
                  <a:pt x="1003818" y="870161"/>
                  <a:pt x="1008070" y="868264"/>
                  <a:pt x="1012323" y="866367"/>
                </a:cubicBezTo>
                <a:cubicBezTo>
                  <a:pt x="1020918" y="868489"/>
                  <a:pt x="1025259" y="872507"/>
                  <a:pt x="1030709" y="879008"/>
                </a:cubicBezTo>
                <a:cubicBezTo>
                  <a:pt x="1032835" y="878059"/>
                  <a:pt x="1036069" y="879594"/>
                  <a:pt x="1037176" y="882077"/>
                </a:cubicBezTo>
                <a:cubicBezTo>
                  <a:pt x="1037176" y="882077"/>
                  <a:pt x="1037265" y="887992"/>
                  <a:pt x="1039392" y="887043"/>
                </a:cubicBezTo>
                <a:cubicBezTo>
                  <a:pt x="1064245" y="902752"/>
                  <a:pt x="1058311" y="935172"/>
                  <a:pt x="1072533" y="955623"/>
                </a:cubicBezTo>
                <a:cubicBezTo>
                  <a:pt x="1160424" y="964053"/>
                  <a:pt x="1238346" y="950135"/>
                  <a:pt x="1314892" y="915989"/>
                </a:cubicBezTo>
                <a:cubicBezTo>
                  <a:pt x="1318967" y="902263"/>
                  <a:pt x="1327472" y="898468"/>
                  <a:pt x="1340408" y="904607"/>
                </a:cubicBezTo>
                <a:cubicBezTo>
                  <a:pt x="1351040" y="899865"/>
                  <a:pt x="1359545" y="896071"/>
                  <a:pt x="1368050" y="892277"/>
                </a:cubicBezTo>
                <a:cubicBezTo>
                  <a:pt x="1368050" y="892277"/>
                  <a:pt x="1368050" y="892277"/>
                  <a:pt x="1374429" y="889431"/>
                </a:cubicBezTo>
                <a:cubicBezTo>
                  <a:pt x="1482603" y="823314"/>
                  <a:pt x="1589670" y="754713"/>
                  <a:pt x="1695717" y="689544"/>
                </a:cubicBezTo>
                <a:cubicBezTo>
                  <a:pt x="1706528" y="696631"/>
                  <a:pt x="1718178" y="688457"/>
                  <a:pt x="1727880" y="693061"/>
                </a:cubicBezTo>
                <a:cubicBezTo>
                  <a:pt x="1771424" y="670659"/>
                  <a:pt x="1819578" y="670020"/>
                  <a:pt x="1863211" y="653533"/>
                </a:cubicBezTo>
                <a:cubicBezTo>
                  <a:pt x="1932361" y="625664"/>
                  <a:pt x="1996991" y="581948"/>
                  <a:pt x="2060601" y="541664"/>
                </a:cubicBezTo>
                <a:cubicBezTo>
                  <a:pt x="2147424" y="479116"/>
                  <a:pt x="2247538" y="446367"/>
                  <a:pt x="2343222" y="403684"/>
                </a:cubicBezTo>
                <a:cubicBezTo>
                  <a:pt x="2379369" y="387560"/>
                  <a:pt x="2408029" y="371798"/>
                  <a:pt x="2438728" y="349173"/>
                </a:cubicBezTo>
                <a:cubicBezTo>
                  <a:pt x="2417948" y="319738"/>
                  <a:pt x="2402224" y="341638"/>
                  <a:pt x="2384106" y="346743"/>
                </a:cubicBezTo>
                <a:cubicBezTo>
                  <a:pt x="2358501" y="352210"/>
                  <a:pt x="2333253" y="381336"/>
                  <a:pt x="2298786" y="366938"/>
                </a:cubicBezTo>
                <a:cubicBezTo>
                  <a:pt x="2199958" y="414001"/>
                  <a:pt x="2096699" y="451131"/>
                  <a:pt x="1976429" y="495848"/>
                </a:cubicBezTo>
                <a:cubicBezTo>
                  <a:pt x="2013239" y="452633"/>
                  <a:pt x="2043937" y="430008"/>
                  <a:pt x="2083407" y="421333"/>
                </a:cubicBezTo>
                <a:cubicBezTo>
                  <a:pt x="2140995" y="407553"/>
                  <a:pt x="2192956" y="375443"/>
                  <a:pt x="2247221" y="354213"/>
                </a:cubicBezTo>
                <a:cubicBezTo>
                  <a:pt x="2257853" y="349471"/>
                  <a:pt x="2265161" y="337279"/>
                  <a:pt x="2260641" y="321432"/>
                </a:cubicBezTo>
                <a:cubicBezTo>
                  <a:pt x="2252887" y="304049"/>
                  <a:pt x="2240040" y="303825"/>
                  <a:pt x="2229409" y="308567"/>
                </a:cubicBezTo>
                <a:cubicBezTo>
                  <a:pt x="2212310" y="310240"/>
                  <a:pt x="2199640" y="321847"/>
                  <a:pt x="2179129" y="310155"/>
                </a:cubicBezTo>
                <a:cubicBezTo>
                  <a:pt x="2177003" y="311104"/>
                  <a:pt x="2172750" y="313001"/>
                  <a:pt x="2170624" y="313949"/>
                </a:cubicBezTo>
                <a:cubicBezTo>
                  <a:pt x="2157777" y="313725"/>
                  <a:pt x="2144930" y="313502"/>
                  <a:pt x="2136158" y="299551"/>
                </a:cubicBezTo>
                <a:cubicBezTo>
                  <a:pt x="2126278" y="283118"/>
                  <a:pt x="2137928" y="274944"/>
                  <a:pt x="2148559" y="270201"/>
                </a:cubicBezTo>
                <a:cubicBezTo>
                  <a:pt x="2182581" y="255025"/>
                  <a:pt x="2214475" y="240798"/>
                  <a:pt x="2246370" y="226570"/>
                </a:cubicBezTo>
                <a:cubicBezTo>
                  <a:pt x="2283535" y="207014"/>
                  <a:pt x="2320879" y="199288"/>
                  <a:pt x="2349272" y="165782"/>
                </a:cubicBezTo>
                <a:cubicBezTo>
                  <a:pt x="2365086" y="149795"/>
                  <a:pt x="2383115" y="138776"/>
                  <a:pt x="2409076" y="156968"/>
                </a:cubicBezTo>
                <a:cubicBezTo>
                  <a:pt x="2409076" y="156968"/>
                  <a:pt x="2409076" y="156968"/>
                  <a:pt x="2415455" y="154122"/>
                </a:cubicBezTo>
                <a:cubicBezTo>
                  <a:pt x="2415455" y="154122"/>
                  <a:pt x="2415455" y="154122"/>
                  <a:pt x="2420726" y="148794"/>
                </a:cubicBezTo>
                <a:cubicBezTo>
                  <a:pt x="2422763" y="141931"/>
                  <a:pt x="2424801" y="135067"/>
                  <a:pt x="2426839" y="128204"/>
                </a:cubicBezTo>
                <a:cubicBezTo>
                  <a:pt x="2432199" y="128790"/>
                  <a:pt x="2438667" y="131859"/>
                  <a:pt x="2441901" y="133394"/>
                </a:cubicBezTo>
                <a:cubicBezTo>
                  <a:pt x="2461215" y="136687"/>
                  <a:pt x="2477207" y="132531"/>
                  <a:pt x="2488768" y="118442"/>
                </a:cubicBezTo>
                <a:cubicBezTo>
                  <a:pt x="2488768" y="118442"/>
                  <a:pt x="2488768" y="118442"/>
                  <a:pt x="2494128" y="119028"/>
                </a:cubicBezTo>
                <a:cubicBezTo>
                  <a:pt x="2494128" y="119028"/>
                  <a:pt x="2494128" y="119028"/>
                  <a:pt x="2497273" y="114648"/>
                </a:cubicBezTo>
                <a:cubicBezTo>
                  <a:pt x="2501437" y="106836"/>
                  <a:pt x="2502366" y="97490"/>
                  <a:pt x="2508745" y="94644"/>
                </a:cubicBezTo>
                <a:cubicBezTo>
                  <a:pt x="2557561" y="66914"/>
                  <a:pt x="2614132" y="56566"/>
                  <a:pt x="2671897" y="54616"/>
                </a:cubicBezTo>
                <a:cubicBezTo>
                  <a:pt x="2694156" y="40221"/>
                  <a:pt x="2705251" y="4011"/>
                  <a:pt x="2732638" y="307"/>
                </a:cubicBez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3" name="Slide Number Placeholder 3">
            <a:extLst>
              <a:ext uri="{FF2B5EF4-FFF2-40B4-BE49-F238E27FC236}">
                <a16:creationId xmlns:a16="http://schemas.microsoft.com/office/drawing/2014/main" id="{E6150E00-D0A3-483C-BB04-4425AACB19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2CFAF-8857-4BF8-913D-40681F8A885A}" type="slidenum">
              <a:rPr lang="en-US" smtClean="0"/>
              <a:t>‹#›</a:t>
            </a:fld>
            <a:endParaRPr lang="en-US" dirty="0"/>
          </a:p>
        </p:txBody>
      </p:sp>
    </p:spTree>
    <p:extLst>
      <p:ext uri="{BB962C8B-B14F-4D97-AF65-F5344CB8AC3E}">
        <p14:creationId xmlns:p14="http://schemas.microsoft.com/office/powerpoint/2010/main" val="37129801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0_L 7">
    <p:spTree>
      <p:nvGrpSpPr>
        <p:cNvPr id="1" name=""/>
        <p:cNvGrpSpPr/>
        <p:nvPr/>
      </p:nvGrpSpPr>
      <p:grpSpPr>
        <a:xfrm>
          <a:off x="0" y="0"/>
          <a:ext cx="0" cy="0"/>
          <a:chOff x="0" y="0"/>
          <a:chExt cx="0" cy="0"/>
        </a:xfrm>
      </p:grpSpPr>
      <p:sp>
        <p:nvSpPr>
          <p:cNvPr id="3" name="Picture Placeholder 16">
            <a:extLst>
              <a:ext uri="{FF2B5EF4-FFF2-40B4-BE49-F238E27FC236}">
                <a16:creationId xmlns:a16="http://schemas.microsoft.com/office/drawing/2014/main" id="{327E2804-5EC8-47FE-867F-A396C3B9809A}"/>
              </a:ext>
            </a:extLst>
          </p:cNvPr>
          <p:cNvSpPr>
            <a:spLocks noGrp="1"/>
          </p:cNvSpPr>
          <p:nvPr>
            <p:ph type="pic" sz="quarter" idx="14"/>
          </p:nvPr>
        </p:nvSpPr>
        <p:spPr>
          <a:xfrm>
            <a:off x="0" y="3467100"/>
            <a:ext cx="12192000" cy="33909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4" name="Text Placeholder 3">
            <a:extLst>
              <a:ext uri="{FF2B5EF4-FFF2-40B4-BE49-F238E27FC236}">
                <a16:creationId xmlns:a16="http://schemas.microsoft.com/office/drawing/2014/main" id="{7239C0ED-0232-4606-A63D-398AF662B3C0}"/>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5" name="Title 2">
            <a:extLst>
              <a:ext uri="{FF2B5EF4-FFF2-40B4-BE49-F238E27FC236}">
                <a16:creationId xmlns:a16="http://schemas.microsoft.com/office/drawing/2014/main" id="{4A7026FD-3B84-400E-B19C-12AF96CDD10A}"/>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3216059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8_L 7">
    <p:spTree>
      <p:nvGrpSpPr>
        <p:cNvPr id="1" name=""/>
        <p:cNvGrpSpPr/>
        <p:nvPr/>
      </p:nvGrpSpPr>
      <p:grpSpPr>
        <a:xfrm>
          <a:off x="0" y="0"/>
          <a:ext cx="0" cy="0"/>
          <a:chOff x="0" y="0"/>
          <a:chExt cx="0" cy="0"/>
        </a:xfrm>
      </p:grpSpPr>
      <p:sp>
        <p:nvSpPr>
          <p:cNvPr id="3" name="Picture Placeholder 16">
            <a:extLst>
              <a:ext uri="{FF2B5EF4-FFF2-40B4-BE49-F238E27FC236}">
                <a16:creationId xmlns:a16="http://schemas.microsoft.com/office/drawing/2014/main" id="{327E2804-5EC8-47FE-867F-A396C3B9809A}"/>
              </a:ext>
            </a:extLst>
          </p:cNvPr>
          <p:cNvSpPr>
            <a:spLocks noGrp="1"/>
          </p:cNvSpPr>
          <p:nvPr>
            <p:ph type="pic" sz="quarter" idx="14"/>
          </p:nvPr>
        </p:nvSpPr>
        <p:spPr>
          <a:xfrm>
            <a:off x="0" y="1638300"/>
            <a:ext cx="12192000" cy="2556329"/>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4" name="Text Placeholder 3">
            <a:extLst>
              <a:ext uri="{FF2B5EF4-FFF2-40B4-BE49-F238E27FC236}">
                <a16:creationId xmlns:a16="http://schemas.microsoft.com/office/drawing/2014/main" id="{7239C0ED-0232-4606-A63D-398AF662B3C0}"/>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5" name="Title 2">
            <a:extLst>
              <a:ext uri="{FF2B5EF4-FFF2-40B4-BE49-F238E27FC236}">
                <a16:creationId xmlns:a16="http://schemas.microsoft.com/office/drawing/2014/main" id="{4A7026FD-3B84-400E-B19C-12AF96CDD10A}"/>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8990055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5_L 7">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61CEC62-5D64-462E-9F69-056CB11D4AA8}"/>
              </a:ext>
            </a:extLst>
          </p:cNvPr>
          <p:cNvSpPr>
            <a:spLocks noGrp="1"/>
          </p:cNvSpPr>
          <p:nvPr>
            <p:ph type="pic" sz="quarter" idx="15"/>
          </p:nvPr>
        </p:nvSpPr>
        <p:spPr>
          <a:xfrm>
            <a:off x="-1" y="-1"/>
            <a:ext cx="6629400" cy="6858000"/>
          </a:xfrm>
          <a:custGeom>
            <a:avLst/>
            <a:gdLst>
              <a:gd name="connsiteX0" fmla="*/ 0 w 6629400"/>
              <a:gd name="connsiteY0" fmla="*/ 0 h 6858000"/>
              <a:gd name="connsiteX1" fmla="*/ 221275 w 6629400"/>
              <a:gd name="connsiteY1" fmla="*/ 0 h 6858000"/>
              <a:gd name="connsiteX2" fmla="*/ 3533775 w 6629400"/>
              <a:gd name="connsiteY2" fmla="*/ 0 h 6858000"/>
              <a:gd name="connsiteX3" fmla="*/ 3788742 w 6629400"/>
              <a:gd name="connsiteY3" fmla="*/ 0 h 6858000"/>
              <a:gd name="connsiteX4" fmla="*/ 6629400 w 6629400"/>
              <a:gd name="connsiteY4" fmla="*/ 6858000 h 6858000"/>
              <a:gd name="connsiteX5" fmla="*/ 3533775 w 6629400"/>
              <a:gd name="connsiteY5" fmla="*/ 6858000 h 6858000"/>
              <a:gd name="connsiteX6" fmla="*/ 3061933 w 6629400"/>
              <a:gd name="connsiteY6" fmla="*/ 6858000 h 6858000"/>
              <a:gd name="connsiteX7" fmla="*/ 0 w 66294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9400" h="6858000">
                <a:moveTo>
                  <a:pt x="0" y="0"/>
                </a:moveTo>
                <a:lnTo>
                  <a:pt x="221275" y="0"/>
                </a:lnTo>
                <a:lnTo>
                  <a:pt x="3533775" y="0"/>
                </a:lnTo>
                <a:lnTo>
                  <a:pt x="3788742" y="0"/>
                </a:lnTo>
                <a:lnTo>
                  <a:pt x="6629400" y="6858000"/>
                </a:lnTo>
                <a:lnTo>
                  <a:pt x="3533775" y="6858000"/>
                </a:lnTo>
                <a:lnTo>
                  <a:pt x="3061933" y="6858000"/>
                </a:lnTo>
                <a:lnTo>
                  <a:pt x="0" y="685800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6" name="Text Placeholder 3">
            <a:extLst>
              <a:ext uri="{FF2B5EF4-FFF2-40B4-BE49-F238E27FC236}">
                <a16:creationId xmlns:a16="http://schemas.microsoft.com/office/drawing/2014/main" id="{4DB3ED79-6CED-40DD-A8C3-3339B7DFF651}"/>
              </a:ext>
            </a:extLst>
          </p:cNvPr>
          <p:cNvSpPr>
            <a:spLocks noGrp="1"/>
          </p:cNvSpPr>
          <p:nvPr>
            <p:ph type="body" sz="half" idx="2" hasCustomPrompt="1"/>
          </p:nvPr>
        </p:nvSpPr>
        <p:spPr>
          <a:xfrm>
            <a:off x="5080000" y="1161801"/>
            <a:ext cx="6589486"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 SUBTITLE</a:t>
            </a:r>
          </a:p>
        </p:txBody>
      </p:sp>
      <p:sp>
        <p:nvSpPr>
          <p:cNvPr id="7" name="Title 2">
            <a:extLst>
              <a:ext uri="{FF2B5EF4-FFF2-40B4-BE49-F238E27FC236}">
                <a16:creationId xmlns:a16="http://schemas.microsoft.com/office/drawing/2014/main" id="{5E19CCBB-5E96-489E-8335-1EFF9874C499}"/>
              </a:ext>
            </a:extLst>
          </p:cNvPr>
          <p:cNvSpPr>
            <a:spLocks noGrp="1"/>
          </p:cNvSpPr>
          <p:nvPr>
            <p:ph type="title" hasCustomPrompt="1"/>
          </p:nvPr>
        </p:nvSpPr>
        <p:spPr>
          <a:xfrm>
            <a:off x="5080000" y="455085"/>
            <a:ext cx="6589486" cy="660511"/>
          </a:xfrm>
          <a:prstGeom prst="rect">
            <a:avLst/>
          </a:prstGeom>
        </p:spPr>
        <p:txBody>
          <a:bodyPr lIns="0" tIns="0" rIns="0" bIns="0" anchor="ctr"/>
          <a:lstStyle>
            <a:lvl1pPr algn="l">
              <a:defRPr sz="4800">
                <a:solidFill>
                  <a:schemeClr val="bg1">
                    <a:lumMod val="50000"/>
                  </a:schemeClr>
                </a:solidFill>
              </a:defRPr>
            </a:lvl1pPr>
          </a:lstStyle>
          <a:p>
            <a:r>
              <a:rPr lang="en-US" dirty="0"/>
              <a:t>Click to edit title</a:t>
            </a:r>
          </a:p>
        </p:txBody>
      </p:sp>
    </p:spTree>
    <p:extLst>
      <p:ext uri="{BB962C8B-B14F-4D97-AF65-F5344CB8AC3E}">
        <p14:creationId xmlns:p14="http://schemas.microsoft.com/office/powerpoint/2010/main" val="26741081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6_L 7">
    <p:spTree>
      <p:nvGrpSpPr>
        <p:cNvPr id="1" name=""/>
        <p:cNvGrpSpPr/>
        <p:nvPr/>
      </p:nvGrpSpPr>
      <p:grpSpPr>
        <a:xfrm>
          <a:off x="0" y="0"/>
          <a:ext cx="0" cy="0"/>
          <a:chOff x="0" y="0"/>
          <a:chExt cx="0" cy="0"/>
        </a:xfrm>
      </p:grpSpPr>
      <p:sp>
        <p:nvSpPr>
          <p:cNvPr id="3" name="Picture Placeholder 16">
            <a:extLst>
              <a:ext uri="{FF2B5EF4-FFF2-40B4-BE49-F238E27FC236}">
                <a16:creationId xmlns:a16="http://schemas.microsoft.com/office/drawing/2014/main" id="{B61CEC62-5D64-462E-9F69-056CB11D4AA8}"/>
              </a:ext>
            </a:extLst>
          </p:cNvPr>
          <p:cNvSpPr>
            <a:spLocks noGrp="1"/>
          </p:cNvSpPr>
          <p:nvPr>
            <p:ph type="pic" sz="quarter" idx="14"/>
          </p:nvPr>
        </p:nvSpPr>
        <p:spPr>
          <a:xfrm>
            <a:off x="5929460" y="-1"/>
            <a:ext cx="2922309" cy="240383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4" name="Picture Placeholder 16">
            <a:extLst>
              <a:ext uri="{FF2B5EF4-FFF2-40B4-BE49-F238E27FC236}">
                <a16:creationId xmlns:a16="http://schemas.microsoft.com/office/drawing/2014/main" id="{C30A2FCA-0EDF-4DC9-BFC8-322202051BAE}"/>
              </a:ext>
            </a:extLst>
          </p:cNvPr>
          <p:cNvSpPr>
            <a:spLocks noGrp="1"/>
          </p:cNvSpPr>
          <p:nvPr>
            <p:ph type="pic" sz="quarter" idx="15"/>
          </p:nvPr>
        </p:nvSpPr>
        <p:spPr>
          <a:xfrm>
            <a:off x="5929460" y="2648931"/>
            <a:ext cx="2922309" cy="4209069"/>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5" name="Picture Placeholder 16">
            <a:extLst>
              <a:ext uri="{FF2B5EF4-FFF2-40B4-BE49-F238E27FC236}">
                <a16:creationId xmlns:a16="http://schemas.microsoft.com/office/drawing/2014/main" id="{7398557F-8550-4CA4-8F21-0C92A3EA6556}"/>
              </a:ext>
            </a:extLst>
          </p:cNvPr>
          <p:cNvSpPr>
            <a:spLocks noGrp="1"/>
          </p:cNvSpPr>
          <p:nvPr>
            <p:ph type="pic" sz="quarter" idx="16"/>
          </p:nvPr>
        </p:nvSpPr>
        <p:spPr>
          <a:xfrm>
            <a:off x="9068587" y="0"/>
            <a:ext cx="3123414" cy="4110087"/>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6" name="Picture Placeholder 16">
            <a:extLst>
              <a:ext uri="{FF2B5EF4-FFF2-40B4-BE49-F238E27FC236}">
                <a16:creationId xmlns:a16="http://schemas.microsoft.com/office/drawing/2014/main" id="{8D12C769-0EE2-4357-B3B0-11F133C5680E}"/>
              </a:ext>
            </a:extLst>
          </p:cNvPr>
          <p:cNvSpPr>
            <a:spLocks noGrp="1"/>
          </p:cNvSpPr>
          <p:nvPr>
            <p:ph type="pic" sz="quarter" idx="17"/>
          </p:nvPr>
        </p:nvSpPr>
        <p:spPr>
          <a:xfrm>
            <a:off x="9068586" y="4279770"/>
            <a:ext cx="3123414" cy="2578229"/>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19079073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5_L 7">
    <p:spTree>
      <p:nvGrpSpPr>
        <p:cNvPr id="1" name=""/>
        <p:cNvGrpSpPr/>
        <p:nvPr/>
      </p:nvGrpSpPr>
      <p:grpSpPr>
        <a:xfrm>
          <a:off x="0" y="0"/>
          <a:ext cx="0" cy="0"/>
          <a:chOff x="0" y="0"/>
          <a:chExt cx="0" cy="0"/>
        </a:xfrm>
      </p:grpSpPr>
      <p:sp>
        <p:nvSpPr>
          <p:cNvPr id="3" name="Picture Placeholder 16">
            <a:extLst>
              <a:ext uri="{FF2B5EF4-FFF2-40B4-BE49-F238E27FC236}">
                <a16:creationId xmlns:a16="http://schemas.microsoft.com/office/drawing/2014/main" id="{B61CEC62-5D64-462E-9F69-056CB11D4AA8}"/>
              </a:ext>
            </a:extLst>
          </p:cNvPr>
          <p:cNvSpPr>
            <a:spLocks noGrp="1"/>
          </p:cNvSpPr>
          <p:nvPr>
            <p:ph type="pic" sz="quarter" idx="14"/>
          </p:nvPr>
        </p:nvSpPr>
        <p:spPr>
          <a:xfrm>
            <a:off x="3356840" y="-1"/>
            <a:ext cx="2922309" cy="240383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4" name="Picture Placeholder 16">
            <a:extLst>
              <a:ext uri="{FF2B5EF4-FFF2-40B4-BE49-F238E27FC236}">
                <a16:creationId xmlns:a16="http://schemas.microsoft.com/office/drawing/2014/main" id="{C30A2FCA-0EDF-4DC9-BFC8-322202051BAE}"/>
              </a:ext>
            </a:extLst>
          </p:cNvPr>
          <p:cNvSpPr>
            <a:spLocks noGrp="1"/>
          </p:cNvSpPr>
          <p:nvPr>
            <p:ph type="pic" sz="quarter" idx="15"/>
          </p:nvPr>
        </p:nvSpPr>
        <p:spPr>
          <a:xfrm>
            <a:off x="3356840" y="2648931"/>
            <a:ext cx="2922309" cy="4209069"/>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5" name="Picture Placeholder 16">
            <a:extLst>
              <a:ext uri="{FF2B5EF4-FFF2-40B4-BE49-F238E27FC236}">
                <a16:creationId xmlns:a16="http://schemas.microsoft.com/office/drawing/2014/main" id="{7398557F-8550-4CA4-8F21-0C92A3EA6556}"/>
              </a:ext>
            </a:extLst>
          </p:cNvPr>
          <p:cNvSpPr>
            <a:spLocks noGrp="1"/>
          </p:cNvSpPr>
          <p:nvPr>
            <p:ph type="pic" sz="quarter" idx="16"/>
          </p:nvPr>
        </p:nvSpPr>
        <p:spPr>
          <a:xfrm>
            <a:off x="0" y="0"/>
            <a:ext cx="3123414" cy="4110087"/>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6" name="Picture Placeholder 16">
            <a:extLst>
              <a:ext uri="{FF2B5EF4-FFF2-40B4-BE49-F238E27FC236}">
                <a16:creationId xmlns:a16="http://schemas.microsoft.com/office/drawing/2014/main" id="{8D12C769-0EE2-4357-B3B0-11F133C5680E}"/>
              </a:ext>
            </a:extLst>
          </p:cNvPr>
          <p:cNvSpPr>
            <a:spLocks noGrp="1"/>
          </p:cNvSpPr>
          <p:nvPr>
            <p:ph type="pic" sz="quarter" idx="17"/>
          </p:nvPr>
        </p:nvSpPr>
        <p:spPr>
          <a:xfrm>
            <a:off x="0" y="4279770"/>
            <a:ext cx="3123414" cy="2578229"/>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23827134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1_L 7">
    <p:spTree>
      <p:nvGrpSpPr>
        <p:cNvPr id="1" name=""/>
        <p:cNvGrpSpPr/>
        <p:nvPr/>
      </p:nvGrpSpPr>
      <p:grpSpPr>
        <a:xfrm>
          <a:off x="0" y="0"/>
          <a:ext cx="0" cy="0"/>
          <a:chOff x="0" y="0"/>
          <a:chExt cx="0" cy="0"/>
        </a:xfrm>
      </p:grpSpPr>
      <p:sp>
        <p:nvSpPr>
          <p:cNvPr id="10" name="Picture Placeholder 16">
            <a:extLst>
              <a:ext uri="{FF2B5EF4-FFF2-40B4-BE49-F238E27FC236}">
                <a16:creationId xmlns:a16="http://schemas.microsoft.com/office/drawing/2014/main" id="{9E6CD1C2-FF4A-41A6-89BC-EBF9D38FCBE6}"/>
              </a:ext>
            </a:extLst>
          </p:cNvPr>
          <p:cNvSpPr>
            <a:spLocks noGrp="1"/>
          </p:cNvSpPr>
          <p:nvPr>
            <p:ph type="pic" sz="quarter" idx="14"/>
          </p:nvPr>
        </p:nvSpPr>
        <p:spPr>
          <a:xfrm>
            <a:off x="0" y="0"/>
            <a:ext cx="12192000"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9" name="Picture Placeholder 16">
            <a:extLst>
              <a:ext uri="{FF2B5EF4-FFF2-40B4-BE49-F238E27FC236}">
                <a16:creationId xmlns:a16="http://schemas.microsoft.com/office/drawing/2014/main" id="{32AF803A-0721-4AD2-A6EA-A46870441302}"/>
              </a:ext>
            </a:extLst>
          </p:cNvPr>
          <p:cNvSpPr>
            <a:spLocks noGrp="1"/>
          </p:cNvSpPr>
          <p:nvPr>
            <p:ph type="pic" sz="quarter" idx="15"/>
          </p:nvPr>
        </p:nvSpPr>
        <p:spPr>
          <a:xfrm>
            <a:off x="1557338" y="1620866"/>
            <a:ext cx="3638550" cy="364807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213581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7_L 7">
    <p:spTree>
      <p:nvGrpSpPr>
        <p:cNvPr id="1" name=""/>
        <p:cNvGrpSpPr/>
        <p:nvPr/>
      </p:nvGrpSpPr>
      <p:grpSpPr>
        <a:xfrm>
          <a:off x="0" y="0"/>
          <a:ext cx="0" cy="0"/>
          <a:chOff x="0" y="0"/>
          <a:chExt cx="0" cy="0"/>
        </a:xfrm>
      </p:grpSpPr>
      <p:sp>
        <p:nvSpPr>
          <p:cNvPr id="4" name="Picture Placeholder 16">
            <a:extLst>
              <a:ext uri="{FF2B5EF4-FFF2-40B4-BE49-F238E27FC236}">
                <a16:creationId xmlns:a16="http://schemas.microsoft.com/office/drawing/2014/main" id="{5FC91F5C-09DB-40ED-969B-0C9401BFF799}"/>
              </a:ext>
            </a:extLst>
          </p:cNvPr>
          <p:cNvSpPr>
            <a:spLocks noGrp="1"/>
          </p:cNvSpPr>
          <p:nvPr>
            <p:ph type="pic" sz="quarter" idx="14"/>
          </p:nvPr>
        </p:nvSpPr>
        <p:spPr>
          <a:xfrm>
            <a:off x="3252248" y="452487"/>
            <a:ext cx="3167406" cy="1677972"/>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5" name="Picture Placeholder 16">
            <a:extLst>
              <a:ext uri="{FF2B5EF4-FFF2-40B4-BE49-F238E27FC236}">
                <a16:creationId xmlns:a16="http://schemas.microsoft.com/office/drawing/2014/main" id="{F56C7120-E91A-4DCC-95A5-35C7D77D4EC2}"/>
              </a:ext>
            </a:extLst>
          </p:cNvPr>
          <p:cNvSpPr>
            <a:spLocks noGrp="1"/>
          </p:cNvSpPr>
          <p:nvPr>
            <p:ph type="pic" sz="quarter" idx="15"/>
          </p:nvPr>
        </p:nvSpPr>
        <p:spPr>
          <a:xfrm>
            <a:off x="3252248" y="2300140"/>
            <a:ext cx="3167406" cy="1677971"/>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6" name="Picture Placeholder 16">
            <a:extLst>
              <a:ext uri="{FF2B5EF4-FFF2-40B4-BE49-F238E27FC236}">
                <a16:creationId xmlns:a16="http://schemas.microsoft.com/office/drawing/2014/main" id="{0DDBACF8-291D-47E3-BCDA-69BC0E0894F5}"/>
              </a:ext>
            </a:extLst>
          </p:cNvPr>
          <p:cNvSpPr>
            <a:spLocks noGrp="1"/>
          </p:cNvSpPr>
          <p:nvPr>
            <p:ph type="pic" sz="quarter" idx="16"/>
          </p:nvPr>
        </p:nvSpPr>
        <p:spPr>
          <a:xfrm>
            <a:off x="6617616" y="452487"/>
            <a:ext cx="2705494" cy="3525624"/>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7" name="Picture Placeholder 16">
            <a:extLst>
              <a:ext uri="{FF2B5EF4-FFF2-40B4-BE49-F238E27FC236}">
                <a16:creationId xmlns:a16="http://schemas.microsoft.com/office/drawing/2014/main" id="{05676549-4D90-402B-9BB2-298EBA7D4F71}"/>
              </a:ext>
            </a:extLst>
          </p:cNvPr>
          <p:cNvSpPr>
            <a:spLocks noGrp="1"/>
          </p:cNvSpPr>
          <p:nvPr>
            <p:ph type="pic" sz="quarter" idx="17"/>
          </p:nvPr>
        </p:nvSpPr>
        <p:spPr>
          <a:xfrm>
            <a:off x="9521072" y="452486"/>
            <a:ext cx="2337848" cy="59436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8" name="Picture Placeholder 16">
            <a:extLst>
              <a:ext uri="{FF2B5EF4-FFF2-40B4-BE49-F238E27FC236}">
                <a16:creationId xmlns:a16="http://schemas.microsoft.com/office/drawing/2014/main" id="{FFCBE86A-9366-4173-9196-E8095E59FBCD}"/>
              </a:ext>
            </a:extLst>
          </p:cNvPr>
          <p:cNvSpPr>
            <a:spLocks noGrp="1"/>
          </p:cNvSpPr>
          <p:nvPr>
            <p:ph type="pic" sz="quarter" idx="18"/>
          </p:nvPr>
        </p:nvSpPr>
        <p:spPr>
          <a:xfrm>
            <a:off x="3252248" y="4147792"/>
            <a:ext cx="6070862" cy="2248294"/>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4844864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7_L 7">
    <p:spTree>
      <p:nvGrpSpPr>
        <p:cNvPr id="1" name=""/>
        <p:cNvGrpSpPr/>
        <p:nvPr/>
      </p:nvGrpSpPr>
      <p:grpSpPr>
        <a:xfrm>
          <a:off x="0" y="0"/>
          <a:ext cx="0" cy="0"/>
          <a:chOff x="0" y="0"/>
          <a:chExt cx="0" cy="0"/>
        </a:xfrm>
      </p:grpSpPr>
      <p:sp>
        <p:nvSpPr>
          <p:cNvPr id="5" name="Picture Placeholder 16">
            <a:extLst>
              <a:ext uri="{FF2B5EF4-FFF2-40B4-BE49-F238E27FC236}">
                <a16:creationId xmlns:a16="http://schemas.microsoft.com/office/drawing/2014/main" id="{F56C7120-E91A-4DCC-95A5-35C7D77D4EC2}"/>
              </a:ext>
            </a:extLst>
          </p:cNvPr>
          <p:cNvSpPr>
            <a:spLocks noGrp="1"/>
          </p:cNvSpPr>
          <p:nvPr>
            <p:ph type="pic" sz="quarter" idx="15"/>
          </p:nvPr>
        </p:nvSpPr>
        <p:spPr>
          <a:xfrm>
            <a:off x="1118648" y="1871515"/>
            <a:ext cx="2291302" cy="313863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6" name="Picture Placeholder 16">
            <a:extLst>
              <a:ext uri="{FF2B5EF4-FFF2-40B4-BE49-F238E27FC236}">
                <a16:creationId xmlns:a16="http://schemas.microsoft.com/office/drawing/2014/main" id="{65616585-7B6D-4F91-9D7C-E202A86C3519}"/>
              </a:ext>
            </a:extLst>
          </p:cNvPr>
          <p:cNvSpPr>
            <a:spLocks noGrp="1"/>
          </p:cNvSpPr>
          <p:nvPr>
            <p:ph type="pic" sz="quarter" idx="16"/>
          </p:nvPr>
        </p:nvSpPr>
        <p:spPr>
          <a:xfrm>
            <a:off x="3671348" y="1871515"/>
            <a:ext cx="2291302" cy="313863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25" name="Picture Placeholder 16">
            <a:extLst>
              <a:ext uri="{FF2B5EF4-FFF2-40B4-BE49-F238E27FC236}">
                <a16:creationId xmlns:a16="http://schemas.microsoft.com/office/drawing/2014/main" id="{20A7077A-DAFE-4A04-9CED-E26AA13D1C97}"/>
              </a:ext>
            </a:extLst>
          </p:cNvPr>
          <p:cNvSpPr>
            <a:spLocks noGrp="1"/>
          </p:cNvSpPr>
          <p:nvPr>
            <p:ph type="pic" sz="quarter" idx="17"/>
          </p:nvPr>
        </p:nvSpPr>
        <p:spPr>
          <a:xfrm>
            <a:off x="6224048" y="1871515"/>
            <a:ext cx="2291302" cy="313863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26" name="Picture Placeholder 16">
            <a:extLst>
              <a:ext uri="{FF2B5EF4-FFF2-40B4-BE49-F238E27FC236}">
                <a16:creationId xmlns:a16="http://schemas.microsoft.com/office/drawing/2014/main" id="{55E4FEDD-0C14-4AE3-8C52-7876C438CA76}"/>
              </a:ext>
            </a:extLst>
          </p:cNvPr>
          <p:cNvSpPr>
            <a:spLocks noGrp="1"/>
          </p:cNvSpPr>
          <p:nvPr>
            <p:ph type="pic" sz="quarter" idx="18"/>
          </p:nvPr>
        </p:nvSpPr>
        <p:spPr>
          <a:xfrm>
            <a:off x="8776748" y="1871515"/>
            <a:ext cx="2291302" cy="313863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27" name="Text Placeholder 3">
            <a:extLst>
              <a:ext uri="{FF2B5EF4-FFF2-40B4-BE49-F238E27FC236}">
                <a16:creationId xmlns:a16="http://schemas.microsoft.com/office/drawing/2014/main" id="{7239C0ED-0232-4606-A63D-398AF662B3C0}"/>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28" name="Title 2">
            <a:extLst>
              <a:ext uri="{FF2B5EF4-FFF2-40B4-BE49-F238E27FC236}">
                <a16:creationId xmlns:a16="http://schemas.microsoft.com/office/drawing/2014/main" id="{4A7026FD-3B84-400E-B19C-12AF96CDD10A}"/>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32434672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8_L 7">
    <p:spTree>
      <p:nvGrpSpPr>
        <p:cNvPr id="1" name=""/>
        <p:cNvGrpSpPr/>
        <p:nvPr/>
      </p:nvGrpSpPr>
      <p:grpSpPr>
        <a:xfrm>
          <a:off x="0" y="0"/>
          <a:ext cx="0" cy="0"/>
          <a:chOff x="0" y="0"/>
          <a:chExt cx="0" cy="0"/>
        </a:xfrm>
      </p:grpSpPr>
      <p:sp>
        <p:nvSpPr>
          <p:cNvPr id="27" name="Text Placeholder 3">
            <a:extLst>
              <a:ext uri="{FF2B5EF4-FFF2-40B4-BE49-F238E27FC236}">
                <a16:creationId xmlns:a16="http://schemas.microsoft.com/office/drawing/2014/main" id="{7239C0ED-0232-4606-A63D-398AF662B3C0}"/>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28" name="Title 2">
            <a:extLst>
              <a:ext uri="{FF2B5EF4-FFF2-40B4-BE49-F238E27FC236}">
                <a16:creationId xmlns:a16="http://schemas.microsoft.com/office/drawing/2014/main" id="{4A7026FD-3B84-400E-B19C-12AF96CDD10A}"/>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
        <p:nvSpPr>
          <p:cNvPr id="17" name="Picture Placeholder 16">
            <a:extLst>
              <a:ext uri="{FF2B5EF4-FFF2-40B4-BE49-F238E27FC236}">
                <a16:creationId xmlns:a16="http://schemas.microsoft.com/office/drawing/2014/main" id="{F1D29B01-5E12-481E-B774-9642F6FB96A7}"/>
              </a:ext>
            </a:extLst>
          </p:cNvPr>
          <p:cNvSpPr>
            <a:spLocks noGrp="1"/>
          </p:cNvSpPr>
          <p:nvPr>
            <p:ph type="pic" sz="quarter" idx="15"/>
          </p:nvPr>
        </p:nvSpPr>
        <p:spPr>
          <a:xfrm>
            <a:off x="1118647" y="1871515"/>
            <a:ext cx="3024727" cy="394826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9" name="Picture Placeholder 16">
            <a:extLst>
              <a:ext uri="{FF2B5EF4-FFF2-40B4-BE49-F238E27FC236}">
                <a16:creationId xmlns:a16="http://schemas.microsoft.com/office/drawing/2014/main" id="{11314059-9A32-47BF-914D-7CF9CA52DAD7}"/>
              </a:ext>
            </a:extLst>
          </p:cNvPr>
          <p:cNvSpPr>
            <a:spLocks noGrp="1"/>
          </p:cNvSpPr>
          <p:nvPr>
            <p:ph type="pic" sz="quarter" idx="16"/>
          </p:nvPr>
        </p:nvSpPr>
        <p:spPr>
          <a:xfrm>
            <a:off x="4576222" y="1871515"/>
            <a:ext cx="3024727" cy="394826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21" name="Picture Placeholder 16">
            <a:extLst>
              <a:ext uri="{FF2B5EF4-FFF2-40B4-BE49-F238E27FC236}">
                <a16:creationId xmlns:a16="http://schemas.microsoft.com/office/drawing/2014/main" id="{45B4E641-664C-4AB0-AF31-D555D983E3F8}"/>
              </a:ext>
            </a:extLst>
          </p:cNvPr>
          <p:cNvSpPr>
            <a:spLocks noGrp="1"/>
          </p:cNvSpPr>
          <p:nvPr>
            <p:ph type="pic" sz="quarter" idx="17"/>
          </p:nvPr>
        </p:nvSpPr>
        <p:spPr>
          <a:xfrm>
            <a:off x="8024272" y="1871515"/>
            <a:ext cx="3024727" cy="394826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22923890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8_L 7">
    <p:spTree>
      <p:nvGrpSpPr>
        <p:cNvPr id="1" name=""/>
        <p:cNvGrpSpPr/>
        <p:nvPr/>
      </p:nvGrpSpPr>
      <p:grpSpPr>
        <a:xfrm>
          <a:off x="0" y="0"/>
          <a:ext cx="0" cy="0"/>
          <a:chOff x="0" y="0"/>
          <a:chExt cx="0" cy="0"/>
        </a:xfrm>
      </p:grpSpPr>
      <p:sp>
        <p:nvSpPr>
          <p:cNvPr id="27" name="Text Placeholder 3">
            <a:extLst>
              <a:ext uri="{FF2B5EF4-FFF2-40B4-BE49-F238E27FC236}">
                <a16:creationId xmlns:a16="http://schemas.microsoft.com/office/drawing/2014/main" id="{7239C0ED-0232-4606-A63D-398AF662B3C0}"/>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28" name="Title 2">
            <a:extLst>
              <a:ext uri="{FF2B5EF4-FFF2-40B4-BE49-F238E27FC236}">
                <a16:creationId xmlns:a16="http://schemas.microsoft.com/office/drawing/2014/main" id="{4A7026FD-3B84-400E-B19C-12AF96CDD10A}"/>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
        <p:nvSpPr>
          <p:cNvPr id="16" name="Picture Placeholder 16">
            <a:extLst>
              <a:ext uri="{FF2B5EF4-FFF2-40B4-BE49-F238E27FC236}">
                <a16:creationId xmlns:a16="http://schemas.microsoft.com/office/drawing/2014/main" id="{3731CDC9-9C65-4F54-9116-CDF41405954B}"/>
              </a:ext>
            </a:extLst>
          </p:cNvPr>
          <p:cNvSpPr>
            <a:spLocks noGrp="1"/>
          </p:cNvSpPr>
          <p:nvPr>
            <p:ph type="pic" sz="quarter" idx="15"/>
          </p:nvPr>
        </p:nvSpPr>
        <p:spPr>
          <a:xfrm>
            <a:off x="0" y="1871515"/>
            <a:ext cx="4059936" cy="342438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22" name="Picture Placeholder 16">
            <a:extLst>
              <a:ext uri="{FF2B5EF4-FFF2-40B4-BE49-F238E27FC236}">
                <a16:creationId xmlns:a16="http://schemas.microsoft.com/office/drawing/2014/main" id="{5EF3A4C5-A5C2-4D0B-A98C-3852A3A4D565}"/>
              </a:ext>
            </a:extLst>
          </p:cNvPr>
          <p:cNvSpPr>
            <a:spLocks noGrp="1"/>
          </p:cNvSpPr>
          <p:nvPr>
            <p:ph type="pic" sz="quarter" idx="16"/>
          </p:nvPr>
        </p:nvSpPr>
        <p:spPr>
          <a:xfrm>
            <a:off x="4059936" y="1871514"/>
            <a:ext cx="4059936" cy="342438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23" name="Picture Placeholder 16">
            <a:extLst>
              <a:ext uri="{FF2B5EF4-FFF2-40B4-BE49-F238E27FC236}">
                <a16:creationId xmlns:a16="http://schemas.microsoft.com/office/drawing/2014/main" id="{62B3132B-DC96-4EFA-A012-20F071488406}"/>
              </a:ext>
            </a:extLst>
          </p:cNvPr>
          <p:cNvSpPr>
            <a:spLocks noGrp="1"/>
          </p:cNvSpPr>
          <p:nvPr>
            <p:ph type="pic" sz="quarter" idx="17"/>
          </p:nvPr>
        </p:nvSpPr>
        <p:spPr>
          <a:xfrm>
            <a:off x="8119872" y="1871514"/>
            <a:ext cx="4059936" cy="342438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3423511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4_L 7">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D96DAC1-DDA3-4C03-992C-1296D330A95B}"/>
              </a:ext>
            </a:extLst>
          </p:cNvPr>
          <p:cNvSpPr>
            <a:spLocks noGrp="1"/>
          </p:cNvSpPr>
          <p:nvPr>
            <p:ph type="pic" sz="quarter" idx="14"/>
          </p:nvPr>
        </p:nvSpPr>
        <p:spPr>
          <a:xfrm>
            <a:off x="239973" y="406400"/>
            <a:ext cx="11712055" cy="3016778"/>
          </a:xfrm>
          <a:custGeom>
            <a:avLst/>
            <a:gdLst>
              <a:gd name="connsiteX0" fmla="*/ 8003668 w 11712055"/>
              <a:gd name="connsiteY0" fmla="*/ 584 h 2894374"/>
              <a:gd name="connsiteX1" fmla="*/ 8288243 w 11712055"/>
              <a:gd name="connsiteY1" fmla="*/ 9344 h 2894374"/>
              <a:gd name="connsiteX2" fmla="*/ 8853337 w 11712055"/>
              <a:gd name="connsiteY2" fmla="*/ 53729 h 2894374"/>
              <a:gd name="connsiteX3" fmla="*/ 9369715 w 11712055"/>
              <a:gd name="connsiteY3" fmla="*/ 114466 h 2894374"/>
              <a:gd name="connsiteX4" fmla="*/ 9480136 w 11712055"/>
              <a:gd name="connsiteY4" fmla="*/ 224261 h 2894374"/>
              <a:gd name="connsiteX5" fmla="*/ 9668500 w 11712055"/>
              <a:gd name="connsiteY5" fmla="*/ 259302 h 2894374"/>
              <a:gd name="connsiteX6" fmla="*/ 9726959 w 11712055"/>
              <a:gd name="connsiteY6" fmla="*/ 259302 h 2894374"/>
              <a:gd name="connsiteX7" fmla="*/ 9873103 w 11712055"/>
              <a:gd name="connsiteY7" fmla="*/ 280326 h 2894374"/>
              <a:gd name="connsiteX8" fmla="*/ 10379739 w 11712055"/>
              <a:gd name="connsiteY8" fmla="*/ 280326 h 2894374"/>
              <a:gd name="connsiteX9" fmla="*/ 10496654 w 11712055"/>
              <a:gd name="connsiteY9" fmla="*/ 301351 h 2894374"/>
              <a:gd name="connsiteX10" fmla="*/ 10613571 w 11712055"/>
              <a:gd name="connsiteY10" fmla="*/ 301351 h 2894374"/>
              <a:gd name="connsiteX11" fmla="*/ 10889622 w 11712055"/>
              <a:gd name="connsiteY11" fmla="*/ 301351 h 2894374"/>
              <a:gd name="connsiteX12" fmla="*/ 10993547 w 11712055"/>
              <a:gd name="connsiteY12" fmla="*/ 322376 h 2894374"/>
              <a:gd name="connsiteX13" fmla="*/ 11201397 w 11712055"/>
              <a:gd name="connsiteY13" fmla="*/ 322376 h 2894374"/>
              <a:gd name="connsiteX14" fmla="*/ 11220884 w 11712055"/>
              <a:gd name="connsiteY14" fmla="*/ 329384 h 2894374"/>
              <a:gd name="connsiteX15" fmla="*/ 11230626 w 11712055"/>
              <a:gd name="connsiteY15" fmla="*/ 322376 h 2894374"/>
              <a:gd name="connsiteX16" fmla="*/ 11292332 w 11712055"/>
              <a:gd name="connsiteY16" fmla="*/ 322376 h 2894374"/>
              <a:gd name="connsiteX17" fmla="*/ 11406000 w 11712055"/>
              <a:gd name="connsiteY17" fmla="*/ 343400 h 2894374"/>
              <a:gd name="connsiteX18" fmla="*/ 11496935 w 11712055"/>
              <a:gd name="connsiteY18" fmla="*/ 343400 h 2894374"/>
              <a:gd name="connsiteX19" fmla="*/ 11438477 w 11712055"/>
              <a:gd name="connsiteY19" fmla="*/ 387785 h 2894374"/>
              <a:gd name="connsiteX20" fmla="*/ 11350790 w 11712055"/>
              <a:gd name="connsiteY20" fmla="*/ 387785 h 2894374"/>
              <a:gd name="connsiteX21" fmla="*/ 11292332 w 11712055"/>
              <a:gd name="connsiteY21" fmla="*/ 406473 h 2894374"/>
              <a:gd name="connsiteX22" fmla="*/ 11084482 w 11712055"/>
              <a:gd name="connsiteY22" fmla="*/ 408810 h 2894374"/>
              <a:gd name="connsiteX23" fmla="*/ 11055253 w 11712055"/>
              <a:gd name="connsiteY23" fmla="*/ 427498 h 2894374"/>
              <a:gd name="connsiteX24" fmla="*/ 10935089 w 11712055"/>
              <a:gd name="connsiteY24" fmla="*/ 432170 h 2894374"/>
              <a:gd name="connsiteX25" fmla="*/ 10876631 w 11712055"/>
              <a:gd name="connsiteY25" fmla="*/ 450859 h 2894374"/>
              <a:gd name="connsiteX26" fmla="*/ 10788944 w 11712055"/>
              <a:gd name="connsiteY26" fmla="*/ 450859 h 2894374"/>
              <a:gd name="connsiteX27" fmla="*/ 10759715 w 11712055"/>
              <a:gd name="connsiteY27" fmla="*/ 474219 h 2894374"/>
              <a:gd name="connsiteX28" fmla="*/ 10496654 w 11712055"/>
              <a:gd name="connsiteY28" fmla="*/ 474219 h 2894374"/>
              <a:gd name="connsiteX29" fmla="*/ 10292052 w 11712055"/>
              <a:gd name="connsiteY29" fmla="*/ 492908 h 2894374"/>
              <a:gd name="connsiteX30" fmla="*/ 10230346 w 11712055"/>
              <a:gd name="connsiteY30" fmla="*/ 492908 h 2894374"/>
              <a:gd name="connsiteX31" fmla="*/ 10142659 w 11712055"/>
              <a:gd name="connsiteY31" fmla="*/ 492908 h 2894374"/>
              <a:gd name="connsiteX32" fmla="*/ 10048477 w 11712055"/>
              <a:gd name="connsiteY32" fmla="*/ 495244 h 2894374"/>
              <a:gd name="connsiteX33" fmla="*/ 9993267 w 11712055"/>
              <a:gd name="connsiteY33" fmla="*/ 513932 h 2894374"/>
              <a:gd name="connsiteX34" fmla="*/ 9934808 w 11712055"/>
              <a:gd name="connsiteY34" fmla="*/ 513932 h 2894374"/>
              <a:gd name="connsiteX35" fmla="*/ 9905579 w 11712055"/>
              <a:gd name="connsiteY35" fmla="*/ 516268 h 2894374"/>
              <a:gd name="connsiteX36" fmla="*/ 9817893 w 11712055"/>
              <a:gd name="connsiteY36" fmla="*/ 516268 h 2894374"/>
              <a:gd name="connsiteX37" fmla="*/ 9759435 w 11712055"/>
              <a:gd name="connsiteY37" fmla="*/ 516268 h 2894374"/>
              <a:gd name="connsiteX38" fmla="*/ 9697730 w 11712055"/>
              <a:gd name="connsiteY38" fmla="*/ 537293 h 2894374"/>
              <a:gd name="connsiteX39" fmla="*/ 9610042 w 11712055"/>
              <a:gd name="connsiteY39" fmla="*/ 537293 h 2894374"/>
              <a:gd name="connsiteX40" fmla="*/ 9551584 w 11712055"/>
              <a:gd name="connsiteY40" fmla="*/ 555981 h 2894374"/>
              <a:gd name="connsiteX41" fmla="*/ 9522355 w 11712055"/>
              <a:gd name="connsiteY41" fmla="*/ 600366 h 2894374"/>
              <a:gd name="connsiteX42" fmla="*/ 9551584 w 11712055"/>
              <a:gd name="connsiteY42" fmla="*/ 600366 h 2894374"/>
              <a:gd name="connsiteX43" fmla="*/ 9639271 w 11712055"/>
              <a:gd name="connsiteY43" fmla="*/ 663439 h 2894374"/>
              <a:gd name="connsiteX44" fmla="*/ 9873103 w 11712055"/>
              <a:gd name="connsiteY44" fmla="*/ 684465 h 2894374"/>
              <a:gd name="connsiteX45" fmla="*/ 9905579 w 11712055"/>
              <a:gd name="connsiteY45" fmla="*/ 686800 h 2894374"/>
              <a:gd name="connsiteX46" fmla="*/ 9925066 w 11712055"/>
              <a:gd name="connsiteY46" fmla="*/ 677456 h 2894374"/>
              <a:gd name="connsiteX47" fmla="*/ 9934808 w 11712055"/>
              <a:gd name="connsiteY47" fmla="*/ 684465 h 2894374"/>
              <a:gd name="connsiteX48" fmla="*/ 9960790 w 11712055"/>
              <a:gd name="connsiteY48" fmla="*/ 686800 h 2894374"/>
              <a:gd name="connsiteX49" fmla="*/ 9983524 w 11712055"/>
              <a:gd name="connsiteY49" fmla="*/ 707825 h 2894374"/>
              <a:gd name="connsiteX50" fmla="*/ 9996515 w 11712055"/>
              <a:gd name="connsiteY50" fmla="*/ 705489 h 2894374"/>
              <a:gd name="connsiteX51" fmla="*/ 9960790 w 11712055"/>
              <a:gd name="connsiteY51" fmla="*/ 686800 h 2894374"/>
              <a:gd name="connsiteX52" fmla="*/ 10142659 w 11712055"/>
              <a:gd name="connsiteY52" fmla="*/ 686800 h 2894374"/>
              <a:gd name="connsiteX53" fmla="*/ 10197869 w 11712055"/>
              <a:gd name="connsiteY53" fmla="*/ 686800 h 2894374"/>
              <a:gd name="connsiteX54" fmla="*/ 10525883 w 11712055"/>
              <a:gd name="connsiteY54" fmla="*/ 707825 h 2894374"/>
              <a:gd name="connsiteX55" fmla="*/ 10558360 w 11712055"/>
              <a:gd name="connsiteY55" fmla="*/ 763890 h 2894374"/>
              <a:gd name="connsiteX56" fmla="*/ 10438196 w 11712055"/>
              <a:gd name="connsiteY56" fmla="*/ 833972 h 2894374"/>
              <a:gd name="connsiteX57" fmla="*/ 10701258 w 11712055"/>
              <a:gd name="connsiteY57" fmla="*/ 852660 h 2894374"/>
              <a:gd name="connsiteX58" fmla="*/ 10951328 w 11712055"/>
              <a:gd name="connsiteY58" fmla="*/ 852660 h 2894374"/>
              <a:gd name="connsiteX59" fmla="*/ 11532659 w 11712055"/>
              <a:gd name="connsiteY59" fmla="*/ 876021 h 2894374"/>
              <a:gd name="connsiteX60" fmla="*/ 11711281 w 11712055"/>
              <a:gd name="connsiteY60" fmla="*/ 873685 h 2894374"/>
              <a:gd name="connsiteX61" fmla="*/ 11656071 w 11712055"/>
              <a:gd name="connsiteY61" fmla="*/ 929751 h 2894374"/>
              <a:gd name="connsiteX62" fmla="*/ 11380019 w 11712055"/>
              <a:gd name="connsiteY62" fmla="*/ 936758 h 2894374"/>
              <a:gd name="connsiteX63" fmla="*/ 11318314 w 11712055"/>
              <a:gd name="connsiteY63" fmla="*/ 939094 h 2894374"/>
              <a:gd name="connsiteX64" fmla="*/ 10892869 w 11712055"/>
              <a:gd name="connsiteY64" fmla="*/ 999832 h 2894374"/>
              <a:gd name="connsiteX65" fmla="*/ 10003009 w 11712055"/>
              <a:gd name="connsiteY65" fmla="*/ 1109627 h 2894374"/>
              <a:gd name="connsiteX66" fmla="*/ 9905579 w 11712055"/>
              <a:gd name="connsiteY66" fmla="*/ 1170364 h 2894374"/>
              <a:gd name="connsiteX67" fmla="*/ 10022496 w 11712055"/>
              <a:gd name="connsiteY67" fmla="*/ 1193725 h 2894374"/>
              <a:gd name="connsiteX68" fmla="*/ 10691514 w 11712055"/>
              <a:gd name="connsiteY68" fmla="*/ 1214750 h 2894374"/>
              <a:gd name="connsiteX69" fmla="*/ 10834411 w 11712055"/>
              <a:gd name="connsiteY69" fmla="*/ 1238110 h 2894374"/>
              <a:gd name="connsiteX70" fmla="*/ 10847402 w 11712055"/>
              <a:gd name="connsiteY70" fmla="*/ 1298847 h 2894374"/>
              <a:gd name="connsiteX71" fmla="*/ 10792192 w 11712055"/>
              <a:gd name="connsiteY71" fmla="*/ 1319872 h 2894374"/>
              <a:gd name="connsiteX72" fmla="*/ 10701258 w 11712055"/>
              <a:gd name="connsiteY72" fmla="*/ 1382945 h 2894374"/>
              <a:gd name="connsiteX73" fmla="*/ 10698010 w 11712055"/>
              <a:gd name="connsiteY73" fmla="*/ 1380610 h 2894374"/>
              <a:gd name="connsiteX74" fmla="*/ 10698010 w 11712055"/>
              <a:gd name="connsiteY74" fmla="*/ 1382945 h 2894374"/>
              <a:gd name="connsiteX75" fmla="*/ 10701258 w 11712055"/>
              <a:gd name="connsiteY75" fmla="*/ 1382945 h 2894374"/>
              <a:gd name="connsiteX76" fmla="*/ 10613571 w 11712055"/>
              <a:gd name="connsiteY76" fmla="*/ 1469379 h 2894374"/>
              <a:gd name="connsiteX77" fmla="*/ 10607075 w 11712055"/>
              <a:gd name="connsiteY77" fmla="*/ 1464707 h 2894374"/>
              <a:gd name="connsiteX78" fmla="*/ 10607075 w 11712055"/>
              <a:gd name="connsiteY78" fmla="*/ 1467044 h 2894374"/>
              <a:gd name="connsiteX79" fmla="*/ 10613571 w 11712055"/>
              <a:gd name="connsiteY79" fmla="*/ 1469379 h 2894374"/>
              <a:gd name="connsiteX80" fmla="*/ 10555112 w 11712055"/>
              <a:gd name="connsiteY80" fmla="*/ 1490404 h 2894374"/>
              <a:gd name="connsiteX81" fmla="*/ 10551865 w 11712055"/>
              <a:gd name="connsiteY81" fmla="*/ 1488068 h 2894374"/>
              <a:gd name="connsiteX82" fmla="*/ 10548617 w 11712055"/>
              <a:gd name="connsiteY82" fmla="*/ 1488068 h 2894374"/>
              <a:gd name="connsiteX83" fmla="*/ 10555112 w 11712055"/>
              <a:gd name="connsiteY83" fmla="*/ 1490404 h 2894374"/>
              <a:gd name="connsiteX84" fmla="*/ 10230346 w 11712055"/>
              <a:gd name="connsiteY84" fmla="*/ 1595526 h 2894374"/>
              <a:gd name="connsiteX85" fmla="*/ 10227098 w 11712055"/>
              <a:gd name="connsiteY85" fmla="*/ 1590855 h 2894374"/>
              <a:gd name="connsiteX86" fmla="*/ 10227098 w 11712055"/>
              <a:gd name="connsiteY86" fmla="*/ 1593191 h 2894374"/>
              <a:gd name="connsiteX87" fmla="*/ 10230346 w 11712055"/>
              <a:gd name="connsiteY87" fmla="*/ 1595526 h 2894374"/>
              <a:gd name="connsiteX88" fmla="*/ 10022496 w 11712055"/>
              <a:gd name="connsiteY88" fmla="*/ 1724010 h 2894374"/>
              <a:gd name="connsiteX89" fmla="*/ 9967286 w 11712055"/>
              <a:gd name="connsiteY89" fmla="*/ 1745034 h 2894374"/>
              <a:gd name="connsiteX90" fmla="*/ 9960790 w 11712055"/>
              <a:gd name="connsiteY90" fmla="*/ 1742698 h 2894374"/>
              <a:gd name="connsiteX91" fmla="*/ 9960790 w 11712055"/>
              <a:gd name="connsiteY91" fmla="*/ 1745034 h 2894374"/>
              <a:gd name="connsiteX92" fmla="*/ 9905579 w 11712055"/>
              <a:gd name="connsiteY92" fmla="*/ 1745034 h 2894374"/>
              <a:gd name="connsiteX93" fmla="*/ 9759435 w 11712055"/>
              <a:gd name="connsiteY93" fmla="*/ 1742698 h 2894374"/>
              <a:gd name="connsiteX94" fmla="*/ 9668500 w 11712055"/>
              <a:gd name="connsiteY94" fmla="*/ 1808108 h 2894374"/>
              <a:gd name="connsiteX95" fmla="*/ 9668500 w 11712055"/>
              <a:gd name="connsiteY95" fmla="*/ 1815116 h 2894374"/>
              <a:gd name="connsiteX96" fmla="*/ 9668500 w 11712055"/>
              <a:gd name="connsiteY96" fmla="*/ 1826797 h 2894374"/>
              <a:gd name="connsiteX97" fmla="*/ 9639271 w 11712055"/>
              <a:gd name="connsiteY97" fmla="*/ 1847821 h 2894374"/>
              <a:gd name="connsiteX98" fmla="*/ 9687986 w 11712055"/>
              <a:gd name="connsiteY98" fmla="*/ 1936591 h 2894374"/>
              <a:gd name="connsiteX99" fmla="*/ 9785416 w 11712055"/>
              <a:gd name="connsiteY99" fmla="*/ 2020689 h 2894374"/>
              <a:gd name="connsiteX100" fmla="*/ 9873103 w 11712055"/>
              <a:gd name="connsiteY100" fmla="*/ 2083763 h 2894374"/>
              <a:gd name="connsiteX101" fmla="*/ 9905579 w 11712055"/>
              <a:gd name="connsiteY101" fmla="*/ 2104787 h 2894374"/>
              <a:gd name="connsiteX102" fmla="*/ 10480416 w 11712055"/>
              <a:gd name="connsiteY102" fmla="*/ 2256631 h 2894374"/>
              <a:gd name="connsiteX103" fmla="*/ 10470673 w 11712055"/>
              <a:gd name="connsiteY103" fmla="*/ 2340729 h 2894374"/>
              <a:gd name="connsiteX104" fmla="*/ 10473921 w 11712055"/>
              <a:gd name="connsiteY104" fmla="*/ 2343065 h 2894374"/>
              <a:gd name="connsiteX105" fmla="*/ 10467425 w 11712055"/>
              <a:gd name="connsiteY105" fmla="*/ 2343065 h 2894374"/>
              <a:gd name="connsiteX106" fmla="*/ 10441444 w 11712055"/>
              <a:gd name="connsiteY106" fmla="*/ 2357081 h 2894374"/>
              <a:gd name="connsiteX107" fmla="*/ 10412215 w 11712055"/>
              <a:gd name="connsiteY107" fmla="*/ 2359417 h 2894374"/>
              <a:gd name="connsiteX108" fmla="*/ 10262823 w 11712055"/>
              <a:gd name="connsiteY108" fmla="*/ 2375770 h 2894374"/>
              <a:gd name="connsiteX109" fmla="*/ 10240089 w 11712055"/>
              <a:gd name="connsiteY109" fmla="*/ 2401466 h 2894374"/>
              <a:gd name="connsiteX110" fmla="*/ 10204365 w 11712055"/>
              <a:gd name="connsiteY110" fmla="*/ 2483228 h 2894374"/>
              <a:gd name="connsiteX111" fmla="*/ 10405720 w 11712055"/>
              <a:gd name="connsiteY111" fmla="*/ 2571998 h 2894374"/>
              <a:gd name="connsiteX112" fmla="*/ 10496654 w 11712055"/>
              <a:gd name="connsiteY112" fmla="*/ 2593023 h 2894374"/>
              <a:gd name="connsiteX113" fmla="*/ 10613571 w 11712055"/>
              <a:gd name="connsiteY113" fmla="*/ 2614048 h 2894374"/>
              <a:gd name="connsiteX114" fmla="*/ 10672029 w 11712055"/>
              <a:gd name="connsiteY114" fmla="*/ 2614048 h 2894374"/>
              <a:gd name="connsiteX115" fmla="*/ 10779201 w 11712055"/>
              <a:gd name="connsiteY115" fmla="*/ 2656097 h 2894374"/>
              <a:gd name="connsiteX116" fmla="*/ 10772706 w 11712055"/>
              <a:gd name="connsiteY116" fmla="*/ 2684129 h 2894374"/>
              <a:gd name="connsiteX117" fmla="*/ 10642800 w 11712055"/>
              <a:gd name="connsiteY117" fmla="*/ 2677121 h 2894374"/>
              <a:gd name="connsiteX118" fmla="*/ 10623313 w 11712055"/>
              <a:gd name="connsiteY118" fmla="*/ 2670113 h 2894374"/>
              <a:gd name="connsiteX119" fmla="*/ 10613571 w 11712055"/>
              <a:gd name="connsiteY119" fmla="*/ 2677121 h 2894374"/>
              <a:gd name="connsiteX120" fmla="*/ 10584342 w 11712055"/>
              <a:gd name="connsiteY120" fmla="*/ 2677121 h 2894374"/>
              <a:gd name="connsiteX121" fmla="*/ 10438196 w 11712055"/>
              <a:gd name="connsiteY121" fmla="*/ 2656097 h 2894374"/>
              <a:gd name="connsiteX122" fmla="*/ 10379739 w 11712055"/>
              <a:gd name="connsiteY122" fmla="*/ 2653760 h 2894374"/>
              <a:gd name="connsiteX123" fmla="*/ 10090697 w 11712055"/>
              <a:gd name="connsiteY123" fmla="*/ 2646752 h 2894374"/>
              <a:gd name="connsiteX124" fmla="*/ 9983524 w 11712055"/>
              <a:gd name="connsiteY124" fmla="*/ 2670113 h 2894374"/>
              <a:gd name="connsiteX125" fmla="*/ 10045229 w 11712055"/>
              <a:gd name="connsiteY125" fmla="*/ 2728514 h 2894374"/>
              <a:gd name="connsiteX126" fmla="*/ 10266071 w 11712055"/>
              <a:gd name="connsiteY126" fmla="*/ 2810277 h 2894374"/>
              <a:gd name="connsiteX127" fmla="*/ 10048477 w 11712055"/>
              <a:gd name="connsiteY127" fmla="*/ 2866342 h 2894374"/>
              <a:gd name="connsiteX128" fmla="*/ 9726959 w 11712055"/>
              <a:gd name="connsiteY128" fmla="*/ 2866342 h 2894374"/>
              <a:gd name="connsiteX129" fmla="*/ 9700977 w 11712055"/>
              <a:gd name="connsiteY129" fmla="*/ 2866342 h 2894374"/>
              <a:gd name="connsiteX130" fmla="*/ 9551584 w 11712055"/>
              <a:gd name="connsiteY130" fmla="*/ 2845317 h 2894374"/>
              <a:gd name="connsiteX131" fmla="*/ 9405440 w 11712055"/>
              <a:gd name="connsiteY131" fmla="*/ 2821957 h 2894374"/>
              <a:gd name="connsiteX132" fmla="*/ 9405440 w 11712055"/>
              <a:gd name="connsiteY132" fmla="*/ 2826629 h 2894374"/>
              <a:gd name="connsiteX133" fmla="*/ 9200837 w 11712055"/>
              <a:gd name="connsiteY133" fmla="*/ 2803268 h 2894374"/>
              <a:gd name="connsiteX134" fmla="*/ 9168360 w 11712055"/>
              <a:gd name="connsiteY134" fmla="*/ 2803268 h 2894374"/>
              <a:gd name="connsiteX135" fmla="*/ 9054692 w 11712055"/>
              <a:gd name="connsiteY135" fmla="*/ 2782244 h 2894374"/>
              <a:gd name="connsiteX136" fmla="*/ 9022216 w 11712055"/>
              <a:gd name="connsiteY136" fmla="*/ 2779908 h 2894374"/>
              <a:gd name="connsiteX137" fmla="*/ 8960510 w 11712055"/>
              <a:gd name="connsiteY137" fmla="*/ 2779908 h 2894374"/>
              <a:gd name="connsiteX138" fmla="*/ 8944271 w 11712055"/>
              <a:gd name="connsiteY138" fmla="*/ 2786916 h 2894374"/>
              <a:gd name="connsiteX139" fmla="*/ 8934528 w 11712055"/>
              <a:gd name="connsiteY139" fmla="*/ 2779908 h 2894374"/>
              <a:gd name="connsiteX140" fmla="*/ 8902052 w 11712055"/>
              <a:gd name="connsiteY140" fmla="*/ 2784580 h 2894374"/>
              <a:gd name="connsiteX141" fmla="*/ 8872823 w 11712055"/>
              <a:gd name="connsiteY141" fmla="*/ 2803268 h 2894374"/>
              <a:gd name="connsiteX142" fmla="*/ 8814365 w 11712055"/>
              <a:gd name="connsiteY142" fmla="*/ 2807940 h 2894374"/>
              <a:gd name="connsiteX143" fmla="*/ 8492846 w 11712055"/>
              <a:gd name="connsiteY143" fmla="*/ 2803268 h 2894374"/>
              <a:gd name="connsiteX144" fmla="*/ 8431141 w 11712055"/>
              <a:gd name="connsiteY144" fmla="*/ 2782244 h 2894374"/>
              <a:gd name="connsiteX145" fmla="*/ 8401912 w 11712055"/>
              <a:gd name="connsiteY145" fmla="*/ 2779908 h 2894374"/>
              <a:gd name="connsiteX146" fmla="*/ 8184318 w 11712055"/>
              <a:gd name="connsiteY146" fmla="*/ 2777571 h 2894374"/>
              <a:gd name="connsiteX147" fmla="*/ 8025183 w 11712055"/>
              <a:gd name="connsiteY147" fmla="*/ 2775236 h 2894374"/>
              <a:gd name="connsiteX148" fmla="*/ 7947239 w 11712055"/>
              <a:gd name="connsiteY148" fmla="*/ 2761219 h 2894374"/>
              <a:gd name="connsiteX149" fmla="*/ 7882286 w 11712055"/>
              <a:gd name="connsiteY149" fmla="*/ 2744867 h 2894374"/>
              <a:gd name="connsiteX150" fmla="*/ 7680931 w 11712055"/>
              <a:gd name="connsiteY150" fmla="*/ 2740195 h 2894374"/>
              <a:gd name="connsiteX151" fmla="*/ 7638711 w 11712055"/>
              <a:gd name="connsiteY151" fmla="*/ 2740195 h 2894374"/>
              <a:gd name="connsiteX152" fmla="*/ 7291211 w 11712055"/>
              <a:gd name="connsiteY152" fmla="*/ 2740195 h 2894374"/>
              <a:gd name="connsiteX153" fmla="*/ 7245744 w 11712055"/>
              <a:gd name="connsiteY153" fmla="*/ 2740195 h 2894374"/>
              <a:gd name="connsiteX154" fmla="*/ 7229506 w 11712055"/>
              <a:gd name="connsiteY154" fmla="*/ 2744867 h 2894374"/>
              <a:gd name="connsiteX155" fmla="*/ 7184038 w 11712055"/>
              <a:gd name="connsiteY155" fmla="*/ 2772899 h 2894374"/>
              <a:gd name="connsiteX156" fmla="*/ 7372403 w 11712055"/>
              <a:gd name="connsiteY156" fmla="*/ 2812612 h 2894374"/>
              <a:gd name="connsiteX157" fmla="*/ 6696889 w 11712055"/>
              <a:gd name="connsiteY157" fmla="*/ 2807940 h 2894374"/>
              <a:gd name="connsiteX158" fmla="*/ 6515020 w 11712055"/>
              <a:gd name="connsiteY158" fmla="*/ 2803268 h 2894374"/>
              <a:gd name="connsiteX159" fmla="*/ 6268197 w 11712055"/>
              <a:gd name="connsiteY159" fmla="*/ 2784580 h 2894374"/>
              <a:gd name="connsiteX160" fmla="*/ 5962917 w 11712055"/>
              <a:gd name="connsiteY160" fmla="*/ 2758883 h 2894374"/>
              <a:gd name="connsiteX161" fmla="*/ 5871982 w 11712055"/>
              <a:gd name="connsiteY161" fmla="*/ 2761219 h 2894374"/>
              <a:gd name="connsiteX162" fmla="*/ 5820019 w 11712055"/>
              <a:gd name="connsiteY162" fmla="*/ 2761219 h 2894374"/>
              <a:gd name="connsiteX163" fmla="*/ 5758314 w 11712055"/>
              <a:gd name="connsiteY163" fmla="*/ 2758883 h 2894374"/>
              <a:gd name="connsiteX164" fmla="*/ 5443291 w 11712055"/>
              <a:gd name="connsiteY164" fmla="*/ 2786916 h 2894374"/>
              <a:gd name="connsiteX165" fmla="*/ 5196468 w 11712055"/>
              <a:gd name="connsiteY165" fmla="*/ 2803268 h 2894374"/>
              <a:gd name="connsiteX166" fmla="*/ 5021095 w 11712055"/>
              <a:gd name="connsiteY166" fmla="*/ 2810277 h 2894374"/>
              <a:gd name="connsiteX167" fmla="*/ 4342333 w 11712055"/>
              <a:gd name="connsiteY167" fmla="*/ 2812612 h 2894374"/>
              <a:gd name="connsiteX168" fmla="*/ 4530698 w 11712055"/>
              <a:gd name="connsiteY168" fmla="*/ 2772899 h 2894374"/>
              <a:gd name="connsiteX169" fmla="*/ 4485230 w 11712055"/>
              <a:gd name="connsiteY169" fmla="*/ 2744867 h 2894374"/>
              <a:gd name="connsiteX170" fmla="*/ 4468991 w 11712055"/>
              <a:gd name="connsiteY170" fmla="*/ 2740195 h 2894374"/>
              <a:gd name="connsiteX171" fmla="*/ 4426772 w 11712055"/>
              <a:gd name="connsiteY171" fmla="*/ 2742531 h 2894374"/>
              <a:gd name="connsiteX172" fmla="*/ 4079272 w 11712055"/>
              <a:gd name="connsiteY172" fmla="*/ 2740195 h 2894374"/>
              <a:gd name="connsiteX173" fmla="*/ 4033804 w 11712055"/>
              <a:gd name="connsiteY173" fmla="*/ 2740195 h 2894374"/>
              <a:gd name="connsiteX174" fmla="*/ 3832449 w 11712055"/>
              <a:gd name="connsiteY174" fmla="*/ 2744867 h 2894374"/>
              <a:gd name="connsiteX175" fmla="*/ 3767496 w 11712055"/>
              <a:gd name="connsiteY175" fmla="*/ 2761219 h 2894374"/>
              <a:gd name="connsiteX176" fmla="*/ 3689552 w 11712055"/>
              <a:gd name="connsiteY176" fmla="*/ 2777571 h 2894374"/>
              <a:gd name="connsiteX177" fmla="*/ 3533664 w 11712055"/>
              <a:gd name="connsiteY177" fmla="*/ 2779908 h 2894374"/>
              <a:gd name="connsiteX178" fmla="*/ 3312823 w 11712055"/>
              <a:gd name="connsiteY178" fmla="*/ 2782244 h 2894374"/>
              <a:gd name="connsiteX179" fmla="*/ 3280347 w 11712055"/>
              <a:gd name="connsiteY179" fmla="*/ 2782244 h 2894374"/>
              <a:gd name="connsiteX180" fmla="*/ 3221889 w 11712055"/>
              <a:gd name="connsiteY180" fmla="*/ 2803268 h 2894374"/>
              <a:gd name="connsiteX181" fmla="*/ 2903618 w 11712055"/>
              <a:gd name="connsiteY181" fmla="*/ 2807940 h 2894374"/>
              <a:gd name="connsiteX182" fmla="*/ 2838665 w 11712055"/>
              <a:gd name="connsiteY182" fmla="*/ 2803268 h 2894374"/>
              <a:gd name="connsiteX183" fmla="*/ 2809435 w 11712055"/>
              <a:gd name="connsiteY183" fmla="*/ 2784580 h 2894374"/>
              <a:gd name="connsiteX184" fmla="*/ 2780206 w 11712055"/>
              <a:gd name="connsiteY184" fmla="*/ 2782244 h 2894374"/>
              <a:gd name="connsiteX185" fmla="*/ 2770464 w 11712055"/>
              <a:gd name="connsiteY185" fmla="*/ 2789252 h 2894374"/>
              <a:gd name="connsiteX186" fmla="*/ 2750977 w 11712055"/>
              <a:gd name="connsiteY186" fmla="*/ 2782244 h 2894374"/>
              <a:gd name="connsiteX187" fmla="*/ 2692519 w 11712055"/>
              <a:gd name="connsiteY187" fmla="*/ 2782244 h 2894374"/>
              <a:gd name="connsiteX188" fmla="*/ 2663290 w 11712055"/>
              <a:gd name="connsiteY188" fmla="*/ 2782244 h 2894374"/>
              <a:gd name="connsiteX189" fmla="*/ 2543127 w 11712055"/>
              <a:gd name="connsiteY189" fmla="*/ 2803268 h 2894374"/>
              <a:gd name="connsiteX190" fmla="*/ 2517146 w 11712055"/>
              <a:gd name="connsiteY190" fmla="*/ 2803268 h 2894374"/>
              <a:gd name="connsiteX191" fmla="*/ 2312543 w 11712055"/>
              <a:gd name="connsiteY191" fmla="*/ 2826629 h 2894374"/>
              <a:gd name="connsiteX192" fmla="*/ 2159902 w 11712055"/>
              <a:gd name="connsiteY192" fmla="*/ 2845317 h 2894374"/>
              <a:gd name="connsiteX193" fmla="*/ 2010510 w 11712055"/>
              <a:gd name="connsiteY193" fmla="*/ 2866342 h 2894374"/>
              <a:gd name="connsiteX194" fmla="*/ 1984529 w 11712055"/>
              <a:gd name="connsiteY194" fmla="*/ 2866342 h 2894374"/>
              <a:gd name="connsiteX195" fmla="*/ 1663010 w 11712055"/>
              <a:gd name="connsiteY195" fmla="*/ 2866342 h 2894374"/>
              <a:gd name="connsiteX196" fmla="*/ 1451912 w 11712055"/>
              <a:gd name="connsiteY196" fmla="*/ 2810277 h 2894374"/>
              <a:gd name="connsiteX197" fmla="*/ 1669505 w 11712055"/>
              <a:gd name="connsiteY197" fmla="*/ 2728514 h 2894374"/>
              <a:gd name="connsiteX198" fmla="*/ 1734459 w 11712055"/>
              <a:gd name="connsiteY198" fmla="*/ 2670113 h 2894374"/>
              <a:gd name="connsiteX199" fmla="*/ 1627286 w 11712055"/>
              <a:gd name="connsiteY199" fmla="*/ 2649089 h 2894374"/>
              <a:gd name="connsiteX200" fmla="*/ 1338244 w 11712055"/>
              <a:gd name="connsiteY200" fmla="*/ 2656097 h 2894374"/>
              <a:gd name="connsiteX201" fmla="*/ 1279786 w 11712055"/>
              <a:gd name="connsiteY201" fmla="*/ 2656097 h 2894374"/>
              <a:gd name="connsiteX202" fmla="*/ 1130393 w 11712055"/>
              <a:gd name="connsiteY202" fmla="*/ 2677121 h 2894374"/>
              <a:gd name="connsiteX203" fmla="*/ 1104412 w 11712055"/>
              <a:gd name="connsiteY203" fmla="*/ 2677121 h 2894374"/>
              <a:gd name="connsiteX204" fmla="*/ 1094669 w 11712055"/>
              <a:gd name="connsiteY204" fmla="*/ 2672449 h 2894374"/>
              <a:gd name="connsiteX205" fmla="*/ 1071935 w 11712055"/>
              <a:gd name="connsiteY205" fmla="*/ 2677121 h 2894374"/>
              <a:gd name="connsiteX206" fmla="*/ 942029 w 11712055"/>
              <a:gd name="connsiteY206" fmla="*/ 2686465 h 2894374"/>
              <a:gd name="connsiteX207" fmla="*/ 932286 w 11712055"/>
              <a:gd name="connsiteY207" fmla="*/ 2656097 h 2894374"/>
              <a:gd name="connsiteX208" fmla="*/ 1042707 w 11712055"/>
              <a:gd name="connsiteY208" fmla="*/ 2614048 h 2894374"/>
              <a:gd name="connsiteX209" fmla="*/ 1104412 w 11712055"/>
              <a:gd name="connsiteY209" fmla="*/ 2614048 h 2894374"/>
              <a:gd name="connsiteX210" fmla="*/ 1218080 w 11712055"/>
              <a:gd name="connsiteY210" fmla="*/ 2593023 h 2894374"/>
              <a:gd name="connsiteX211" fmla="*/ 1309015 w 11712055"/>
              <a:gd name="connsiteY211" fmla="*/ 2571998 h 2894374"/>
              <a:gd name="connsiteX212" fmla="*/ 1510370 w 11712055"/>
              <a:gd name="connsiteY212" fmla="*/ 2485564 h 2894374"/>
              <a:gd name="connsiteX213" fmla="*/ 1516866 w 11712055"/>
              <a:gd name="connsiteY213" fmla="*/ 2487900 h 2894374"/>
              <a:gd name="connsiteX214" fmla="*/ 1510370 w 11712055"/>
              <a:gd name="connsiteY214" fmla="*/ 2483228 h 2894374"/>
              <a:gd name="connsiteX215" fmla="*/ 1474646 w 11712055"/>
              <a:gd name="connsiteY215" fmla="*/ 2403803 h 2894374"/>
              <a:gd name="connsiteX216" fmla="*/ 1455159 w 11712055"/>
              <a:gd name="connsiteY216" fmla="*/ 2375770 h 2894374"/>
              <a:gd name="connsiteX217" fmla="*/ 1302519 w 11712055"/>
              <a:gd name="connsiteY217" fmla="*/ 2359417 h 2894374"/>
              <a:gd name="connsiteX218" fmla="*/ 1273290 w 11712055"/>
              <a:gd name="connsiteY218" fmla="*/ 2359417 h 2894374"/>
              <a:gd name="connsiteX219" fmla="*/ 1250557 w 11712055"/>
              <a:gd name="connsiteY219" fmla="*/ 2343065 h 2894374"/>
              <a:gd name="connsiteX220" fmla="*/ 1237566 w 11712055"/>
              <a:gd name="connsiteY220" fmla="*/ 2343065 h 2894374"/>
              <a:gd name="connsiteX221" fmla="*/ 1244061 w 11712055"/>
              <a:gd name="connsiteY221" fmla="*/ 2340729 h 2894374"/>
              <a:gd name="connsiteX222" fmla="*/ 1234319 w 11712055"/>
              <a:gd name="connsiteY222" fmla="*/ 2258967 h 2894374"/>
              <a:gd name="connsiteX223" fmla="*/ 1809155 w 11712055"/>
              <a:gd name="connsiteY223" fmla="*/ 2104787 h 2894374"/>
              <a:gd name="connsiteX224" fmla="*/ 1841632 w 11712055"/>
              <a:gd name="connsiteY224" fmla="*/ 2083763 h 2894374"/>
              <a:gd name="connsiteX225" fmla="*/ 1841632 w 11712055"/>
              <a:gd name="connsiteY225" fmla="*/ 2086099 h 2894374"/>
              <a:gd name="connsiteX226" fmla="*/ 1929319 w 11712055"/>
              <a:gd name="connsiteY226" fmla="*/ 2020689 h 2894374"/>
              <a:gd name="connsiteX227" fmla="*/ 1929319 w 11712055"/>
              <a:gd name="connsiteY227" fmla="*/ 2023025 h 2894374"/>
              <a:gd name="connsiteX228" fmla="*/ 2026749 w 11712055"/>
              <a:gd name="connsiteY228" fmla="*/ 1938927 h 2894374"/>
              <a:gd name="connsiteX229" fmla="*/ 2075463 w 11712055"/>
              <a:gd name="connsiteY229" fmla="*/ 1850157 h 2894374"/>
              <a:gd name="connsiteX230" fmla="*/ 2046234 w 11712055"/>
              <a:gd name="connsiteY230" fmla="*/ 1826797 h 2894374"/>
              <a:gd name="connsiteX231" fmla="*/ 2046234 w 11712055"/>
              <a:gd name="connsiteY231" fmla="*/ 1815116 h 2894374"/>
              <a:gd name="connsiteX232" fmla="*/ 2042987 w 11712055"/>
              <a:gd name="connsiteY232" fmla="*/ 1808108 h 2894374"/>
              <a:gd name="connsiteX233" fmla="*/ 1955300 w 11712055"/>
              <a:gd name="connsiteY233" fmla="*/ 1745034 h 2894374"/>
              <a:gd name="connsiteX234" fmla="*/ 1809155 w 11712055"/>
              <a:gd name="connsiteY234" fmla="*/ 1745034 h 2894374"/>
              <a:gd name="connsiteX235" fmla="*/ 1747449 w 11712055"/>
              <a:gd name="connsiteY235" fmla="*/ 1747371 h 2894374"/>
              <a:gd name="connsiteX236" fmla="*/ 1688992 w 11712055"/>
              <a:gd name="connsiteY236" fmla="*/ 1724010 h 2894374"/>
              <a:gd name="connsiteX237" fmla="*/ 1695486 w 11712055"/>
              <a:gd name="connsiteY237" fmla="*/ 1721674 h 2894374"/>
              <a:gd name="connsiteX238" fmla="*/ 1695486 w 11712055"/>
              <a:gd name="connsiteY238" fmla="*/ 1719338 h 2894374"/>
              <a:gd name="connsiteX239" fmla="*/ 1688992 w 11712055"/>
              <a:gd name="connsiteY239" fmla="*/ 1724010 h 2894374"/>
              <a:gd name="connsiteX240" fmla="*/ 1484388 w 11712055"/>
              <a:gd name="connsiteY240" fmla="*/ 1595526 h 2894374"/>
              <a:gd name="connsiteX241" fmla="*/ 1487637 w 11712055"/>
              <a:gd name="connsiteY241" fmla="*/ 1595526 h 2894374"/>
              <a:gd name="connsiteX242" fmla="*/ 1487637 w 11712055"/>
              <a:gd name="connsiteY242" fmla="*/ 1593191 h 2894374"/>
              <a:gd name="connsiteX243" fmla="*/ 1484388 w 11712055"/>
              <a:gd name="connsiteY243" fmla="*/ 1595526 h 2894374"/>
              <a:gd name="connsiteX244" fmla="*/ 1159622 w 11712055"/>
              <a:gd name="connsiteY244" fmla="*/ 1490404 h 2894374"/>
              <a:gd name="connsiteX245" fmla="*/ 1162870 w 11712055"/>
              <a:gd name="connsiteY245" fmla="*/ 1488068 h 2894374"/>
              <a:gd name="connsiteX246" fmla="*/ 1159622 w 11712055"/>
              <a:gd name="connsiteY246" fmla="*/ 1488068 h 2894374"/>
              <a:gd name="connsiteX247" fmla="*/ 1159622 w 11712055"/>
              <a:gd name="connsiteY247" fmla="*/ 1490404 h 2894374"/>
              <a:gd name="connsiteX248" fmla="*/ 1104412 w 11712055"/>
              <a:gd name="connsiteY248" fmla="*/ 1469379 h 2894374"/>
              <a:gd name="connsiteX249" fmla="*/ 1016725 w 11712055"/>
              <a:gd name="connsiteY249" fmla="*/ 1382945 h 2894374"/>
              <a:gd name="connsiteX250" fmla="*/ 922543 w 11712055"/>
              <a:gd name="connsiteY250" fmla="*/ 1322208 h 2894374"/>
              <a:gd name="connsiteX251" fmla="*/ 867332 w 11712055"/>
              <a:gd name="connsiteY251" fmla="*/ 1298847 h 2894374"/>
              <a:gd name="connsiteX252" fmla="*/ 880323 w 11712055"/>
              <a:gd name="connsiteY252" fmla="*/ 1238110 h 2894374"/>
              <a:gd name="connsiteX253" fmla="*/ 1019972 w 11712055"/>
              <a:gd name="connsiteY253" fmla="*/ 1217085 h 2894374"/>
              <a:gd name="connsiteX254" fmla="*/ 1688992 w 11712055"/>
              <a:gd name="connsiteY254" fmla="*/ 1193725 h 2894374"/>
              <a:gd name="connsiteX255" fmla="*/ 1688992 w 11712055"/>
              <a:gd name="connsiteY255" fmla="*/ 1196061 h 2894374"/>
              <a:gd name="connsiteX256" fmla="*/ 1695486 w 11712055"/>
              <a:gd name="connsiteY256" fmla="*/ 1196061 h 2894374"/>
              <a:gd name="connsiteX257" fmla="*/ 1688992 w 11712055"/>
              <a:gd name="connsiteY257" fmla="*/ 1193725 h 2894374"/>
              <a:gd name="connsiteX258" fmla="*/ 1809155 w 11712055"/>
              <a:gd name="connsiteY258" fmla="*/ 1170364 h 2894374"/>
              <a:gd name="connsiteX259" fmla="*/ 1812403 w 11712055"/>
              <a:gd name="connsiteY259" fmla="*/ 1175037 h 2894374"/>
              <a:gd name="connsiteX260" fmla="*/ 1812403 w 11712055"/>
              <a:gd name="connsiteY260" fmla="*/ 1172700 h 2894374"/>
              <a:gd name="connsiteX261" fmla="*/ 1809155 w 11712055"/>
              <a:gd name="connsiteY261" fmla="*/ 1170364 h 2894374"/>
              <a:gd name="connsiteX262" fmla="*/ 1711725 w 11712055"/>
              <a:gd name="connsiteY262" fmla="*/ 1111963 h 2894374"/>
              <a:gd name="connsiteX263" fmla="*/ 818618 w 11712055"/>
              <a:gd name="connsiteY263" fmla="*/ 999832 h 2894374"/>
              <a:gd name="connsiteX264" fmla="*/ 393174 w 11712055"/>
              <a:gd name="connsiteY264" fmla="*/ 943766 h 2894374"/>
              <a:gd name="connsiteX265" fmla="*/ 334716 w 11712055"/>
              <a:gd name="connsiteY265" fmla="*/ 939094 h 2894374"/>
              <a:gd name="connsiteX266" fmla="*/ 61912 w 11712055"/>
              <a:gd name="connsiteY266" fmla="*/ 932086 h 2894374"/>
              <a:gd name="connsiteX267" fmla="*/ 206 w 11712055"/>
              <a:gd name="connsiteY267" fmla="*/ 873685 h 2894374"/>
              <a:gd name="connsiteX268" fmla="*/ 182076 w 11712055"/>
              <a:gd name="connsiteY268" fmla="*/ 876021 h 2894374"/>
              <a:gd name="connsiteX269" fmla="*/ 766655 w 11712055"/>
              <a:gd name="connsiteY269" fmla="*/ 854997 h 2894374"/>
              <a:gd name="connsiteX270" fmla="*/ 1016725 w 11712055"/>
              <a:gd name="connsiteY270" fmla="*/ 854997 h 2894374"/>
              <a:gd name="connsiteX271" fmla="*/ 1279786 w 11712055"/>
              <a:gd name="connsiteY271" fmla="*/ 833972 h 2894374"/>
              <a:gd name="connsiteX272" fmla="*/ 1156375 w 11712055"/>
              <a:gd name="connsiteY272" fmla="*/ 766226 h 2894374"/>
              <a:gd name="connsiteX273" fmla="*/ 1185604 w 11712055"/>
              <a:gd name="connsiteY273" fmla="*/ 707825 h 2894374"/>
              <a:gd name="connsiteX274" fmla="*/ 1516866 w 11712055"/>
              <a:gd name="connsiteY274" fmla="*/ 686800 h 2894374"/>
              <a:gd name="connsiteX275" fmla="*/ 1568828 w 11712055"/>
              <a:gd name="connsiteY275" fmla="*/ 686800 h 2894374"/>
              <a:gd name="connsiteX276" fmla="*/ 1750697 w 11712055"/>
              <a:gd name="connsiteY276" fmla="*/ 686800 h 2894374"/>
              <a:gd name="connsiteX277" fmla="*/ 1718221 w 11712055"/>
              <a:gd name="connsiteY277" fmla="*/ 707825 h 2894374"/>
              <a:gd name="connsiteX278" fmla="*/ 1727963 w 11712055"/>
              <a:gd name="connsiteY278" fmla="*/ 707825 h 2894374"/>
              <a:gd name="connsiteX279" fmla="*/ 1750697 w 11712055"/>
              <a:gd name="connsiteY279" fmla="*/ 686800 h 2894374"/>
              <a:gd name="connsiteX280" fmla="*/ 1779926 w 11712055"/>
              <a:gd name="connsiteY280" fmla="*/ 686800 h 2894374"/>
              <a:gd name="connsiteX281" fmla="*/ 1789669 w 11712055"/>
              <a:gd name="connsiteY281" fmla="*/ 679792 h 2894374"/>
              <a:gd name="connsiteX282" fmla="*/ 1809155 w 11712055"/>
              <a:gd name="connsiteY282" fmla="*/ 686800 h 2894374"/>
              <a:gd name="connsiteX283" fmla="*/ 1838384 w 11712055"/>
              <a:gd name="connsiteY283" fmla="*/ 686800 h 2894374"/>
              <a:gd name="connsiteX284" fmla="*/ 2072216 w 11712055"/>
              <a:gd name="connsiteY284" fmla="*/ 663439 h 2894374"/>
              <a:gd name="connsiteX285" fmla="*/ 2163151 w 11712055"/>
              <a:gd name="connsiteY285" fmla="*/ 600366 h 2894374"/>
              <a:gd name="connsiteX286" fmla="*/ 2192380 w 11712055"/>
              <a:gd name="connsiteY286" fmla="*/ 600366 h 2894374"/>
              <a:gd name="connsiteX287" fmla="*/ 2159902 w 11712055"/>
              <a:gd name="connsiteY287" fmla="*/ 558318 h 2894374"/>
              <a:gd name="connsiteX288" fmla="*/ 2104692 w 11712055"/>
              <a:gd name="connsiteY288" fmla="*/ 537293 h 2894374"/>
              <a:gd name="connsiteX289" fmla="*/ 2017005 w 11712055"/>
              <a:gd name="connsiteY289" fmla="*/ 537293 h 2894374"/>
              <a:gd name="connsiteX290" fmla="*/ 1958548 w 11712055"/>
              <a:gd name="connsiteY290" fmla="*/ 518604 h 2894374"/>
              <a:gd name="connsiteX291" fmla="*/ 1896842 w 11712055"/>
              <a:gd name="connsiteY291" fmla="*/ 518604 h 2894374"/>
              <a:gd name="connsiteX292" fmla="*/ 1809155 w 11712055"/>
              <a:gd name="connsiteY292" fmla="*/ 516268 h 2894374"/>
              <a:gd name="connsiteX293" fmla="*/ 1783173 w 11712055"/>
              <a:gd name="connsiteY293" fmla="*/ 513932 h 2894374"/>
              <a:gd name="connsiteX294" fmla="*/ 1721468 w 11712055"/>
              <a:gd name="connsiteY294" fmla="*/ 516268 h 2894374"/>
              <a:gd name="connsiteX295" fmla="*/ 1663010 w 11712055"/>
              <a:gd name="connsiteY295" fmla="*/ 495244 h 2894374"/>
              <a:gd name="connsiteX296" fmla="*/ 1572075 w 11712055"/>
              <a:gd name="connsiteY296" fmla="*/ 495244 h 2894374"/>
              <a:gd name="connsiteX297" fmla="*/ 1484388 w 11712055"/>
              <a:gd name="connsiteY297" fmla="*/ 495244 h 2894374"/>
              <a:gd name="connsiteX298" fmla="*/ 1425931 w 11712055"/>
              <a:gd name="connsiteY298" fmla="*/ 495244 h 2894374"/>
              <a:gd name="connsiteX299" fmla="*/ 1218080 w 11712055"/>
              <a:gd name="connsiteY299" fmla="*/ 474219 h 2894374"/>
              <a:gd name="connsiteX300" fmla="*/ 955020 w 11712055"/>
              <a:gd name="connsiteY300" fmla="*/ 474219 h 2894374"/>
              <a:gd name="connsiteX301" fmla="*/ 925791 w 11712055"/>
              <a:gd name="connsiteY301" fmla="*/ 453195 h 2894374"/>
              <a:gd name="connsiteX302" fmla="*/ 838103 w 11712055"/>
              <a:gd name="connsiteY302" fmla="*/ 450859 h 2894374"/>
              <a:gd name="connsiteX303" fmla="*/ 776398 w 11712055"/>
              <a:gd name="connsiteY303" fmla="*/ 432170 h 2894374"/>
              <a:gd name="connsiteX304" fmla="*/ 659482 w 11712055"/>
              <a:gd name="connsiteY304" fmla="*/ 429834 h 2894374"/>
              <a:gd name="connsiteX305" fmla="*/ 630253 w 11712055"/>
              <a:gd name="connsiteY305" fmla="*/ 411145 h 2894374"/>
              <a:gd name="connsiteX306" fmla="*/ 422403 w 11712055"/>
              <a:gd name="connsiteY306" fmla="*/ 408810 h 2894374"/>
              <a:gd name="connsiteX307" fmla="*/ 363945 w 11712055"/>
              <a:gd name="connsiteY307" fmla="*/ 387785 h 2894374"/>
              <a:gd name="connsiteX308" fmla="*/ 276258 w 11712055"/>
              <a:gd name="connsiteY308" fmla="*/ 387785 h 2894374"/>
              <a:gd name="connsiteX309" fmla="*/ 217800 w 11712055"/>
              <a:gd name="connsiteY309" fmla="*/ 345736 h 2894374"/>
              <a:gd name="connsiteX310" fmla="*/ 305487 w 11712055"/>
              <a:gd name="connsiteY310" fmla="*/ 345736 h 2894374"/>
              <a:gd name="connsiteX311" fmla="*/ 422403 w 11712055"/>
              <a:gd name="connsiteY311" fmla="*/ 324712 h 2894374"/>
              <a:gd name="connsiteX312" fmla="*/ 480861 w 11712055"/>
              <a:gd name="connsiteY312" fmla="*/ 324712 h 2894374"/>
              <a:gd name="connsiteX313" fmla="*/ 493851 w 11712055"/>
              <a:gd name="connsiteY313" fmla="*/ 329384 h 2894374"/>
              <a:gd name="connsiteX314" fmla="*/ 513337 w 11712055"/>
              <a:gd name="connsiteY314" fmla="*/ 324712 h 2894374"/>
              <a:gd name="connsiteX315" fmla="*/ 721188 w 11712055"/>
              <a:gd name="connsiteY315" fmla="*/ 322376 h 2894374"/>
              <a:gd name="connsiteX316" fmla="*/ 828361 w 11712055"/>
              <a:gd name="connsiteY316" fmla="*/ 303687 h 2894374"/>
              <a:gd name="connsiteX317" fmla="*/ 1104412 w 11712055"/>
              <a:gd name="connsiteY317" fmla="*/ 303687 h 2894374"/>
              <a:gd name="connsiteX318" fmla="*/ 1218080 w 11712055"/>
              <a:gd name="connsiteY318" fmla="*/ 301351 h 2894374"/>
              <a:gd name="connsiteX319" fmla="*/ 1338244 w 11712055"/>
              <a:gd name="connsiteY319" fmla="*/ 282663 h 2894374"/>
              <a:gd name="connsiteX320" fmla="*/ 1841632 w 11712055"/>
              <a:gd name="connsiteY320" fmla="*/ 280326 h 2894374"/>
              <a:gd name="connsiteX321" fmla="*/ 1984529 w 11712055"/>
              <a:gd name="connsiteY321" fmla="*/ 261638 h 2894374"/>
              <a:gd name="connsiteX322" fmla="*/ 2042987 w 11712055"/>
              <a:gd name="connsiteY322" fmla="*/ 259302 h 2894374"/>
              <a:gd name="connsiteX323" fmla="*/ 2234599 w 11712055"/>
              <a:gd name="connsiteY323" fmla="*/ 226597 h 2894374"/>
              <a:gd name="connsiteX324" fmla="*/ 2345020 w 11712055"/>
              <a:gd name="connsiteY324" fmla="*/ 114466 h 2894374"/>
              <a:gd name="connsiteX325" fmla="*/ 2864646 w 11712055"/>
              <a:gd name="connsiteY325" fmla="*/ 56065 h 2894374"/>
              <a:gd name="connsiteX326" fmla="*/ 3426491 w 11712055"/>
              <a:gd name="connsiteY326" fmla="*/ 11680 h 2894374"/>
              <a:gd name="connsiteX327" fmla="*/ 3994832 w 11712055"/>
              <a:gd name="connsiteY327" fmla="*/ 4672 h 2894374"/>
              <a:gd name="connsiteX328" fmla="*/ 4887940 w 11712055"/>
              <a:gd name="connsiteY328" fmla="*/ 7008 h 2894374"/>
              <a:gd name="connsiteX329" fmla="*/ 5008104 w 11712055"/>
              <a:gd name="connsiteY329" fmla="*/ 9344 h 2894374"/>
              <a:gd name="connsiteX330" fmla="*/ 5660884 w 11712055"/>
              <a:gd name="connsiteY330" fmla="*/ 49057 h 2894374"/>
              <a:gd name="connsiteX331" fmla="*/ 5852497 w 11712055"/>
              <a:gd name="connsiteY331" fmla="*/ 67745 h 2894374"/>
              <a:gd name="connsiteX332" fmla="*/ 6053851 w 11712055"/>
              <a:gd name="connsiteY332" fmla="*/ 49057 h 2894374"/>
              <a:gd name="connsiteX333" fmla="*/ 6709880 w 11712055"/>
              <a:gd name="connsiteY333" fmla="*/ 7008 h 2894374"/>
              <a:gd name="connsiteX334" fmla="*/ 6826795 w 11712055"/>
              <a:gd name="connsiteY334" fmla="*/ 7008 h 2894374"/>
              <a:gd name="connsiteX335" fmla="*/ 7716655 w 11712055"/>
              <a:gd name="connsiteY335" fmla="*/ 2336 h 2894374"/>
              <a:gd name="connsiteX336" fmla="*/ 8003668 w 11712055"/>
              <a:gd name="connsiteY336" fmla="*/ 584 h 28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11712055" h="2894374">
                <a:moveTo>
                  <a:pt x="8003668" y="584"/>
                </a:moveTo>
                <a:cubicBezTo>
                  <a:pt x="8099068" y="1752"/>
                  <a:pt x="8194061" y="4672"/>
                  <a:pt x="8288243" y="9344"/>
                </a:cubicBezTo>
                <a:cubicBezTo>
                  <a:pt x="8473361" y="23360"/>
                  <a:pt x="8664972" y="23360"/>
                  <a:pt x="8853337" y="53729"/>
                </a:cubicBezTo>
                <a:cubicBezTo>
                  <a:pt x="9018967" y="84098"/>
                  <a:pt x="9187846" y="123811"/>
                  <a:pt x="9369715" y="114466"/>
                </a:cubicBezTo>
                <a:cubicBezTo>
                  <a:pt x="9519108" y="105122"/>
                  <a:pt x="9525603" y="119138"/>
                  <a:pt x="9480136" y="224261"/>
                </a:cubicBezTo>
                <a:cubicBezTo>
                  <a:pt x="9535346" y="259302"/>
                  <a:pt x="9619785" y="214917"/>
                  <a:pt x="9668500" y="259302"/>
                </a:cubicBezTo>
                <a:cubicBezTo>
                  <a:pt x="9687986" y="259302"/>
                  <a:pt x="9707472" y="259302"/>
                  <a:pt x="9726959" y="259302"/>
                </a:cubicBezTo>
                <a:cubicBezTo>
                  <a:pt x="9775673" y="263974"/>
                  <a:pt x="9830884" y="247622"/>
                  <a:pt x="9873103" y="280326"/>
                </a:cubicBezTo>
                <a:cubicBezTo>
                  <a:pt x="10045229" y="280326"/>
                  <a:pt x="10210860" y="280326"/>
                  <a:pt x="10379739" y="280326"/>
                </a:cubicBezTo>
                <a:cubicBezTo>
                  <a:pt x="10418711" y="282663"/>
                  <a:pt x="10460931" y="270982"/>
                  <a:pt x="10496654" y="301351"/>
                </a:cubicBezTo>
                <a:cubicBezTo>
                  <a:pt x="10535626" y="301351"/>
                  <a:pt x="10574599" y="301351"/>
                  <a:pt x="10613571" y="301351"/>
                </a:cubicBezTo>
                <a:cubicBezTo>
                  <a:pt x="10704505" y="301351"/>
                  <a:pt x="10795440" y="301351"/>
                  <a:pt x="10889622" y="301351"/>
                </a:cubicBezTo>
                <a:cubicBezTo>
                  <a:pt x="10925346" y="303687"/>
                  <a:pt x="10967566" y="296679"/>
                  <a:pt x="10993547" y="322376"/>
                </a:cubicBezTo>
                <a:cubicBezTo>
                  <a:pt x="11064996" y="322376"/>
                  <a:pt x="11133197" y="322376"/>
                  <a:pt x="11201397" y="322376"/>
                </a:cubicBezTo>
                <a:cubicBezTo>
                  <a:pt x="11207893" y="329384"/>
                  <a:pt x="11214388" y="331719"/>
                  <a:pt x="11220884" y="329384"/>
                </a:cubicBezTo>
                <a:cubicBezTo>
                  <a:pt x="11230626" y="327047"/>
                  <a:pt x="11230626" y="324712"/>
                  <a:pt x="11230626" y="322376"/>
                </a:cubicBezTo>
                <a:cubicBezTo>
                  <a:pt x="11250113" y="322376"/>
                  <a:pt x="11272846" y="322376"/>
                  <a:pt x="11292332" y="322376"/>
                </a:cubicBezTo>
                <a:cubicBezTo>
                  <a:pt x="11334552" y="327047"/>
                  <a:pt x="11376772" y="313031"/>
                  <a:pt x="11406000" y="343400"/>
                </a:cubicBezTo>
                <a:cubicBezTo>
                  <a:pt x="11438477" y="343400"/>
                  <a:pt x="11467706" y="343400"/>
                  <a:pt x="11496935" y="343400"/>
                </a:cubicBezTo>
                <a:cubicBezTo>
                  <a:pt x="11522916" y="383113"/>
                  <a:pt x="11522916" y="383113"/>
                  <a:pt x="11438477" y="387785"/>
                </a:cubicBezTo>
                <a:cubicBezTo>
                  <a:pt x="11406000" y="387785"/>
                  <a:pt x="11380019" y="387785"/>
                  <a:pt x="11350790" y="387785"/>
                </a:cubicBezTo>
                <a:cubicBezTo>
                  <a:pt x="11334552" y="399465"/>
                  <a:pt x="11305323" y="394793"/>
                  <a:pt x="11292332" y="406473"/>
                </a:cubicBezTo>
                <a:cubicBezTo>
                  <a:pt x="11220884" y="408810"/>
                  <a:pt x="11152683" y="408810"/>
                  <a:pt x="11084482" y="408810"/>
                </a:cubicBezTo>
                <a:cubicBezTo>
                  <a:pt x="11074738" y="415818"/>
                  <a:pt x="11064996" y="422826"/>
                  <a:pt x="11055253" y="427498"/>
                </a:cubicBezTo>
                <a:cubicBezTo>
                  <a:pt x="11013033" y="429834"/>
                  <a:pt x="10977308" y="429834"/>
                  <a:pt x="10935089" y="432170"/>
                </a:cubicBezTo>
                <a:cubicBezTo>
                  <a:pt x="10922099" y="443851"/>
                  <a:pt x="10892869" y="436842"/>
                  <a:pt x="10876631" y="450859"/>
                </a:cubicBezTo>
                <a:cubicBezTo>
                  <a:pt x="10847402" y="450859"/>
                  <a:pt x="10818173" y="450859"/>
                  <a:pt x="10788944" y="450859"/>
                </a:cubicBezTo>
                <a:cubicBezTo>
                  <a:pt x="10779201" y="457867"/>
                  <a:pt x="10769459" y="464875"/>
                  <a:pt x="10759715" y="474219"/>
                </a:cubicBezTo>
                <a:cubicBezTo>
                  <a:pt x="10672029" y="474219"/>
                  <a:pt x="10584342" y="474219"/>
                  <a:pt x="10496654" y="474219"/>
                </a:cubicBezTo>
                <a:cubicBezTo>
                  <a:pt x="10431702" y="511596"/>
                  <a:pt x="10357005" y="485899"/>
                  <a:pt x="10292052" y="492908"/>
                </a:cubicBezTo>
                <a:cubicBezTo>
                  <a:pt x="10266071" y="492908"/>
                  <a:pt x="10249832" y="492908"/>
                  <a:pt x="10230346" y="492908"/>
                </a:cubicBezTo>
                <a:cubicBezTo>
                  <a:pt x="10201117" y="476555"/>
                  <a:pt x="10168641" y="476555"/>
                  <a:pt x="10142659" y="492908"/>
                </a:cubicBezTo>
                <a:cubicBezTo>
                  <a:pt x="10110183" y="492908"/>
                  <a:pt x="10080954" y="492908"/>
                  <a:pt x="10048477" y="495244"/>
                </a:cubicBezTo>
                <a:cubicBezTo>
                  <a:pt x="10035487" y="506924"/>
                  <a:pt x="10009505" y="499916"/>
                  <a:pt x="9993267" y="513932"/>
                </a:cubicBezTo>
                <a:cubicBezTo>
                  <a:pt x="9970533" y="513932"/>
                  <a:pt x="9951048" y="513932"/>
                  <a:pt x="9934808" y="513932"/>
                </a:cubicBezTo>
                <a:cubicBezTo>
                  <a:pt x="9925066" y="513932"/>
                  <a:pt x="9915323" y="513932"/>
                  <a:pt x="9905579" y="516268"/>
                </a:cubicBezTo>
                <a:cubicBezTo>
                  <a:pt x="9873103" y="530285"/>
                  <a:pt x="9847122" y="530285"/>
                  <a:pt x="9817893" y="516268"/>
                </a:cubicBezTo>
                <a:cubicBezTo>
                  <a:pt x="9798407" y="516268"/>
                  <a:pt x="9775673" y="516268"/>
                  <a:pt x="9759435" y="516268"/>
                </a:cubicBezTo>
                <a:cubicBezTo>
                  <a:pt x="9743197" y="532620"/>
                  <a:pt x="9723710" y="537293"/>
                  <a:pt x="9697730" y="537293"/>
                </a:cubicBezTo>
                <a:cubicBezTo>
                  <a:pt x="9668500" y="537293"/>
                  <a:pt x="9639271" y="537293"/>
                  <a:pt x="9610042" y="537293"/>
                </a:cubicBezTo>
                <a:cubicBezTo>
                  <a:pt x="9597051" y="553645"/>
                  <a:pt x="9577566" y="555981"/>
                  <a:pt x="9551584" y="555981"/>
                </a:cubicBezTo>
                <a:cubicBezTo>
                  <a:pt x="9541842" y="569998"/>
                  <a:pt x="9532099" y="586350"/>
                  <a:pt x="9522355" y="600366"/>
                </a:cubicBezTo>
                <a:cubicBezTo>
                  <a:pt x="9532099" y="600366"/>
                  <a:pt x="9541842" y="600366"/>
                  <a:pt x="9551584" y="600366"/>
                </a:cubicBezTo>
                <a:cubicBezTo>
                  <a:pt x="9590557" y="614383"/>
                  <a:pt x="9619785" y="633071"/>
                  <a:pt x="9639271" y="663439"/>
                </a:cubicBezTo>
                <a:cubicBezTo>
                  <a:pt x="9717215" y="672784"/>
                  <a:pt x="9804902" y="642415"/>
                  <a:pt x="9873103" y="684465"/>
                </a:cubicBezTo>
                <a:cubicBezTo>
                  <a:pt x="9889341" y="684465"/>
                  <a:pt x="9892589" y="684465"/>
                  <a:pt x="9905579" y="686800"/>
                </a:cubicBezTo>
                <a:cubicBezTo>
                  <a:pt x="9912075" y="677456"/>
                  <a:pt x="9918570" y="677456"/>
                  <a:pt x="9925066" y="677456"/>
                </a:cubicBezTo>
                <a:cubicBezTo>
                  <a:pt x="9934808" y="682128"/>
                  <a:pt x="9934808" y="682128"/>
                  <a:pt x="9934808" y="684465"/>
                </a:cubicBezTo>
                <a:cubicBezTo>
                  <a:pt x="9944552" y="686800"/>
                  <a:pt x="9951048" y="686800"/>
                  <a:pt x="9960790" y="686800"/>
                </a:cubicBezTo>
                <a:cubicBezTo>
                  <a:pt x="9977028" y="689137"/>
                  <a:pt x="9977028" y="700817"/>
                  <a:pt x="9983524" y="707825"/>
                </a:cubicBezTo>
                <a:cubicBezTo>
                  <a:pt x="9986771" y="705489"/>
                  <a:pt x="9993267" y="707825"/>
                  <a:pt x="9996515" y="705489"/>
                </a:cubicBezTo>
                <a:cubicBezTo>
                  <a:pt x="9986771" y="700817"/>
                  <a:pt x="9970533" y="693809"/>
                  <a:pt x="9960790" y="686800"/>
                </a:cubicBezTo>
                <a:cubicBezTo>
                  <a:pt x="10022496" y="686800"/>
                  <a:pt x="10084201" y="686800"/>
                  <a:pt x="10142659" y="686800"/>
                </a:cubicBezTo>
                <a:cubicBezTo>
                  <a:pt x="10162146" y="686800"/>
                  <a:pt x="10178384" y="686800"/>
                  <a:pt x="10197869" y="686800"/>
                </a:cubicBezTo>
                <a:cubicBezTo>
                  <a:pt x="10308290" y="670448"/>
                  <a:pt x="10415463" y="710161"/>
                  <a:pt x="10525883" y="707825"/>
                </a:cubicBezTo>
                <a:cubicBezTo>
                  <a:pt x="10577846" y="705489"/>
                  <a:pt x="10587589" y="733521"/>
                  <a:pt x="10558360" y="763890"/>
                </a:cubicBezTo>
                <a:cubicBezTo>
                  <a:pt x="10525883" y="798931"/>
                  <a:pt x="10473921" y="808275"/>
                  <a:pt x="10438196" y="833972"/>
                </a:cubicBezTo>
                <a:cubicBezTo>
                  <a:pt x="10525883" y="840980"/>
                  <a:pt x="10620066" y="812947"/>
                  <a:pt x="10701258" y="852660"/>
                </a:cubicBezTo>
                <a:cubicBezTo>
                  <a:pt x="10785697" y="852660"/>
                  <a:pt x="10866889" y="857332"/>
                  <a:pt x="10951328" y="852660"/>
                </a:cubicBezTo>
                <a:cubicBezTo>
                  <a:pt x="11142939" y="845652"/>
                  <a:pt x="11337799" y="864340"/>
                  <a:pt x="11532659" y="876021"/>
                </a:cubicBezTo>
                <a:cubicBezTo>
                  <a:pt x="11594365" y="878357"/>
                  <a:pt x="11649575" y="859669"/>
                  <a:pt x="11711281" y="873685"/>
                </a:cubicBezTo>
                <a:cubicBezTo>
                  <a:pt x="11717776" y="908726"/>
                  <a:pt x="11682052" y="929751"/>
                  <a:pt x="11656071" y="929751"/>
                </a:cubicBezTo>
                <a:cubicBezTo>
                  <a:pt x="11561888" y="927414"/>
                  <a:pt x="11474202" y="971799"/>
                  <a:pt x="11380019" y="936758"/>
                </a:cubicBezTo>
                <a:cubicBezTo>
                  <a:pt x="11360533" y="939094"/>
                  <a:pt x="11337799" y="939094"/>
                  <a:pt x="11318314" y="939094"/>
                </a:cubicBezTo>
                <a:cubicBezTo>
                  <a:pt x="11178664" y="962455"/>
                  <a:pt x="11035767" y="990488"/>
                  <a:pt x="10892869" y="999832"/>
                </a:cubicBezTo>
                <a:cubicBezTo>
                  <a:pt x="10594084" y="1018520"/>
                  <a:pt x="10301795" y="1069913"/>
                  <a:pt x="10003009" y="1109627"/>
                </a:cubicBezTo>
                <a:cubicBezTo>
                  <a:pt x="9957542" y="1116635"/>
                  <a:pt x="9928314" y="1139996"/>
                  <a:pt x="9905579" y="1170364"/>
                </a:cubicBezTo>
                <a:cubicBezTo>
                  <a:pt x="9947799" y="1175037"/>
                  <a:pt x="9993267" y="1163356"/>
                  <a:pt x="10022496" y="1193725"/>
                </a:cubicBezTo>
                <a:cubicBezTo>
                  <a:pt x="10249832" y="1177372"/>
                  <a:pt x="10467425" y="1219422"/>
                  <a:pt x="10691514" y="1214750"/>
                </a:cubicBezTo>
                <a:cubicBezTo>
                  <a:pt x="10740230" y="1214750"/>
                  <a:pt x="10785697" y="1226430"/>
                  <a:pt x="10834411" y="1238110"/>
                </a:cubicBezTo>
                <a:cubicBezTo>
                  <a:pt x="10889622" y="1249790"/>
                  <a:pt x="10889622" y="1273151"/>
                  <a:pt x="10847402" y="1298847"/>
                </a:cubicBezTo>
                <a:cubicBezTo>
                  <a:pt x="10837659" y="1315200"/>
                  <a:pt x="10814926" y="1319872"/>
                  <a:pt x="10792192" y="1319872"/>
                </a:cubicBezTo>
                <a:cubicBezTo>
                  <a:pt x="10769459" y="1345569"/>
                  <a:pt x="10740230" y="1368929"/>
                  <a:pt x="10701258" y="1382945"/>
                </a:cubicBezTo>
                <a:cubicBezTo>
                  <a:pt x="10701258" y="1382945"/>
                  <a:pt x="10701258" y="1382945"/>
                  <a:pt x="10698010" y="1380610"/>
                </a:cubicBezTo>
                <a:cubicBezTo>
                  <a:pt x="10698010" y="1380610"/>
                  <a:pt x="10698010" y="1380610"/>
                  <a:pt x="10698010" y="1382945"/>
                </a:cubicBezTo>
                <a:cubicBezTo>
                  <a:pt x="10698010" y="1382945"/>
                  <a:pt x="10698010" y="1382945"/>
                  <a:pt x="10701258" y="1382945"/>
                </a:cubicBezTo>
                <a:cubicBezTo>
                  <a:pt x="10704505" y="1429666"/>
                  <a:pt x="10685019" y="1464707"/>
                  <a:pt x="10613571" y="1469379"/>
                </a:cubicBezTo>
                <a:cubicBezTo>
                  <a:pt x="10613571" y="1469379"/>
                  <a:pt x="10610322" y="1467044"/>
                  <a:pt x="10607075" y="1464707"/>
                </a:cubicBezTo>
                <a:cubicBezTo>
                  <a:pt x="10607075" y="1467044"/>
                  <a:pt x="10607075" y="1467044"/>
                  <a:pt x="10607075" y="1467044"/>
                </a:cubicBezTo>
                <a:cubicBezTo>
                  <a:pt x="10607075" y="1467044"/>
                  <a:pt x="10607075" y="1467044"/>
                  <a:pt x="10613571" y="1469379"/>
                </a:cubicBezTo>
                <a:cubicBezTo>
                  <a:pt x="10597332" y="1485732"/>
                  <a:pt x="10577846" y="1490404"/>
                  <a:pt x="10555112" y="1490404"/>
                </a:cubicBezTo>
                <a:cubicBezTo>
                  <a:pt x="10555112" y="1490404"/>
                  <a:pt x="10555112" y="1490404"/>
                  <a:pt x="10551865" y="1488068"/>
                </a:cubicBezTo>
                <a:cubicBezTo>
                  <a:pt x="10551865" y="1488068"/>
                  <a:pt x="10551865" y="1488068"/>
                  <a:pt x="10548617" y="1488068"/>
                </a:cubicBezTo>
                <a:cubicBezTo>
                  <a:pt x="10551865" y="1488068"/>
                  <a:pt x="10555112" y="1490404"/>
                  <a:pt x="10555112" y="1490404"/>
                </a:cubicBezTo>
                <a:cubicBezTo>
                  <a:pt x="10447940" y="1525445"/>
                  <a:pt x="10360253" y="1593191"/>
                  <a:pt x="10230346" y="1595526"/>
                </a:cubicBezTo>
                <a:cubicBezTo>
                  <a:pt x="10230346" y="1595526"/>
                  <a:pt x="10227098" y="1593191"/>
                  <a:pt x="10227098" y="1590855"/>
                </a:cubicBezTo>
                <a:cubicBezTo>
                  <a:pt x="10227098" y="1590855"/>
                  <a:pt x="10227098" y="1590855"/>
                  <a:pt x="10227098" y="1593191"/>
                </a:cubicBezTo>
                <a:cubicBezTo>
                  <a:pt x="10227098" y="1593191"/>
                  <a:pt x="10227098" y="1593191"/>
                  <a:pt x="10230346" y="1595526"/>
                </a:cubicBezTo>
                <a:cubicBezTo>
                  <a:pt x="10132916" y="1614215"/>
                  <a:pt x="10093945" y="1681961"/>
                  <a:pt x="10022496" y="1724010"/>
                </a:cubicBezTo>
                <a:cubicBezTo>
                  <a:pt x="10012753" y="1740362"/>
                  <a:pt x="9990019" y="1742698"/>
                  <a:pt x="9967286" y="1745034"/>
                </a:cubicBezTo>
                <a:cubicBezTo>
                  <a:pt x="9967286" y="1745034"/>
                  <a:pt x="9960790" y="1745034"/>
                  <a:pt x="9960790" y="1742698"/>
                </a:cubicBezTo>
                <a:cubicBezTo>
                  <a:pt x="9960790" y="1742698"/>
                  <a:pt x="9960790" y="1742698"/>
                  <a:pt x="9960790" y="1745034"/>
                </a:cubicBezTo>
                <a:cubicBezTo>
                  <a:pt x="9944552" y="1761387"/>
                  <a:pt x="9921818" y="1763723"/>
                  <a:pt x="9905579" y="1745034"/>
                </a:cubicBezTo>
                <a:cubicBezTo>
                  <a:pt x="9856865" y="1745034"/>
                  <a:pt x="9804902" y="1745034"/>
                  <a:pt x="9759435" y="1742698"/>
                </a:cubicBezTo>
                <a:cubicBezTo>
                  <a:pt x="9720463" y="1759051"/>
                  <a:pt x="9691234" y="1780075"/>
                  <a:pt x="9668500" y="1808108"/>
                </a:cubicBezTo>
                <a:cubicBezTo>
                  <a:pt x="9668500" y="1808108"/>
                  <a:pt x="9668500" y="1808108"/>
                  <a:pt x="9668500" y="1815116"/>
                </a:cubicBezTo>
                <a:cubicBezTo>
                  <a:pt x="9668500" y="1815116"/>
                  <a:pt x="9668500" y="1815116"/>
                  <a:pt x="9668500" y="1826797"/>
                </a:cubicBezTo>
                <a:cubicBezTo>
                  <a:pt x="9658758" y="1833805"/>
                  <a:pt x="9649014" y="1840812"/>
                  <a:pt x="9639271" y="1847821"/>
                </a:cubicBezTo>
                <a:cubicBezTo>
                  <a:pt x="9636024" y="1882862"/>
                  <a:pt x="9603547" y="1927247"/>
                  <a:pt x="9687986" y="1936591"/>
                </a:cubicBezTo>
                <a:cubicBezTo>
                  <a:pt x="9752940" y="1943599"/>
                  <a:pt x="9762682" y="1987985"/>
                  <a:pt x="9785416" y="2020689"/>
                </a:cubicBezTo>
                <a:cubicBezTo>
                  <a:pt x="9811398" y="2046386"/>
                  <a:pt x="9840627" y="2067410"/>
                  <a:pt x="9873103" y="2083763"/>
                </a:cubicBezTo>
                <a:cubicBezTo>
                  <a:pt x="9889341" y="2088435"/>
                  <a:pt x="9892589" y="2095443"/>
                  <a:pt x="9905579" y="2104787"/>
                </a:cubicBezTo>
                <a:cubicBezTo>
                  <a:pt x="10123173" y="2104787"/>
                  <a:pt x="10314785" y="2153844"/>
                  <a:pt x="10480416" y="2256631"/>
                </a:cubicBezTo>
                <a:cubicBezTo>
                  <a:pt x="10525883" y="2286999"/>
                  <a:pt x="10509645" y="2319704"/>
                  <a:pt x="10470673" y="2340729"/>
                </a:cubicBezTo>
                <a:cubicBezTo>
                  <a:pt x="10470673" y="2340729"/>
                  <a:pt x="10470673" y="2340729"/>
                  <a:pt x="10473921" y="2343065"/>
                </a:cubicBezTo>
                <a:cubicBezTo>
                  <a:pt x="10470673" y="2343065"/>
                  <a:pt x="10467425" y="2343065"/>
                  <a:pt x="10467425" y="2343065"/>
                </a:cubicBezTo>
                <a:cubicBezTo>
                  <a:pt x="10457683" y="2345401"/>
                  <a:pt x="10454435" y="2354745"/>
                  <a:pt x="10441444" y="2357081"/>
                </a:cubicBezTo>
                <a:cubicBezTo>
                  <a:pt x="10431702" y="2359417"/>
                  <a:pt x="10421958" y="2359417"/>
                  <a:pt x="10412215" y="2359417"/>
                </a:cubicBezTo>
                <a:cubicBezTo>
                  <a:pt x="10360253" y="2359417"/>
                  <a:pt x="10308290" y="2366425"/>
                  <a:pt x="10262823" y="2375770"/>
                </a:cubicBezTo>
                <a:cubicBezTo>
                  <a:pt x="10249832" y="2382778"/>
                  <a:pt x="10249832" y="2396794"/>
                  <a:pt x="10240089" y="2401466"/>
                </a:cubicBezTo>
                <a:cubicBezTo>
                  <a:pt x="10230346" y="2429499"/>
                  <a:pt x="10194622" y="2452859"/>
                  <a:pt x="10204365" y="2483228"/>
                </a:cubicBezTo>
                <a:cubicBezTo>
                  <a:pt x="10295299" y="2483228"/>
                  <a:pt x="10340766" y="2536958"/>
                  <a:pt x="10405720" y="2571998"/>
                </a:cubicBezTo>
                <a:cubicBezTo>
                  <a:pt x="10428454" y="2590687"/>
                  <a:pt x="10470673" y="2571998"/>
                  <a:pt x="10496654" y="2593023"/>
                </a:cubicBezTo>
                <a:cubicBezTo>
                  <a:pt x="10535626" y="2595359"/>
                  <a:pt x="10584342" y="2583679"/>
                  <a:pt x="10613571" y="2614048"/>
                </a:cubicBezTo>
                <a:cubicBezTo>
                  <a:pt x="10633056" y="2614048"/>
                  <a:pt x="10652542" y="2611711"/>
                  <a:pt x="10672029" y="2614048"/>
                </a:cubicBezTo>
                <a:cubicBezTo>
                  <a:pt x="10717496" y="2616384"/>
                  <a:pt x="10759715" y="2623392"/>
                  <a:pt x="10779201" y="2656097"/>
                </a:cubicBezTo>
                <a:cubicBezTo>
                  <a:pt x="10785697" y="2663105"/>
                  <a:pt x="10779201" y="2679457"/>
                  <a:pt x="10772706" y="2684129"/>
                </a:cubicBezTo>
                <a:cubicBezTo>
                  <a:pt x="10727239" y="2702818"/>
                  <a:pt x="10681771" y="2707490"/>
                  <a:pt x="10642800" y="2677121"/>
                </a:cubicBezTo>
                <a:cubicBezTo>
                  <a:pt x="10639552" y="2670113"/>
                  <a:pt x="10629809" y="2667777"/>
                  <a:pt x="10623313" y="2670113"/>
                </a:cubicBezTo>
                <a:cubicBezTo>
                  <a:pt x="10613571" y="2672449"/>
                  <a:pt x="10613571" y="2677121"/>
                  <a:pt x="10613571" y="2677121"/>
                </a:cubicBezTo>
                <a:cubicBezTo>
                  <a:pt x="10603828" y="2677121"/>
                  <a:pt x="10594084" y="2677121"/>
                  <a:pt x="10584342" y="2677121"/>
                </a:cubicBezTo>
                <a:cubicBezTo>
                  <a:pt x="10535626" y="2672449"/>
                  <a:pt x="10480416" y="2688801"/>
                  <a:pt x="10438196" y="2656097"/>
                </a:cubicBezTo>
                <a:cubicBezTo>
                  <a:pt x="10418711" y="2656097"/>
                  <a:pt x="10395977" y="2656097"/>
                  <a:pt x="10379739" y="2653760"/>
                </a:cubicBezTo>
                <a:cubicBezTo>
                  <a:pt x="10282309" y="2653760"/>
                  <a:pt x="10184879" y="2660769"/>
                  <a:pt x="10090697" y="2646752"/>
                </a:cubicBezTo>
                <a:cubicBezTo>
                  <a:pt x="10048477" y="2642080"/>
                  <a:pt x="9999762" y="2646752"/>
                  <a:pt x="9983524" y="2670113"/>
                </a:cubicBezTo>
                <a:cubicBezTo>
                  <a:pt x="9957542" y="2702818"/>
                  <a:pt x="10016000" y="2709826"/>
                  <a:pt x="10045229" y="2728514"/>
                </a:cubicBezTo>
                <a:cubicBezTo>
                  <a:pt x="10110183" y="2765891"/>
                  <a:pt x="10184879" y="2789252"/>
                  <a:pt x="10266071" y="2810277"/>
                </a:cubicBezTo>
                <a:cubicBezTo>
                  <a:pt x="10201117" y="2852325"/>
                  <a:pt x="10113430" y="2835973"/>
                  <a:pt x="10048477" y="2866342"/>
                </a:cubicBezTo>
                <a:cubicBezTo>
                  <a:pt x="9944552" y="2903718"/>
                  <a:pt x="9837379" y="2901383"/>
                  <a:pt x="9726959" y="2866342"/>
                </a:cubicBezTo>
                <a:cubicBezTo>
                  <a:pt x="9717215" y="2866342"/>
                  <a:pt x="9713968" y="2866342"/>
                  <a:pt x="9700977" y="2866342"/>
                </a:cubicBezTo>
                <a:cubicBezTo>
                  <a:pt x="9649014" y="2861670"/>
                  <a:pt x="9593804" y="2882694"/>
                  <a:pt x="9551584" y="2845317"/>
                </a:cubicBezTo>
                <a:cubicBezTo>
                  <a:pt x="9502870" y="2840645"/>
                  <a:pt x="9444412" y="2859333"/>
                  <a:pt x="9405440" y="2821957"/>
                </a:cubicBezTo>
                <a:cubicBezTo>
                  <a:pt x="9405440" y="2821957"/>
                  <a:pt x="9405440" y="2821957"/>
                  <a:pt x="9405440" y="2826629"/>
                </a:cubicBezTo>
                <a:cubicBezTo>
                  <a:pt x="9337239" y="2814949"/>
                  <a:pt x="9262543" y="2845317"/>
                  <a:pt x="9200837" y="2803268"/>
                </a:cubicBezTo>
                <a:cubicBezTo>
                  <a:pt x="9187846" y="2803268"/>
                  <a:pt x="9178104" y="2803268"/>
                  <a:pt x="9168360" y="2803268"/>
                </a:cubicBezTo>
                <a:cubicBezTo>
                  <a:pt x="9132636" y="2800932"/>
                  <a:pt x="9080674" y="2814949"/>
                  <a:pt x="9054692" y="2782244"/>
                </a:cubicBezTo>
                <a:cubicBezTo>
                  <a:pt x="9044949" y="2779908"/>
                  <a:pt x="9031958" y="2779908"/>
                  <a:pt x="9022216" y="2779908"/>
                </a:cubicBezTo>
                <a:cubicBezTo>
                  <a:pt x="9002729" y="2770564"/>
                  <a:pt x="8979996" y="2770564"/>
                  <a:pt x="8960510" y="2779908"/>
                </a:cubicBezTo>
                <a:cubicBezTo>
                  <a:pt x="8954015" y="2786916"/>
                  <a:pt x="8950767" y="2789252"/>
                  <a:pt x="8944271" y="2786916"/>
                </a:cubicBezTo>
                <a:cubicBezTo>
                  <a:pt x="8934528" y="2784580"/>
                  <a:pt x="8934528" y="2782244"/>
                  <a:pt x="8934528" y="2779908"/>
                </a:cubicBezTo>
                <a:cubicBezTo>
                  <a:pt x="8924786" y="2782244"/>
                  <a:pt x="8915042" y="2782244"/>
                  <a:pt x="8902052" y="2784580"/>
                </a:cubicBezTo>
                <a:cubicBezTo>
                  <a:pt x="8892308" y="2789252"/>
                  <a:pt x="8882566" y="2796260"/>
                  <a:pt x="8872823" y="2803268"/>
                </a:cubicBezTo>
                <a:cubicBezTo>
                  <a:pt x="8853337" y="2803268"/>
                  <a:pt x="8830603" y="2805604"/>
                  <a:pt x="8814365" y="2807940"/>
                </a:cubicBezTo>
                <a:cubicBezTo>
                  <a:pt x="8707192" y="2833637"/>
                  <a:pt x="8600020" y="2840645"/>
                  <a:pt x="8492846" y="2803268"/>
                </a:cubicBezTo>
                <a:cubicBezTo>
                  <a:pt x="8470112" y="2803268"/>
                  <a:pt x="8447379" y="2800932"/>
                  <a:pt x="8431141" y="2782244"/>
                </a:cubicBezTo>
                <a:cubicBezTo>
                  <a:pt x="8421398" y="2779908"/>
                  <a:pt x="8411654" y="2779908"/>
                  <a:pt x="8401912" y="2779908"/>
                </a:cubicBezTo>
                <a:cubicBezTo>
                  <a:pt x="8327215" y="2826629"/>
                  <a:pt x="8255767" y="2770564"/>
                  <a:pt x="8184318" y="2777571"/>
                </a:cubicBezTo>
                <a:cubicBezTo>
                  <a:pt x="8132356" y="2782244"/>
                  <a:pt x="8080393" y="2756547"/>
                  <a:pt x="8025183" y="2775236"/>
                </a:cubicBezTo>
                <a:cubicBezTo>
                  <a:pt x="7995954" y="2786916"/>
                  <a:pt x="7969973" y="2775236"/>
                  <a:pt x="7947239" y="2761219"/>
                </a:cubicBezTo>
                <a:cubicBezTo>
                  <a:pt x="7927753" y="2749539"/>
                  <a:pt x="7901771" y="2735523"/>
                  <a:pt x="7882286" y="2744867"/>
                </a:cubicBezTo>
                <a:cubicBezTo>
                  <a:pt x="7810837" y="2770564"/>
                  <a:pt x="7745884" y="2744867"/>
                  <a:pt x="7680931" y="2740195"/>
                </a:cubicBezTo>
                <a:cubicBezTo>
                  <a:pt x="7667940" y="2740195"/>
                  <a:pt x="7651702" y="2740195"/>
                  <a:pt x="7638711" y="2740195"/>
                </a:cubicBezTo>
                <a:cubicBezTo>
                  <a:pt x="7521795" y="2751875"/>
                  <a:pt x="7408127" y="2758883"/>
                  <a:pt x="7291211" y="2740195"/>
                </a:cubicBezTo>
                <a:cubicBezTo>
                  <a:pt x="7274973" y="2740195"/>
                  <a:pt x="7261982" y="2740195"/>
                  <a:pt x="7245744" y="2740195"/>
                </a:cubicBezTo>
                <a:cubicBezTo>
                  <a:pt x="7236001" y="2740195"/>
                  <a:pt x="7232754" y="2742531"/>
                  <a:pt x="7229506" y="2744867"/>
                </a:cubicBezTo>
                <a:cubicBezTo>
                  <a:pt x="7213267" y="2747203"/>
                  <a:pt x="7197029" y="2754211"/>
                  <a:pt x="7184038" y="2772899"/>
                </a:cubicBezTo>
                <a:cubicBezTo>
                  <a:pt x="7245744" y="2784580"/>
                  <a:pt x="7310697" y="2798596"/>
                  <a:pt x="7372403" y="2812612"/>
                </a:cubicBezTo>
                <a:cubicBezTo>
                  <a:pt x="7145066" y="2807940"/>
                  <a:pt x="6917730" y="2845317"/>
                  <a:pt x="6696889" y="2807940"/>
                </a:cubicBezTo>
                <a:cubicBezTo>
                  <a:pt x="6635183" y="2798596"/>
                  <a:pt x="6576725" y="2803268"/>
                  <a:pt x="6515020" y="2803268"/>
                </a:cubicBezTo>
                <a:cubicBezTo>
                  <a:pt x="6437076" y="2803268"/>
                  <a:pt x="6352636" y="2807940"/>
                  <a:pt x="6268197" y="2784580"/>
                </a:cubicBezTo>
                <a:cubicBezTo>
                  <a:pt x="6170767" y="2756547"/>
                  <a:pt x="6070090" y="2758883"/>
                  <a:pt x="5962917" y="2758883"/>
                </a:cubicBezTo>
                <a:cubicBezTo>
                  <a:pt x="5933688" y="2761219"/>
                  <a:pt x="5901211" y="2758883"/>
                  <a:pt x="5871982" y="2761219"/>
                </a:cubicBezTo>
                <a:cubicBezTo>
                  <a:pt x="5852497" y="2761219"/>
                  <a:pt x="5839506" y="2761219"/>
                  <a:pt x="5820019" y="2761219"/>
                </a:cubicBezTo>
                <a:cubicBezTo>
                  <a:pt x="5800534" y="2761219"/>
                  <a:pt x="5777800" y="2761219"/>
                  <a:pt x="5758314" y="2758883"/>
                </a:cubicBezTo>
                <a:cubicBezTo>
                  <a:pt x="5654389" y="2758883"/>
                  <a:pt x="5543968" y="2756547"/>
                  <a:pt x="5443291" y="2786916"/>
                </a:cubicBezTo>
                <a:cubicBezTo>
                  <a:pt x="5365347" y="2807940"/>
                  <a:pt x="5280908" y="2803268"/>
                  <a:pt x="5196468" y="2803268"/>
                </a:cubicBezTo>
                <a:cubicBezTo>
                  <a:pt x="5138010" y="2805604"/>
                  <a:pt x="5079553" y="2800932"/>
                  <a:pt x="5021095" y="2810277"/>
                </a:cubicBezTo>
                <a:cubicBezTo>
                  <a:pt x="4797006" y="2845317"/>
                  <a:pt x="4569670" y="2807940"/>
                  <a:pt x="4342333" y="2812612"/>
                </a:cubicBezTo>
                <a:cubicBezTo>
                  <a:pt x="4404039" y="2800932"/>
                  <a:pt x="4465744" y="2786916"/>
                  <a:pt x="4530698" y="2772899"/>
                </a:cubicBezTo>
                <a:cubicBezTo>
                  <a:pt x="4517707" y="2754211"/>
                  <a:pt x="4504716" y="2749539"/>
                  <a:pt x="4485230" y="2744867"/>
                </a:cubicBezTo>
                <a:cubicBezTo>
                  <a:pt x="4481982" y="2744867"/>
                  <a:pt x="4475487" y="2742531"/>
                  <a:pt x="4468991" y="2740195"/>
                </a:cubicBezTo>
                <a:cubicBezTo>
                  <a:pt x="4452753" y="2740195"/>
                  <a:pt x="4439762" y="2740195"/>
                  <a:pt x="4426772" y="2742531"/>
                </a:cubicBezTo>
                <a:cubicBezTo>
                  <a:pt x="4306609" y="2761219"/>
                  <a:pt x="4192940" y="2751875"/>
                  <a:pt x="4079272" y="2740195"/>
                </a:cubicBezTo>
                <a:cubicBezTo>
                  <a:pt x="4063034" y="2740195"/>
                  <a:pt x="4046795" y="2740195"/>
                  <a:pt x="4033804" y="2740195"/>
                </a:cubicBezTo>
                <a:cubicBezTo>
                  <a:pt x="3965603" y="2747203"/>
                  <a:pt x="3903898" y="2770564"/>
                  <a:pt x="3832449" y="2744867"/>
                </a:cubicBezTo>
                <a:cubicBezTo>
                  <a:pt x="3812963" y="2735523"/>
                  <a:pt x="3786982" y="2751875"/>
                  <a:pt x="3767496" y="2761219"/>
                </a:cubicBezTo>
                <a:cubicBezTo>
                  <a:pt x="3744763" y="2775236"/>
                  <a:pt x="3715534" y="2789252"/>
                  <a:pt x="3689552" y="2777571"/>
                </a:cubicBezTo>
                <a:cubicBezTo>
                  <a:pt x="3631095" y="2756547"/>
                  <a:pt x="3582379" y="2782244"/>
                  <a:pt x="3533664" y="2779908"/>
                </a:cubicBezTo>
                <a:cubicBezTo>
                  <a:pt x="3455720" y="2772899"/>
                  <a:pt x="3384272" y="2826629"/>
                  <a:pt x="3312823" y="2782244"/>
                </a:cubicBezTo>
                <a:cubicBezTo>
                  <a:pt x="3299832" y="2779908"/>
                  <a:pt x="3290090" y="2779908"/>
                  <a:pt x="3280347" y="2782244"/>
                </a:cubicBezTo>
                <a:cubicBezTo>
                  <a:pt x="3270604" y="2800932"/>
                  <a:pt x="3244622" y="2803268"/>
                  <a:pt x="3221889" y="2803268"/>
                </a:cubicBezTo>
                <a:cubicBezTo>
                  <a:pt x="3114716" y="2842981"/>
                  <a:pt x="3010791" y="2833637"/>
                  <a:pt x="2903618" y="2807940"/>
                </a:cubicBezTo>
                <a:cubicBezTo>
                  <a:pt x="2880884" y="2805604"/>
                  <a:pt x="2861398" y="2805604"/>
                  <a:pt x="2838665" y="2803268"/>
                </a:cubicBezTo>
                <a:cubicBezTo>
                  <a:pt x="2832169" y="2796260"/>
                  <a:pt x="2822426" y="2791588"/>
                  <a:pt x="2809435" y="2784580"/>
                </a:cubicBezTo>
                <a:cubicBezTo>
                  <a:pt x="2799693" y="2784580"/>
                  <a:pt x="2789949" y="2782244"/>
                  <a:pt x="2780206" y="2782244"/>
                </a:cubicBezTo>
                <a:cubicBezTo>
                  <a:pt x="2780206" y="2784580"/>
                  <a:pt x="2776958" y="2786916"/>
                  <a:pt x="2770464" y="2789252"/>
                </a:cubicBezTo>
                <a:cubicBezTo>
                  <a:pt x="2767216" y="2789252"/>
                  <a:pt x="2760720" y="2786916"/>
                  <a:pt x="2750977" y="2782244"/>
                </a:cubicBezTo>
                <a:cubicBezTo>
                  <a:pt x="2731492" y="2770564"/>
                  <a:pt x="2712006" y="2770564"/>
                  <a:pt x="2692519" y="2782244"/>
                </a:cubicBezTo>
                <a:cubicBezTo>
                  <a:pt x="2682777" y="2782244"/>
                  <a:pt x="2673034" y="2782244"/>
                  <a:pt x="2663290" y="2782244"/>
                </a:cubicBezTo>
                <a:cubicBezTo>
                  <a:pt x="2630814" y="2814949"/>
                  <a:pt x="2585347" y="2803268"/>
                  <a:pt x="2543127" y="2803268"/>
                </a:cubicBezTo>
                <a:cubicBezTo>
                  <a:pt x="2533384" y="2803268"/>
                  <a:pt x="2526888" y="2803268"/>
                  <a:pt x="2517146" y="2803268"/>
                </a:cubicBezTo>
                <a:cubicBezTo>
                  <a:pt x="2452192" y="2845317"/>
                  <a:pt x="2377496" y="2817284"/>
                  <a:pt x="2312543" y="2826629"/>
                </a:cubicBezTo>
                <a:cubicBezTo>
                  <a:pt x="2270323" y="2861670"/>
                  <a:pt x="2211865" y="2842981"/>
                  <a:pt x="2159902" y="2845317"/>
                </a:cubicBezTo>
                <a:cubicBezTo>
                  <a:pt x="2120930" y="2882694"/>
                  <a:pt x="2062473" y="2864005"/>
                  <a:pt x="2010510" y="2866342"/>
                </a:cubicBezTo>
                <a:cubicBezTo>
                  <a:pt x="2000767" y="2866342"/>
                  <a:pt x="1994272" y="2866342"/>
                  <a:pt x="1984529" y="2866342"/>
                </a:cubicBezTo>
                <a:cubicBezTo>
                  <a:pt x="1877356" y="2903718"/>
                  <a:pt x="1766935" y="2903718"/>
                  <a:pt x="1663010" y="2866342"/>
                </a:cubicBezTo>
                <a:cubicBezTo>
                  <a:pt x="1598056" y="2840645"/>
                  <a:pt x="1513617" y="2852325"/>
                  <a:pt x="1451912" y="2810277"/>
                </a:cubicBezTo>
                <a:cubicBezTo>
                  <a:pt x="1533104" y="2789252"/>
                  <a:pt x="1607800" y="2765891"/>
                  <a:pt x="1669505" y="2728514"/>
                </a:cubicBezTo>
                <a:cubicBezTo>
                  <a:pt x="1698734" y="2712162"/>
                  <a:pt x="1757193" y="2705154"/>
                  <a:pt x="1734459" y="2670113"/>
                </a:cubicBezTo>
                <a:cubicBezTo>
                  <a:pt x="1714973" y="2646752"/>
                  <a:pt x="1663010" y="2642080"/>
                  <a:pt x="1627286" y="2649089"/>
                </a:cubicBezTo>
                <a:cubicBezTo>
                  <a:pt x="1529855" y="2663105"/>
                  <a:pt x="1432426" y="2653760"/>
                  <a:pt x="1338244" y="2656097"/>
                </a:cubicBezTo>
                <a:cubicBezTo>
                  <a:pt x="1315510" y="2656097"/>
                  <a:pt x="1299272" y="2656097"/>
                  <a:pt x="1279786" y="2656097"/>
                </a:cubicBezTo>
                <a:cubicBezTo>
                  <a:pt x="1234319" y="2691137"/>
                  <a:pt x="1182356" y="2672449"/>
                  <a:pt x="1130393" y="2677121"/>
                </a:cubicBezTo>
                <a:cubicBezTo>
                  <a:pt x="1120650" y="2677121"/>
                  <a:pt x="1114155" y="2677121"/>
                  <a:pt x="1104412" y="2677121"/>
                </a:cubicBezTo>
                <a:cubicBezTo>
                  <a:pt x="1104412" y="2677121"/>
                  <a:pt x="1097917" y="2672449"/>
                  <a:pt x="1094669" y="2672449"/>
                </a:cubicBezTo>
                <a:cubicBezTo>
                  <a:pt x="1084926" y="2670113"/>
                  <a:pt x="1078431" y="2672449"/>
                  <a:pt x="1071935" y="2677121"/>
                </a:cubicBezTo>
                <a:cubicBezTo>
                  <a:pt x="1032963" y="2707490"/>
                  <a:pt x="984249" y="2705154"/>
                  <a:pt x="942029" y="2686465"/>
                </a:cubicBezTo>
                <a:cubicBezTo>
                  <a:pt x="932286" y="2679457"/>
                  <a:pt x="929038" y="2663105"/>
                  <a:pt x="932286" y="2656097"/>
                </a:cubicBezTo>
                <a:cubicBezTo>
                  <a:pt x="955020" y="2625728"/>
                  <a:pt x="1000487" y="2616384"/>
                  <a:pt x="1042707" y="2614048"/>
                </a:cubicBezTo>
                <a:cubicBezTo>
                  <a:pt x="1062192" y="2614048"/>
                  <a:pt x="1081679" y="2614048"/>
                  <a:pt x="1104412" y="2614048"/>
                </a:cubicBezTo>
                <a:cubicBezTo>
                  <a:pt x="1130393" y="2583679"/>
                  <a:pt x="1179108" y="2595359"/>
                  <a:pt x="1218080" y="2593023"/>
                </a:cubicBezTo>
                <a:cubicBezTo>
                  <a:pt x="1244061" y="2571998"/>
                  <a:pt x="1283034" y="2590687"/>
                  <a:pt x="1309015" y="2571998"/>
                </a:cubicBezTo>
                <a:cubicBezTo>
                  <a:pt x="1370720" y="2539294"/>
                  <a:pt x="1419436" y="2483228"/>
                  <a:pt x="1510370" y="2485564"/>
                </a:cubicBezTo>
                <a:cubicBezTo>
                  <a:pt x="1510370" y="2485564"/>
                  <a:pt x="1510370" y="2485564"/>
                  <a:pt x="1516866" y="2487900"/>
                </a:cubicBezTo>
                <a:cubicBezTo>
                  <a:pt x="1516866" y="2485564"/>
                  <a:pt x="1513617" y="2485564"/>
                  <a:pt x="1510370" y="2483228"/>
                </a:cubicBezTo>
                <a:cubicBezTo>
                  <a:pt x="1516866" y="2452859"/>
                  <a:pt x="1484388" y="2431835"/>
                  <a:pt x="1474646" y="2403803"/>
                </a:cubicBezTo>
                <a:cubicBezTo>
                  <a:pt x="1464903" y="2396794"/>
                  <a:pt x="1464903" y="2382778"/>
                  <a:pt x="1455159" y="2375770"/>
                </a:cubicBezTo>
                <a:cubicBezTo>
                  <a:pt x="1406445" y="2366425"/>
                  <a:pt x="1354482" y="2359417"/>
                  <a:pt x="1302519" y="2359417"/>
                </a:cubicBezTo>
                <a:cubicBezTo>
                  <a:pt x="1292777" y="2359417"/>
                  <a:pt x="1283034" y="2359417"/>
                  <a:pt x="1273290" y="2359417"/>
                </a:cubicBezTo>
                <a:cubicBezTo>
                  <a:pt x="1260300" y="2354745"/>
                  <a:pt x="1260300" y="2347737"/>
                  <a:pt x="1250557" y="2343065"/>
                </a:cubicBezTo>
                <a:cubicBezTo>
                  <a:pt x="1244061" y="2345401"/>
                  <a:pt x="1244061" y="2343065"/>
                  <a:pt x="1237566" y="2343065"/>
                </a:cubicBezTo>
                <a:cubicBezTo>
                  <a:pt x="1244061" y="2343065"/>
                  <a:pt x="1244061" y="2343065"/>
                  <a:pt x="1244061" y="2340729"/>
                </a:cubicBezTo>
                <a:cubicBezTo>
                  <a:pt x="1205090" y="2319704"/>
                  <a:pt x="1192099" y="2289336"/>
                  <a:pt x="1234319" y="2258967"/>
                </a:cubicBezTo>
                <a:cubicBezTo>
                  <a:pt x="1399949" y="2156180"/>
                  <a:pt x="1591562" y="2104787"/>
                  <a:pt x="1809155" y="2104787"/>
                </a:cubicBezTo>
                <a:cubicBezTo>
                  <a:pt x="1818898" y="2097779"/>
                  <a:pt x="1825393" y="2088435"/>
                  <a:pt x="1841632" y="2083763"/>
                </a:cubicBezTo>
                <a:cubicBezTo>
                  <a:pt x="1841632" y="2083763"/>
                  <a:pt x="1841632" y="2083763"/>
                  <a:pt x="1841632" y="2086099"/>
                </a:cubicBezTo>
                <a:cubicBezTo>
                  <a:pt x="1877356" y="2069746"/>
                  <a:pt x="1906585" y="2046386"/>
                  <a:pt x="1929319" y="2020689"/>
                </a:cubicBezTo>
                <a:cubicBezTo>
                  <a:pt x="1929319" y="2020689"/>
                  <a:pt x="1929319" y="2020689"/>
                  <a:pt x="1929319" y="2023025"/>
                </a:cubicBezTo>
                <a:cubicBezTo>
                  <a:pt x="1952053" y="1987985"/>
                  <a:pt x="1961795" y="1945935"/>
                  <a:pt x="2026749" y="1938927"/>
                </a:cubicBezTo>
                <a:cubicBezTo>
                  <a:pt x="2111188" y="1927247"/>
                  <a:pt x="2081959" y="1885198"/>
                  <a:pt x="2075463" y="1850157"/>
                </a:cubicBezTo>
                <a:cubicBezTo>
                  <a:pt x="2062473" y="1843149"/>
                  <a:pt x="2052730" y="1836140"/>
                  <a:pt x="2046234" y="1826797"/>
                </a:cubicBezTo>
                <a:cubicBezTo>
                  <a:pt x="2046234" y="1826797"/>
                  <a:pt x="2046234" y="1826797"/>
                  <a:pt x="2046234" y="1815116"/>
                </a:cubicBezTo>
                <a:cubicBezTo>
                  <a:pt x="2046234" y="1815116"/>
                  <a:pt x="2046234" y="1815116"/>
                  <a:pt x="2042987" y="1808108"/>
                </a:cubicBezTo>
                <a:cubicBezTo>
                  <a:pt x="2020253" y="1782411"/>
                  <a:pt x="1994272" y="1759051"/>
                  <a:pt x="1955300" y="1745034"/>
                </a:cubicBezTo>
                <a:cubicBezTo>
                  <a:pt x="1906585" y="1745034"/>
                  <a:pt x="1857870" y="1745034"/>
                  <a:pt x="1809155" y="1745034"/>
                </a:cubicBezTo>
                <a:cubicBezTo>
                  <a:pt x="1789669" y="1766059"/>
                  <a:pt x="1766935" y="1766059"/>
                  <a:pt x="1747449" y="1747371"/>
                </a:cubicBezTo>
                <a:cubicBezTo>
                  <a:pt x="1724715" y="1745034"/>
                  <a:pt x="1705230" y="1740362"/>
                  <a:pt x="1688992" y="1724010"/>
                </a:cubicBezTo>
                <a:cubicBezTo>
                  <a:pt x="1688992" y="1724010"/>
                  <a:pt x="1688992" y="1724010"/>
                  <a:pt x="1695486" y="1721674"/>
                </a:cubicBezTo>
                <a:cubicBezTo>
                  <a:pt x="1695486" y="1721674"/>
                  <a:pt x="1695486" y="1721674"/>
                  <a:pt x="1695486" y="1719338"/>
                </a:cubicBezTo>
                <a:cubicBezTo>
                  <a:pt x="1695486" y="1721674"/>
                  <a:pt x="1692239" y="1724010"/>
                  <a:pt x="1688992" y="1724010"/>
                </a:cubicBezTo>
                <a:cubicBezTo>
                  <a:pt x="1620790" y="1681961"/>
                  <a:pt x="1581818" y="1616551"/>
                  <a:pt x="1484388" y="1595526"/>
                </a:cubicBezTo>
                <a:cubicBezTo>
                  <a:pt x="1484388" y="1595526"/>
                  <a:pt x="1484388" y="1595526"/>
                  <a:pt x="1487637" y="1595526"/>
                </a:cubicBezTo>
                <a:cubicBezTo>
                  <a:pt x="1487637" y="1595526"/>
                  <a:pt x="1487637" y="1595526"/>
                  <a:pt x="1487637" y="1593191"/>
                </a:cubicBezTo>
                <a:cubicBezTo>
                  <a:pt x="1487637" y="1595526"/>
                  <a:pt x="1484388" y="1595526"/>
                  <a:pt x="1484388" y="1595526"/>
                </a:cubicBezTo>
                <a:cubicBezTo>
                  <a:pt x="1357730" y="1595526"/>
                  <a:pt x="1266795" y="1525445"/>
                  <a:pt x="1159622" y="1490404"/>
                </a:cubicBezTo>
                <a:cubicBezTo>
                  <a:pt x="1159622" y="1490404"/>
                  <a:pt x="1159622" y="1490404"/>
                  <a:pt x="1162870" y="1488068"/>
                </a:cubicBezTo>
                <a:cubicBezTo>
                  <a:pt x="1159622" y="1488068"/>
                  <a:pt x="1159622" y="1488068"/>
                  <a:pt x="1159622" y="1488068"/>
                </a:cubicBezTo>
                <a:cubicBezTo>
                  <a:pt x="1159622" y="1488068"/>
                  <a:pt x="1159622" y="1488068"/>
                  <a:pt x="1159622" y="1490404"/>
                </a:cubicBezTo>
                <a:cubicBezTo>
                  <a:pt x="1136889" y="1490404"/>
                  <a:pt x="1114155" y="1485732"/>
                  <a:pt x="1104412" y="1469379"/>
                </a:cubicBezTo>
                <a:cubicBezTo>
                  <a:pt x="1026468" y="1467044"/>
                  <a:pt x="1010230" y="1429666"/>
                  <a:pt x="1016725" y="1382945"/>
                </a:cubicBezTo>
                <a:cubicBezTo>
                  <a:pt x="974505" y="1371265"/>
                  <a:pt x="945276" y="1350241"/>
                  <a:pt x="922543" y="1322208"/>
                </a:cubicBezTo>
                <a:cubicBezTo>
                  <a:pt x="899809" y="1319872"/>
                  <a:pt x="877075" y="1317536"/>
                  <a:pt x="867332" y="1298847"/>
                </a:cubicBezTo>
                <a:cubicBezTo>
                  <a:pt x="828361" y="1275487"/>
                  <a:pt x="828361" y="1249790"/>
                  <a:pt x="880323" y="1238110"/>
                </a:cubicBezTo>
                <a:cubicBezTo>
                  <a:pt x="925791" y="1226430"/>
                  <a:pt x="974505" y="1214750"/>
                  <a:pt x="1019972" y="1217085"/>
                </a:cubicBezTo>
                <a:cubicBezTo>
                  <a:pt x="1247309" y="1219422"/>
                  <a:pt x="1464903" y="1179709"/>
                  <a:pt x="1688992" y="1193725"/>
                </a:cubicBezTo>
                <a:cubicBezTo>
                  <a:pt x="1688992" y="1193725"/>
                  <a:pt x="1688992" y="1193725"/>
                  <a:pt x="1688992" y="1196061"/>
                </a:cubicBezTo>
                <a:cubicBezTo>
                  <a:pt x="1692239" y="1196061"/>
                  <a:pt x="1695486" y="1196061"/>
                  <a:pt x="1695486" y="1196061"/>
                </a:cubicBezTo>
                <a:cubicBezTo>
                  <a:pt x="1695486" y="1196061"/>
                  <a:pt x="1695486" y="1196061"/>
                  <a:pt x="1688992" y="1193725"/>
                </a:cubicBezTo>
                <a:cubicBezTo>
                  <a:pt x="1721468" y="1163356"/>
                  <a:pt x="1766935" y="1177372"/>
                  <a:pt x="1809155" y="1170364"/>
                </a:cubicBezTo>
                <a:cubicBezTo>
                  <a:pt x="1809155" y="1170364"/>
                  <a:pt x="1809155" y="1170364"/>
                  <a:pt x="1812403" y="1175037"/>
                </a:cubicBezTo>
                <a:cubicBezTo>
                  <a:pt x="1812403" y="1175037"/>
                  <a:pt x="1812403" y="1175037"/>
                  <a:pt x="1812403" y="1172700"/>
                </a:cubicBezTo>
                <a:cubicBezTo>
                  <a:pt x="1812403" y="1172700"/>
                  <a:pt x="1809155" y="1172700"/>
                  <a:pt x="1809155" y="1170364"/>
                </a:cubicBezTo>
                <a:cubicBezTo>
                  <a:pt x="1786422" y="1139996"/>
                  <a:pt x="1757193" y="1118971"/>
                  <a:pt x="1711725" y="1111963"/>
                </a:cubicBezTo>
                <a:cubicBezTo>
                  <a:pt x="1416187" y="1069913"/>
                  <a:pt x="1120650" y="1018520"/>
                  <a:pt x="818618" y="999832"/>
                </a:cubicBezTo>
                <a:cubicBezTo>
                  <a:pt x="678968" y="992824"/>
                  <a:pt x="532823" y="962455"/>
                  <a:pt x="393174" y="943766"/>
                </a:cubicBezTo>
                <a:cubicBezTo>
                  <a:pt x="376936" y="939094"/>
                  <a:pt x="354202" y="939094"/>
                  <a:pt x="334716" y="939094"/>
                </a:cubicBezTo>
                <a:cubicBezTo>
                  <a:pt x="240533" y="971799"/>
                  <a:pt x="149599" y="927414"/>
                  <a:pt x="61912" y="932086"/>
                </a:cubicBezTo>
                <a:cubicBezTo>
                  <a:pt x="32683" y="932086"/>
                  <a:pt x="-3041" y="911062"/>
                  <a:pt x="206" y="873685"/>
                </a:cubicBezTo>
                <a:cubicBezTo>
                  <a:pt x="61912" y="859669"/>
                  <a:pt x="123618" y="880693"/>
                  <a:pt x="182076" y="876021"/>
                </a:cubicBezTo>
                <a:cubicBezTo>
                  <a:pt x="376936" y="864340"/>
                  <a:pt x="568547" y="845652"/>
                  <a:pt x="766655" y="854997"/>
                </a:cubicBezTo>
                <a:cubicBezTo>
                  <a:pt x="847846" y="857332"/>
                  <a:pt x="932286" y="854997"/>
                  <a:pt x="1016725" y="854997"/>
                </a:cubicBezTo>
                <a:cubicBezTo>
                  <a:pt x="1097917" y="812947"/>
                  <a:pt x="1192099" y="840980"/>
                  <a:pt x="1279786" y="833972"/>
                </a:cubicBezTo>
                <a:cubicBezTo>
                  <a:pt x="1237566" y="808275"/>
                  <a:pt x="1185604" y="798931"/>
                  <a:pt x="1156375" y="766226"/>
                </a:cubicBezTo>
                <a:cubicBezTo>
                  <a:pt x="1127146" y="733521"/>
                  <a:pt x="1136889" y="707825"/>
                  <a:pt x="1185604" y="707825"/>
                </a:cubicBezTo>
                <a:cubicBezTo>
                  <a:pt x="1299272" y="710161"/>
                  <a:pt x="1406445" y="670448"/>
                  <a:pt x="1516866" y="686800"/>
                </a:cubicBezTo>
                <a:cubicBezTo>
                  <a:pt x="1533104" y="686800"/>
                  <a:pt x="1552590" y="686800"/>
                  <a:pt x="1568828" y="686800"/>
                </a:cubicBezTo>
                <a:cubicBezTo>
                  <a:pt x="1630534" y="686800"/>
                  <a:pt x="1692239" y="686800"/>
                  <a:pt x="1750697" y="686800"/>
                </a:cubicBezTo>
                <a:cubicBezTo>
                  <a:pt x="1740954" y="693809"/>
                  <a:pt x="1727963" y="700817"/>
                  <a:pt x="1718221" y="707825"/>
                </a:cubicBezTo>
                <a:cubicBezTo>
                  <a:pt x="1724715" y="710161"/>
                  <a:pt x="1724715" y="707825"/>
                  <a:pt x="1727963" y="707825"/>
                </a:cubicBezTo>
                <a:cubicBezTo>
                  <a:pt x="1737706" y="700817"/>
                  <a:pt x="1737706" y="689137"/>
                  <a:pt x="1750697" y="686800"/>
                </a:cubicBezTo>
                <a:cubicBezTo>
                  <a:pt x="1763688" y="686800"/>
                  <a:pt x="1770183" y="686800"/>
                  <a:pt x="1779926" y="686800"/>
                </a:cubicBezTo>
                <a:cubicBezTo>
                  <a:pt x="1779926" y="684465"/>
                  <a:pt x="1783173" y="682128"/>
                  <a:pt x="1789669" y="679792"/>
                </a:cubicBezTo>
                <a:cubicBezTo>
                  <a:pt x="1799412" y="677456"/>
                  <a:pt x="1802660" y="679792"/>
                  <a:pt x="1809155" y="686800"/>
                </a:cubicBezTo>
                <a:cubicBezTo>
                  <a:pt x="1818898" y="686800"/>
                  <a:pt x="1825393" y="686800"/>
                  <a:pt x="1838384" y="686800"/>
                </a:cubicBezTo>
                <a:cubicBezTo>
                  <a:pt x="1909833" y="642415"/>
                  <a:pt x="1997520" y="672784"/>
                  <a:pt x="2072216" y="663439"/>
                </a:cubicBezTo>
                <a:cubicBezTo>
                  <a:pt x="2094950" y="633071"/>
                  <a:pt x="2124179" y="614383"/>
                  <a:pt x="2163151" y="600366"/>
                </a:cubicBezTo>
                <a:cubicBezTo>
                  <a:pt x="2172893" y="600366"/>
                  <a:pt x="2182636" y="600366"/>
                  <a:pt x="2192380" y="600366"/>
                </a:cubicBezTo>
                <a:cubicBezTo>
                  <a:pt x="2182636" y="586350"/>
                  <a:pt x="2172893" y="569998"/>
                  <a:pt x="2159902" y="558318"/>
                </a:cubicBezTo>
                <a:cubicBezTo>
                  <a:pt x="2140417" y="555981"/>
                  <a:pt x="2114435" y="553645"/>
                  <a:pt x="2104692" y="537293"/>
                </a:cubicBezTo>
                <a:cubicBezTo>
                  <a:pt x="2072216" y="537293"/>
                  <a:pt x="2042987" y="537293"/>
                  <a:pt x="2017005" y="537293"/>
                </a:cubicBezTo>
                <a:cubicBezTo>
                  <a:pt x="1994272" y="537293"/>
                  <a:pt x="1971538" y="532620"/>
                  <a:pt x="1958548" y="518604"/>
                </a:cubicBezTo>
                <a:cubicBezTo>
                  <a:pt x="1935814" y="518604"/>
                  <a:pt x="1913080" y="518604"/>
                  <a:pt x="1896842" y="518604"/>
                </a:cubicBezTo>
                <a:cubicBezTo>
                  <a:pt x="1864365" y="530285"/>
                  <a:pt x="1838384" y="530285"/>
                  <a:pt x="1809155" y="516268"/>
                </a:cubicBezTo>
                <a:cubicBezTo>
                  <a:pt x="1799412" y="516268"/>
                  <a:pt x="1792917" y="513932"/>
                  <a:pt x="1783173" y="513932"/>
                </a:cubicBezTo>
                <a:cubicBezTo>
                  <a:pt x="1763688" y="513932"/>
                  <a:pt x="1740954" y="513932"/>
                  <a:pt x="1721468" y="516268"/>
                </a:cubicBezTo>
                <a:cubicBezTo>
                  <a:pt x="1705230" y="502252"/>
                  <a:pt x="1679248" y="506924"/>
                  <a:pt x="1663010" y="495244"/>
                </a:cubicBezTo>
                <a:cubicBezTo>
                  <a:pt x="1633781" y="495244"/>
                  <a:pt x="1604552" y="495244"/>
                  <a:pt x="1572075" y="495244"/>
                </a:cubicBezTo>
                <a:cubicBezTo>
                  <a:pt x="1542846" y="476555"/>
                  <a:pt x="1513617" y="476555"/>
                  <a:pt x="1484388" y="495244"/>
                </a:cubicBezTo>
                <a:cubicBezTo>
                  <a:pt x="1464903" y="495244"/>
                  <a:pt x="1445416" y="495244"/>
                  <a:pt x="1425931" y="495244"/>
                </a:cubicBezTo>
                <a:cubicBezTo>
                  <a:pt x="1357730" y="485899"/>
                  <a:pt x="1283034" y="511596"/>
                  <a:pt x="1218080" y="474219"/>
                </a:cubicBezTo>
                <a:cubicBezTo>
                  <a:pt x="1130393" y="474219"/>
                  <a:pt x="1042707" y="474219"/>
                  <a:pt x="955020" y="474219"/>
                </a:cubicBezTo>
                <a:cubicBezTo>
                  <a:pt x="945276" y="464875"/>
                  <a:pt x="935533" y="457867"/>
                  <a:pt x="925791" y="453195"/>
                </a:cubicBezTo>
                <a:cubicBezTo>
                  <a:pt x="896561" y="453195"/>
                  <a:pt x="867332" y="453195"/>
                  <a:pt x="838103" y="450859"/>
                </a:cubicBezTo>
                <a:cubicBezTo>
                  <a:pt x="825112" y="439178"/>
                  <a:pt x="792636" y="443851"/>
                  <a:pt x="776398" y="432170"/>
                </a:cubicBezTo>
                <a:cubicBezTo>
                  <a:pt x="740673" y="432170"/>
                  <a:pt x="698454" y="432170"/>
                  <a:pt x="659482" y="429834"/>
                </a:cubicBezTo>
                <a:cubicBezTo>
                  <a:pt x="652987" y="422826"/>
                  <a:pt x="639996" y="415818"/>
                  <a:pt x="630253" y="411145"/>
                </a:cubicBezTo>
                <a:cubicBezTo>
                  <a:pt x="562052" y="411145"/>
                  <a:pt x="493851" y="411145"/>
                  <a:pt x="422403" y="408810"/>
                </a:cubicBezTo>
                <a:cubicBezTo>
                  <a:pt x="409412" y="394793"/>
                  <a:pt x="380183" y="401801"/>
                  <a:pt x="363945" y="387785"/>
                </a:cubicBezTo>
                <a:cubicBezTo>
                  <a:pt x="334716" y="387785"/>
                  <a:pt x="305487" y="387785"/>
                  <a:pt x="276258" y="387785"/>
                </a:cubicBezTo>
                <a:cubicBezTo>
                  <a:pt x="191818" y="383113"/>
                  <a:pt x="191818" y="383113"/>
                  <a:pt x="217800" y="345736"/>
                </a:cubicBezTo>
                <a:cubicBezTo>
                  <a:pt x="247029" y="345736"/>
                  <a:pt x="276258" y="345736"/>
                  <a:pt x="305487" y="345736"/>
                </a:cubicBezTo>
                <a:cubicBezTo>
                  <a:pt x="337963" y="313031"/>
                  <a:pt x="383430" y="327047"/>
                  <a:pt x="422403" y="324712"/>
                </a:cubicBezTo>
                <a:cubicBezTo>
                  <a:pt x="441888" y="324712"/>
                  <a:pt x="464622" y="324712"/>
                  <a:pt x="480861" y="324712"/>
                </a:cubicBezTo>
                <a:cubicBezTo>
                  <a:pt x="480861" y="327047"/>
                  <a:pt x="487356" y="327047"/>
                  <a:pt x="493851" y="329384"/>
                </a:cubicBezTo>
                <a:cubicBezTo>
                  <a:pt x="500346" y="331719"/>
                  <a:pt x="506842" y="329384"/>
                  <a:pt x="513337" y="324712"/>
                </a:cubicBezTo>
                <a:cubicBezTo>
                  <a:pt x="581538" y="324712"/>
                  <a:pt x="652987" y="322376"/>
                  <a:pt x="721188" y="322376"/>
                </a:cubicBezTo>
                <a:cubicBezTo>
                  <a:pt x="747169" y="299015"/>
                  <a:pt x="789389" y="303687"/>
                  <a:pt x="828361" y="303687"/>
                </a:cubicBezTo>
                <a:cubicBezTo>
                  <a:pt x="919295" y="303687"/>
                  <a:pt x="1010230" y="303687"/>
                  <a:pt x="1104412" y="303687"/>
                </a:cubicBezTo>
                <a:cubicBezTo>
                  <a:pt x="1140136" y="303687"/>
                  <a:pt x="1182356" y="301351"/>
                  <a:pt x="1218080" y="301351"/>
                </a:cubicBezTo>
                <a:cubicBezTo>
                  <a:pt x="1250557" y="270982"/>
                  <a:pt x="1299272" y="282663"/>
                  <a:pt x="1338244" y="282663"/>
                </a:cubicBezTo>
                <a:cubicBezTo>
                  <a:pt x="1503875" y="280326"/>
                  <a:pt x="1669505" y="280326"/>
                  <a:pt x="1841632" y="280326"/>
                </a:cubicBezTo>
                <a:cubicBezTo>
                  <a:pt x="1880604" y="247622"/>
                  <a:pt x="1935814" y="266310"/>
                  <a:pt x="1984529" y="261638"/>
                </a:cubicBezTo>
                <a:cubicBezTo>
                  <a:pt x="2007263" y="261638"/>
                  <a:pt x="2026749" y="259302"/>
                  <a:pt x="2042987" y="259302"/>
                </a:cubicBezTo>
                <a:cubicBezTo>
                  <a:pt x="2094950" y="217253"/>
                  <a:pt x="2179389" y="259302"/>
                  <a:pt x="2234599" y="226597"/>
                </a:cubicBezTo>
                <a:cubicBezTo>
                  <a:pt x="2185884" y="123811"/>
                  <a:pt x="2192380" y="107458"/>
                  <a:pt x="2345020" y="114466"/>
                </a:cubicBezTo>
                <a:cubicBezTo>
                  <a:pt x="2526888" y="123811"/>
                  <a:pt x="2695767" y="84098"/>
                  <a:pt x="2864646" y="56065"/>
                </a:cubicBezTo>
                <a:cubicBezTo>
                  <a:pt x="3049763" y="23360"/>
                  <a:pt x="3238127" y="23360"/>
                  <a:pt x="3426491" y="11680"/>
                </a:cubicBezTo>
                <a:cubicBezTo>
                  <a:pt x="3614857" y="-1"/>
                  <a:pt x="3803220" y="-1"/>
                  <a:pt x="3994832" y="4672"/>
                </a:cubicBezTo>
                <a:cubicBezTo>
                  <a:pt x="4290370" y="14016"/>
                  <a:pt x="4592403" y="7008"/>
                  <a:pt x="4887940" y="7008"/>
                </a:cubicBezTo>
                <a:cubicBezTo>
                  <a:pt x="4930160" y="7008"/>
                  <a:pt x="4965884" y="4672"/>
                  <a:pt x="5008104" y="9344"/>
                </a:cubicBezTo>
                <a:cubicBezTo>
                  <a:pt x="5222450" y="37377"/>
                  <a:pt x="5443291" y="32705"/>
                  <a:pt x="5660884" y="49057"/>
                </a:cubicBezTo>
                <a:cubicBezTo>
                  <a:pt x="5725838" y="53729"/>
                  <a:pt x="5787543" y="63073"/>
                  <a:pt x="5852497" y="67745"/>
                </a:cubicBezTo>
                <a:cubicBezTo>
                  <a:pt x="5917449" y="60737"/>
                  <a:pt x="5985650" y="51393"/>
                  <a:pt x="6053851" y="49057"/>
                </a:cubicBezTo>
                <a:cubicBezTo>
                  <a:pt x="6268197" y="32705"/>
                  <a:pt x="6492286" y="37377"/>
                  <a:pt x="6709880" y="7008"/>
                </a:cubicBezTo>
                <a:cubicBezTo>
                  <a:pt x="6745604" y="2336"/>
                  <a:pt x="6787823" y="7008"/>
                  <a:pt x="6826795" y="7008"/>
                </a:cubicBezTo>
                <a:cubicBezTo>
                  <a:pt x="7122333" y="7008"/>
                  <a:pt x="7421117" y="11680"/>
                  <a:pt x="7716655" y="2336"/>
                </a:cubicBezTo>
                <a:cubicBezTo>
                  <a:pt x="7812461" y="-1"/>
                  <a:pt x="7908268" y="-584"/>
                  <a:pt x="8003668" y="584"/>
                </a:cubicBez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3" name="Slide Number Placeholder 3">
            <a:extLst>
              <a:ext uri="{FF2B5EF4-FFF2-40B4-BE49-F238E27FC236}">
                <a16:creationId xmlns:a16="http://schemas.microsoft.com/office/drawing/2014/main" id="{056A8FB8-34E0-4D53-9B19-2C7C0E8DE7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2CFAF-8857-4BF8-913D-40681F8A885A}" type="slidenum">
              <a:rPr lang="en-US" smtClean="0"/>
              <a:t>‹#›</a:t>
            </a:fld>
            <a:endParaRPr lang="en-US" dirty="0"/>
          </a:p>
        </p:txBody>
      </p:sp>
    </p:spTree>
    <p:extLst>
      <p:ext uri="{BB962C8B-B14F-4D97-AF65-F5344CB8AC3E}">
        <p14:creationId xmlns:p14="http://schemas.microsoft.com/office/powerpoint/2010/main" val="2859220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0_L 7">
    <p:spTree>
      <p:nvGrpSpPr>
        <p:cNvPr id="1" name=""/>
        <p:cNvGrpSpPr/>
        <p:nvPr/>
      </p:nvGrpSpPr>
      <p:grpSpPr>
        <a:xfrm>
          <a:off x="0" y="0"/>
          <a:ext cx="0" cy="0"/>
          <a:chOff x="0" y="0"/>
          <a:chExt cx="0" cy="0"/>
        </a:xfrm>
      </p:grpSpPr>
      <p:sp>
        <p:nvSpPr>
          <p:cNvPr id="23" name="Picture Placeholder 16">
            <a:extLst>
              <a:ext uri="{FF2B5EF4-FFF2-40B4-BE49-F238E27FC236}">
                <a16:creationId xmlns:a16="http://schemas.microsoft.com/office/drawing/2014/main" id="{62B3132B-DC96-4EFA-A012-20F071488406}"/>
              </a:ext>
            </a:extLst>
          </p:cNvPr>
          <p:cNvSpPr>
            <a:spLocks noGrp="1"/>
          </p:cNvSpPr>
          <p:nvPr>
            <p:ph type="pic" sz="quarter" idx="17"/>
          </p:nvPr>
        </p:nvSpPr>
        <p:spPr>
          <a:xfrm>
            <a:off x="0" y="0"/>
            <a:ext cx="3044952" cy="388983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7" name="Picture Placeholder 16">
            <a:extLst>
              <a:ext uri="{FF2B5EF4-FFF2-40B4-BE49-F238E27FC236}">
                <a16:creationId xmlns:a16="http://schemas.microsoft.com/office/drawing/2014/main" id="{D36AF169-CDB5-4620-B9E2-73E31DDE8F52}"/>
              </a:ext>
            </a:extLst>
          </p:cNvPr>
          <p:cNvSpPr>
            <a:spLocks noGrp="1"/>
          </p:cNvSpPr>
          <p:nvPr>
            <p:ph type="pic" sz="quarter" idx="18"/>
          </p:nvPr>
        </p:nvSpPr>
        <p:spPr>
          <a:xfrm>
            <a:off x="3044952" y="-1"/>
            <a:ext cx="3044952" cy="388983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8" name="Picture Placeholder 16">
            <a:extLst>
              <a:ext uri="{FF2B5EF4-FFF2-40B4-BE49-F238E27FC236}">
                <a16:creationId xmlns:a16="http://schemas.microsoft.com/office/drawing/2014/main" id="{FDF9CFB7-A490-4168-8C4A-6CD8C4EB1C8B}"/>
              </a:ext>
            </a:extLst>
          </p:cNvPr>
          <p:cNvSpPr>
            <a:spLocks noGrp="1"/>
          </p:cNvSpPr>
          <p:nvPr>
            <p:ph type="pic" sz="quarter" idx="19"/>
          </p:nvPr>
        </p:nvSpPr>
        <p:spPr>
          <a:xfrm>
            <a:off x="6089904" y="-2"/>
            <a:ext cx="3044952" cy="388983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9" name="Picture Placeholder 16">
            <a:extLst>
              <a:ext uri="{FF2B5EF4-FFF2-40B4-BE49-F238E27FC236}">
                <a16:creationId xmlns:a16="http://schemas.microsoft.com/office/drawing/2014/main" id="{6E87B2CA-27C1-43A7-964D-BBC601E25DE5}"/>
              </a:ext>
            </a:extLst>
          </p:cNvPr>
          <p:cNvSpPr>
            <a:spLocks noGrp="1"/>
          </p:cNvSpPr>
          <p:nvPr>
            <p:ph type="pic" sz="quarter" idx="20"/>
          </p:nvPr>
        </p:nvSpPr>
        <p:spPr>
          <a:xfrm>
            <a:off x="9134856" y="-3"/>
            <a:ext cx="3044952" cy="388983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27463065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9_L 7">
    <p:spTree>
      <p:nvGrpSpPr>
        <p:cNvPr id="1" name=""/>
        <p:cNvGrpSpPr/>
        <p:nvPr/>
      </p:nvGrpSpPr>
      <p:grpSpPr>
        <a:xfrm>
          <a:off x="0" y="0"/>
          <a:ext cx="0" cy="0"/>
          <a:chOff x="0" y="0"/>
          <a:chExt cx="0" cy="0"/>
        </a:xfrm>
      </p:grpSpPr>
      <p:sp>
        <p:nvSpPr>
          <p:cNvPr id="7" name="Picture Placeholder 16">
            <a:extLst>
              <a:ext uri="{FF2B5EF4-FFF2-40B4-BE49-F238E27FC236}">
                <a16:creationId xmlns:a16="http://schemas.microsoft.com/office/drawing/2014/main" id="{2359B958-D469-4CCE-8EB5-7F51CEC8498A}"/>
              </a:ext>
            </a:extLst>
          </p:cNvPr>
          <p:cNvSpPr>
            <a:spLocks noGrp="1"/>
          </p:cNvSpPr>
          <p:nvPr>
            <p:ph type="pic" sz="quarter" idx="15"/>
          </p:nvPr>
        </p:nvSpPr>
        <p:spPr>
          <a:xfrm>
            <a:off x="0" y="3419476"/>
            <a:ext cx="4059936" cy="3438524"/>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8" name="Picture Placeholder 16">
            <a:extLst>
              <a:ext uri="{FF2B5EF4-FFF2-40B4-BE49-F238E27FC236}">
                <a16:creationId xmlns:a16="http://schemas.microsoft.com/office/drawing/2014/main" id="{DF213B79-639D-47BC-8104-F56422E0DC96}"/>
              </a:ext>
            </a:extLst>
          </p:cNvPr>
          <p:cNvSpPr>
            <a:spLocks noGrp="1"/>
          </p:cNvSpPr>
          <p:nvPr>
            <p:ph type="pic" sz="quarter" idx="16"/>
          </p:nvPr>
        </p:nvSpPr>
        <p:spPr>
          <a:xfrm>
            <a:off x="4059936" y="3419475"/>
            <a:ext cx="4059936" cy="3438524"/>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9" name="Picture Placeholder 16">
            <a:extLst>
              <a:ext uri="{FF2B5EF4-FFF2-40B4-BE49-F238E27FC236}">
                <a16:creationId xmlns:a16="http://schemas.microsoft.com/office/drawing/2014/main" id="{9EBCBCB6-D8BF-4105-8124-045E1E1159E4}"/>
              </a:ext>
            </a:extLst>
          </p:cNvPr>
          <p:cNvSpPr>
            <a:spLocks noGrp="1"/>
          </p:cNvSpPr>
          <p:nvPr>
            <p:ph type="pic" sz="quarter" idx="17"/>
          </p:nvPr>
        </p:nvSpPr>
        <p:spPr>
          <a:xfrm>
            <a:off x="8119872" y="3419475"/>
            <a:ext cx="4059936" cy="3438524"/>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5" name="Text Placeholder 3">
            <a:extLst>
              <a:ext uri="{FF2B5EF4-FFF2-40B4-BE49-F238E27FC236}">
                <a16:creationId xmlns:a16="http://schemas.microsoft.com/office/drawing/2014/main" id="{7239C0ED-0232-4606-A63D-398AF662B3C0}"/>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6" name="Title 2">
            <a:extLst>
              <a:ext uri="{FF2B5EF4-FFF2-40B4-BE49-F238E27FC236}">
                <a16:creationId xmlns:a16="http://schemas.microsoft.com/office/drawing/2014/main" id="{4A7026FD-3B84-400E-B19C-12AF96CDD10A}"/>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35415832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9_L 7">
    <p:spTree>
      <p:nvGrpSpPr>
        <p:cNvPr id="1" name=""/>
        <p:cNvGrpSpPr/>
        <p:nvPr/>
      </p:nvGrpSpPr>
      <p:grpSpPr>
        <a:xfrm>
          <a:off x="0" y="0"/>
          <a:ext cx="0" cy="0"/>
          <a:chOff x="0" y="0"/>
          <a:chExt cx="0" cy="0"/>
        </a:xfrm>
      </p:grpSpPr>
      <p:sp>
        <p:nvSpPr>
          <p:cNvPr id="16" name="Picture Placeholder 16">
            <a:extLst>
              <a:ext uri="{FF2B5EF4-FFF2-40B4-BE49-F238E27FC236}">
                <a16:creationId xmlns:a16="http://schemas.microsoft.com/office/drawing/2014/main" id="{B6AFFC4C-A82E-4215-986D-E3C10B225C50}"/>
              </a:ext>
            </a:extLst>
          </p:cNvPr>
          <p:cNvSpPr>
            <a:spLocks noGrp="1"/>
          </p:cNvSpPr>
          <p:nvPr>
            <p:ph type="pic" sz="quarter" idx="17"/>
          </p:nvPr>
        </p:nvSpPr>
        <p:spPr>
          <a:xfrm>
            <a:off x="7748337" y="0"/>
            <a:ext cx="4443663"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832416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1_L 7">
    <p:spTree>
      <p:nvGrpSpPr>
        <p:cNvPr id="1" name=""/>
        <p:cNvGrpSpPr/>
        <p:nvPr/>
      </p:nvGrpSpPr>
      <p:grpSpPr>
        <a:xfrm>
          <a:off x="0" y="0"/>
          <a:ext cx="0" cy="0"/>
          <a:chOff x="0" y="0"/>
          <a:chExt cx="0" cy="0"/>
        </a:xfrm>
      </p:grpSpPr>
      <p:sp>
        <p:nvSpPr>
          <p:cNvPr id="16" name="Picture Placeholder 16">
            <a:extLst>
              <a:ext uri="{FF2B5EF4-FFF2-40B4-BE49-F238E27FC236}">
                <a16:creationId xmlns:a16="http://schemas.microsoft.com/office/drawing/2014/main" id="{B6AFFC4C-A82E-4215-986D-E3C10B225C50}"/>
              </a:ext>
            </a:extLst>
          </p:cNvPr>
          <p:cNvSpPr>
            <a:spLocks noGrp="1"/>
          </p:cNvSpPr>
          <p:nvPr>
            <p:ph type="pic" sz="quarter" idx="17"/>
          </p:nvPr>
        </p:nvSpPr>
        <p:spPr>
          <a:xfrm>
            <a:off x="0" y="0"/>
            <a:ext cx="5678905"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6" name="Text Placeholder 3">
            <a:extLst>
              <a:ext uri="{FF2B5EF4-FFF2-40B4-BE49-F238E27FC236}">
                <a16:creationId xmlns:a16="http://schemas.microsoft.com/office/drawing/2014/main" id="{4DB3ED79-6CED-40DD-A8C3-3339B7DFF651}"/>
              </a:ext>
            </a:extLst>
          </p:cNvPr>
          <p:cNvSpPr>
            <a:spLocks noGrp="1"/>
          </p:cNvSpPr>
          <p:nvPr>
            <p:ph type="body" sz="half" idx="2" hasCustomPrompt="1"/>
          </p:nvPr>
        </p:nvSpPr>
        <p:spPr>
          <a:xfrm>
            <a:off x="6110514" y="1161801"/>
            <a:ext cx="5558972"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 SUBTITLE</a:t>
            </a:r>
          </a:p>
        </p:txBody>
      </p:sp>
      <p:sp>
        <p:nvSpPr>
          <p:cNvPr id="10" name="Title 2">
            <a:extLst>
              <a:ext uri="{FF2B5EF4-FFF2-40B4-BE49-F238E27FC236}">
                <a16:creationId xmlns:a16="http://schemas.microsoft.com/office/drawing/2014/main" id="{5E19CCBB-5E96-489E-8335-1EFF9874C499}"/>
              </a:ext>
            </a:extLst>
          </p:cNvPr>
          <p:cNvSpPr>
            <a:spLocks noGrp="1"/>
          </p:cNvSpPr>
          <p:nvPr>
            <p:ph type="title" hasCustomPrompt="1"/>
          </p:nvPr>
        </p:nvSpPr>
        <p:spPr>
          <a:xfrm>
            <a:off x="6110514" y="455085"/>
            <a:ext cx="5558972" cy="660511"/>
          </a:xfrm>
          <a:prstGeom prst="rect">
            <a:avLst/>
          </a:prstGeom>
        </p:spPr>
        <p:txBody>
          <a:bodyPr lIns="0" tIns="0" rIns="0" bIns="0" anchor="ctr"/>
          <a:lstStyle>
            <a:lvl1pPr algn="l">
              <a:defRPr sz="4800">
                <a:solidFill>
                  <a:schemeClr val="bg1">
                    <a:lumMod val="50000"/>
                  </a:schemeClr>
                </a:solidFill>
              </a:defRPr>
            </a:lvl1pPr>
          </a:lstStyle>
          <a:p>
            <a:r>
              <a:rPr lang="en-US" dirty="0"/>
              <a:t>Click to edit title</a:t>
            </a:r>
          </a:p>
        </p:txBody>
      </p:sp>
    </p:spTree>
    <p:extLst>
      <p:ext uri="{BB962C8B-B14F-4D97-AF65-F5344CB8AC3E}">
        <p14:creationId xmlns:p14="http://schemas.microsoft.com/office/powerpoint/2010/main" val="31792975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0_L 7">
    <p:spTree>
      <p:nvGrpSpPr>
        <p:cNvPr id="1" name=""/>
        <p:cNvGrpSpPr/>
        <p:nvPr/>
      </p:nvGrpSpPr>
      <p:grpSpPr>
        <a:xfrm>
          <a:off x="0" y="0"/>
          <a:ext cx="0" cy="0"/>
          <a:chOff x="0" y="0"/>
          <a:chExt cx="0" cy="0"/>
        </a:xfrm>
      </p:grpSpPr>
      <p:sp>
        <p:nvSpPr>
          <p:cNvPr id="9" name="Picture Placeholder 16">
            <a:extLst>
              <a:ext uri="{FF2B5EF4-FFF2-40B4-BE49-F238E27FC236}">
                <a16:creationId xmlns:a16="http://schemas.microsoft.com/office/drawing/2014/main" id="{8AEBF797-76D8-422C-8B45-2B0B0238335B}"/>
              </a:ext>
            </a:extLst>
          </p:cNvPr>
          <p:cNvSpPr>
            <a:spLocks noGrp="1"/>
          </p:cNvSpPr>
          <p:nvPr>
            <p:ph type="pic" sz="quarter" idx="18"/>
          </p:nvPr>
        </p:nvSpPr>
        <p:spPr>
          <a:xfrm>
            <a:off x="5188017" y="2916454"/>
            <a:ext cx="2569945" cy="3941546"/>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9" name="Picture Placeholder 16">
            <a:extLst>
              <a:ext uri="{FF2B5EF4-FFF2-40B4-BE49-F238E27FC236}">
                <a16:creationId xmlns:a16="http://schemas.microsoft.com/office/drawing/2014/main" id="{20AC2437-B615-4ACB-847A-ADEDCF8D7D04}"/>
              </a:ext>
            </a:extLst>
          </p:cNvPr>
          <p:cNvSpPr>
            <a:spLocks noGrp="1"/>
          </p:cNvSpPr>
          <p:nvPr>
            <p:ph type="pic" sz="quarter" idx="17"/>
          </p:nvPr>
        </p:nvSpPr>
        <p:spPr>
          <a:xfrm>
            <a:off x="7757962" y="0"/>
            <a:ext cx="4434038"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340801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8_L 7">
    <p:spTree>
      <p:nvGrpSpPr>
        <p:cNvPr id="1" name=""/>
        <p:cNvGrpSpPr/>
        <p:nvPr/>
      </p:nvGrpSpPr>
      <p:grpSpPr>
        <a:xfrm>
          <a:off x="0" y="0"/>
          <a:ext cx="0" cy="0"/>
          <a:chOff x="0" y="0"/>
          <a:chExt cx="0" cy="0"/>
        </a:xfrm>
      </p:grpSpPr>
      <p:sp>
        <p:nvSpPr>
          <p:cNvPr id="40" name="Picture Placeholder 16">
            <a:extLst>
              <a:ext uri="{FF2B5EF4-FFF2-40B4-BE49-F238E27FC236}">
                <a16:creationId xmlns:a16="http://schemas.microsoft.com/office/drawing/2014/main" id="{DED8A601-858F-450F-BB67-E9B1830D2580}"/>
              </a:ext>
            </a:extLst>
          </p:cNvPr>
          <p:cNvSpPr>
            <a:spLocks noGrp="1"/>
          </p:cNvSpPr>
          <p:nvPr>
            <p:ph type="pic" sz="quarter" idx="14"/>
          </p:nvPr>
        </p:nvSpPr>
        <p:spPr>
          <a:xfrm>
            <a:off x="0" y="0"/>
            <a:ext cx="12192000"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41" name="Picture Placeholder 16">
            <a:extLst>
              <a:ext uri="{FF2B5EF4-FFF2-40B4-BE49-F238E27FC236}">
                <a16:creationId xmlns:a16="http://schemas.microsoft.com/office/drawing/2014/main" id="{05966FB1-4138-4FAA-B810-6EB537C860B2}"/>
              </a:ext>
            </a:extLst>
          </p:cNvPr>
          <p:cNvSpPr>
            <a:spLocks noGrp="1"/>
          </p:cNvSpPr>
          <p:nvPr>
            <p:ph type="pic" sz="quarter" idx="15"/>
          </p:nvPr>
        </p:nvSpPr>
        <p:spPr>
          <a:xfrm>
            <a:off x="1480009" y="791851"/>
            <a:ext cx="2300139" cy="2318994"/>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3932091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9_L 7">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DF4A5B78-FECE-401E-8735-9D5BA32AC473}"/>
              </a:ext>
            </a:extLst>
          </p:cNvPr>
          <p:cNvSpPr>
            <a:spLocks noGrp="1"/>
          </p:cNvSpPr>
          <p:nvPr>
            <p:ph type="pic" sz="quarter" idx="34"/>
          </p:nvPr>
        </p:nvSpPr>
        <p:spPr>
          <a:xfrm>
            <a:off x="5009067" y="981075"/>
            <a:ext cx="2144900" cy="2144898"/>
          </a:xfrm>
          <a:custGeom>
            <a:avLst/>
            <a:gdLst>
              <a:gd name="connsiteX0" fmla="*/ 1003602 w 2007204"/>
              <a:gd name="connsiteY0" fmla="*/ 0 h 2007202"/>
              <a:gd name="connsiteX1" fmla="*/ 2007204 w 2007204"/>
              <a:gd name="connsiteY1" fmla="*/ 1003601 h 2007202"/>
              <a:gd name="connsiteX2" fmla="*/ 1003602 w 2007204"/>
              <a:gd name="connsiteY2" fmla="*/ 2007202 h 2007202"/>
              <a:gd name="connsiteX3" fmla="*/ 0 w 2007204"/>
              <a:gd name="connsiteY3" fmla="*/ 1003601 h 2007202"/>
              <a:gd name="connsiteX4" fmla="*/ 1003602 w 2007204"/>
              <a:gd name="connsiteY4" fmla="*/ 0 h 200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04" h="2007202">
                <a:moveTo>
                  <a:pt x="1003602" y="0"/>
                </a:moveTo>
                <a:cubicBezTo>
                  <a:pt x="1557876" y="0"/>
                  <a:pt x="2007204" y="449327"/>
                  <a:pt x="2007204" y="1003601"/>
                </a:cubicBezTo>
                <a:cubicBezTo>
                  <a:pt x="2007204" y="1557875"/>
                  <a:pt x="1557876" y="2007202"/>
                  <a:pt x="1003602" y="2007202"/>
                </a:cubicBezTo>
                <a:cubicBezTo>
                  <a:pt x="449328" y="2007202"/>
                  <a:pt x="0" y="1557875"/>
                  <a:pt x="0" y="1003601"/>
                </a:cubicBezTo>
                <a:cubicBezTo>
                  <a:pt x="0" y="449327"/>
                  <a:pt x="449328" y="0"/>
                  <a:pt x="1003602" y="0"/>
                </a:cubicBezTo>
                <a:close/>
              </a:path>
            </a:pathLst>
          </a:custGeom>
          <a:solidFill>
            <a:schemeClr val="tx1">
              <a:lumMod val="10000"/>
              <a:lumOff val="90000"/>
            </a:schemeClr>
          </a:solidFill>
        </p:spPr>
        <p:txBody>
          <a:bodyPr wrap="square" bIns="274320" anchor="b">
            <a:noAutofit/>
          </a:bodyPr>
          <a:lstStyle>
            <a:lvl1pPr marL="0" indent="0" algn="ctr" rtl="0">
              <a:buNone/>
              <a:defRPr sz="1400">
                <a:solidFill>
                  <a:schemeClr val="bg1">
                    <a:lumMod val="65000"/>
                  </a:schemeClr>
                </a:solidFill>
              </a:defRPr>
            </a:lvl1pPr>
          </a:lstStyle>
          <a:p>
            <a:endParaRPr lang="en-US" dirty="0"/>
          </a:p>
        </p:txBody>
      </p:sp>
      <p:sp>
        <p:nvSpPr>
          <p:cNvPr id="6" name="Picture Placeholder 10">
            <a:extLst>
              <a:ext uri="{FF2B5EF4-FFF2-40B4-BE49-F238E27FC236}">
                <a16:creationId xmlns:a16="http://schemas.microsoft.com/office/drawing/2014/main" id="{A3B795DA-1665-4957-AB98-E031D0950D6D}"/>
              </a:ext>
            </a:extLst>
          </p:cNvPr>
          <p:cNvSpPr>
            <a:spLocks noGrp="1"/>
          </p:cNvSpPr>
          <p:nvPr>
            <p:ph type="pic" sz="quarter" idx="35"/>
          </p:nvPr>
        </p:nvSpPr>
        <p:spPr>
          <a:xfrm>
            <a:off x="1308859" y="981075"/>
            <a:ext cx="2144900" cy="2144898"/>
          </a:xfrm>
          <a:custGeom>
            <a:avLst/>
            <a:gdLst>
              <a:gd name="connsiteX0" fmla="*/ 1003602 w 2007204"/>
              <a:gd name="connsiteY0" fmla="*/ 0 h 2007202"/>
              <a:gd name="connsiteX1" fmla="*/ 2007204 w 2007204"/>
              <a:gd name="connsiteY1" fmla="*/ 1003601 h 2007202"/>
              <a:gd name="connsiteX2" fmla="*/ 1003602 w 2007204"/>
              <a:gd name="connsiteY2" fmla="*/ 2007202 h 2007202"/>
              <a:gd name="connsiteX3" fmla="*/ 0 w 2007204"/>
              <a:gd name="connsiteY3" fmla="*/ 1003601 h 2007202"/>
              <a:gd name="connsiteX4" fmla="*/ 1003602 w 2007204"/>
              <a:gd name="connsiteY4" fmla="*/ 0 h 200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04" h="2007202">
                <a:moveTo>
                  <a:pt x="1003602" y="0"/>
                </a:moveTo>
                <a:cubicBezTo>
                  <a:pt x="1557876" y="0"/>
                  <a:pt x="2007204" y="449327"/>
                  <a:pt x="2007204" y="1003601"/>
                </a:cubicBezTo>
                <a:cubicBezTo>
                  <a:pt x="2007204" y="1557875"/>
                  <a:pt x="1557876" y="2007202"/>
                  <a:pt x="1003602" y="2007202"/>
                </a:cubicBezTo>
                <a:cubicBezTo>
                  <a:pt x="449328" y="2007202"/>
                  <a:pt x="0" y="1557875"/>
                  <a:pt x="0" y="1003601"/>
                </a:cubicBezTo>
                <a:cubicBezTo>
                  <a:pt x="0" y="449327"/>
                  <a:pt x="449328" y="0"/>
                  <a:pt x="1003602" y="0"/>
                </a:cubicBezTo>
                <a:close/>
              </a:path>
            </a:pathLst>
          </a:custGeom>
          <a:solidFill>
            <a:schemeClr val="tx1">
              <a:lumMod val="10000"/>
              <a:lumOff val="90000"/>
            </a:schemeClr>
          </a:solidFill>
        </p:spPr>
        <p:txBody>
          <a:bodyPr wrap="square" bIns="274320" anchor="b">
            <a:noAutofit/>
          </a:bodyPr>
          <a:lstStyle>
            <a:lvl1pPr marL="0" indent="0" algn="ctr" rtl="0">
              <a:buNone/>
              <a:defRPr sz="1400">
                <a:solidFill>
                  <a:schemeClr val="bg1">
                    <a:lumMod val="65000"/>
                  </a:schemeClr>
                </a:solidFill>
              </a:defRPr>
            </a:lvl1pPr>
          </a:lstStyle>
          <a:p>
            <a:endParaRPr lang="en-US" dirty="0"/>
          </a:p>
        </p:txBody>
      </p:sp>
      <p:sp>
        <p:nvSpPr>
          <p:cNvPr id="7" name="Picture Placeholder 10">
            <a:extLst>
              <a:ext uri="{FF2B5EF4-FFF2-40B4-BE49-F238E27FC236}">
                <a16:creationId xmlns:a16="http://schemas.microsoft.com/office/drawing/2014/main" id="{0FAC0B32-DD59-495D-BA90-0945F6B0F97B}"/>
              </a:ext>
            </a:extLst>
          </p:cNvPr>
          <p:cNvSpPr>
            <a:spLocks noGrp="1"/>
          </p:cNvSpPr>
          <p:nvPr>
            <p:ph type="pic" sz="quarter" idx="36"/>
          </p:nvPr>
        </p:nvSpPr>
        <p:spPr>
          <a:xfrm>
            <a:off x="8684816" y="981075"/>
            <a:ext cx="2144900" cy="2144898"/>
          </a:xfrm>
          <a:custGeom>
            <a:avLst/>
            <a:gdLst>
              <a:gd name="connsiteX0" fmla="*/ 1003602 w 2007204"/>
              <a:gd name="connsiteY0" fmla="*/ 0 h 2007202"/>
              <a:gd name="connsiteX1" fmla="*/ 2007204 w 2007204"/>
              <a:gd name="connsiteY1" fmla="*/ 1003601 h 2007202"/>
              <a:gd name="connsiteX2" fmla="*/ 1003602 w 2007204"/>
              <a:gd name="connsiteY2" fmla="*/ 2007202 h 2007202"/>
              <a:gd name="connsiteX3" fmla="*/ 0 w 2007204"/>
              <a:gd name="connsiteY3" fmla="*/ 1003601 h 2007202"/>
              <a:gd name="connsiteX4" fmla="*/ 1003602 w 2007204"/>
              <a:gd name="connsiteY4" fmla="*/ 0 h 200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04" h="2007202">
                <a:moveTo>
                  <a:pt x="1003602" y="0"/>
                </a:moveTo>
                <a:cubicBezTo>
                  <a:pt x="1557876" y="0"/>
                  <a:pt x="2007204" y="449327"/>
                  <a:pt x="2007204" y="1003601"/>
                </a:cubicBezTo>
                <a:cubicBezTo>
                  <a:pt x="2007204" y="1557875"/>
                  <a:pt x="1557876" y="2007202"/>
                  <a:pt x="1003602" y="2007202"/>
                </a:cubicBezTo>
                <a:cubicBezTo>
                  <a:pt x="449328" y="2007202"/>
                  <a:pt x="0" y="1557875"/>
                  <a:pt x="0" y="1003601"/>
                </a:cubicBezTo>
                <a:cubicBezTo>
                  <a:pt x="0" y="449327"/>
                  <a:pt x="449328" y="0"/>
                  <a:pt x="1003602" y="0"/>
                </a:cubicBezTo>
                <a:close/>
              </a:path>
            </a:pathLst>
          </a:custGeom>
          <a:solidFill>
            <a:schemeClr val="tx1">
              <a:lumMod val="10000"/>
              <a:lumOff val="90000"/>
            </a:schemeClr>
          </a:solidFill>
        </p:spPr>
        <p:txBody>
          <a:bodyPr wrap="square" bIns="274320" anchor="b">
            <a:noAutofit/>
          </a:bodyPr>
          <a:lstStyle>
            <a:lvl1pPr marL="0" indent="0" algn="ctr" rtl="0">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2835992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6_L 7">
    <p:spTree>
      <p:nvGrpSpPr>
        <p:cNvPr id="1" name=""/>
        <p:cNvGrpSpPr/>
        <p:nvPr/>
      </p:nvGrpSpPr>
      <p:grpSpPr>
        <a:xfrm>
          <a:off x="0" y="0"/>
          <a:ext cx="0" cy="0"/>
          <a:chOff x="0" y="0"/>
          <a:chExt cx="0" cy="0"/>
        </a:xfrm>
      </p:grpSpPr>
      <p:sp>
        <p:nvSpPr>
          <p:cNvPr id="11" name="Picture Placeholder 16">
            <a:extLst>
              <a:ext uri="{FF2B5EF4-FFF2-40B4-BE49-F238E27FC236}">
                <a16:creationId xmlns:a16="http://schemas.microsoft.com/office/drawing/2014/main" id="{D584030D-B06C-4963-B05D-D37209057F4A}"/>
              </a:ext>
            </a:extLst>
          </p:cNvPr>
          <p:cNvSpPr>
            <a:spLocks noGrp="1"/>
          </p:cNvSpPr>
          <p:nvPr>
            <p:ph type="pic" sz="quarter" idx="18"/>
          </p:nvPr>
        </p:nvSpPr>
        <p:spPr>
          <a:xfrm>
            <a:off x="0" y="0"/>
            <a:ext cx="3057525" cy="343852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3" name="Picture Placeholder 16">
            <a:extLst>
              <a:ext uri="{FF2B5EF4-FFF2-40B4-BE49-F238E27FC236}">
                <a16:creationId xmlns:a16="http://schemas.microsoft.com/office/drawing/2014/main" id="{1B4649B0-141C-4328-AD01-5D50EA166743}"/>
              </a:ext>
            </a:extLst>
          </p:cNvPr>
          <p:cNvSpPr>
            <a:spLocks noGrp="1"/>
          </p:cNvSpPr>
          <p:nvPr>
            <p:ph type="pic" sz="quarter" idx="20"/>
          </p:nvPr>
        </p:nvSpPr>
        <p:spPr>
          <a:xfrm>
            <a:off x="6115050" y="0"/>
            <a:ext cx="3057525" cy="343852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7" name="Picture Placeholder 16">
            <a:extLst>
              <a:ext uri="{FF2B5EF4-FFF2-40B4-BE49-F238E27FC236}">
                <a16:creationId xmlns:a16="http://schemas.microsoft.com/office/drawing/2014/main" id="{E141EF62-4251-4369-AB79-6B8B08CAAE84}"/>
              </a:ext>
            </a:extLst>
          </p:cNvPr>
          <p:cNvSpPr>
            <a:spLocks noGrp="1"/>
          </p:cNvSpPr>
          <p:nvPr>
            <p:ph type="pic" sz="quarter" idx="23"/>
          </p:nvPr>
        </p:nvSpPr>
        <p:spPr>
          <a:xfrm>
            <a:off x="3057525" y="3419475"/>
            <a:ext cx="3057525" cy="343852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9" name="Picture Placeholder 16">
            <a:extLst>
              <a:ext uri="{FF2B5EF4-FFF2-40B4-BE49-F238E27FC236}">
                <a16:creationId xmlns:a16="http://schemas.microsoft.com/office/drawing/2014/main" id="{A75D6332-C765-46BC-9FA4-10631DE6B4D9}"/>
              </a:ext>
            </a:extLst>
          </p:cNvPr>
          <p:cNvSpPr>
            <a:spLocks noGrp="1"/>
          </p:cNvSpPr>
          <p:nvPr>
            <p:ph type="pic" sz="quarter" idx="25"/>
          </p:nvPr>
        </p:nvSpPr>
        <p:spPr>
          <a:xfrm>
            <a:off x="9172575" y="3419475"/>
            <a:ext cx="3057525" cy="343852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30888840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7_L 7">
    <p:spTree>
      <p:nvGrpSpPr>
        <p:cNvPr id="1" name=""/>
        <p:cNvGrpSpPr/>
        <p:nvPr/>
      </p:nvGrpSpPr>
      <p:grpSpPr>
        <a:xfrm>
          <a:off x="0" y="0"/>
          <a:ext cx="0" cy="0"/>
          <a:chOff x="0" y="0"/>
          <a:chExt cx="0" cy="0"/>
        </a:xfrm>
      </p:grpSpPr>
      <p:sp>
        <p:nvSpPr>
          <p:cNvPr id="11" name="Picture Placeholder 16">
            <a:extLst>
              <a:ext uri="{FF2B5EF4-FFF2-40B4-BE49-F238E27FC236}">
                <a16:creationId xmlns:a16="http://schemas.microsoft.com/office/drawing/2014/main" id="{D584030D-B06C-4963-B05D-D37209057F4A}"/>
              </a:ext>
            </a:extLst>
          </p:cNvPr>
          <p:cNvSpPr>
            <a:spLocks noGrp="1"/>
          </p:cNvSpPr>
          <p:nvPr>
            <p:ph type="pic" sz="quarter" idx="18"/>
          </p:nvPr>
        </p:nvSpPr>
        <p:spPr>
          <a:xfrm>
            <a:off x="0" y="0"/>
            <a:ext cx="6096000" cy="343852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6" name="Picture Placeholder 16">
            <a:extLst>
              <a:ext uri="{FF2B5EF4-FFF2-40B4-BE49-F238E27FC236}">
                <a16:creationId xmlns:a16="http://schemas.microsoft.com/office/drawing/2014/main" id="{436C17B3-6D59-4C23-930A-BB062B78C45C}"/>
              </a:ext>
            </a:extLst>
          </p:cNvPr>
          <p:cNvSpPr>
            <a:spLocks noGrp="1"/>
          </p:cNvSpPr>
          <p:nvPr>
            <p:ph type="pic" sz="quarter" idx="19"/>
          </p:nvPr>
        </p:nvSpPr>
        <p:spPr>
          <a:xfrm>
            <a:off x="6096000" y="3419475"/>
            <a:ext cx="6096000" cy="343852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24067476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0_L 7">
    <p:spTree>
      <p:nvGrpSpPr>
        <p:cNvPr id="1" name=""/>
        <p:cNvGrpSpPr/>
        <p:nvPr/>
      </p:nvGrpSpPr>
      <p:grpSpPr>
        <a:xfrm>
          <a:off x="0" y="0"/>
          <a:ext cx="0" cy="0"/>
          <a:chOff x="0" y="0"/>
          <a:chExt cx="0" cy="0"/>
        </a:xfrm>
      </p:grpSpPr>
      <p:sp>
        <p:nvSpPr>
          <p:cNvPr id="9" name="Picture Placeholder 10">
            <a:extLst>
              <a:ext uri="{FF2B5EF4-FFF2-40B4-BE49-F238E27FC236}">
                <a16:creationId xmlns:a16="http://schemas.microsoft.com/office/drawing/2014/main" id="{CF281BA7-8893-4B8C-8CE6-5EF573DA7826}"/>
              </a:ext>
            </a:extLst>
          </p:cNvPr>
          <p:cNvSpPr>
            <a:spLocks noGrp="1"/>
          </p:cNvSpPr>
          <p:nvPr>
            <p:ph type="pic" sz="quarter" idx="35"/>
          </p:nvPr>
        </p:nvSpPr>
        <p:spPr>
          <a:xfrm>
            <a:off x="8061145" y="550471"/>
            <a:ext cx="2144900" cy="2144898"/>
          </a:xfrm>
          <a:custGeom>
            <a:avLst/>
            <a:gdLst>
              <a:gd name="connsiteX0" fmla="*/ 1003602 w 2007204"/>
              <a:gd name="connsiteY0" fmla="*/ 0 h 2007202"/>
              <a:gd name="connsiteX1" fmla="*/ 2007204 w 2007204"/>
              <a:gd name="connsiteY1" fmla="*/ 1003601 h 2007202"/>
              <a:gd name="connsiteX2" fmla="*/ 1003602 w 2007204"/>
              <a:gd name="connsiteY2" fmla="*/ 2007202 h 2007202"/>
              <a:gd name="connsiteX3" fmla="*/ 0 w 2007204"/>
              <a:gd name="connsiteY3" fmla="*/ 1003601 h 2007202"/>
              <a:gd name="connsiteX4" fmla="*/ 1003602 w 2007204"/>
              <a:gd name="connsiteY4" fmla="*/ 0 h 200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04" h="2007202">
                <a:moveTo>
                  <a:pt x="1003602" y="0"/>
                </a:moveTo>
                <a:cubicBezTo>
                  <a:pt x="1557876" y="0"/>
                  <a:pt x="2007204" y="449327"/>
                  <a:pt x="2007204" y="1003601"/>
                </a:cubicBezTo>
                <a:cubicBezTo>
                  <a:pt x="2007204" y="1557875"/>
                  <a:pt x="1557876" y="2007202"/>
                  <a:pt x="1003602" y="2007202"/>
                </a:cubicBezTo>
                <a:cubicBezTo>
                  <a:pt x="449328" y="2007202"/>
                  <a:pt x="0" y="1557875"/>
                  <a:pt x="0" y="1003601"/>
                </a:cubicBezTo>
                <a:cubicBezTo>
                  <a:pt x="0" y="449327"/>
                  <a:pt x="449328" y="0"/>
                  <a:pt x="1003602" y="0"/>
                </a:cubicBezTo>
                <a:close/>
              </a:path>
            </a:pathLst>
          </a:custGeom>
          <a:solidFill>
            <a:schemeClr val="tx1">
              <a:lumMod val="10000"/>
              <a:lumOff val="90000"/>
            </a:schemeClr>
          </a:solidFill>
        </p:spPr>
        <p:txBody>
          <a:bodyPr wrap="square" bIns="274320" anchor="b">
            <a:noAutofit/>
          </a:bodyPr>
          <a:lstStyle>
            <a:lvl1pPr marL="0" indent="0" algn="ctr" rtl="0">
              <a:buNone/>
              <a:defRPr sz="1400">
                <a:solidFill>
                  <a:schemeClr val="bg1">
                    <a:lumMod val="65000"/>
                  </a:schemeClr>
                </a:solidFill>
              </a:defRPr>
            </a:lvl1pPr>
          </a:lstStyle>
          <a:p>
            <a:endParaRPr lang="en-US" dirty="0"/>
          </a:p>
        </p:txBody>
      </p:sp>
      <p:sp>
        <p:nvSpPr>
          <p:cNvPr id="28" name="Picture Placeholder 10">
            <a:extLst>
              <a:ext uri="{FF2B5EF4-FFF2-40B4-BE49-F238E27FC236}">
                <a16:creationId xmlns:a16="http://schemas.microsoft.com/office/drawing/2014/main" id="{8706CB55-309B-4D3A-9EB9-8DE6E33C4703}"/>
              </a:ext>
            </a:extLst>
          </p:cNvPr>
          <p:cNvSpPr>
            <a:spLocks noGrp="1"/>
          </p:cNvSpPr>
          <p:nvPr>
            <p:ph type="pic" sz="quarter" idx="36"/>
          </p:nvPr>
        </p:nvSpPr>
        <p:spPr>
          <a:xfrm>
            <a:off x="1965145" y="550471"/>
            <a:ext cx="2144900" cy="2144898"/>
          </a:xfrm>
          <a:custGeom>
            <a:avLst/>
            <a:gdLst>
              <a:gd name="connsiteX0" fmla="*/ 1003602 w 2007204"/>
              <a:gd name="connsiteY0" fmla="*/ 0 h 2007202"/>
              <a:gd name="connsiteX1" fmla="*/ 2007204 w 2007204"/>
              <a:gd name="connsiteY1" fmla="*/ 1003601 h 2007202"/>
              <a:gd name="connsiteX2" fmla="*/ 1003602 w 2007204"/>
              <a:gd name="connsiteY2" fmla="*/ 2007202 h 2007202"/>
              <a:gd name="connsiteX3" fmla="*/ 0 w 2007204"/>
              <a:gd name="connsiteY3" fmla="*/ 1003601 h 2007202"/>
              <a:gd name="connsiteX4" fmla="*/ 1003602 w 2007204"/>
              <a:gd name="connsiteY4" fmla="*/ 0 h 200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04" h="2007202">
                <a:moveTo>
                  <a:pt x="1003602" y="0"/>
                </a:moveTo>
                <a:cubicBezTo>
                  <a:pt x="1557876" y="0"/>
                  <a:pt x="2007204" y="449327"/>
                  <a:pt x="2007204" y="1003601"/>
                </a:cubicBezTo>
                <a:cubicBezTo>
                  <a:pt x="2007204" y="1557875"/>
                  <a:pt x="1557876" y="2007202"/>
                  <a:pt x="1003602" y="2007202"/>
                </a:cubicBezTo>
                <a:cubicBezTo>
                  <a:pt x="449328" y="2007202"/>
                  <a:pt x="0" y="1557875"/>
                  <a:pt x="0" y="1003601"/>
                </a:cubicBezTo>
                <a:cubicBezTo>
                  <a:pt x="0" y="449327"/>
                  <a:pt x="449328" y="0"/>
                  <a:pt x="1003602" y="0"/>
                </a:cubicBezTo>
                <a:close/>
              </a:path>
            </a:pathLst>
          </a:custGeom>
          <a:solidFill>
            <a:schemeClr val="tx1">
              <a:lumMod val="10000"/>
              <a:lumOff val="90000"/>
            </a:schemeClr>
          </a:solidFill>
        </p:spPr>
        <p:txBody>
          <a:bodyPr wrap="square" bIns="274320" anchor="b">
            <a:noAutofit/>
          </a:bodyPr>
          <a:lstStyle>
            <a:lvl1pPr marL="0" indent="0" algn="ctr" rtl="0">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1065998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5_L 7">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D96DAC1-DDA3-4C03-992C-1296D330A95B}"/>
              </a:ext>
            </a:extLst>
          </p:cNvPr>
          <p:cNvSpPr>
            <a:spLocks noGrp="1"/>
          </p:cNvSpPr>
          <p:nvPr>
            <p:ph type="pic" sz="quarter" idx="14"/>
          </p:nvPr>
        </p:nvSpPr>
        <p:spPr>
          <a:xfrm>
            <a:off x="0" y="-157713"/>
            <a:ext cx="6074544" cy="7173426"/>
          </a:xfrm>
          <a:custGeom>
            <a:avLst/>
            <a:gdLst>
              <a:gd name="connsiteX0" fmla="*/ 392908 w 6074544"/>
              <a:gd name="connsiteY0" fmla="*/ 5255610 h 7173426"/>
              <a:gd name="connsiteX1" fmla="*/ 389807 w 6074544"/>
              <a:gd name="connsiteY1" fmla="*/ 5255701 h 7173426"/>
              <a:gd name="connsiteX2" fmla="*/ 391404 w 6074544"/>
              <a:gd name="connsiteY2" fmla="*/ 5257207 h 7173426"/>
              <a:gd name="connsiteX3" fmla="*/ 392908 w 6074544"/>
              <a:gd name="connsiteY3" fmla="*/ 5255610 h 7173426"/>
              <a:gd name="connsiteX4" fmla="*/ 690476 w 6074544"/>
              <a:gd name="connsiteY4" fmla="*/ 5138166 h 7173426"/>
              <a:gd name="connsiteX5" fmla="*/ 690569 w 6074544"/>
              <a:gd name="connsiteY5" fmla="*/ 5141266 h 7173426"/>
              <a:gd name="connsiteX6" fmla="*/ 692072 w 6074544"/>
              <a:gd name="connsiteY6" fmla="*/ 5139670 h 7173426"/>
              <a:gd name="connsiteX7" fmla="*/ 690476 w 6074544"/>
              <a:gd name="connsiteY7" fmla="*/ 5138166 h 7173426"/>
              <a:gd name="connsiteX8" fmla="*/ 697427 w 6074544"/>
              <a:gd name="connsiteY8" fmla="*/ 4644438 h 7173426"/>
              <a:gd name="connsiteX9" fmla="*/ 689720 w 6074544"/>
              <a:gd name="connsiteY9" fmla="*/ 4646217 h 7173426"/>
              <a:gd name="connsiteX10" fmla="*/ 694418 w 6074544"/>
              <a:gd name="connsiteY10" fmla="*/ 4647631 h 7173426"/>
              <a:gd name="connsiteX11" fmla="*/ 697427 w 6074544"/>
              <a:gd name="connsiteY11" fmla="*/ 4644438 h 7173426"/>
              <a:gd name="connsiteX12" fmla="*/ 782964 w 6074544"/>
              <a:gd name="connsiteY12" fmla="*/ 4339274 h 7173426"/>
              <a:gd name="connsiteX13" fmla="*/ 781460 w 6074544"/>
              <a:gd name="connsiteY13" fmla="*/ 4340870 h 7173426"/>
              <a:gd name="connsiteX14" fmla="*/ 786158 w 6074544"/>
              <a:gd name="connsiteY14" fmla="*/ 4342284 h 7173426"/>
              <a:gd name="connsiteX15" fmla="*/ 784560 w 6074544"/>
              <a:gd name="connsiteY15" fmla="*/ 4340778 h 7173426"/>
              <a:gd name="connsiteX16" fmla="*/ 782964 w 6074544"/>
              <a:gd name="connsiteY16" fmla="*/ 4339274 h 7173426"/>
              <a:gd name="connsiteX17" fmla="*/ 3761024 w 6074544"/>
              <a:gd name="connsiteY17" fmla="*/ 1066509 h 7173426"/>
              <a:gd name="connsiteX18" fmla="*/ 3759521 w 6074544"/>
              <a:gd name="connsiteY18" fmla="*/ 1068106 h 7173426"/>
              <a:gd name="connsiteX19" fmla="*/ 3762621 w 6074544"/>
              <a:gd name="connsiteY19" fmla="*/ 1068014 h 7173426"/>
              <a:gd name="connsiteX20" fmla="*/ 3761024 w 6074544"/>
              <a:gd name="connsiteY20" fmla="*/ 1066509 h 7173426"/>
              <a:gd name="connsiteX21" fmla="*/ 6019824 w 6074544"/>
              <a:gd name="connsiteY21" fmla="*/ 191 h 7173426"/>
              <a:gd name="connsiteX22" fmla="*/ 6038132 w 6074544"/>
              <a:gd name="connsiteY22" fmla="*/ 41552 h 7173426"/>
              <a:gd name="connsiteX23" fmla="*/ 6057111 w 6074544"/>
              <a:gd name="connsiteY23" fmla="*/ 53406 h 7173426"/>
              <a:gd name="connsiteX24" fmla="*/ 6052877 w 6074544"/>
              <a:gd name="connsiteY24" fmla="*/ 67499 h 7173426"/>
              <a:gd name="connsiteX25" fmla="*/ 6042162 w 6074544"/>
              <a:gd name="connsiteY25" fmla="*/ 72473 h 7173426"/>
              <a:gd name="connsiteX26" fmla="*/ 6037928 w 6074544"/>
              <a:gd name="connsiteY26" fmla="*/ 86565 h 7173426"/>
              <a:gd name="connsiteX27" fmla="*/ 6024576 w 6074544"/>
              <a:gd name="connsiteY27" fmla="*/ 107136 h 7173426"/>
              <a:gd name="connsiteX28" fmla="*/ 6020341 w 6074544"/>
              <a:gd name="connsiteY28" fmla="*/ 121229 h 7173426"/>
              <a:gd name="connsiteX29" fmla="*/ 6000415 w 6074544"/>
              <a:gd name="connsiteY29" fmla="*/ 129578 h 7173426"/>
              <a:gd name="connsiteX30" fmla="*/ 5977946 w 6074544"/>
              <a:gd name="connsiteY30" fmla="*/ 156627 h 7173426"/>
              <a:gd name="connsiteX31" fmla="*/ 5954548 w 6074544"/>
              <a:gd name="connsiteY31" fmla="*/ 152663 h 7173426"/>
              <a:gd name="connsiteX32" fmla="*/ 5937352 w 6074544"/>
              <a:gd name="connsiteY32" fmla="*/ 148516 h 7173426"/>
              <a:gd name="connsiteX33" fmla="*/ 5932653 w 6074544"/>
              <a:gd name="connsiteY33" fmla="*/ 147104 h 7173426"/>
              <a:gd name="connsiteX34" fmla="*/ 5928233 w 6074544"/>
              <a:gd name="connsiteY34" fmla="*/ 154994 h 7173426"/>
              <a:gd name="connsiteX35" fmla="*/ 5920527 w 6074544"/>
              <a:gd name="connsiteY35" fmla="*/ 156774 h 7173426"/>
              <a:gd name="connsiteX36" fmla="*/ 5919023 w 6074544"/>
              <a:gd name="connsiteY36" fmla="*/ 158371 h 7173426"/>
              <a:gd name="connsiteX37" fmla="*/ 5914789 w 6074544"/>
              <a:gd name="connsiteY37" fmla="*/ 172463 h 7173426"/>
              <a:gd name="connsiteX38" fmla="*/ 5902941 w 6074544"/>
              <a:gd name="connsiteY38" fmla="*/ 191438 h 7173426"/>
              <a:gd name="connsiteX39" fmla="*/ 5889496 w 6074544"/>
              <a:gd name="connsiteY39" fmla="*/ 208907 h 7173426"/>
              <a:gd name="connsiteX40" fmla="*/ 5839765 w 6074544"/>
              <a:gd name="connsiteY40" fmla="*/ 258490 h 7173426"/>
              <a:gd name="connsiteX41" fmla="*/ 5835530 w 6074544"/>
              <a:gd name="connsiteY41" fmla="*/ 272583 h 7173426"/>
              <a:gd name="connsiteX42" fmla="*/ 5651258 w 6074544"/>
              <a:gd name="connsiteY42" fmla="*/ 493759 h 7173426"/>
              <a:gd name="connsiteX43" fmla="*/ 5647024 w 6074544"/>
              <a:gd name="connsiteY43" fmla="*/ 507852 h 7173426"/>
              <a:gd name="connsiteX44" fmla="*/ 5619762 w 6074544"/>
              <a:gd name="connsiteY44" fmla="*/ 530386 h 7173426"/>
              <a:gd name="connsiteX45" fmla="*/ 5613449 w 6074544"/>
              <a:gd name="connsiteY45" fmla="*/ 578684 h 7173426"/>
              <a:gd name="connsiteX46" fmla="*/ 5640969 w 6074544"/>
              <a:gd name="connsiteY46" fmla="*/ 616668 h 7173426"/>
              <a:gd name="connsiteX47" fmla="*/ 5627319 w 6074544"/>
              <a:gd name="connsiteY47" fmla="*/ 679150 h 7173426"/>
              <a:gd name="connsiteX48" fmla="*/ 5565090 w 6074544"/>
              <a:gd name="connsiteY48" fmla="*/ 725999 h 7173426"/>
              <a:gd name="connsiteX49" fmla="*/ 5551645 w 6074544"/>
              <a:gd name="connsiteY49" fmla="*/ 743469 h 7173426"/>
              <a:gd name="connsiteX50" fmla="*/ 5523251 w 6074544"/>
              <a:gd name="connsiteY50" fmla="*/ 780004 h 7173426"/>
              <a:gd name="connsiteX51" fmla="*/ 5521654 w 6074544"/>
              <a:gd name="connsiteY51" fmla="*/ 778500 h 7173426"/>
              <a:gd name="connsiteX52" fmla="*/ 5521747 w 6074544"/>
              <a:gd name="connsiteY52" fmla="*/ 781600 h 7173426"/>
              <a:gd name="connsiteX53" fmla="*/ 5523251 w 6074544"/>
              <a:gd name="connsiteY53" fmla="*/ 780004 h 7173426"/>
              <a:gd name="connsiteX54" fmla="*/ 5511404 w 6074544"/>
              <a:gd name="connsiteY54" fmla="*/ 798978 h 7173426"/>
              <a:gd name="connsiteX55" fmla="*/ 5479908 w 6074544"/>
              <a:gd name="connsiteY55" fmla="*/ 835606 h 7173426"/>
              <a:gd name="connsiteX56" fmla="*/ 5465051 w 6074544"/>
              <a:gd name="connsiteY56" fmla="*/ 857773 h 7173426"/>
              <a:gd name="connsiteX57" fmla="*/ 5443993 w 6074544"/>
              <a:gd name="connsiteY57" fmla="*/ 880123 h 7173426"/>
              <a:gd name="connsiteX58" fmla="*/ 5436658 w 6074544"/>
              <a:gd name="connsiteY58" fmla="*/ 894308 h 7173426"/>
              <a:gd name="connsiteX59" fmla="*/ 5429044 w 6074544"/>
              <a:gd name="connsiteY59" fmla="*/ 899190 h 7173426"/>
              <a:gd name="connsiteX60" fmla="*/ 5421708 w 6074544"/>
              <a:gd name="connsiteY60" fmla="*/ 913374 h 7173426"/>
              <a:gd name="connsiteX61" fmla="*/ 5417475 w 6074544"/>
              <a:gd name="connsiteY61" fmla="*/ 927467 h 7173426"/>
              <a:gd name="connsiteX62" fmla="*/ 5409954 w 6074544"/>
              <a:gd name="connsiteY62" fmla="*/ 935450 h 7173426"/>
              <a:gd name="connsiteX63" fmla="*/ 5394057 w 6074544"/>
              <a:gd name="connsiteY63" fmla="*/ 974719 h 7173426"/>
              <a:gd name="connsiteX64" fmla="*/ 5185902 w 6074544"/>
              <a:gd name="connsiteY64" fmla="*/ 1227641 h 7173426"/>
              <a:gd name="connsiteX65" fmla="*/ 5066124 w 6074544"/>
              <a:gd name="connsiteY65" fmla="*/ 1373967 h 7173426"/>
              <a:gd name="connsiteX66" fmla="*/ 5046291 w 6074544"/>
              <a:gd name="connsiteY66" fmla="*/ 1385418 h 7173426"/>
              <a:gd name="connsiteX67" fmla="*/ 4947107 w 6074544"/>
              <a:gd name="connsiteY67" fmla="*/ 1493887 h 7173426"/>
              <a:gd name="connsiteX68" fmla="*/ 4883931 w 6074544"/>
              <a:gd name="connsiteY68" fmla="*/ 1560939 h 7173426"/>
              <a:gd name="connsiteX69" fmla="*/ 4837858 w 6074544"/>
              <a:gd name="connsiteY69" fmla="*/ 1629036 h 7173426"/>
              <a:gd name="connsiteX70" fmla="*/ 4705489 w 6074544"/>
              <a:gd name="connsiteY70" fmla="*/ 1769526 h 7173426"/>
              <a:gd name="connsiteX71" fmla="*/ 4701255 w 6074544"/>
              <a:gd name="connsiteY71" fmla="*/ 1783620 h 7173426"/>
              <a:gd name="connsiteX72" fmla="*/ 4695424 w 6074544"/>
              <a:gd name="connsiteY72" fmla="*/ 1796208 h 7173426"/>
              <a:gd name="connsiteX73" fmla="*/ 4672749 w 6074544"/>
              <a:gd name="connsiteY73" fmla="*/ 1868269 h 7173426"/>
              <a:gd name="connsiteX74" fmla="*/ 4667011 w 6074544"/>
              <a:gd name="connsiteY74" fmla="*/ 1883958 h 7173426"/>
              <a:gd name="connsiteX75" fmla="*/ 4665413 w 6074544"/>
              <a:gd name="connsiteY75" fmla="*/ 1882453 h 7173426"/>
              <a:gd name="connsiteX76" fmla="*/ 4662683 w 6074544"/>
              <a:gd name="connsiteY76" fmla="*/ 1894950 h 7173426"/>
              <a:gd name="connsiteX77" fmla="*/ 4656946 w 6074544"/>
              <a:gd name="connsiteY77" fmla="*/ 1910640 h 7173426"/>
              <a:gd name="connsiteX78" fmla="*/ 4649331 w 6074544"/>
              <a:gd name="connsiteY78" fmla="*/ 1915521 h 7173426"/>
              <a:gd name="connsiteX79" fmla="*/ 4643500 w 6074544"/>
              <a:gd name="connsiteY79" fmla="*/ 1928109 h 7173426"/>
              <a:gd name="connsiteX80" fmla="*/ 4630148 w 6074544"/>
              <a:gd name="connsiteY80" fmla="*/ 1948680 h 7173426"/>
              <a:gd name="connsiteX81" fmla="*/ 4624317 w 6074544"/>
              <a:gd name="connsiteY81" fmla="*/ 1961268 h 7173426"/>
              <a:gd name="connsiteX82" fmla="*/ 4605134 w 6074544"/>
              <a:gd name="connsiteY82" fmla="*/ 1994427 h 7173426"/>
              <a:gd name="connsiteX83" fmla="*/ 4603537 w 6074544"/>
              <a:gd name="connsiteY83" fmla="*/ 1992922 h 7173426"/>
              <a:gd name="connsiteX84" fmla="*/ 4602033 w 6074544"/>
              <a:gd name="connsiteY84" fmla="*/ 1994518 h 7173426"/>
              <a:gd name="connsiteX85" fmla="*/ 4605134 w 6074544"/>
              <a:gd name="connsiteY85" fmla="*/ 1994427 h 7173426"/>
              <a:gd name="connsiteX86" fmla="*/ 4618003 w 6074544"/>
              <a:gd name="connsiteY86" fmla="*/ 2009565 h 7173426"/>
              <a:gd name="connsiteX87" fmla="*/ 4684837 w 6074544"/>
              <a:gd name="connsiteY87" fmla="*/ 1961029 h 7173426"/>
              <a:gd name="connsiteX88" fmla="*/ 4729015 w 6074544"/>
              <a:gd name="connsiteY88" fmla="*/ 1933338 h 7173426"/>
              <a:gd name="connsiteX89" fmla="*/ 4900308 w 6074544"/>
              <a:gd name="connsiteY89" fmla="*/ 1745136 h 7173426"/>
              <a:gd name="connsiteX90" fmla="*/ 4985953 w 6074544"/>
              <a:gd name="connsiteY90" fmla="*/ 1651036 h 7173426"/>
              <a:gd name="connsiteX91" fmla="*/ 5248723 w 6074544"/>
              <a:gd name="connsiteY91" fmla="*/ 1356146 h 7173426"/>
              <a:gd name="connsiteX92" fmla="*/ 5432420 w 6074544"/>
              <a:gd name="connsiteY92" fmla="*/ 1167579 h 7173426"/>
              <a:gd name="connsiteX93" fmla="*/ 5447463 w 6074544"/>
              <a:gd name="connsiteY93" fmla="*/ 1151614 h 7173426"/>
              <a:gd name="connsiteX94" fmla="*/ 5460814 w 6074544"/>
              <a:gd name="connsiteY94" fmla="*/ 1131043 h 7173426"/>
              <a:gd name="connsiteX95" fmla="*/ 5567334 w 6074544"/>
              <a:gd name="connsiteY95" fmla="*/ 1008389 h 7173426"/>
              <a:gd name="connsiteX96" fmla="*/ 5579181 w 6074544"/>
              <a:gd name="connsiteY96" fmla="*/ 989415 h 7173426"/>
              <a:gd name="connsiteX97" fmla="*/ 5630139 w 6074544"/>
              <a:gd name="connsiteY97" fmla="*/ 928932 h 7173426"/>
              <a:gd name="connsiteX98" fmla="*/ 5636341 w 6074544"/>
              <a:gd name="connsiteY98" fmla="*/ 928748 h 7173426"/>
              <a:gd name="connsiteX99" fmla="*/ 5634744 w 6074544"/>
              <a:gd name="connsiteY99" fmla="*/ 927244 h 7173426"/>
              <a:gd name="connsiteX100" fmla="*/ 5630139 w 6074544"/>
              <a:gd name="connsiteY100" fmla="*/ 928932 h 7173426"/>
              <a:gd name="connsiteX101" fmla="*/ 5745775 w 6074544"/>
              <a:gd name="connsiteY101" fmla="*/ 799801 h 7173426"/>
              <a:gd name="connsiteX102" fmla="*/ 5768338 w 6074544"/>
              <a:gd name="connsiteY102" fmla="*/ 775854 h 7173426"/>
              <a:gd name="connsiteX103" fmla="*/ 5807447 w 6074544"/>
              <a:gd name="connsiteY103" fmla="*/ 734345 h 7173426"/>
              <a:gd name="connsiteX104" fmla="*/ 5819296 w 6074544"/>
              <a:gd name="connsiteY104" fmla="*/ 715371 h 7173426"/>
              <a:gd name="connsiteX105" fmla="*/ 5859909 w 6074544"/>
              <a:gd name="connsiteY105" fmla="*/ 672266 h 7173426"/>
              <a:gd name="connsiteX106" fmla="*/ 5882472 w 6074544"/>
              <a:gd name="connsiteY106" fmla="*/ 648319 h 7173426"/>
              <a:gd name="connsiteX107" fmla="*/ 5891682 w 6074544"/>
              <a:gd name="connsiteY107" fmla="*/ 644942 h 7173426"/>
              <a:gd name="connsiteX108" fmla="*/ 5909732 w 6074544"/>
              <a:gd name="connsiteY108" fmla="*/ 625785 h 7173426"/>
              <a:gd name="connsiteX109" fmla="*/ 5915749 w 6074544"/>
              <a:gd name="connsiteY109" fmla="*/ 619399 h 7173426"/>
              <a:gd name="connsiteX110" fmla="*/ 5930791 w 6074544"/>
              <a:gd name="connsiteY110" fmla="*/ 603434 h 7173426"/>
              <a:gd name="connsiteX111" fmla="*/ 5935026 w 6074544"/>
              <a:gd name="connsiteY111" fmla="*/ 589341 h 7173426"/>
              <a:gd name="connsiteX112" fmla="*/ 5944143 w 6074544"/>
              <a:gd name="connsiteY112" fmla="*/ 582864 h 7173426"/>
              <a:gd name="connsiteX113" fmla="*/ 5972444 w 6074544"/>
              <a:gd name="connsiteY113" fmla="*/ 543226 h 7173426"/>
              <a:gd name="connsiteX114" fmla="*/ 5993503 w 6074544"/>
              <a:gd name="connsiteY114" fmla="*/ 520876 h 7173426"/>
              <a:gd name="connsiteX115" fmla="*/ 6074544 w 6074544"/>
              <a:gd name="connsiteY115" fmla="*/ 428464 h 7173426"/>
              <a:gd name="connsiteX116" fmla="*/ 6039836 w 6074544"/>
              <a:gd name="connsiteY116" fmla="*/ 513296 h 7173426"/>
              <a:gd name="connsiteX117" fmla="*/ 6024886 w 6074544"/>
              <a:gd name="connsiteY117" fmla="*/ 532363 h 7173426"/>
              <a:gd name="connsiteX118" fmla="*/ 6011442 w 6074544"/>
              <a:gd name="connsiteY118" fmla="*/ 549832 h 7173426"/>
              <a:gd name="connsiteX119" fmla="*/ 5973930 w 6074544"/>
              <a:gd name="connsiteY119" fmla="*/ 592846 h 7173426"/>
              <a:gd name="connsiteX120" fmla="*/ 5972332 w 6074544"/>
              <a:gd name="connsiteY120" fmla="*/ 591341 h 7173426"/>
              <a:gd name="connsiteX121" fmla="*/ 5949769 w 6074544"/>
              <a:gd name="connsiteY121" fmla="*/ 615288 h 7173426"/>
              <a:gd name="connsiteX122" fmla="*/ 5934821 w 6074544"/>
              <a:gd name="connsiteY122" fmla="*/ 634354 h 7173426"/>
              <a:gd name="connsiteX123" fmla="*/ 5929082 w 6074544"/>
              <a:gd name="connsiteY123" fmla="*/ 650043 h 7173426"/>
              <a:gd name="connsiteX124" fmla="*/ 5919871 w 6074544"/>
              <a:gd name="connsiteY124" fmla="*/ 653420 h 7173426"/>
              <a:gd name="connsiteX125" fmla="*/ 5906427 w 6074544"/>
              <a:gd name="connsiteY125" fmla="*/ 670889 h 7173426"/>
              <a:gd name="connsiteX126" fmla="*/ 5878218 w 6074544"/>
              <a:gd name="connsiteY126" fmla="*/ 713627 h 7173426"/>
              <a:gd name="connsiteX127" fmla="*/ 5859035 w 6074544"/>
              <a:gd name="connsiteY127" fmla="*/ 746786 h 7173426"/>
              <a:gd name="connsiteX128" fmla="*/ 5760129 w 6074544"/>
              <a:gd name="connsiteY128" fmla="*/ 864558 h 7173426"/>
              <a:gd name="connsiteX129" fmla="*/ 5568800 w 6074544"/>
              <a:gd name="connsiteY129" fmla="*/ 1109223 h 7173426"/>
              <a:gd name="connsiteX130" fmla="*/ 5525271 w 6074544"/>
              <a:gd name="connsiteY130" fmla="*/ 1158622 h 7173426"/>
              <a:gd name="connsiteX131" fmla="*/ 5503543 w 6074544"/>
              <a:gd name="connsiteY131" fmla="*/ 1210480 h 7173426"/>
              <a:gd name="connsiteX132" fmla="*/ 5510005 w 6074544"/>
              <a:gd name="connsiteY132" fmla="*/ 1270814 h 7173426"/>
              <a:gd name="connsiteX133" fmla="*/ 5495799 w 6074544"/>
              <a:gd name="connsiteY133" fmla="*/ 1314690 h 7173426"/>
              <a:gd name="connsiteX134" fmla="*/ 5491565 w 6074544"/>
              <a:gd name="connsiteY134" fmla="*/ 1328783 h 7173426"/>
              <a:gd name="connsiteX135" fmla="*/ 5470876 w 6074544"/>
              <a:gd name="connsiteY135" fmla="*/ 1363538 h 7173426"/>
              <a:gd name="connsiteX136" fmla="*/ 5444080 w 6074544"/>
              <a:gd name="connsiteY136" fmla="*/ 1401579 h 7173426"/>
              <a:gd name="connsiteX137" fmla="*/ 5428276 w 6074544"/>
              <a:gd name="connsiteY137" fmla="*/ 1443950 h 7173426"/>
              <a:gd name="connsiteX138" fmla="*/ 5358990 w 6074544"/>
              <a:gd name="connsiteY138" fmla="*/ 1514286 h 7173426"/>
              <a:gd name="connsiteX139" fmla="*/ 5347143 w 6074544"/>
              <a:gd name="connsiteY139" fmla="*/ 1533260 h 7173426"/>
              <a:gd name="connsiteX140" fmla="*/ 5319027 w 6074544"/>
              <a:gd name="connsiteY140" fmla="*/ 1579100 h 7173426"/>
              <a:gd name="connsiteX141" fmla="*/ 5313288 w 6074544"/>
              <a:gd name="connsiteY141" fmla="*/ 1594788 h 7173426"/>
              <a:gd name="connsiteX142" fmla="*/ 5282165 w 6074544"/>
              <a:gd name="connsiteY142" fmla="*/ 1643820 h 7173426"/>
              <a:gd name="connsiteX143" fmla="*/ 5276426 w 6074544"/>
              <a:gd name="connsiteY143" fmla="*/ 1659510 h 7173426"/>
              <a:gd name="connsiteX144" fmla="*/ 5201402 w 6074544"/>
              <a:gd name="connsiteY144" fmla="*/ 1745536 h 7173426"/>
              <a:gd name="connsiteX145" fmla="*/ 5198672 w 6074544"/>
              <a:gd name="connsiteY145" fmla="*/ 1758033 h 7173426"/>
              <a:gd name="connsiteX146" fmla="*/ 5107864 w 6074544"/>
              <a:gd name="connsiteY146" fmla="*/ 1835215 h 7173426"/>
              <a:gd name="connsiteX147" fmla="*/ 5040546 w 6074544"/>
              <a:gd name="connsiteY147" fmla="*/ 1919460 h 7173426"/>
              <a:gd name="connsiteX148" fmla="*/ 5016274 w 6074544"/>
              <a:gd name="connsiteY148" fmla="*/ 1990017 h 7173426"/>
              <a:gd name="connsiteX149" fmla="*/ 5012040 w 6074544"/>
              <a:gd name="connsiteY149" fmla="*/ 2004110 h 7173426"/>
              <a:gd name="connsiteX150" fmla="*/ 4986377 w 6074544"/>
              <a:gd name="connsiteY150" fmla="*/ 2028149 h 7173426"/>
              <a:gd name="connsiteX151" fmla="*/ 4984501 w 6074544"/>
              <a:gd name="connsiteY151" fmla="*/ 2017341 h 7173426"/>
              <a:gd name="connsiteX152" fmla="*/ 4982997 w 6074544"/>
              <a:gd name="connsiteY152" fmla="*/ 2018937 h 7173426"/>
              <a:gd name="connsiteX153" fmla="*/ 4986377 w 6074544"/>
              <a:gd name="connsiteY153" fmla="*/ 2028149 h 7173426"/>
              <a:gd name="connsiteX154" fmla="*/ 4980545 w 6074544"/>
              <a:gd name="connsiteY154" fmla="*/ 2040737 h 7173426"/>
              <a:gd name="connsiteX155" fmla="*/ 4974528 w 6074544"/>
              <a:gd name="connsiteY155" fmla="*/ 2047123 h 7173426"/>
              <a:gd name="connsiteX156" fmla="*/ 4968697 w 6074544"/>
              <a:gd name="connsiteY156" fmla="*/ 2059711 h 7173426"/>
              <a:gd name="connsiteX157" fmla="*/ 4940396 w 6074544"/>
              <a:gd name="connsiteY157" fmla="*/ 2099349 h 7173426"/>
              <a:gd name="connsiteX158" fmla="*/ 4874490 w 6074544"/>
              <a:gd name="connsiteY158" fmla="*/ 2178897 h 7173426"/>
              <a:gd name="connsiteX159" fmla="*/ 4871852 w 6074544"/>
              <a:gd name="connsiteY159" fmla="*/ 2194494 h 7173426"/>
              <a:gd name="connsiteX160" fmla="*/ 4854174 w 6074544"/>
              <a:gd name="connsiteY160" fmla="*/ 2226056 h 7173426"/>
              <a:gd name="connsiteX161" fmla="*/ 4844572 w 6074544"/>
              <a:gd name="connsiteY161" fmla="*/ 2268244 h 7173426"/>
              <a:gd name="connsiteX162" fmla="*/ 4857721 w 6074544"/>
              <a:gd name="connsiteY162" fmla="*/ 2292686 h 7173426"/>
              <a:gd name="connsiteX163" fmla="*/ 4905352 w 6074544"/>
              <a:gd name="connsiteY163" fmla="*/ 2328523 h 7173426"/>
              <a:gd name="connsiteX164" fmla="*/ 4926874 w 6074544"/>
              <a:gd name="connsiteY164" fmla="*/ 2321679 h 7173426"/>
              <a:gd name="connsiteX165" fmla="*/ 4966169 w 6074544"/>
              <a:gd name="connsiteY165" fmla="*/ 2286372 h 7173426"/>
              <a:gd name="connsiteX166" fmla="*/ 4970681 w 6074544"/>
              <a:gd name="connsiteY166" fmla="*/ 2281583 h 7173426"/>
              <a:gd name="connsiteX167" fmla="*/ 4975380 w 6074544"/>
              <a:gd name="connsiteY167" fmla="*/ 2282996 h 7173426"/>
              <a:gd name="connsiteX168" fmla="*/ 4994266 w 6074544"/>
              <a:gd name="connsiteY168" fmla="*/ 2291749 h 7173426"/>
              <a:gd name="connsiteX169" fmla="*/ 5008434 w 6074544"/>
              <a:gd name="connsiteY169" fmla="*/ 2350303 h 7173426"/>
              <a:gd name="connsiteX170" fmla="*/ 5077237 w 6074544"/>
              <a:gd name="connsiteY170" fmla="*/ 2315676 h 7173426"/>
              <a:gd name="connsiteX171" fmla="*/ 5094711 w 6074544"/>
              <a:gd name="connsiteY171" fmla="*/ 2329127 h 7173426"/>
              <a:gd name="connsiteX172" fmla="*/ 5089602 w 6074544"/>
              <a:gd name="connsiteY172" fmla="*/ 2417739 h 7173426"/>
              <a:gd name="connsiteX173" fmla="*/ 5079538 w 6074544"/>
              <a:gd name="connsiteY173" fmla="*/ 2444420 h 7173426"/>
              <a:gd name="connsiteX174" fmla="*/ 5075303 w 6074544"/>
              <a:gd name="connsiteY174" fmla="*/ 2458513 h 7173426"/>
              <a:gd name="connsiteX175" fmla="*/ 5072109 w 6074544"/>
              <a:gd name="connsiteY175" fmla="*/ 2455504 h 7173426"/>
              <a:gd name="connsiteX176" fmla="*/ 5070605 w 6074544"/>
              <a:gd name="connsiteY176" fmla="*/ 2457101 h 7173426"/>
              <a:gd name="connsiteX177" fmla="*/ 5075303 w 6074544"/>
              <a:gd name="connsiteY177" fmla="*/ 2458513 h 7173426"/>
              <a:gd name="connsiteX178" fmla="*/ 5078683 w 6074544"/>
              <a:gd name="connsiteY178" fmla="*/ 2467725 h 7173426"/>
              <a:gd name="connsiteX179" fmla="*/ 5074449 w 6074544"/>
              <a:gd name="connsiteY179" fmla="*/ 2481818 h 7173426"/>
              <a:gd name="connsiteX180" fmla="*/ 5067968 w 6074544"/>
              <a:gd name="connsiteY180" fmla="*/ 2472698 h 7173426"/>
              <a:gd name="connsiteX181" fmla="*/ 5069565 w 6074544"/>
              <a:gd name="connsiteY181" fmla="*/ 2474203 h 7173426"/>
              <a:gd name="connsiteX182" fmla="*/ 5074449 w 6074544"/>
              <a:gd name="connsiteY182" fmla="*/ 2481818 h 7173426"/>
              <a:gd name="connsiteX183" fmla="*/ 5143843 w 6074544"/>
              <a:gd name="connsiteY183" fmla="*/ 2622544 h 7173426"/>
              <a:gd name="connsiteX184" fmla="*/ 5145328 w 6074544"/>
              <a:gd name="connsiteY184" fmla="*/ 2672163 h 7173426"/>
              <a:gd name="connsiteX185" fmla="*/ 5146071 w 6074544"/>
              <a:gd name="connsiteY185" fmla="*/ 2696972 h 7173426"/>
              <a:gd name="connsiteX186" fmla="*/ 5145123 w 6074544"/>
              <a:gd name="connsiteY186" fmla="*/ 2717175 h 7173426"/>
              <a:gd name="connsiteX187" fmla="*/ 5140127 w 6074544"/>
              <a:gd name="connsiteY187" fmla="*/ 2757674 h 7173426"/>
              <a:gd name="connsiteX188" fmla="*/ 5140778 w 6074544"/>
              <a:gd name="connsiteY188" fmla="*/ 2779382 h 7173426"/>
              <a:gd name="connsiteX189" fmla="*/ 5143024 w 6074544"/>
              <a:gd name="connsiteY189" fmla="*/ 2802595 h 7173426"/>
              <a:gd name="connsiteX190" fmla="*/ 5142170 w 6074544"/>
              <a:gd name="connsiteY190" fmla="*/ 2825900 h 7173426"/>
              <a:gd name="connsiteX191" fmla="*/ 5135967 w 6074544"/>
              <a:gd name="connsiteY191" fmla="*/ 2826083 h 7173426"/>
              <a:gd name="connsiteX192" fmla="*/ 5134463 w 6074544"/>
              <a:gd name="connsiteY192" fmla="*/ 2827680 h 7173426"/>
              <a:gd name="connsiteX193" fmla="*/ 5142170 w 6074544"/>
              <a:gd name="connsiteY193" fmla="*/ 2825900 h 7173426"/>
              <a:gd name="connsiteX194" fmla="*/ 5135484 w 6074544"/>
              <a:gd name="connsiteY194" fmla="*/ 2861793 h 7173426"/>
              <a:gd name="connsiteX195" fmla="*/ 5132085 w 6074544"/>
              <a:gd name="connsiteY195" fmla="*/ 2903796 h 7173426"/>
              <a:gd name="connsiteX196" fmla="*/ 5131230 w 6074544"/>
              <a:gd name="connsiteY196" fmla="*/ 2927101 h 7173426"/>
              <a:gd name="connsiteX197" fmla="*/ 5130542 w 6074544"/>
              <a:gd name="connsiteY197" fmla="*/ 3007823 h 7173426"/>
              <a:gd name="connsiteX198" fmla="*/ 5168387 w 6074544"/>
              <a:gd name="connsiteY198" fmla="*/ 3079645 h 7173426"/>
              <a:gd name="connsiteX199" fmla="*/ 5274571 w 6074544"/>
              <a:gd name="connsiteY199" fmla="*/ 3101333 h 7173426"/>
              <a:gd name="connsiteX200" fmla="*/ 5277857 w 6074544"/>
              <a:gd name="connsiteY200" fmla="*/ 3107444 h 7173426"/>
              <a:gd name="connsiteX201" fmla="*/ 5279362 w 6074544"/>
              <a:gd name="connsiteY201" fmla="*/ 3105847 h 7173426"/>
              <a:gd name="connsiteX202" fmla="*/ 5274571 w 6074544"/>
              <a:gd name="connsiteY202" fmla="*/ 3101333 h 7173426"/>
              <a:gd name="connsiteX203" fmla="*/ 5276075 w 6074544"/>
              <a:gd name="connsiteY203" fmla="*/ 3099737 h 7173426"/>
              <a:gd name="connsiteX204" fmla="*/ 5291023 w 6074544"/>
              <a:gd name="connsiteY204" fmla="*/ 3080671 h 7173426"/>
              <a:gd name="connsiteX205" fmla="*/ 5300235 w 6074544"/>
              <a:gd name="connsiteY205" fmla="*/ 3077295 h 7173426"/>
              <a:gd name="connsiteX206" fmla="*/ 5315370 w 6074544"/>
              <a:gd name="connsiteY206" fmla="*/ 3064430 h 7173426"/>
              <a:gd name="connsiteX207" fmla="*/ 5332101 w 6074544"/>
              <a:gd name="connsiteY207" fmla="*/ 3053072 h 7173426"/>
              <a:gd name="connsiteX208" fmla="*/ 5343094 w 6074544"/>
              <a:gd name="connsiteY208" fmla="*/ 3057402 h 7173426"/>
              <a:gd name="connsiteX209" fmla="*/ 5334255 w 6074544"/>
              <a:gd name="connsiteY209" fmla="*/ 3073184 h 7173426"/>
              <a:gd name="connsiteX210" fmla="*/ 5319306 w 6074544"/>
              <a:gd name="connsiteY210" fmla="*/ 3092249 h 7173426"/>
              <a:gd name="connsiteX211" fmla="*/ 5313475 w 6074544"/>
              <a:gd name="connsiteY211" fmla="*/ 3104837 h 7173426"/>
              <a:gd name="connsiteX212" fmla="*/ 5294810 w 6074544"/>
              <a:gd name="connsiteY212" fmla="*/ 3259034 h 7173426"/>
              <a:gd name="connsiteX213" fmla="*/ 5321011 w 6074544"/>
              <a:gd name="connsiteY213" fmla="*/ 3304817 h 7173426"/>
              <a:gd name="connsiteX214" fmla="*/ 5332005 w 6074544"/>
              <a:gd name="connsiteY214" fmla="*/ 3309147 h 7173426"/>
              <a:gd name="connsiteX215" fmla="*/ 5347697 w 6074544"/>
              <a:gd name="connsiteY215" fmla="*/ 3314891 h 7173426"/>
              <a:gd name="connsiteX216" fmla="*/ 5440915 w 6074544"/>
              <a:gd name="connsiteY216" fmla="*/ 3577516 h 7173426"/>
              <a:gd name="connsiteX217" fmla="*/ 5452817 w 6074544"/>
              <a:gd name="connsiteY217" fmla="*/ 3664073 h 7173426"/>
              <a:gd name="connsiteX218" fmla="*/ 5451851 w 6074544"/>
              <a:gd name="connsiteY218" fmla="*/ 3735492 h 7173426"/>
              <a:gd name="connsiteX219" fmla="*/ 5450255 w 6074544"/>
              <a:gd name="connsiteY219" fmla="*/ 3733988 h 7173426"/>
              <a:gd name="connsiteX220" fmla="*/ 5448750 w 6074544"/>
              <a:gd name="connsiteY220" fmla="*/ 3735584 h 7173426"/>
              <a:gd name="connsiteX221" fmla="*/ 5451851 w 6074544"/>
              <a:gd name="connsiteY221" fmla="*/ 3735492 h 7173426"/>
              <a:gd name="connsiteX222" fmla="*/ 5455769 w 6074544"/>
              <a:gd name="connsiteY222" fmla="*/ 3814526 h 7173426"/>
              <a:gd name="connsiteX223" fmla="*/ 5458015 w 6074544"/>
              <a:gd name="connsiteY223" fmla="*/ 3837740 h 7173426"/>
              <a:gd name="connsiteX224" fmla="*/ 5453669 w 6074544"/>
              <a:gd name="connsiteY224" fmla="*/ 3899946 h 7173426"/>
              <a:gd name="connsiteX225" fmla="*/ 5448580 w 6074544"/>
              <a:gd name="connsiteY225" fmla="*/ 3937344 h 7173426"/>
              <a:gd name="connsiteX226" fmla="*/ 5446872 w 6074544"/>
              <a:gd name="connsiteY226" fmla="*/ 3983953 h 7173426"/>
              <a:gd name="connsiteX227" fmla="*/ 5447614 w 6074544"/>
              <a:gd name="connsiteY227" fmla="*/ 4008762 h 7173426"/>
              <a:gd name="connsiteX228" fmla="*/ 5441319 w 6074544"/>
              <a:gd name="connsiteY228" fmla="*/ 4005845 h 7173426"/>
              <a:gd name="connsiteX229" fmla="*/ 5443008 w 6074544"/>
              <a:gd name="connsiteY229" fmla="*/ 4010450 h 7173426"/>
              <a:gd name="connsiteX230" fmla="*/ 5447614 w 6074544"/>
              <a:gd name="connsiteY230" fmla="*/ 4008762 h 7173426"/>
              <a:gd name="connsiteX231" fmla="*/ 5442526 w 6074544"/>
              <a:gd name="connsiteY231" fmla="*/ 4046160 h 7173426"/>
              <a:gd name="connsiteX232" fmla="*/ 5433203 w 6074544"/>
              <a:gd name="connsiteY232" fmla="*/ 4097650 h 7173426"/>
              <a:gd name="connsiteX233" fmla="*/ 5430101 w 6074544"/>
              <a:gd name="connsiteY233" fmla="*/ 4097742 h 7173426"/>
              <a:gd name="connsiteX234" fmla="*/ 5431698 w 6074544"/>
              <a:gd name="connsiteY234" fmla="*/ 4099247 h 7173426"/>
              <a:gd name="connsiteX235" fmla="*/ 5433203 w 6074544"/>
              <a:gd name="connsiteY235" fmla="*/ 4097650 h 7173426"/>
              <a:gd name="connsiteX236" fmla="*/ 5428114 w 6074544"/>
              <a:gd name="connsiteY236" fmla="*/ 4135048 h 7173426"/>
              <a:gd name="connsiteX237" fmla="*/ 5422376 w 6074544"/>
              <a:gd name="connsiteY237" fmla="*/ 4150737 h 7173426"/>
              <a:gd name="connsiteX238" fmla="*/ 5418141 w 6074544"/>
              <a:gd name="connsiteY238" fmla="*/ 4164830 h 7173426"/>
              <a:gd name="connsiteX239" fmla="*/ 5417008 w 6074544"/>
              <a:gd name="connsiteY239" fmla="*/ 4178831 h 7173426"/>
              <a:gd name="connsiteX240" fmla="*/ 5410713 w 6074544"/>
              <a:gd name="connsiteY240" fmla="*/ 4175913 h 7173426"/>
              <a:gd name="connsiteX241" fmla="*/ 5412311 w 6074544"/>
              <a:gd name="connsiteY241" fmla="*/ 4177419 h 7173426"/>
              <a:gd name="connsiteX242" fmla="*/ 5417008 w 6074544"/>
              <a:gd name="connsiteY242" fmla="*/ 4178831 h 7173426"/>
              <a:gd name="connsiteX243" fmla="*/ 5409673 w 6074544"/>
              <a:gd name="connsiteY243" fmla="*/ 4193016 h 7173426"/>
              <a:gd name="connsiteX244" fmla="*/ 5408076 w 6074544"/>
              <a:gd name="connsiteY244" fmla="*/ 4191511 h 7173426"/>
              <a:gd name="connsiteX245" fmla="*/ 5406571 w 6074544"/>
              <a:gd name="connsiteY245" fmla="*/ 4193108 h 7173426"/>
              <a:gd name="connsiteX246" fmla="*/ 5409673 w 6074544"/>
              <a:gd name="connsiteY246" fmla="*/ 4193016 h 7173426"/>
              <a:gd name="connsiteX247" fmla="*/ 5405439 w 6074544"/>
              <a:gd name="connsiteY247" fmla="*/ 4207109 h 7173426"/>
              <a:gd name="connsiteX248" fmla="*/ 5389636 w 6074544"/>
              <a:gd name="connsiteY248" fmla="*/ 4249480 h 7173426"/>
              <a:gd name="connsiteX249" fmla="*/ 5385401 w 6074544"/>
              <a:gd name="connsiteY249" fmla="*/ 4263573 h 7173426"/>
              <a:gd name="connsiteX250" fmla="*/ 5383804 w 6074544"/>
              <a:gd name="connsiteY250" fmla="*/ 4262068 h 7173426"/>
              <a:gd name="connsiteX251" fmla="*/ 5382300 w 6074544"/>
              <a:gd name="connsiteY251" fmla="*/ 4263664 h 7173426"/>
              <a:gd name="connsiteX252" fmla="*/ 5385401 w 6074544"/>
              <a:gd name="connsiteY252" fmla="*/ 4263573 h 7173426"/>
              <a:gd name="connsiteX253" fmla="*/ 5381167 w 6074544"/>
              <a:gd name="connsiteY253" fmla="*/ 4277666 h 7173426"/>
              <a:gd name="connsiteX254" fmla="*/ 5338566 w 6074544"/>
              <a:gd name="connsiteY254" fmla="*/ 4358076 h 7173426"/>
              <a:gd name="connsiteX255" fmla="*/ 5315149 w 6074544"/>
              <a:gd name="connsiteY255" fmla="*/ 4405328 h 7173426"/>
              <a:gd name="connsiteX256" fmla="*/ 5297470 w 6074544"/>
              <a:gd name="connsiteY256" fmla="*/ 4436890 h 7173426"/>
              <a:gd name="connsiteX257" fmla="*/ 5290135 w 6074544"/>
              <a:gd name="connsiteY257" fmla="*/ 4451076 h 7173426"/>
              <a:gd name="connsiteX258" fmla="*/ 5284396 w 6074544"/>
              <a:gd name="connsiteY258" fmla="*/ 4466764 h 7173426"/>
              <a:gd name="connsiteX259" fmla="*/ 5269912 w 6074544"/>
              <a:gd name="connsiteY259" fmla="*/ 4501337 h 7173426"/>
              <a:gd name="connsiteX260" fmla="*/ 5241795 w 6074544"/>
              <a:gd name="connsiteY260" fmla="*/ 4547175 h 7173426"/>
              <a:gd name="connsiteX261" fmla="*/ 5229948 w 6074544"/>
              <a:gd name="connsiteY261" fmla="*/ 4566150 h 7173426"/>
              <a:gd name="connsiteX262" fmla="*/ 5225714 w 6074544"/>
              <a:gd name="connsiteY262" fmla="*/ 4580243 h 7173426"/>
              <a:gd name="connsiteX263" fmla="*/ 5210765 w 6074544"/>
              <a:gd name="connsiteY263" fmla="*/ 4599309 h 7173426"/>
              <a:gd name="connsiteX264" fmla="*/ 5207570 w 6074544"/>
              <a:gd name="connsiteY264" fmla="*/ 4596299 h 7173426"/>
              <a:gd name="connsiteX265" fmla="*/ 5204562 w 6074544"/>
              <a:gd name="connsiteY265" fmla="*/ 4599492 h 7173426"/>
              <a:gd name="connsiteX266" fmla="*/ 5210765 w 6074544"/>
              <a:gd name="connsiteY266" fmla="*/ 4599309 h 7173426"/>
              <a:gd name="connsiteX267" fmla="*/ 5198916 w 6074544"/>
              <a:gd name="connsiteY267" fmla="*/ 4618283 h 7173426"/>
              <a:gd name="connsiteX268" fmla="*/ 5195723 w 6074544"/>
              <a:gd name="connsiteY268" fmla="*/ 4615274 h 7173426"/>
              <a:gd name="connsiteX269" fmla="*/ 5194219 w 6074544"/>
              <a:gd name="connsiteY269" fmla="*/ 4616870 h 7173426"/>
              <a:gd name="connsiteX270" fmla="*/ 5198916 w 6074544"/>
              <a:gd name="connsiteY270" fmla="*/ 4618283 h 7173426"/>
              <a:gd name="connsiteX271" fmla="*/ 5182371 w 6074544"/>
              <a:gd name="connsiteY271" fmla="*/ 4635844 h 7173426"/>
              <a:gd name="connsiteX272" fmla="*/ 5179269 w 6074544"/>
              <a:gd name="connsiteY272" fmla="*/ 4635936 h 7173426"/>
              <a:gd name="connsiteX273" fmla="*/ 5180866 w 6074544"/>
              <a:gd name="connsiteY273" fmla="*/ 4637441 h 7173426"/>
              <a:gd name="connsiteX274" fmla="*/ 5182371 w 6074544"/>
              <a:gd name="connsiteY274" fmla="*/ 4635844 h 7173426"/>
              <a:gd name="connsiteX275" fmla="*/ 5170522 w 6074544"/>
              <a:gd name="connsiteY275" fmla="*/ 4654818 h 7173426"/>
              <a:gd name="connsiteX276" fmla="*/ 5140625 w 6074544"/>
              <a:gd name="connsiteY276" fmla="*/ 4692950 h 7173426"/>
              <a:gd name="connsiteX277" fmla="*/ 4979769 w 6074544"/>
              <a:gd name="connsiteY277" fmla="*/ 4866875 h 7173426"/>
              <a:gd name="connsiteX278" fmla="*/ 4974031 w 6074544"/>
              <a:gd name="connsiteY278" fmla="*/ 4882564 h 7173426"/>
              <a:gd name="connsiteX279" fmla="*/ 4903055 w 6074544"/>
              <a:gd name="connsiteY279" fmla="*/ 4948295 h 7173426"/>
              <a:gd name="connsiteX280" fmla="*/ 4775663 w 6074544"/>
              <a:gd name="connsiteY280" fmla="*/ 5099502 h 7173426"/>
              <a:gd name="connsiteX281" fmla="*/ 4754975 w 6074544"/>
              <a:gd name="connsiteY281" fmla="*/ 5134258 h 7173426"/>
              <a:gd name="connsiteX282" fmla="*/ 4621400 w 6074544"/>
              <a:gd name="connsiteY282" fmla="*/ 5234432 h 7173426"/>
              <a:gd name="connsiteX283" fmla="*/ 4597147 w 6074544"/>
              <a:gd name="connsiteY283" fmla="*/ 5253774 h 7173426"/>
              <a:gd name="connsiteX284" fmla="*/ 4432077 w 6074544"/>
              <a:gd name="connsiteY284" fmla="*/ 5390576 h 7173426"/>
              <a:gd name="connsiteX285" fmla="*/ 4412150 w 6074544"/>
              <a:gd name="connsiteY285" fmla="*/ 5398925 h 7173426"/>
              <a:gd name="connsiteX286" fmla="*/ 4152706 w 6074544"/>
              <a:gd name="connsiteY286" fmla="*/ 5597496 h 7173426"/>
              <a:gd name="connsiteX287" fmla="*/ 4068955 w 6074544"/>
              <a:gd name="connsiteY287" fmla="*/ 5651189 h 7173426"/>
              <a:gd name="connsiteX288" fmla="*/ 3777848 w 6074544"/>
              <a:gd name="connsiteY288" fmla="*/ 5828970 h 7173426"/>
              <a:gd name="connsiteX289" fmla="*/ 3711869 w 6074544"/>
              <a:gd name="connsiteY289" fmla="*/ 5854201 h 7173426"/>
              <a:gd name="connsiteX290" fmla="*/ 3622750 w 6074544"/>
              <a:gd name="connsiteY290" fmla="*/ 5935989 h 7173426"/>
              <a:gd name="connsiteX291" fmla="*/ 3571051 w 6074544"/>
              <a:gd name="connsiteY291" fmla="*/ 5971662 h 7173426"/>
              <a:gd name="connsiteX292" fmla="*/ 3556102 w 6074544"/>
              <a:gd name="connsiteY292" fmla="*/ 5990728 h 7173426"/>
              <a:gd name="connsiteX293" fmla="*/ 3526111 w 6074544"/>
              <a:gd name="connsiteY293" fmla="*/ 6025759 h 7173426"/>
              <a:gd name="connsiteX294" fmla="*/ 3371013 w 6074544"/>
              <a:gd name="connsiteY294" fmla="*/ 6132779 h 7173426"/>
              <a:gd name="connsiteX295" fmla="*/ 3301170 w 6074544"/>
              <a:gd name="connsiteY295" fmla="*/ 6184509 h 7173426"/>
              <a:gd name="connsiteX296" fmla="*/ 3102079 w 6074544"/>
              <a:gd name="connsiteY296" fmla="*/ 6325422 h 7173426"/>
              <a:gd name="connsiteX297" fmla="*/ 3018420 w 6074544"/>
              <a:gd name="connsiteY297" fmla="*/ 6382217 h 7173426"/>
              <a:gd name="connsiteX298" fmla="*/ 2945198 w 6074544"/>
              <a:gd name="connsiteY298" fmla="*/ 6424735 h 7173426"/>
              <a:gd name="connsiteX299" fmla="*/ 2727797 w 6074544"/>
              <a:gd name="connsiteY299" fmla="*/ 6524287 h 7173426"/>
              <a:gd name="connsiteX300" fmla="*/ 2700351 w 6074544"/>
              <a:gd name="connsiteY300" fmla="*/ 6540619 h 7173426"/>
              <a:gd name="connsiteX301" fmla="*/ 2643953 w 6074544"/>
              <a:gd name="connsiteY301" fmla="*/ 6574880 h 7173426"/>
              <a:gd name="connsiteX302" fmla="*/ 2491975 w 6074544"/>
              <a:gd name="connsiteY302" fmla="*/ 6630592 h 7173426"/>
              <a:gd name="connsiteX303" fmla="*/ 2399960 w 6074544"/>
              <a:gd name="connsiteY303" fmla="*/ 6667459 h 7173426"/>
              <a:gd name="connsiteX304" fmla="*/ 2239348 w 6074544"/>
              <a:gd name="connsiteY304" fmla="*/ 6693941 h 7173426"/>
              <a:gd name="connsiteX305" fmla="*/ 2184176 w 6074544"/>
              <a:gd name="connsiteY305" fmla="*/ 6717301 h 7173426"/>
              <a:gd name="connsiteX306" fmla="*/ 2026069 w 6074544"/>
              <a:gd name="connsiteY306" fmla="*/ 6827514 h 7173426"/>
              <a:gd name="connsiteX307" fmla="*/ 2011120 w 6074544"/>
              <a:gd name="connsiteY307" fmla="*/ 6846579 h 7173426"/>
              <a:gd name="connsiteX308" fmla="*/ 1776226 w 6074544"/>
              <a:gd name="connsiteY308" fmla="*/ 6983897 h 7173426"/>
              <a:gd name="connsiteX309" fmla="*/ 1720311 w 6074544"/>
              <a:gd name="connsiteY309" fmla="*/ 6982447 h 7173426"/>
              <a:gd name="connsiteX310" fmla="*/ 1755001 w 6074544"/>
              <a:gd name="connsiteY310" fmla="*/ 6948831 h 7173426"/>
              <a:gd name="connsiteX311" fmla="*/ 1777564 w 6074544"/>
              <a:gd name="connsiteY311" fmla="*/ 6924883 h 7173426"/>
              <a:gd name="connsiteX312" fmla="*/ 1724936 w 6074544"/>
              <a:gd name="connsiteY312" fmla="*/ 6929544 h 7173426"/>
              <a:gd name="connsiteX313" fmla="*/ 1530377 w 6074544"/>
              <a:gd name="connsiteY313" fmla="*/ 7014453 h 7173426"/>
              <a:gd name="connsiteX314" fmla="*/ 1505567 w 6074544"/>
              <a:gd name="connsiteY314" fmla="*/ 7015188 h 7173426"/>
              <a:gd name="connsiteX315" fmla="*/ 1441370 w 6074544"/>
              <a:gd name="connsiteY315" fmla="*/ 7048127 h 7173426"/>
              <a:gd name="connsiteX316" fmla="*/ 1367405 w 6074544"/>
              <a:gd name="connsiteY316" fmla="*/ 7065835 h 7173426"/>
              <a:gd name="connsiteX317" fmla="*/ 1330562 w 6074544"/>
              <a:gd name="connsiteY317" fmla="*/ 7079342 h 7173426"/>
              <a:gd name="connsiteX318" fmla="*/ 1305660 w 6074544"/>
              <a:gd name="connsiteY318" fmla="*/ 7076975 h 7173426"/>
              <a:gd name="connsiteX319" fmla="*/ 1315725 w 6074544"/>
              <a:gd name="connsiteY319" fmla="*/ 7050294 h 7173426"/>
              <a:gd name="connsiteX320" fmla="*/ 1329448 w 6074544"/>
              <a:gd name="connsiteY320" fmla="*/ 7042128 h 7173426"/>
              <a:gd name="connsiteX321" fmla="*/ 1355206 w 6074544"/>
              <a:gd name="connsiteY321" fmla="*/ 7021190 h 7173426"/>
              <a:gd name="connsiteX322" fmla="*/ 1409449 w 6074544"/>
              <a:gd name="connsiteY322" fmla="*/ 6966818 h 7173426"/>
              <a:gd name="connsiteX323" fmla="*/ 1326274 w 6074544"/>
              <a:gd name="connsiteY323" fmla="*/ 6987904 h 7173426"/>
              <a:gd name="connsiteX324" fmla="*/ 1306348 w 6074544"/>
              <a:gd name="connsiteY324" fmla="*/ 6996253 h 7173426"/>
              <a:gd name="connsiteX325" fmla="*/ 1226831 w 6074544"/>
              <a:gd name="connsiteY325" fmla="*/ 7035853 h 7173426"/>
              <a:gd name="connsiteX326" fmla="*/ 1128427 w 6074544"/>
              <a:gd name="connsiteY326" fmla="*/ 7066701 h 7173426"/>
              <a:gd name="connsiteX327" fmla="*/ 1010378 w 6074544"/>
              <a:gd name="connsiteY327" fmla="*/ 7115202 h 7173426"/>
              <a:gd name="connsiteX328" fmla="*/ 918826 w 6074544"/>
              <a:gd name="connsiteY328" fmla="*/ 7167575 h 7173426"/>
              <a:gd name="connsiteX329" fmla="*/ 914313 w 6074544"/>
              <a:gd name="connsiteY329" fmla="*/ 7172364 h 7173426"/>
              <a:gd name="connsiteX330" fmla="*/ 909615 w 6074544"/>
              <a:gd name="connsiteY330" fmla="*/ 7170951 h 7173426"/>
              <a:gd name="connsiteX331" fmla="*/ 909058 w 6074544"/>
              <a:gd name="connsiteY331" fmla="*/ 7152344 h 7173426"/>
              <a:gd name="connsiteX332" fmla="*/ 991120 w 6074544"/>
              <a:gd name="connsiteY332" fmla="*/ 7094045 h 7173426"/>
              <a:gd name="connsiteX333" fmla="*/ 993850 w 6074544"/>
              <a:gd name="connsiteY333" fmla="*/ 7081548 h 7173426"/>
              <a:gd name="connsiteX334" fmla="*/ 990471 w 6074544"/>
              <a:gd name="connsiteY334" fmla="*/ 7072337 h 7173426"/>
              <a:gd name="connsiteX335" fmla="*/ 968576 w 6074544"/>
              <a:gd name="connsiteY335" fmla="*/ 7066777 h 7173426"/>
              <a:gd name="connsiteX336" fmla="*/ 987945 w 6074544"/>
              <a:gd name="connsiteY336" fmla="*/ 7039820 h 7173426"/>
              <a:gd name="connsiteX337" fmla="*/ 993962 w 6074544"/>
              <a:gd name="connsiteY337" fmla="*/ 7033434 h 7173426"/>
              <a:gd name="connsiteX338" fmla="*/ 1051400 w 6074544"/>
              <a:gd name="connsiteY338" fmla="*/ 6982072 h 7173426"/>
              <a:gd name="connsiteX339" fmla="*/ 1064474 w 6074544"/>
              <a:gd name="connsiteY339" fmla="*/ 6952197 h 7173426"/>
              <a:gd name="connsiteX340" fmla="*/ 1061372 w 6074544"/>
              <a:gd name="connsiteY340" fmla="*/ 6952289 h 7173426"/>
              <a:gd name="connsiteX341" fmla="*/ 1012496 w 6074544"/>
              <a:gd name="connsiteY341" fmla="*/ 6978567 h 7173426"/>
              <a:gd name="connsiteX342" fmla="*/ 1003285 w 6074544"/>
              <a:gd name="connsiteY342" fmla="*/ 6981944 h 7173426"/>
              <a:gd name="connsiteX343" fmla="*/ 912960 w 6074544"/>
              <a:gd name="connsiteY343" fmla="*/ 7023416 h 7173426"/>
              <a:gd name="connsiteX344" fmla="*/ 882617 w 6074544"/>
              <a:gd name="connsiteY344" fmla="*/ 6994827 h 7173426"/>
              <a:gd name="connsiteX345" fmla="*/ 861187 w 6074544"/>
              <a:gd name="connsiteY345" fmla="*/ 7004773 h 7173426"/>
              <a:gd name="connsiteX346" fmla="*/ 813908 w 6074544"/>
              <a:gd name="connsiteY346" fmla="*/ 7032556 h 7173426"/>
              <a:gd name="connsiteX347" fmla="*/ 911977 w 6074544"/>
              <a:gd name="connsiteY347" fmla="*/ 6886873 h 7173426"/>
              <a:gd name="connsiteX348" fmla="*/ 914707 w 6074544"/>
              <a:gd name="connsiteY348" fmla="*/ 6874376 h 7173426"/>
              <a:gd name="connsiteX349" fmla="*/ 931160 w 6074544"/>
              <a:gd name="connsiteY349" fmla="*/ 6853714 h 7173426"/>
              <a:gd name="connsiteX350" fmla="*/ 935673 w 6074544"/>
              <a:gd name="connsiteY350" fmla="*/ 6848925 h 7173426"/>
              <a:gd name="connsiteX351" fmla="*/ 953074 w 6074544"/>
              <a:gd name="connsiteY351" fmla="*/ 6808059 h 7173426"/>
              <a:gd name="connsiteX352" fmla="*/ 957308 w 6074544"/>
              <a:gd name="connsiteY352" fmla="*/ 6793966 h 7173426"/>
              <a:gd name="connsiteX353" fmla="*/ 968023 w 6074544"/>
              <a:gd name="connsiteY353" fmla="*/ 6788993 h 7173426"/>
              <a:gd name="connsiteX354" fmla="*/ 999704 w 6074544"/>
              <a:gd name="connsiteY354" fmla="*/ 6758568 h 7173426"/>
              <a:gd name="connsiteX355" fmla="*/ 1018032 w 6074544"/>
              <a:gd name="connsiteY355" fmla="*/ 6748713 h 7173426"/>
              <a:gd name="connsiteX356" fmla="*/ 1119760 w 6074544"/>
              <a:gd name="connsiteY356" fmla="*/ 6621546 h 7173426"/>
              <a:gd name="connsiteX357" fmla="*/ 1084998 w 6074544"/>
              <a:gd name="connsiteY357" fmla="*/ 6600848 h 7173426"/>
              <a:gd name="connsiteX358" fmla="*/ 1089232 w 6074544"/>
              <a:gd name="connsiteY358" fmla="*/ 6586755 h 7173426"/>
              <a:gd name="connsiteX359" fmla="*/ 1110569 w 6074544"/>
              <a:gd name="connsiteY359" fmla="*/ 6573708 h 7173426"/>
              <a:gd name="connsiteX360" fmla="*/ 1118183 w 6074544"/>
              <a:gd name="connsiteY360" fmla="*/ 6568827 h 7173426"/>
              <a:gd name="connsiteX361" fmla="*/ 1143939 w 6074544"/>
              <a:gd name="connsiteY361" fmla="*/ 6547889 h 7173426"/>
              <a:gd name="connsiteX362" fmla="*/ 1245649 w 6074544"/>
              <a:gd name="connsiteY362" fmla="*/ 6471936 h 7173426"/>
              <a:gd name="connsiteX363" fmla="*/ 1247060 w 6074544"/>
              <a:gd name="connsiteY363" fmla="*/ 6467238 h 7173426"/>
              <a:gd name="connsiteX364" fmla="*/ 1382364 w 6074544"/>
              <a:gd name="connsiteY364" fmla="*/ 6269239 h 7173426"/>
              <a:gd name="connsiteX365" fmla="*/ 1395902 w 6074544"/>
              <a:gd name="connsiteY365" fmla="*/ 6254870 h 7173426"/>
              <a:gd name="connsiteX366" fmla="*/ 1401640 w 6074544"/>
              <a:gd name="connsiteY366" fmla="*/ 6239181 h 7173426"/>
              <a:gd name="connsiteX367" fmla="*/ 1404369 w 6074544"/>
              <a:gd name="connsiteY367" fmla="*/ 6226685 h 7173426"/>
              <a:gd name="connsiteX368" fmla="*/ 1405967 w 6074544"/>
              <a:gd name="connsiteY368" fmla="*/ 6228190 h 7173426"/>
              <a:gd name="connsiteX369" fmla="*/ 1407471 w 6074544"/>
              <a:gd name="connsiteY369" fmla="*/ 6226593 h 7173426"/>
              <a:gd name="connsiteX370" fmla="*/ 1404369 w 6074544"/>
              <a:gd name="connsiteY370" fmla="*/ 6226685 h 7173426"/>
              <a:gd name="connsiteX371" fmla="*/ 1411705 w 6074544"/>
              <a:gd name="connsiteY371" fmla="*/ 6212500 h 7173426"/>
              <a:gd name="connsiteX372" fmla="*/ 1417443 w 6074544"/>
              <a:gd name="connsiteY372" fmla="*/ 6196810 h 7173426"/>
              <a:gd name="connsiteX373" fmla="*/ 1423460 w 6074544"/>
              <a:gd name="connsiteY373" fmla="*/ 6190424 h 7173426"/>
              <a:gd name="connsiteX374" fmla="*/ 1429384 w 6074544"/>
              <a:gd name="connsiteY374" fmla="*/ 6180937 h 7173426"/>
              <a:gd name="connsiteX375" fmla="*/ 1427787 w 6074544"/>
              <a:gd name="connsiteY375" fmla="*/ 6179433 h 7173426"/>
              <a:gd name="connsiteX376" fmla="*/ 1413693 w 6074544"/>
              <a:gd name="connsiteY376" fmla="*/ 6175194 h 7173426"/>
              <a:gd name="connsiteX377" fmla="*/ 1398465 w 6074544"/>
              <a:gd name="connsiteY377" fmla="*/ 6184956 h 7173426"/>
              <a:gd name="connsiteX378" fmla="*/ 1297684 w 6074544"/>
              <a:gd name="connsiteY378" fmla="*/ 6291920 h 7173426"/>
              <a:gd name="connsiteX379" fmla="*/ 1293450 w 6074544"/>
              <a:gd name="connsiteY379" fmla="*/ 6306014 h 7173426"/>
              <a:gd name="connsiteX380" fmla="*/ 1225112 w 6074544"/>
              <a:gd name="connsiteY380" fmla="*/ 6356147 h 7173426"/>
              <a:gd name="connsiteX381" fmla="*/ 1064553 w 6074544"/>
              <a:gd name="connsiteY381" fmla="*/ 6488160 h 7173426"/>
              <a:gd name="connsiteX382" fmla="*/ 1027989 w 6074544"/>
              <a:gd name="connsiteY382" fmla="*/ 6510969 h 7173426"/>
              <a:gd name="connsiteX383" fmla="*/ 1023476 w 6074544"/>
              <a:gd name="connsiteY383" fmla="*/ 6515759 h 7173426"/>
              <a:gd name="connsiteX384" fmla="*/ 1018778 w 6074544"/>
              <a:gd name="connsiteY384" fmla="*/ 6514346 h 7173426"/>
              <a:gd name="connsiteX385" fmla="*/ 936531 w 6074544"/>
              <a:gd name="connsiteY385" fmla="*/ 6566443 h 7173426"/>
              <a:gd name="connsiteX386" fmla="*/ 862473 w 6074544"/>
              <a:gd name="connsiteY386" fmla="*/ 6581051 h 7173426"/>
              <a:gd name="connsiteX387" fmla="*/ 848378 w 6074544"/>
              <a:gd name="connsiteY387" fmla="*/ 6576812 h 7173426"/>
              <a:gd name="connsiteX388" fmla="*/ 832686 w 6074544"/>
              <a:gd name="connsiteY388" fmla="*/ 6571069 h 7173426"/>
              <a:gd name="connsiteX389" fmla="*/ 820096 w 6074544"/>
              <a:gd name="connsiteY389" fmla="*/ 6565234 h 7173426"/>
              <a:gd name="connsiteX390" fmla="*/ 740412 w 6074544"/>
              <a:gd name="connsiteY390" fmla="*/ 6547417 h 7173426"/>
              <a:gd name="connsiteX391" fmla="*/ 726225 w 6074544"/>
              <a:gd name="connsiteY391" fmla="*/ 6540077 h 7173426"/>
              <a:gd name="connsiteX392" fmla="*/ 613785 w 6074544"/>
              <a:gd name="connsiteY392" fmla="*/ 6413041 h 7173426"/>
              <a:gd name="connsiteX393" fmla="*/ 579784 w 6074544"/>
              <a:gd name="connsiteY393" fmla="*/ 6365937 h 7173426"/>
              <a:gd name="connsiteX394" fmla="*/ 559208 w 6074544"/>
              <a:gd name="connsiteY394" fmla="*/ 6352578 h 7173426"/>
              <a:gd name="connsiteX395" fmla="*/ 555829 w 6074544"/>
              <a:gd name="connsiteY395" fmla="*/ 6343366 h 7173426"/>
              <a:gd name="connsiteX396" fmla="*/ 538355 w 6074544"/>
              <a:gd name="connsiteY396" fmla="*/ 6329916 h 7173426"/>
              <a:gd name="connsiteX397" fmla="*/ 495328 w 6074544"/>
              <a:gd name="connsiteY397" fmla="*/ 6292390 h 7173426"/>
              <a:gd name="connsiteX398" fmla="*/ 484520 w 6074544"/>
              <a:gd name="connsiteY398" fmla="*/ 6294262 h 7173426"/>
              <a:gd name="connsiteX399" fmla="*/ 462905 w 6074544"/>
              <a:gd name="connsiteY399" fmla="*/ 6298006 h 7173426"/>
              <a:gd name="connsiteX400" fmla="*/ 452097 w 6074544"/>
              <a:gd name="connsiteY400" fmla="*/ 6299877 h 7173426"/>
              <a:gd name="connsiteX401" fmla="*/ 423908 w 6074544"/>
              <a:gd name="connsiteY401" fmla="*/ 6291400 h 7173426"/>
              <a:gd name="connsiteX402" fmla="*/ 418932 w 6074544"/>
              <a:gd name="connsiteY402" fmla="*/ 6280684 h 7173426"/>
              <a:gd name="connsiteX403" fmla="*/ 469776 w 6074544"/>
              <a:gd name="connsiteY403" fmla="*/ 6268315 h 7173426"/>
              <a:gd name="connsiteX404" fmla="*/ 469146 w 6074544"/>
              <a:gd name="connsiteY404" fmla="*/ 6195392 h 7173426"/>
              <a:gd name="connsiteX405" fmla="*/ 471596 w 6074544"/>
              <a:gd name="connsiteY405" fmla="*/ 6173592 h 7173426"/>
              <a:gd name="connsiteX406" fmla="*/ 470205 w 6074544"/>
              <a:gd name="connsiteY406" fmla="*/ 6127074 h 7173426"/>
              <a:gd name="connsiteX407" fmla="*/ 481032 w 6074544"/>
              <a:gd name="connsiteY407" fmla="*/ 6073987 h 7173426"/>
              <a:gd name="connsiteX408" fmla="*/ 519677 w 6074544"/>
              <a:gd name="connsiteY408" fmla="*/ 6016974 h 7173426"/>
              <a:gd name="connsiteX409" fmla="*/ 634552 w 6074544"/>
              <a:gd name="connsiteY409" fmla="*/ 5914248 h 7173426"/>
              <a:gd name="connsiteX410" fmla="*/ 640476 w 6074544"/>
              <a:gd name="connsiteY410" fmla="*/ 5904761 h 7173426"/>
              <a:gd name="connsiteX411" fmla="*/ 805269 w 6074544"/>
              <a:gd name="connsiteY411" fmla="*/ 5758655 h 7173426"/>
              <a:gd name="connsiteX412" fmla="*/ 806866 w 6074544"/>
              <a:gd name="connsiteY412" fmla="*/ 5760160 h 7173426"/>
              <a:gd name="connsiteX413" fmla="*/ 808370 w 6074544"/>
              <a:gd name="connsiteY413" fmla="*/ 5758563 h 7173426"/>
              <a:gd name="connsiteX414" fmla="*/ 805269 w 6074544"/>
              <a:gd name="connsiteY414" fmla="*/ 5758655 h 7173426"/>
              <a:gd name="connsiteX415" fmla="*/ 956059 w 6074544"/>
              <a:gd name="connsiteY415" fmla="*/ 5611411 h 7173426"/>
              <a:gd name="connsiteX416" fmla="*/ 1112681 w 6074544"/>
              <a:gd name="connsiteY416" fmla="*/ 5451580 h 7173426"/>
              <a:gd name="connsiteX417" fmla="*/ 1118511 w 6074544"/>
              <a:gd name="connsiteY417" fmla="*/ 5438992 h 7173426"/>
              <a:gd name="connsiteX418" fmla="*/ 1231697 w 6074544"/>
              <a:gd name="connsiteY418" fmla="*/ 5331660 h 7173426"/>
              <a:gd name="connsiteX419" fmla="*/ 1233294 w 6074544"/>
              <a:gd name="connsiteY419" fmla="*/ 5333165 h 7173426"/>
              <a:gd name="connsiteX420" fmla="*/ 1234799 w 6074544"/>
              <a:gd name="connsiteY420" fmla="*/ 5331568 h 7173426"/>
              <a:gd name="connsiteX421" fmla="*/ 1231697 w 6074544"/>
              <a:gd name="connsiteY421" fmla="*/ 5331660 h 7173426"/>
              <a:gd name="connsiteX422" fmla="*/ 1235410 w 6074544"/>
              <a:gd name="connsiteY422" fmla="*/ 5328147 h 7173426"/>
              <a:gd name="connsiteX423" fmla="*/ 1234763 w 6074544"/>
              <a:gd name="connsiteY423" fmla="*/ 5326990 h 7173426"/>
              <a:gd name="connsiteX424" fmla="*/ 1231901 w 6074544"/>
              <a:gd name="connsiteY424" fmla="*/ 5318166 h 7173426"/>
              <a:gd name="connsiteX425" fmla="*/ 1229872 w 6074544"/>
              <a:gd name="connsiteY425" fmla="*/ 5296494 h 7173426"/>
              <a:gd name="connsiteX426" fmla="*/ 1247644 w 6074544"/>
              <a:gd name="connsiteY426" fmla="*/ 5278723 h 7173426"/>
              <a:gd name="connsiteX427" fmla="*/ 1250240 w 6074544"/>
              <a:gd name="connsiteY427" fmla="*/ 5268225 h 7173426"/>
              <a:gd name="connsiteX428" fmla="*/ 1259317 w 6074544"/>
              <a:gd name="connsiteY428" fmla="*/ 5260466 h 7173426"/>
              <a:gd name="connsiteX429" fmla="*/ 1263785 w 6074544"/>
              <a:gd name="connsiteY429" fmla="*/ 5248098 h 7173426"/>
              <a:gd name="connsiteX430" fmla="*/ 1253719 w 6074544"/>
              <a:gd name="connsiteY430" fmla="*/ 5237097 h 7173426"/>
              <a:gd name="connsiteX431" fmla="*/ 1204664 w 6074544"/>
              <a:gd name="connsiteY431" fmla="*/ 5270351 h 7173426"/>
              <a:gd name="connsiteX432" fmla="*/ 1180211 w 6074544"/>
              <a:gd name="connsiteY432" fmla="*/ 5177619 h 7173426"/>
              <a:gd name="connsiteX433" fmla="*/ 1215769 w 6074544"/>
              <a:gd name="connsiteY433" fmla="*/ 5113095 h 7173426"/>
              <a:gd name="connsiteX434" fmla="*/ 1186805 w 6074544"/>
              <a:gd name="connsiteY434" fmla="*/ 5119674 h 7173426"/>
              <a:gd name="connsiteX435" fmla="*/ 1182633 w 6074544"/>
              <a:gd name="connsiteY435" fmla="*/ 5137014 h 7173426"/>
              <a:gd name="connsiteX436" fmla="*/ 1173106 w 6074544"/>
              <a:gd name="connsiteY436" fmla="*/ 5151807 h 7173426"/>
              <a:gd name="connsiteX437" fmla="*/ 1145532 w 6074544"/>
              <a:gd name="connsiteY437" fmla="*/ 5185965 h 7173426"/>
              <a:gd name="connsiteX438" fmla="*/ 1069057 w 6074544"/>
              <a:gd name="connsiteY438" fmla="*/ 5241373 h 7173426"/>
              <a:gd name="connsiteX439" fmla="*/ 1047527 w 6074544"/>
              <a:gd name="connsiteY439" fmla="*/ 5256320 h 7173426"/>
              <a:gd name="connsiteX440" fmla="*/ 1009487 w 6074544"/>
              <a:gd name="connsiteY440" fmla="*/ 5270659 h 7173426"/>
              <a:gd name="connsiteX441" fmla="*/ 1078604 w 6074544"/>
              <a:gd name="connsiteY441" fmla="*/ 5097524 h 7173426"/>
              <a:gd name="connsiteX442" fmla="*/ 1067707 w 6074544"/>
              <a:gd name="connsiteY442" fmla="*/ 5091304 h 7173426"/>
              <a:gd name="connsiteX443" fmla="*/ 1063217 w 6074544"/>
              <a:gd name="connsiteY443" fmla="*/ 5061560 h 7173426"/>
              <a:gd name="connsiteX444" fmla="*/ 1078650 w 6074544"/>
              <a:gd name="connsiteY444" fmla="*/ 5046127 h 7173426"/>
              <a:gd name="connsiteX445" fmla="*/ 1092526 w 6074544"/>
              <a:gd name="connsiteY445" fmla="*/ 5044101 h 7173426"/>
              <a:gd name="connsiteX446" fmla="*/ 1111540 w 6074544"/>
              <a:gd name="connsiteY446" fmla="*/ 5004390 h 7173426"/>
              <a:gd name="connsiteX447" fmla="*/ 1065852 w 6074544"/>
              <a:gd name="connsiteY447" fmla="*/ 5027729 h 7173426"/>
              <a:gd name="connsiteX448" fmla="*/ 1050161 w 6074544"/>
              <a:gd name="connsiteY448" fmla="*/ 5021986 h 7173426"/>
              <a:gd name="connsiteX449" fmla="*/ 962658 w 6074544"/>
              <a:gd name="connsiteY449" fmla="*/ 5054063 h 7173426"/>
              <a:gd name="connsiteX450" fmla="*/ 947709 w 6074544"/>
              <a:gd name="connsiteY450" fmla="*/ 5073129 h 7173426"/>
              <a:gd name="connsiteX451" fmla="*/ 906075 w 6074544"/>
              <a:gd name="connsiteY451" fmla="*/ 5082122 h 7173426"/>
              <a:gd name="connsiteX452" fmla="*/ 901840 w 6074544"/>
              <a:gd name="connsiteY452" fmla="*/ 5096214 h 7173426"/>
              <a:gd name="connsiteX453" fmla="*/ 828525 w 6074544"/>
              <a:gd name="connsiteY453" fmla="*/ 5135631 h 7173426"/>
              <a:gd name="connsiteX454" fmla="*/ 774579 w 6074544"/>
              <a:gd name="connsiteY454" fmla="*/ 5148092 h 7173426"/>
              <a:gd name="connsiteX455" fmla="*/ 760485 w 6074544"/>
              <a:gd name="connsiteY455" fmla="*/ 5143853 h 7173426"/>
              <a:gd name="connsiteX456" fmla="*/ 717347 w 6074544"/>
              <a:gd name="connsiteY456" fmla="*/ 5154441 h 7173426"/>
              <a:gd name="connsiteX457" fmla="*/ 712834 w 6074544"/>
              <a:gd name="connsiteY457" fmla="*/ 5159231 h 7173426"/>
              <a:gd name="connsiteX458" fmla="*/ 708136 w 6074544"/>
              <a:gd name="connsiteY458" fmla="*/ 5157818 h 7173426"/>
              <a:gd name="connsiteX459" fmla="*/ 701654 w 6074544"/>
              <a:gd name="connsiteY459" fmla="*/ 5148698 h 7173426"/>
              <a:gd name="connsiteX460" fmla="*/ 698275 w 6074544"/>
              <a:gd name="connsiteY460" fmla="*/ 5139487 h 7173426"/>
              <a:gd name="connsiteX461" fmla="*/ 689064 w 6074544"/>
              <a:gd name="connsiteY461" fmla="*/ 5142863 h 7173426"/>
              <a:gd name="connsiteX462" fmla="*/ 626186 w 6074544"/>
              <a:gd name="connsiteY462" fmla="*/ 5168004 h 7173426"/>
              <a:gd name="connsiteX463" fmla="*/ 585109 w 6074544"/>
              <a:gd name="connsiteY463" fmla="*/ 5195603 h 7173426"/>
              <a:gd name="connsiteX464" fmla="*/ 575805 w 6074544"/>
              <a:gd name="connsiteY464" fmla="*/ 5195878 h 7173426"/>
              <a:gd name="connsiteX465" fmla="*/ 574394 w 6074544"/>
              <a:gd name="connsiteY465" fmla="*/ 5200576 h 7173426"/>
              <a:gd name="connsiteX466" fmla="*/ 539519 w 6074544"/>
              <a:gd name="connsiteY466" fmla="*/ 5227992 h 7173426"/>
              <a:gd name="connsiteX467" fmla="*/ 525518 w 6074544"/>
              <a:gd name="connsiteY467" fmla="*/ 5226854 h 7173426"/>
              <a:gd name="connsiteX468" fmla="*/ 518943 w 6074544"/>
              <a:gd name="connsiteY468" fmla="*/ 5214633 h 7173426"/>
              <a:gd name="connsiteX469" fmla="*/ 524867 w 6074544"/>
              <a:gd name="connsiteY469" fmla="*/ 5205145 h 7173426"/>
              <a:gd name="connsiteX470" fmla="*/ 488991 w 6074544"/>
              <a:gd name="connsiteY470" fmla="*/ 5147233 h 7173426"/>
              <a:gd name="connsiteX471" fmla="*/ 419056 w 6074544"/>
              <a:gd name="connsiteY471" fmla="*/ 5195862 h 7173426"/>
              <a:gd name="connsiteX472" fmla="*/ 404106 w 6074544"/>
              <a:gd name="connsiteY472" fmla="*/ 5214928 h 7173426"/>
              <a:gd name="connsiteX473" fmla="*/ 400522 w 6074544"/>
              <a:gd name="connsiteY473" fmla="*/ 5250729 h 7173426"/>
              <a:gd name="connsiteX474" fmla="*/ 394783 w 6074544"/>
              <a:gd name="connsiteY474" fmla="*/ 5266418 h 7173426"/>
              <a:gd name="connsiteX475" fmla="*/ 320149 w 6074544"/>
              <a:gd name="connsiteY475" fmla="*/ 5313634 h 7173426"/>
              <a:gd name="connsiteX476" fmla="*/ 297030 w 6074544"/>
              <a:gd name="connsiteY476" fmla="*/ 5318974 h 7173426"/>
              <a:gd name="connsiteX477" fmla="*/ 300800 w 6074544"/>
              <a:gd name="connsiteY477" fmla="*/ 5289376 h 7173426"/>
              <a:gd name="connsiteX478" fmla="*/ 305034 w 6074544"/>
              <a:gd name="connsiteY478" fmla="*/ 5275283 h 7173426"/>
              <a:gd name="connsiteX479" fmla="*/ 326279 w 6074544"/>
              <a:gd name="connsiteY479" fmla="*/ 5259134 h 7173426"/>
              <a:gd name="connsiteX480" fmla="*/ 301655 w 6074544"/>
              <a:gd name="connsiteY480" fmla="*/ 5266071 h 7173426"/>
              <a:gd name="connsiteX481" fmla="*/ 291794 w 6074544"/>
              <a:gd name="connsiteY481" fmla="*/ 5247739 h 7173426"/>
              <a:gd name="connsiteX482" fmla="*/ 273466 w 6074544"/>
              <a:gd name="connsiteY482" fmla="*/ 5257594 h 7173426"/>
              <a:gd name="connsiteX483" fmla="*/ 250903 w 6074544"/>
              <a:gd name="connsiteY483" fmla="*/ 5281541 h 7173426"/>
              <a:gd name="connsiteX484" fmla="*/ 186984 w 6074544"/>
              <a:gd name="connsiteY484" fmla="*/ 5323783 h 7173426"/>
              <a:gd name="connsiteX485" fmla="*/ 196844 w 6074544"/>
              <a:gd name="connsiteY485" fmla="*/ 5342115 h 7173426"/>
              <a:gd name="connsiteX486" fmla="*/ 206983 w 6074544"/>
              <a:gd name="connsiteY486" fmla="*/ 5369750 h 7173426"/>
              <a:gd name="connsiteX487" fmla="*/ 202471 w 6074544"/>
              <a:gd name="connsiteY487" fmla="*/ 5374539 h 7173426"/>
              <a:gd name="connsiteX488" fmla="*/ 196454 w 6074544"/>
              <a:gd name="connsiteY488" fmla="*/ 5380925 h 7173426"/>
              <a:gd name="connsiteX489" fmla="*/ 184420 w 6074544"/>
              <a:gd name="connsiteY489" fmla="*/ 5393697 h 7173426"/>
              <a:gd name="connsiteX490" fmla="*/ 178311 w 6074544"/>
              <a:gd name="connsiteY490" fmla="*/ 5396982 h 7173426"/>
              <a:gd name="connsiteX491" fmla="*/ 154244 w 6074544"/>
              <a:gd name="connsiteY491" fmla="*/ 5422526 h 7173426"/>
              <a:gd name="connsiteX492" fmla="*/ 148413 w 6074544"/>
              <a:gd name="connsiteY492" fmla="*/ 5435115 h 7173426"/>
              <a:gd name="connsiteX493" fmla="*/ 73501 w 6074544"/>
              <a:gd name="connsiteY493" fmla="*/ 5473027 h 7173426"/>
              <a:gd name="connsiteX494" fmla="*/ 0 w 6074544"/>
              <a:gd name="connsiteY494" fmla="*/ 5506241 h 7173426"/>
              <a:gd name="connsiteX495" fmla="*/ 64495 w 6074544"/>
              <a:gd name="connsiteY495" fmla="*/ 5431391 h 7173426"/>
              <a:gd name="connsiteX496" fmla="*/ 73817 w 6074544"/>
              <a:gd name="connsiteY496" fmla="*/ 5379899 h 7173426"/>
              <a:gd name="connsiteX497" fmla="*/ 65461 w 6074544"/>
              <a:gd name="connsiteY497" fmla="*/ 5359971 h 7173426"/>
              <a:gd name="connsiteX498" fmla="*/ 102231 w 6074544"/>
              <a:gd name="connsiteY498" fmla="*/ 5292149 h 7173426"/>
              <a:gd name="connsiteX499" fmla="*/ 149046 w 6074544"/>
              <a:gd name="connsiteY499" fmla="*/ 5248860 h 7173426"/>
              <a:gd name="connsiteX500" fmla="*/ 150643 w 6074544"/>
              <a:gd name="connsiteY500" fmla="*/ 5250365 h 7173426"/>
              <a:gd name="connsiteX501" fmla="*/ 152147 w 6074544"/>
              <a:gd name="connsiteY501" fmla="*/ 5248769 h 7173426"/>
              <a:gd name="connsiteX502" fmla="*/ 149046 w 6074544"/>
              <a:gd name="connsiteY502" fmla="*/ 5248860 h 7173426"/>
              <a:gd name="connsiteX503" fmla="*/ 206391 w 6074544"/>
              <a:gd name="connsiteY503" fmla="*/ 5194396 h 7173426"/>
              <a:gd name="connsiteX504" fmla="*/ 200765 w 6074544"/>
              <a:gd name="connsiteY504" fmla="*/ 5161972 h 7173426"/>
              <a:gd name="connsiteX505" fmla="*/ 188267 w 6074544"/>
              <a:gd name="connsiteY505" fmla="*/ 5159238 h 7173426"/>
              <a:gd name="connsiteX506" fmla="*/ 165426 w 6074544"/>
              <a:gd name="connsiteY506" fmla="*/ 5173882 h 7173426"/>
              <a:gd name="connsiteX507" fmla="*/ 183960 w 6074544"/>
              <a:gd name="connsiteY507" fmla="*/ 5119014 h 7173426"/>
              <a:gd name="connsiteX508" fmla="*/ 140449 w 6074544"/>
              <a:gd name="connsiteY508" fmla="*/ 5117199 h 7173426"/>
              <a:gd name="connsiteX509" fmla="*/ 136884 w 6074544"/>
              <a:gd name="connsiteY509" fmla="*/ 5101785 h 7173426"/>
              <a:gd name="connsiteX510" fmla="*/ 139522 w 6074544"/>
              <a:gd name="connsiteY510" fmla="*/ 5086187 h 7173426"/>
              <a:gd name="connsiteX511" fmla="*/ 191128 w 6074544"/>
              <a:gd name="connsiteY511" fmla="*/ 5047412 h 7173426"/>
              <a:gd name="connsiteX512" fmla="*/ 248659 w 6074544"/>
              <a:gd name="connsiteY512" fmla="*/ 4999151 h 7173426"/>
              <a:gd name="connsiteX513" fmla="*/ 341900 w 6074544"/>
              <a:gd name="connsiteY513" fmla="*/ 4951384 h 7173426"/>
              <a:gd name="connsiteX514" fmla="*/ 343497 w 6074544"/>
              <a:gd name="connsiteY514" fmla="*/ 4952888 h 7173426"/>
              <a:gd name="connsiteX515" fmla="*/ 344908 w 6074544"/>
              <a:gd name="connsiteY515" fmla="*/ 4948191 h 7173426"/>
              <a:gd name="connsiteX516" fmla="*/ 341900 w 6074544"/>
              <a:gd name="connsiteY516" fmla="*/ 4951384 h 7173426"/>
              <a:gd name="connsiteX517" fmla="*/ 440991 w 6074544"/>
              <a:gd name="connsiteY517" fmla="*/ 4839815 h 7173426"/>
              <a:gd name="connsiteX518" fmla="*/ 518354 w 6074544"/>
              <a:gd name="connsiteY518" fmla="*/ 4780102 h 7173426"/>
              <a:gd name="connsiteX519" fmla="*/ 522589 w 6074544"/>
              <a:gd name="connsiteY519" fmla="*/ 4766009 h 7173426"/>
              <a:gd name="connsiteX520" fmla="*/ 610481 w 6074544"/>
              <a:gd name="connsiteY520" fmla="*/ 4695122 h 7173426"/>
              <a:gd name="connsiteX521" fmla="*/ 651559 w 6074544"/>
              <a:gd name="connsiteY521" fmla="*/ 4667522 h 7173426"/>
              <a:gd name="connsiteX522" fmla="*/ 660676 w 6074544"/>
              <a:gd name="connsiteY522" fmla="*/ 4661045 h 7173426"/>
              <a:gd name="connsiteX523" fmla="*/ 690946 w 6074544"/>
              <a:gd name="connsiteY523" fmla="*/ 4635317 h 7173426"/>
              <a:gd name="connsiteX524" fmla="*/ 725728 w 6074544"/>
              <a:gd name="connsiteY524" fmla="*/ 4604800 h 7173426"/>
              <a:gd name="connsiteX525" fmla="*/ 722348 w 6074544"/>
              <a:gd name="connsiteY525" fmla="*/ 4595589 h 7173426"/>
              <a:gd name="connsiteX526" fmla="*/ 717464 w 6074544"/>
              <a:gd name="connsiteY526" fmla="*/ 4587974 h 7173426"/>
              <a:gd name="connsiteX527" fmla="*/ 689554 w 6074544"/>
              <a:gd name="connsiteY527" fmla="*/ 4588800 h 7173426"/>
              <a:gd name="connsiteX528" fmla="*/ 705729 w 6074544"/>
              <a:gd name="connsiteY528" fmla="*/ 4558834 h 7173426"/>
              <a:gd name="connsiteX529" fmla="*/ 739285 w 6074544"/>
              <a:gd name="connsiteY529" fmla="*/ 4539217 h 7173426"/>
              <a:gd name="connsiteX530" fmla="*/ 775663 w 6074544"/>
              <a:gd name="connsiteY530" fmla="*/ 4510205 h 7173426"/>
              <a:gd name="connsiteX531" fmla="*/ 790985 w 6074544"/>
              <a:gd name="connsiteY531" fmla="*/ 4503544 h 7173426"/>
              <a:gd name="connsiteX532" fmla="*/ 854903 w 6074544"/>
              <a:gd name="connsiteY532" fmla="*/ 4461301 h 7173426"/>
              <a:gd name="connsiteX533" fmla="*/ 888088 w 6074544"/>
              <a:gd name="connsiteY533" fmla="*/ 4429280 h 7173426"/>
              <a:gd name="connsiteX534" fmla="*/ 957373 w 6074544"/>
              <a:gd name="connsiteY534" fmla="*/ 4358943 h 7173426"/>
              <a:gd name="connsiteX535" fmla="*/ 963205 w 6074544"/>
              <a:gd name="connsiteY535" fmla="*/ 4346355 h 7173426"/>
              <a:gd name="connsiteX536" fmla="*/ 996483 w 6074544"/>
              <a:gd name="connsiteY536" fmla="*/ 4317434 h 7173426"/>
              <a:gd name="connsiteX537" fmla="*/ 1000717 w 6074544"/>
              <a:gd name="connsiteY537" fmla="*/ 4303341 h 7173426"/>
              <a:gd name="connsiteX538" fmla="*/ 995740 w 6074544"/>
              <a:gd name="connsiteY538" fmla="*/ 4292624 h 7173426"/>
              <a:gd name="connsiteX539" fmla="*/ 990763 w 6074544"/>
              <a:gd name="connsiteY539" fmla="*/ 4281908 h 7173426"/>
              <a:gd name="connsiteX540" fmla="*/ 951859 w 6074544"/>
              <a:gd name="connsiteY540" fmla="*/ 4278404 h 7173426"/>
              <a:gd name="connsiteX541" fmla="*/ 938619 w 6074544"/>
              <a:gd name="connsiteY541" fmla="*/ 4250860 h 7173426"/>
              <a:gd name="connsiteX542" fmla="*/ 872825 w 6074544"/>
              <a:gd name="connsiteY542" fmla="*/ 4282295 h 7173426"/>
              <a:gd name="connsiteX543" fmla="*/ 793679 w 6074544"/>
              <a:gd name="connsiteY543" fmla="*/ 4334301 h 7173426"/>
              <a:gd name="connsiteX544" fmla="*/ 787940 w 6074544"/>
              <a:gd name="connsiteY544" fmla="*/ 4349990 h 7173426"/>
              <a:gd name="connsiteX545" fmla="*/ 627104 w 6074544"/>
              <a:gd name="connsiteY545" fmla="*/ 4472699 h 7173426"/>
              <a:gd name="connsiteX546" fmla="*/ 570707 w 6074544"/>
              <a:gd name="connsiteY546" fmla="*/ 4506960 h 7173426"/>
              <a:gd name="connsiteX547" fmla="*/ 452452 w 6074544"/>
              <a:gd name="connsiteY547" fmla="*/ 4600474 h 7173426"/>
              <a:gd name="connsiteX548" fmla="*/ 446713 w 6074544"/>
              <a:gd name="connsiteY548" fmla="*/ 4616163 h 7173426"/>
              <a:gd name="connsiteX549" fmla="*/ 400845 w 6074544"/>
              <a:gd name="connsiteY549" fmla="*/ 4639248 h 7173426"/>
              <a:gd name="connsiteX550" fmla="*/ 378282 w 6074544"/>
              <a:gd name="connsiteY550" fmla="*/ 4663195 h 7173426"/>
              <a:gd name="connsiteX551" fmla="*/ 317464 w 6074544"/>
              <a:gd name="connsiteY551" fmla="*/ 4705346 h 7173426"/>
              <a:gd name="connsiteX552" fmla="*/ 206823 w 6074544"/>
              <a:gd name="connsiteY552" fmla="*/ 4793978 h 7173426"/>
              <a:gd name="connsiteX553" fmla="*/ 168569 w 6074544"/>
              <a:gd name="connsiteY553" fmla="*/ 4812183 h 7173426"/>
              <a:gd name="connsiteX554" fmla="*/ 102868 w 6074544"/>
              <a:gd name="connsiteY554" fmla="*/ 4846718 h 7173426"/>
              <a:gd name="connsiteX555" fmla="*/ 96851 w 6074544"/>
              <a:gd name="connsiteY555" fmla="*/ 4853104 h 7173426"/>
              <a:gd name="connsiteX556" fmla="*/ 92152 w 6074544"/>
              <a:gd name="connsiteY556" fmla="*/ 4851691 h 7173426"/>
              <a:gd name="connsiteX557" fmla="*/ 58503 w 6074544"/>
              <a:gd name="connsiteY557" fmla="*/ 4868207 h 7173426"/>
              <a:gd name="connsiteX558" fmla="*/ 140380 w 6074544"/>
              <a:gd name="connsiteY558" fmla="*/ 4803706 h 7173426"/>
              <a:gd name="connsiteX559" fmla="*/ 141976 w 6074544"/>
              <a:gd name="connsiteY559" fmla="*/ 4805210 h 7173426"/>
              <a:gd name="connsiteX560" fmla="*/ 143481 w 6074544"/>
              <a:gd name="connsiteY560" fmla="*/ 4803613 h 7173426"/>
              <a:gd name="connsiteX561" fmla="*/ 140380 w 6074544"/>
              <a:gd name="connsiteY561" fmla="*/ 4803706 h 7173426"/>
              <a:gd name="connsiteX562" fmla="*/ 143017 w 6074544"/>
              <a:gd name="connsiteY562" fmla="*/ 4788108 h 7173426"/>
              <a:gd name="connsiteX563" fmla="*/ 209777 w 6074544"/>
              <a:gd name="connsiteY563" fmla="*/ 4685255 h 7173426"/>
              <a:gd name="connsiteX564" fmla="*/ 231207 w 6074544"/>
              <a:gd name="connsiteY564" fmla="*/ 4675309 h 7173426"/>
              <a:gd name="connsiteX565" fmla="*/ 346937 w 6074544"/>
              <a:gd name="connsiteY565" fmla="*/ 4549278 h 7173426"/>
              <a:gd name="connsiteX566" fmla="*/ 367141 w 6074544"/>
              <a:gd name="connsiteY566" fmla="*/ 4550232 h 7173426"/>
              <a:gd name="connsiteX567" fmla="*/ 379639 w 6074544"/>
              <a:gd name="connsiteY567" fmla="*/ 4552967 h 7173426"/>
              <a:gd name="connsiteX568" fmla="*/ 417893 w 6074544"/>
              <a:gd name="connsiteY568" fmla="*/ 4534762 h 7173426"/>
              <a:gd name="connsiteX569" fmla="*/ 420994 w 6074544"/>
              <a:gd name="connsiteY569" fmla="*/ 4534670 h 7173426"/>
              <a:gd name="connsiteX570" fmla="*/ 419398 w 6074544"/>
              <a:gd name="connsiteY570" fmla="*/ 4533165 h 7173426"/>
              <a:gd name="connsiteX571" fmla="*/ 484078 w 6074544"/>
              <a:gd name="connsiteY571" fmla="*/ 4464517 h 7173426"/>
              <a:gd name="connsiteX572" fmla="*/ 593308 w 6074544"/>
              <a:gd name="connsiteY572" fmla="*/ 4380582 h 7173426"/>
              <a:gd name="connsiteX573" fmla="*/ 637486 w 6074544"/>
              <a:gd name="connsiteY573" fmla="*/ 4352891 h 7173426"/>
              <a:gd name="connsiteX574" fmla="*/ 639176 w 6074544"/>
              <a:gd name="connsiteY574" fmla="*/ 4357497 h 7173426"/>
              <a:gd name="connsiteX575" fmla="*/ 639084 w 6074544"/>
              <a:gd name="connsiteY575" fmla="*/ 4354396 h 7173426"/>
              <a:gd name="connsiteX576" fmla="*/ 637486 w 6074544"/>
              <a:gd name="connsiteY576" fmla="*/ 4352891 h 7173426"/>
              <a:gd name="connsiteX577" fmla="*/ 641720 w 6074544"/>
              <a:gd name="connsiteY577" fmla="*/ 4338799 h 7173426"/>
              <a:gd name="connsiteX578" fmla="*/ 801814 w 6074544"/>
              <a:gd name="connsiteY578" fmla="*/ 4191279 h 7173426"/>
              <a:gd name="connsiteX579" fmla="*/ 803411 w 6074544"/>
              <a:gd name="connsiteY579" fmla="*/ 4192784 h 7173426"/>
              <a:gd name="connsiteX580" fmla="*/ 804823 w 6074544"/>
              <a:gd name="connsiteY580" fmla="*/ 4188086 h 7173426"/>
              <a:gd name="connsiteX581" fmla="*/ 801814 w 6074544"/>
              <a:gd name="connsiteY581" fmla="*/ 4191279 h 7173426"/>
              <a:gd name="connsiteX582" fmla="*/ 806049 w 6074544"/>
              <a:gd name="connsiteY582" fmla="*/ 4177187 h 7173426"/>
              <a:gd name="connsiteX583" fmla="*/ 834999 w 6074544"/>
              <a:gd name="connsiteY583" fmla="*/ 4159258 h 7173426"/>
              <a:gd name="connsiteX584" fmla="*/ 839234 w 6074544"/>
              <a:gd name="connsiteY584" fmla="*/ 4145165 h 7173426"/>
              <a:gd name="connsiteX585" fmla="*/ 859160 w 6074544"/>
              <a:gd name="connsiteY585" fmla="*/ 4136816 h 7173426"/>
              <a:gd name="connsiteX586" fmla="*/ 881815 w 6074544"/>
              <a:gd name="connsiteY586" fmla="*/ 4115970 h 7173426"/>
              <a:gd name="connsiteX587" fmla="*/ 907387 w 6074544"/>
              <a:gd name="connsiteY587" fmla="*/ 4088829 h 7173426"/>
              <a:gd name="connsiteX588" fmla="*/ 919234 w 6074544"/>
              <a:gd name="connsiteY588" fmla="*/ 4069855 h 7173426"/>
              <a:gd name="connsiteX589" fmla="*/ 948371 w 6074544"/>
              <a:gd name="connsiteY589" fmla="*/ 4058129 h 7173426"/>
              <a:gd name="connsiteX590" fmla="*/ 962465 w 6074544"/>
              <a:gd name="connsiteY590" fmla="*/ 4062368 h 7173426"/>
              <a:gd name="connsiteX591" fmla="*/ 1020553 w 6074544"/>
              <a:gd name="connsiteY591" fmla="*/ 4032714 h 7173426"/>
              <a:gd name="connsiteX592" fmla="*/ 1033998 w 6074544"/>
              <a:gd name="connsiteY592" fmla="*/ 4015244 h 7173426"/>
              <a:gd name="connsiteX593" fmla="*/ 1052327 w 6074544"/>
              <a:gd name="connsiteY593" fmla="*/ 4005389 h 7173426"/>
              <a:gd name="connsiteX594" fmla="*/ 1091900 w 6074544"/>
              <a:gd name="connsiteY594" fmla="*/ 3979387 h 7173426"/>
              <a:gd name="connsiteX595" fmla="*/ 1131659 w 6074544"/>
              <a:gd name="connsiteY595" fmla="*/ 3959587 h 7173426"/>
              <a:gd name="connsiteX596" fmla="*/ 1217750 w 6074544"/>
              <a:gd name="connsiteY596" fmla="*/ 3932207 h 7173426"/>
              <a:gd name="connsiteX597" fmla="*/ 1219439 w 6074544"/>
              <a:gd name="connsiteY597" fmla="*/ 3936813 h 7173426"/>
              <a:gd name="connsiteX598" fmla="*/ 1220943 w 6074544"/>
              <a:gd name="connsiteY598" fmla="*/ 3935216 h 7173426"/>
              <a:gd name="connsiteX599" fmla="*/ 1217750 w 6074544"/>
              <a:gd name="connsiteY599" fmla="*/ 3932207 h 7173426"/>
              <a:gd name="connsiteX600" fmla="*/ 1243506 w 6074544"/>
              <a:gd name="connsiteY600" fmla="*/ 3911269 h 7173426"/>
              <a:gd name="connsiteX601" fmla="*/ 1246143 w 6074544"/>
              <a:gd name="connsiteY601" fmla="*/ 3895671 h 7173426"/>
              <a:gd name="connsiteX602" fmla="*/ 1275187 w 6074544"/>
              <a:gd name="connsiteY602" fmla="*/ 3880844 h 7173426"/>
              <a:gd name="connsiteX603" fmla="*/ 1288632 w 6074544"/>
              <a:gd name="connsiteY603" fmla="*/ 3863375 h 7173426"/>
              <a:gd name="connsiteX604" fmla="*/ 1370879 w 6074544"/>
              <a:gd name="connsiteY604" fmla="*/ 3811278 h 7173426"/>
              <a:gd name="connsiteX605" fmla="*/ 1380091 w 6074544"/>
              <a:gd name="connsiteY605" fmla="*/ 3807901 h 7173426"/>
              <a:gd name="connsiteX606" fmla="*/ 1413368 w 6074544"/>
              <a:gd name="connsiteY606" fmla="*/ 3778981 h 7173426"/>
              <a:gd name="connsiteX607" fmla="*/ 1420981 w 6074544"/>
              <a:gd name="connsiteY607" fmla="*/ 3774100 h 7173426"/>
              <a:gd name="connsiteX608" fmla="*/ 1435931 w 6074544"/>
              <a:gd name="connsiteY608" fmla="*/ 3755034 h 7173426"/>
              <a:gd name="connsiteX609" fmla="*/ 1450880 w 6074544"/>
              <a:gd name="connsiteY609" fmla="*/ 3735968 h 7173426"/>
              <a:gd name="connsiteX610" fmla="*/ 1469208 w 6074544"/>
              <a:gd name="connsiteY610" fmla="*/ 3726113 h 7173426"/>
              <a:gd name="connsiteX611" fmla="*/ 1471938 w 6074544"/>
              <a:gd name="connsiteY611" fmla="*/ 3713618 h 7173426"/>
              <a:gd name="connsiteX612" fmla="*/ 1514891 w 6074544"/>
              <a:gd name="connsiteY612" fmla="*/ 3696827 h 7173426"/>
              <a:gd name="connsiteX613" fmla="*/ 1616786 w 6074544"/>
              <a:gd name="connsiteY613" fmla="*/ 3627076 h 7173426"/>
              <a:gd name="connsiteX614" fmla="*/ 1664920 w 6074544"/>
              <a:gd name="connsiteY614" fmla="*/ 3575989 h 7173426"/>
              <a:gd name="connsiteX615" fmla="*/ 1807428 w 6074544"/>
              <a:gd name="connsiteY615" fmla="*/ 3463134 h 7173426"/>
              <a:gd name="connsiteX616" fmla="*/ 1813167 w 6074544"/>
              <a:gd name="connsiteY616" fmla="*/ 3447444 h 7173426"/>
              <a:gd name="connsiteX617" fmla="*/ 1902285 w 6074544"/>
              <a:gd name="connsiteY617" fmla="*/ 3365657 h 7173426"/>
              <a:gd name="connsiteX618" fmla="*/ 1963381 w 6074544"/>
              <a:gd name="connsiteY618" fmla="*/ 3332810 h 7173426"/>
              <a:gd name="connsiteX619" fmla="*/ 2122713 w 6074544"/>
              <a:gd name="connsiteY619" fmla="*/ 3211697 h 7173426"/>
              <a:gd name="connsiteX620" fmla="*/ 2231386 w 6074544"/>
              <a:gd name="connsiteY620" fmla="*/ 3109154 h 7173426"/>
              <a:gd name="connsiteX621" fmla="*/ 2319372 w 6074544"/>
              <a:gd name="connsiteY621" fmla="*/ 3041368 h 7173426"/>
              <a:gd name="connsiteX622" fmla="*/ 2322102 w 6074544"/>
              <a:gd name="connsiteY622" fmla="*/ 3028871 h 7173426"/>
              <a:gd name="connsiteX623" fmla="*/ 2356884 w 6074544"/>
              <a:gd name="connsiteY623" fmla="*/ 2998355 h 7173426"/>
              <a:gd name="connsiteX624" fmla="*/ 2361118 w 6074544"/>
              <a:gd name="connsiteY624" fmla="*/ 2984261 h 7173426"/>
              <a:gd name="connsiteX625" fmla="*/ 2392892 w 6074544"/>
              <a:gd name="connsiteY625" fmla="*/ 2956938 h 7173426"/>
              <a:gd name="connsiteX626" fmla="*/ 2407841 w 6074544"/>
              <a:gd name="connsiteY626" fmla="*/ 2937872 h 7173426"/>
              <a:gd name="connsiteX627" fmla="*/ 2422790 w 6074544"/>
              <a:gd name="connsiteY627" fmla="*/ 2918806 h 7173426"/>
              <a:gd name="connsiteX628" fmla="*/ 2450813 w 6074544"/>
              <a:gd name="connsiteY628" fmla="*/ 2869866 h 7173426"/>
              <a:gd name="connsiteX629" fmla="*/ 2508734 w 6074544"/>
              <a:gd name="connsiteY629" fmla="*/ 2782793 h 7173426"/>
              <a:gd name="connsiteX630" fmla="*/ 2522086 w 6074544"/>
              <a:gd name="connsiteY630" fmla="*/ 2762223 h 7173426"/>
              <a:gd name="connsiteX631" fmla="*/ 2564779 w 6074544"/>
              <a:gd name="connsiteY631" fmla="*/ 2684914 h 7173426"/>
              <a:gd name="connsiteX632" fmla="*/ 2573155 w 6074544"/>
              <a:gd name="connsiteY632" fmla="*/ 2653627 h 7173426"/>
              <a:gd name="connsiteX633" fmla="*/ 2580582 w 6074544"/>
              <a:gd name="connsiteY633" fmla="*/ 2642543 h 7173426"/>
              <a:gd name="connsiteX634" fmla="*/ 2583220 w 6074544"/>
              <a:gd name="connsiteY634" fmla="*/ 2626946 h 7173426"/>
              <a:gd name="connsiteX635" fmla="*/ 2596572 w 6074544"/>
              <a:gd name="connsiteY635" fmla="*/ 2606374 h 7173426"/>
              <a:gd name="connsiteX636" fmla="*/ 2593192 w 6074544"/>
              <a:gd name="connsiteY636" fmla="*/ 2597163 h 7173426"/>
              <a:gd name="connsiteX637" fmla="*/ 2599024 w 6074544"/>
              <a:gd name="connsiteY637" fmla="*/ 2584575 h 7173426"/>
              <a:gd name="connsiteX638" fmla="*/ 2612376 w 6074544"/>
              <a:gd name="connsiteY638" fmla="*/ 2564004 h 7173426"/>
              <a:gd name="connsiteX639" fmla="*/ 2615106 w 6074544"/>
              <a:gd name="connsiteY639" fmla="*/ 2551508 h 7173426"/>
              <a:gd name="connsiteX640" fmla="*/ 2619803 w 6074544"/>
              <a:gd name="connsiteY640" fmla="*/ 2552921 h 7173426"/>
              <a:gd name="connsiteX641" fmla="*/ 2621308 w 6074544"/>
              <a:gd name="connsiteY641" fmla="*/ 2551324 h 7173426"/>
              <a:gd name="connsiteX642" fmla="*/ 2615106 w 6074544"/>
              <a:gd name="connsiteY642" fmla="*/ 2551508 h 7173426"/>
              <a:gd name="connsiteX643" fmla="*/ 2620843 w 6074544"/>
              <a:gd name="connsiteY643" fmla="*/ 2535818 h 7173426"/>
              <a:gd name="connsiteX644" fmla="*/ 2624038 w 6074544"/>
              <a:gd name="connsiteY644" fmla="*/ 2538828 h 7173426"/>
              <a:gd name="connsiteX645" fmla="*/ 2623946 w 6074544"/>
              <a:gd name="connsiteY645" fmla="*/ 2535727 h 7173426"/>
              <a:gd name="connsiteX646" fmla="*/ 2620843 w 6074544"/>
              <a:gd name="connsiteY646" fmla="*/ 2535818 h 7173426"/>
              <a:gd name="connsiteX647" fmla="*/ 2626675 w 6074544"/>
              <a:gd name="connsiteY647" fmla="*/ 2523230 h 7173426"/>
              <a:gd name="connsiteX648" fmla="*/ 2628272 w 6074544"/>
              <a:gd name="connsiteY648" fmla="*/ 2524735 h 7173426"/>
              <a:gd name="connsiteX649" fmla="*/ 2631280 w 6074544"/>
              <a:gd name="connsiteY649" fmla="*/ 2521542 h 7173426"/>
              <a:gd name="connsiteX650" fmla="*/ 2626675 w 6074544"/>
              <a:gd name="connsiteY650" fmla="*/ 2523230 h 7173426"/>
              <a:gd name="connsiteX651" fmla="*/ 2640120 w 6074544"/>
              <a:gd name="connsiteY651" fmla="*/ 2505761 h 7173426"/>
              <a:gd name="connsiteX652" fmla="*/ 2679991 w 6074544"/>
              <a:gd name="connsiteY652" fmla="*/ 2437846 h 7173426"/>
              <a:gd name="connsiteX653" fmla="*/ 2684226 w 6074544"/>
              <a:gd name="connsiteY653" fmla="*/ 2423753 h 7173426"/>
              <a:gd name="connsiteX654" fmla="*/ 2682721 w 6074544"/>
              <a:gd name="connsiteY654" fmla="*/ 2425350 h 7173426"/>
              <a:gd name="connsiteX655" fmla="*/ 2689963 w 6074544"/>
              <a:gd name="connsiteY655" fmla="*/ 2408064 h 7173426"/>
              <a:gd name="connsiteX656" fmla="*/ 2697577 w 6074544"/>
              <a:gd name="connsiteY656" fmla="*/ 2403183 h 7173426"/>
              <a:gd name="connsiteX657" fmla="*/ 2703408 w 6074544"/>
              <a:gd name="connsiteY657" fmla="*/ 2390594 h 7173426"/>
              <a:gd name="connsiteX658" fmla="*/ 2701904 w 6074544"/>
              <a:gd name="connsiteY658" fmla="*/ 2392191 h 7173426"/>
              <a:gd name="connsiteX659" fmla="*/ 2718358 w 6074544"/>
              <a:gd name="connsiteY659" fmla="*/ 2371529 h 7173426"/>
              <a:gd name="connsiteX660" fmla="*/ 2724467 w 6074544"/>
              <a:gd name="connsiteY660" fmla="*/ 2368244 h 7173426"/>
              <a:gd name="connsiteX661" fmla="*/ 2765637 w 6074544"/>
              <a:gd name="connsiteY661" fmla="*/ 2343746 h 7173426"/>
              <a:gd name="connsiteX662" fmla="*/ 2754532 w 6074544"/>
              <a:gd name="connsiteY662" fmla="*/ 2387529 h 7173426"/>
              <a:gd name="connsiteX663" fmla="*/ 2720770 w 6074544"/>
              <a:gd name="connsiteY663" fmla="*/ 2452159 h 7173426"/>
              <a:gd name="connsiteX664" fmla="*/ 2716536 w 6074544"/>
              <a:gd name="connsiteY664" fmla="*/ 2466251 h 7173426"/>
              <a:gd name="connsiteX665" fmla="*/ 2712302 w 6074544"/>
              <a:gd name="connsiteY665" fmla="*/ 2480344 h 7173426"/>
              <a:gd name="connsiteX666" fmla="*/ 2704966 w 6074544"/>
              <a:gd name="connsiteY666" fmla="*/ 2494530 h 7173426"/>
              <a:gd name="connsiteX667" fmla="*/ 2695849 w 6074544"/>
              <a:gd name="connsiteY667" fmla="*/ 2501007 h 7173426"/>
              <a:gd name="connsiteX668" fmla="*/ 2690018 w 6074544"/>
              <a:gd name="connsiteY668" fmla="*/ 2513596 h 7173426"/>
              <a:gd name="connsiteX669" fmla="*/ 2688885 w 6074544"/>
              <a:gd name="connsiteY669" fmla="*/ 2527596 h 7173426"/>
              <a:gd name="connsiteX670" fmla="*/ 2677965 w 6074544"/>
              <a:gd name="connsiteY670" fmla="*/ 2577583 h 7173426"/>
              <a:gd name="connsiteX671" fmla="*/ 2757853 w 6074544"/>
              <a:gd name="connsiteY671" fmla="*/ 2550386 h 7173426"/>
              <a:gd name="connsiteX672" fmla="*/ 2763684 w 6074544"/>
              <a:gd name="connsiteY672" fmla="*/ 2537798 h 7173426"/>
              <a:gd name="connsiteX673" fmla="*/ 2771298 w 6074544"/>
              <a:gd name="connsiteY673" fmla="*/ 2532917 h 7173426"/>
              <a:gd name="connsiteX674" fmla="*/ 2777037 w 6074544"/>
              <a:gd name="connsiteY674" fmla="*/ 2517227 h 7173426"/>
              <a:gd name="connsiteX675" fmla="*/ 2802701 w 6074544"/>
              <a:gd name="connsiteY675" fmla="*/ 2493189 h 7173426"/>
              <a:gd name="connsiteX676" fmla="*/ 2786619 w 6074544"/>
              <a:gd name="connsiteY676" fmla="*/ 2526256 h 7173426"/>
              <a:gd name="connsiteX677" fmla="*/ 2782014 w 6074544"/>
              <a:gd name="connsiteY677" fmla="*/ 2527944 h 7173426"/>
              <a:gd name="connsiteX678" fmla="*/ 2785208 w 6074544"/>
              <a:gd name="connsiteY678" fmla="*/ 2530953 h 7173426"/>
              <a:gd name="connsiteX679" fmla="*/ 2786619 w 6074544"/>
              <a:gd name="connsiteY679" fmla="*/ 2526256 h 7173426"/>
              <a:gd name="connsiteX680" fmla="*/ 2802701 w 6074544"/>
              <a:gd name="connsiteY680" fmla="*/ 2493189 h 7173426"/>
              <a:gd name="connsiteX681" fmla="*/ 2811911 w 6074544"/>
              <a:gd name="connsiteY681" fmla="*/ 2489812 h 7173426"/>
              <a:gd name="connsiteX682" fmla="*/ 2825357 w 6074544"/>
              <a:gd name="connsiteY682" fmla="*/ 2472343 h 7173426"/>
              <a:gd name="connsiteX683" fmla="*/ 2829591 w 6074544"/>
              <a:gd name="connsiteY683" fmla="*/ 2458249 h 7173426"/>
              <a:gd name="connsiteX684" fmla="*/ 2905469 w 6074544"/>
              <a:gd name="connsiteY684" fmla="*/ 2348919 h 7173426"/>
              <a:gd name="connsiteX685" fmla="*/ 2909703 w 6074544"/>
              <a:gd name="connsiteY685" fmla="*/ 2334826 h 7173426"/>
              <a:gd name="connsiteX686" fmla="*/ 2877280 w 6074544"/>
              <a:gd name="connsiteY686" fmla="*/ 2340441 h 7173426"/>
              <a:gd name="connsiteX687" fmla="*/ 2854345 w 6074544"/>
              <a:gd name="connsiteY687" fmla="*/ 2351984 h 7173426"/>
              <a:gd name="connsiteX688" fmla="*/ 2840920 w 6074544"/>
              <a:gd name="connsiteY688" fmla="*/ 2318238 h 7173426"/>
              <a:gd name="connsiteX689" fmla="*/ 2863204 w 6074544"/>
              <a:gd name="connsiteY689" fmla="*/ 2284988 h 7173426"/>
              <a:gd name="connsiteX690" fmla="*/ 2858321 w 6074544"/>
              <a:gd name="connsiteY690" fmla="*/ 2277372 h 7173426"/>
              <a:gd name="connsiteX691" fmla="*/ 2848460 w 6074544"/>
              <a:gd name="connsiteY691" fmla="*/ 2259040 h 7173426"/>
              <a:gd name="connsiteX692" fmla="*/ 2854198 w 6074544"/>
              <a:gd name="connsiteY692" fmla="*/ 2243352 h 7173426"/>
              <a:gd name="connsiteX693" fmla="*/ 2858432 w 6074544"/>
              <a:gd name="connsiteY693" fmla="*/ 2229258 h 7173426"/>
              <a:gd name="connsiteX694" fmla="*/ 2867643 w 6074544"/>
              <a:gd name="connsiteY694" fmla="*/ 2225881 h 7173426"/>
              <a:gd name="connsiteX695" fmla="*/ 2890206 w 6074544"/>
              <a:gd name="connsiteY695" fmla="*/ 2201934 h 7173426"/>
              <a:gd name="connsiteX696" fmla="*/ 2943522 w 6074544"/>
              <a:gd name="connsiteY696" fmla="*/ 2116551 h 7173426"/>
              <a:gd name="connsiteX697" fmla="*/ 2967794 w 6074544"/>
              <a:gd name="connsiteY697" fmla="*/ 2045994 h 7173426"/>
              <a:gd name="connsiteX698" fmla="*/ 2972028 w 6074544"/>
              <a:gd name="connsiteY698" fmla="*/ 2031901 h 7173426"/>
              <a:gd name="connsiteX699" fmla="*/ 3037729 w 6074544"/>
              <a:gd name="connsiteY699" fmla="*/ 1997365 h 7173426"/>
              <a:gd name="connsiteX700" fmla="*/ 3052678 w 6074544"/>
              <a:gd name="connsiteY700" fmla="*/ 1978299 h 7173426"/>
              <a:gd name="connsiteX701" fmla="*/ 3083709 w 6074544"/>
              <a:gd name="connsiteY701" fmla="*/ 1926166 h 7173426"/>
              <a:gd name="connsiteX702" fmla="*/ 3089541 w 6074544"/>
              <a:gd name="connsiteY702" fmla="*/ 1913578 h 7173426"/>
              <a:gd name="connsiteX703" fmla="*/ 3131287 w 6074544"/>
              <a:gd name="connsiteY703" fmla="*/ 1856472 h 7173426"/>
              <a:gd name="connsiteX704" fmla="*/ 3131380 w 6074544"/>
              <a:gd name="connsiteY704" fmla="*/ 1859573 h 7173426"/>
              <a:gd name="connsiteX705" fmla="*/ 3134388 w 6074544"/>
              <a:gd name="connsiteY705" fmla="*/ 1856380 h 7173426"/>
              <a:gd name="connsiteX706" fmla="*/ 3131287 w 6074544"/>
              <a:gd name="connsiteY706" fmla="*/ 1856472 h 7173426"/>
              <a:gd name="connsiteX707" fmla="*/ 3137118 w 6074544"/>
              <a:gd name="connsiteY707" fmla="*/ 1843883 h 7173426"/>
              <a:gd name="connsiteX708" fmla="*/ 3171157 w 6074544"/>
              <a:gd name="connsiteY708" fmla="*/ 1788557 h 7173426"/>
              <a:gd name="connsiteX709" fmla="*/ 3173887 w 6074544"/>
              <a:gd name="connsiteY709" fmla="*/ 1776061 h 7173426"/>
              <a:gd name="connsiteX710" fmla="*/ 3216376 w 6074544"/>
              <a:gd name="connsiteY710" fmla="*/ 1743764 h 7173426"/>
              <a:gd name="connsiteX711" fmla="*/ 3282394 w 6074544"/>
              <a:gd name="connsiteY711" fmla="*/ 1616102 h 7173426"/>
              <a:gd name="connsiteX712" fmla="*/ 3285588 w 6074544"/>
              <a:gd name="connsiteY712" fmla="*/ 1619111 h 7173426"/>
              <a:gd name="connsiteX713" fmla="*/ 3288596 w 6074544"/>
              <a:gd name="connsiteY713" fmla="*/ 1615918 h 7173426"/>
              <a:gd name="connsiteX714" fmla="*/ 3282394 w 6074544"/>
              <a:gd name="connsiteY714" fmla="*/ 1616102 h 7173426"/>
              <a:gd name="connsiteX715" fmla="*/ 3291829 w 6074544"/>
              <a:gd name="connsiteY715" fmla="*/ 1516497 h 7173426"/>
              <a:gd name="connsiteX716" fmla="*/ 3292795 w 6074544"/>
              <a:gd name="connsiteY716" fmla="*/ 1445079 h 7173426"/>
              <a:gd name="connsiteX717" fmla="*/ 3297029 w 6074544"/>
              <a:gd name="connsiteY717" fmla="*/ 1430986 h 7173426"/>
              <a:gd name="connsiteX718" fmla="*/ 3301264 w 6074544"/>
              <a:gd name="connsiteY718" fmla="*/ 1416893 h 7173426"/>
              <a:gd name="connsiteX719" fmla="*/ 3306353 w 6074544"/>
              <a:gd name="connsiteY719" fmla="*/ 1379495 h 7173426"/>
              <a:gd name="connsiteX720" fmla="*/ 3309937 w 6074544"/>
              <a:gd name="connsiteY720" fmla="*/ 1343694 h 7173426"/>
              <a:gd name="connsiteX721" fmla="*/ 3317495 w 6074544"/>
              <a:gd name="connsiteY721" fmla="*/ 1233281 h 7173426"/>
              <a:gd name="connsiteX722" fmla="*/ 3319093 w 6074544"/>
              <a:gd name="connsiteY722" fmla="*/ 1234787 h 7173426"/>
              <a:gd name="connsiteX723" fmla="*/ 3319000 w 6074544"/>
              <a:gd name="connsiteY723" fmla="*/ 1231685 h 7173426"/>
              <a:gd name="connsiteX724" fmla="*/ 3317495 w 6074544"/>
              <a:gd name="connsiteY724" fmla="*/ 1233281 h 7173426"/>
              <a:gd name="connsiteX725" fmla="*/ 3305427 w 6074544"/>
              <a:gd name="connsiteY725" fmla="*/ 1089307 h 7173426"/>
              <a:gd name="connsiteX726" fmla="*/ 3293227 w 6074544"/>
              <a:gd name="connsiteY726" fmla="*/ 1044661 h 7173426"/>
              <a:gd name="connsiteX727" fmla="*/ 3284221 w 6074544"/>
              <a:gd name="connsiteY727" fmla="*/ 1003025 h 7173426"/>
              <a:gd name="connsiteX728" fmla="*/ 3289031 w 6074544"/>
              <a:gd name="connsiteY728" fmla="*/ 956323 h 7173426"/>
              <a:gd name="connsiteX729" fmla="*/ 3388288 w 6074544"/>
              <a:gd name="connsiteY729" fmla="*/ 902171 h 7173426"/>
              <a:gd name="connsiteX730" fmla="*/ 3402384 w 6074544"/>
              <a:gd name="connsiteY730" fmla="*/ 906410 h 7173426"/>
              <a:gd name="connsiteX731" fmla="*/ 3416478 w 6074544"/>
              <a:gd name="connsiteY731" fmla="*/ 910649 h 7173426"/>
              <a:gd name="connsiteX732" fmla="*/ 3450870 w 6074544"/>
              <a:gd name="connsiteY732" fmla="*/ 918943 h 7173426"/>
              <a:gd name="connsiteX733" fmla="*/ 3474082 w 6074544"/>
              <a:gd name="connsiteY733" fmla="*/ 916703 h 7173426"/>
              <a:gd name="connsiteX734" fmla="*/ 3534973 w 6074544"/>
              <a:gd name="connsiteY734" fmla="*/ 928869 h 7173426"/>
              <a:gd name="connsiteX735" fmla="*/ 3652130 w 6074544"/>
              <a:gd name="connsiteY735" fmla="*/ 1006102 h 7173426"/>
              <a:gd name="connsiteX736" fmla="*/ 3659466 w 6074544"/>
              <a:gd name="connsiteY736" fmla="*/ 991918 h 7173426"/>
              <a:gd name="connsiteX737" fmla="*/ 3665483 w 6074544"/>
              <a:gd name="connsiteY737" fmla="*/ 985531 h 7173426"/>
              <a:gd name="connsiteX738" fmla="*/ 3671313 w 6074544"/>
              <a:gd name="connsiteY738" fmla="*/ 972944 h 7173426"/>
              <a:gd name="connsiteX739" fmla="*/ 3677052 w 6074544"/>
              <a:gd name="connsiteY739" fmla="*/ 957254 h 7173426"/>
              <a:gd name="connsiteX740" fmla="*/ 3686151 w 6074544"/>
              <a:gd name="connsiteY740" fmla="*/ 1001991 h 7173426"/>
              <a:gd name="connsiteX741" fmla="*/ 3678816 w 6074544"/>
              <a:gd name="connsiteY741" fmla="*/ 1016176 h 7173426"/>
              <a:gd name="connsiteX742" fmla="*/ 3732557 w 6074544"/>
              <a:gd name="connsiteY742" fmla="*/ 1048728 h 7173426"/>
              <a:gd name="connsiteX743" fmla="*/ 3746002 w 6074544"/>
              <a:gd name="connsiteY743" fmla="*/ 1031259 h 7173426"/>
              <a:gd name="connsiteX744" fmla="*/ 3751740 w 6074544"/>
              <a:gd name="connsiteY744" fmla="*/ 1015569 h 7173426"/>
              <a:gd name="connsiteX745" fmla="*/ 3755975 w 6074544"/>
              <a:gd name="connsiteY745" fmla="*/ 1001477 h 7173426"/>
              <a:gd name="connsiteX746" fmla="*/ 3764813 w 6074544"/>
              <a:gd name="connsiteY746" fmla="*/ 985695 h 7173426"/>
              <a:gd name="connsiteX747" fmla="*/ 3776550 w 6074544"/>
              <a:gd name="connsiteY747" fmla="*/ 1014835 h 7173426"/>
              <a:gd name="connsiteX748" fmla="*/ 3770812 w 6074544"/>
              <a:gd name="connsiteY748" fmla="*/ 1030525 h 7173426"/>
              <a:gd name="connsiteX749" fmla="*/ 3765073 w 6074544"/>
              <a:gd name="connsiteY749" fmla="*/ 1046214 h 7173426"/>
              <a:gd name="connsiteX750" fmla="*/ 3765723 w 6074544"/>
              <a:gd name="connsiteY750" fmla="*/ 1067922 h 7173426"/>
              <a:gd name="connsiteX751" fmla="*/ 3826316 w 6074544"/>
              <a:gd name="connsiteY751" fmla="*/ 1121999 h 7173426"/>
              <a:gd name="connsiteX752" fmla="*/ 3837886 w 6074544"/>
              <a:gd name="connsiteY752" fmla="*/ 1093722 h 7173426"/>
              <a:gd name="connsiteX753" fmla="*/ 3915435 w 6074544"/>
              <a:gd name="connsiteY753" fmla="*/ 1040212 h 7173426"/>
              <a:gd name="connsiteX754" fmla="*/ 3961044 w 6074544"/>
              <a:gd name="connsiteY754" fmla="*/ 956608 h 7173426"/>
              <a:gd name="connsiteX755" fmla="*/ 4087973 w 6074544"/>
              <a:gd name="connsiteY755" fmla="*/ 789896 h 7173426"/>
              <a:gd name="connsiteX756" fmla="*/ 4092206 w 6074544"/>
              <a:gd name="connsiteY756" fmla="*/ 775803 h 7173426"/>
              <a:gd name="connsiteX757" fmla="*/ 4130666 w 6074544"/>
              <a:gd name="connsiteY757" fmla="*/ 712586 h 7173426"/>
              <a:gd name="connsiteX758" fmla="*/ 4160750 w 6074544"/>
              <a:gd name="connsiteY758" fmla="*/ 680656 h 7173426"/>
              <a:gd name="connsiteX759" fmla="*/ 4165541 w 6074544"/>
              <a:gd name="connsiteY759" fmla="*/ 685170 h 7173426"/>
              <a:gd name="connsiteX760" fmla="*/ 4167044 w 6074544"/>
              <a:gd name="connsiteY760" fmla="*/ 683574 h 7173426"/>
              <a:gd name="connsiteX761" fmla="*/ 4160750 w 6074544"/>
              <a:gd name="connsiteY761" fmla="*/ 680656 h 7173426"/>
              <a:gd name="connsiteX762" fmla="*/ 4189998 w 6074544"/>
              <a:gd name="connsiteY762" fmla="*/ 620816 h 7173426"/>
              <a:gd name="connsiteX763" fmla="*/ 4194696 w 6074544"/>
              <a:gd name="connsiteY763" fmla="*/ 622229 h 7173426"/>
              <a:gd name="connsiteX764" fmla="*/ 4196201 w 6074544"/>
              <a:gd name="connsiteY764" fmla="*/ 620632 h 7173426"/>
              <a:gd name="connsiteX765" fmla="*/ 4189998 w 6074544"/>
              <a:gd name="connsiteY765" fmla="*/ 620816 h 7173426"/>
              <a:gd name="connsiteX766" fmla="*/ 4195736 w 6074544"/>
              <a:gd name="connsiteY766" fmla="*/ 605127 h 7173426"/>
              <a:gd name="connsiteX767" fmla="*/ 4196869 w 6074544"/>
              <a:gd name="connsiteY767" fmla="*/ 591126 h 7173426"/>
              <a:gd name="connsiteX768" fmla="*/ 4346027 w 6074544"/>
              <a:gd name="connsiteY768" fmla="*/ 285631 h 7173426"/>
              <a:gd name="connsiteX769" fmla="*/ 4363893 w 6074544"/>
              <a:gd name="connsiteY769" fmla="*/ 260271 h 7173426"/>
              <a:gd name="connsiteX770" fmla="*/ 4369630 w 6074544"/>
              <a:gd name="connsiteY770" fmla="*/ 244581 h 7173426"/>
              <a:gd name="connsiteX771" fmla="*/ 4373957 w 6074544"/>
              <a:gd name="connsiteY771" fmla="*/ 233590 h 7173426"/>
              <a:gd name="connsiteX772" fmla="*/ 4377059 w 6074544"/>
              <a:gd name="connsiteY772" fmla="*/ 233498 h 7173426"/>
              <a:gd name="connsiteX773" fmla="*/ 4378563 w 6074544"/>
              <a:gd name="connsiteY773" fmla="*/ 231902 h 7173426"/>
              <a:gd name="connsiteX774" fmla="*/ 4373957 w 6074544"/>
              <a:gd name="connsiteY774" fmla="*/ 233590 h 7173426"/>
              <a:gd name="connsiteX775" fmla="*/ 4378191 w 6074544"/>
              <a:gd name="connsiteY775" fmla="*/ 219497 h 7173426"/>
              <a:gd name="connsiteX776" fmla="*/ 4382797 w 6074544"/>
              <a:gd name="connsiteY776" fmla="*/ 217808 h 7173426"/>
              <a:gd name="connsiteX777" fmla="*/ 4381200 w 6074544"/>
              <a:gd name="connsiteY777" fmla="*/ 216304 h 7173426"/>
              <a:gd name="connsiteX778" fmla="*/ 4378191 w 6074544"/>
              <a:gd name="connsiteY778" fmla="*/ 219497 h 7173426"/>
              <a:gd name="connsiteX779" fmla="*/ 4383930 w 6074544"/>
              <a:gd name="connsiteY779" fmla="*/ 203807 h 7173426"/>
              <a:gd name="connsiteX780" fmla="*/ 4388164 w 6074544"/>
              <a:gd name="connsiteY780" fmla="*/ 189715 h 7173426"/>
              <a:gd name="connsiteX781" fmla="*/ 4384784 w 6074544"/>
              <a:gd name="connsiteY781" fmla="*/ 180503 h 7173426"/>
              <a:gd name="connsiteX782" fmla="*/ 4389019 w 6074544"/>
              <a:gd name="connsiteY782" fmla="*/ 166410 h 7173426"/>
              <a:gd name="connsiteX783" fmla="*/ 4393253 w 6074544"/>
              <a:gd name="connsiteY783" fmla="*/ 152317 h 7173426"/>
              <a:gd name="connsiteX784" fmla="*/ 4393365 w 6074544"/>
              <a:gd name="connsiteY784" fmla="*/ 104203 h 7173426"/>
              <a:gd name="connsiteX785" fmla="*/ 4397599 w 6074544"/>
              <a:gd name="connsiteY785" fmla="*/ 90110 h 7173426"/>
              <a:gd name="connsiteX786" fmla="*/ 4398546 w 6074544"/>
              <a:gd name="connsiteY786" fmla="*/ 69906 h 7173426"/>
              <a:gd name="connsiteX787" fmla="*/ 4423653 w 6074544"/>
              <a:gd name="connsiteY787" fmla="*/ 27260 h 7173426"/>
              <a:gd name="connsiteX788" fmla="*/ 4446568 w 6074544"/>
              <a:gd name="connsiteY788" fmla="*/ 66933 h 7173426"/>
              <a:gd name="connsiteX789" fmla="*/ 4440830 w 6074544"/>
              <a:gd name="connsiteY789" fmla="*/ 82623 h 7173426"/>
              <a:gd name="connsiteX790" fmla="*/ 4441572 w 6074544"/>
              <a:gd name="connsiteY790" fmla="*/ 107432 h 7173426"/>
              <a:gd name="connsiteX791" fmla="*/ 4443727 w 6074544"/>
              <a:gd name="connsiteY791" fmla="*/ 127543 h 7173426"/>
              <a:gd name="connsiteX792" fmla="*/ 4437988 w 6074544"/>
              <a:gd name="connsiteY792" fmla="*/ 143233 h 7173426"/>
              <a:gd name="connsiteX793" fmla="*/ 4436391 w 6074544"/>
              <a:gd name="connsiteY793" fmla="*/ 141728 h 7173426"/>
              <a:gd name="connsiteX794" fmla="*/ 4434887 w 6074544"/>
              <a:gd name="connsiteY794" fmla="*/ 143324 h 7173426"/>
              <a:gd name="connsiteX795" fmla="*/ 4437988 w 6074544"/>
              <a:gd name="connsiteY795" fmla="*/ 143233 h 7173426"/>
              <a:gd name="connsiteX796" fmla="*/ 4437133 w 6074544"/>
              <a:gd name="connsiteY796" fmla="*/ 166538 h 7173426"/>
              <a:gd name="connsiteX797" fmla="*/ 4427069 w 6074544"/>
              <a:gd name="connsiteY797" fmla="*/ 193219 h 7173426"/>
              <a:gd name="connsiteX798" fmla="*/ 4422927 w 6074544"/>
              <a:gd name="connsiteY798" fmla="*/ 210413 h 7173426"/>
              <a:gd name="connsiteX799" fmla="*/ 4420197 w 6074544"/>
              <a:gd name="connsiteY799" fmla="*/ 222909 h 7173426"/>
              <a:gd name="connsiteX800" fmla="*/ 4403743 w 6074544"/>
              <a:gd name="connsiteY800" fmla="*/ 243572 h 7173426"/>
              <a:gd name="connsiteX801" fmla="*/ 4386807 w 6074544"/>
              <a:gd name="connsiteY801" fmla="*/ 299944 h 7173426"/>
              <a:gd name="connsiteX802" fmla="*/ 4380976 w 6074544"/>
              <a:gd name="connsiteY802" fmla="*/ 312532 h 7173426"/>
              <a:gd name="connsiteX803" fmla="*/ 4377782 w 6074544"/>
              <a:gd name="connsiteY803" fmla="*/ 309523 h 7173426"/>
              <a:gd name="connsiteX804" fmla="*/ 4377874 w 6074544"/>
              <a:gd name="connsiteY804" fmla="*/ 312624 h 7173426"/>
              <a:gd name="connsiteX805" fmla="*/ 4380976 w 6074544"/>
              <a:gd name="connsiteY805" fmla="*/ 312532 h 7173426"/>
              <a:gd name="connsiteX806" fmla="*/ 4376742 w 6074544"/>
              <a:gd name="connsiteY806" fmla="*/ 326625 h 7173426"/>
              <a:gd name="connsiteX807" fmla="*/ 4373547 w 6074544"/>
              <a:gd name="connsiteY807" fmla="*/ 323615 h 7173426"/>
              <a:gd name="connsiteX808" fmla="*/ 4370539 w 6074544"/>
              <a:gd name="connsiteY808" fmla="*/ 326808 h 7173426"/>
              <a:gd name="connsiteX809" fmla="*/ 4376742 w 6074544"/>
              <a:gd name="connsiteY809" fmla="*/ 326625 h 7173426"/>
              <a:gd name="connsiteX810" fmla="*/ 4372507 w 6074544"/>
              <a:gd name="connsiteY810" fmla="*/ 340718 h 7173426"/>
              <a:gd name="connsiteX811" fmla="*/ 4394217 w 6074544"/>
              <a:gd name="connsiteY811" fmla="*/ 340075 h 7173426"/>
              <a:gd name="connsiteX812" fmla="*/ 4400047 w 6074544"/>
              <a:gd name="connsiteY812" fmla="*/ 327487 h 7173426"/>
              <a:gd name="connsiteX813" fmla="*/ 4411895 w 6074544"/>
              <a:gd name="connsiteY813" fmla="*/ 308513 h 7173426"/>
              <a:gd name="connsiteX814" fmla="*/ 4422610 w 6074544"/>
              <a:gd name="connsiteY814" fmla="*/ 303539 h 7173426"/>
              <a:gd name="connsiteX815" fmla="*/ 4426844 w 6074544"/>
              <a:gd name="connsiteY815" fmla="*/ 289447 h 7173426"/>
              <a:gd name="connsiteX816" fmla="*/ 4432583 w 6074544"/>
              <a:gd name="connsiteY816" fmla="*/ 273757 h 7173426"/>
              <a:gd name="connsiteX817" fmla="*/ 4438414 w 6074544"/>
              <a:gd name="connsiteY817" fmla="*/ 261169 h 7173426"/>
              <a:gd name="connsiteX818" fmla="*/ 4442647 w 6074544"/>
              <a:gd name="connsiteY818" fmla="*/ 247076 h 7173426"/>
              <a:gd name="connsiteX819" fmla="*/ 4441051 w 6074544"/>
              <a:gd name="connsiteY819" fmla="*/ 245572 h 7173426"/>
              <a:gd name="connsiteX820" fmla="*/ 4446882 w 6074544"/>
              <a:gd name="connsiteY820" fmla="*/ 232984 h 7173426"/>
              <a:gd name="connsiteX821" fmla="*/ 4445284 w 6074544"/>
              <a:gd name="connsiteY821" fmla="*/ 231478 h 7173426"/>
              <a:gd name="connsiteX822" fmla="*/ 4451116 w 6074544"/>
              <a:gd name="connsiteY822" fmla="*/ 218890 h 7173426"/>
              <a:gd name="connsiteX823" fmla="*/ 4451024 w 6074544"/>
              <a:gd name="connsiteY823" fmla="*/ 215789 h 7173426"/>
              <a:gd name="connsiteX824" fmla="*/ 4453846 w 6074544"/>
              <a:gd name="connsiteY824" fmla="*/ 206393 h 7173426"/>
              <a:gd name="connsiteX825" fmla="*/ 4450373 w 6074544"/>
              <a:gd name="connsiteY825" fmla="*/ 194081 h 7173426"/>
              <a:gd name="connsiteX826" fmla="*/ 4457802 w 6074544"/>
              <a:gd name="connsiteY826" fmla="*/ 182997 h 7173426"/>
              <a:gd name="connsiteX827" fmla="*/ 4460439 w 6074544"/>
              <a:gd name="connsiteY827" fmla="*/ 167399 h 7173426"/>
              <a:gd name="connsiteX828" fmla="*/ 4463077 w 6074544"/>
              <a:gd name="connsiteY828" fmla="*/ 151802 h 7173426"/>
              <a:gd name="connsiteX829" fmla="*/ 4468907 w 6074544"/>
              <a:gd name="connsiteY829" fmla="*/ 139214 h 7173426"/>
              <a:gd name="connsiteX830" fmla="*/ 4467125 w 6074544"/>
              <a:gd name="connsiteY830" fmla="*/ 131507 h 7173426"/>
              <a:gd name="connsiteX831" fmla="*/ 4469669 w 6074544"/>
              <a:gd name="connsiteY831" fmla="*/ 112808 h 7173426"/>
              <a:gd name="connsiteX832" fmla="*/ 4473254 w 6074544"/>
              <a:gd name="connsiteY832" fmla="*/ 77007 h 7173426"/>
              <a:gd name="connsiteX833" fmla="*/ 4490561 w 6074544"/>
              <a:gd name="connsiteY833" fmla="*/ 33040 h 7173426"/>
              <a:gd name="connsiteX834" fmla="*/ 4522223 w 6074544"/>
              <a:gd name="connsiteY834" fmla="*/ 53830 h 7173426"/>
              <a:gd name="connsiteX835" fmla="*/ 4529837 w 6074544"/>
              <a:gd name="connsiteY835" fmla="*/ 48949 h 7173426"/>
              <a:gd name="connsiteX836" fmla="*/ 4526829 w 6074544"/>
              <a:gd name="connsiteY836" fmla="*/ 52142 h 7173426"/>
              <a:gd name="connsiteX837" fmla="*/ 4529929 w 6074544"/>
              <a:gd name="connsiteY837" fmla="*/ 52050 h 7173426"/>
              <a:gd name="connsiteX838" fmla="*/ 4529837 w 6074544"/>
              <a:gd name="connsiteY838" fmla="*/ 48949 h 7173426"/>
              <a:gd name="connsiteX839" fmla="*/ 4571843 w 6074544"/>
              <a:gd name="connsiteY839" fmla="*/ 52361 h 7173426"/>
              <a:gd name="connsiteX840" fmla="*/ 4641758 w 6074544"/>
              <a:gd name="connsiteY840" fmla="*/ 54947 h 7173426"/>
              <a:gd name="connsiteX841" fmla="*/ 4660365 w 6074544"/>
              <a:gd name="connsiteY841" fmla="*/ 54398 h 7173426"/>
              <a:gd name="connsiteX842" fmla="*/ 4752156 w 6074544"/>
              <a:gd name="connsiteY842" fmla="*/ 113758 h 7173426"/>
              <a:gd name="connsiteX843" fmla="*/ 4777801 w 6074544"/>
              <a:gd name="connsiteY843" fmla="*/ 140935 h 7173426"/>
              <a:gd name="connsiteX844" fmla="*/ 4800159 w 6074544"/>
              <a:gd name="connsiteY844" fmla="*/ 162001 h 7173426"/>
              <a:gd name="connsiteX845" fmla="*/ 4834048 w 6074544"/>
              <a:gd name="connsiteY845" fmla="*/ 257219 h 7173426"/>
              <a:gd name="connsiteX846" fmla="*/ 4863332 w 6074544"/>
              <a:gd name="connsiteY846" fmla="*/ 354125 h 7173426"/>
              <a:gd name="connsiteX847" fmla="*/ 4858336 w 6074544"/>
              <a:gd name="connsiteY847" fmla="*/ 394624 h 7173426"/>
              <a:gd name="connsiteX848" fmla="*/ 4853248 w 6074544"/>
              <a:gd name="connsiteY848" fmla="*/ 432022 h 7173426"/>
              <a:gd name="connsiteX849" fmla="*/ 4847417 w 6074544"/>
              <a:gd name="connsiteY849" fmla="*/ 444609 h 7173426"/>
              <a:gd name="connsiteX850" fmla="*/ 4845820 w 6074544"/>
              <a:gd name="connsiteY850" fmla="*/ 443105 h 7173426"/>
              <a:gd name="connsiteX851" fmla="*/ 4844315 w 6074544"/>
              <a:gd name="connsiteY851" fmla="*/ 444701 h 7173426"/>
              <a:gd name="connsiteX852" fmla="*/ 4847417 w 6074544"/>
              <a:gd name="connsiteY852" fmla="*/ 444609 h 7173426"/>
              <a:gd name="connsiteX853" fmla="*/ 4841678 w 6074544"/>
              <a:gd name="connsiteY853" fmla="*/ 460299 h 7173426"/>
              <a:gd name="connsiteX854" fmla="*/ 4837444 w 6074544"/>
              <a:gd name="connsiteY854" fmla="*/ 474393 h 7173426"/>
              <a:gd name="connsiteX855" fmla="*/ 4790497 w 6074544"/>
              <a:gd name="connsiteY855" fmla="*/ 617009 h 7173426"/>
              <a:gd name="connsiteX856" fmla="*/ 4788881 w 6074544"/>
              <a:gd name="connsiteY856" fmla="*/ 666720 h 7173426"/>
              <a:gd name="connsiteX857" fmla="*/ 4809364 w 6074544"/>
              <a:gd name="connsiteY857" fmla="*/ 676977 h 7173426"/>
              <a:gd name="connsiteX858" fmla="*/ 4814063 w 6074544"/>
              <a:gd name="connsiteY858" fmla="*/ 678390 h 7173426"/>
              <a:gd name="connsiteX859" fmla="*/ 4812466 w 6074544"/>
              <a:gd name="connsiteY859" fmla="*/ 676886 h 7173426"/>
              <a:gd name="connsiteX860" fmla="*/ 4809364 w 6074544"/>
              <a:gd name="connsiteY860" fmla="*/ 676977 h 7173426"/>
              <a:gd name="connsiteX861" fmla="*/ 4831926 w 6074544"/>
              <a:gd name="connsiteY861" fmla="*/ 653030 h 7173426"/>
              <a:gd name="connsiteX862" fmla="*/ 4866802 w 6074544"/>
              <a:gd name="connsiteY862" fmla="*/ 625615 h 7173426"/>
              <a:gd name="connsiteX863" fmla="*/ 4895102 w 6074544"/>
              <a:gd name="connsiteY863" fmla="*/ 585978 h 7173426"/>
              <a:gd name="connsiteX864" fmla="*/ 4913432 w 6074544"/>
              <a:gd name="connsiteY864" fmla="*/ 576124 h 7173426"/>
              <a:gd name="connsiteX865" fmla="*/ 4919263 w 6074544"/>
              <a:gd name="connsiteY865" fmla="*/ 563536 h 7173426"/>
              <a:gd name="connsiteX866" fmla="*/ 4937592 w 6074544"/>
              <a:gd name="connsiteY866" fmla="*/ 553681 h 7173426"/>
              <a:gd name="connsiteX867" fmla="*/ 4999801 w 6074544"/>
              <a:gd name="connsiteY867" fmla="*/ 558049 h 7173426"/>
              <a:gd name="connsiteX868" fmla="*/ 5046524 w 6074544"/>
              <a:gd name="connsiteY868" fmla="*/ 511658 h 7173426"/>
              <a:gd name="connsiteX869" fmla="*/ 5070591 w 6074544"/>
              <a:gd name="connsiteY869" fmla="*/ 486115 h 7173426"/>
              <a:gd name="connsiteX870" fmla="*/ 5079690 w 6074544"/>
              <a:gd name="connsiteY870" fmla="*/ 530852 h 7173426"/>
              <a:gd name="connsiteX871" fmla="*/ 5064648 w 6074544"/>
              <a:gd name="connsiteY871" fmla="*/ 546817 h 7173426"/>
              <a:gd name="connsiteX872" fmla="*/ 5060506 w 6074544"/>
              <a:gd name="connsiteY872" fmla="*/ 564011 h 7173426"/>
              <a:gd name="connsiteX873" fmla="*/ 5049792 w 6074544"/>
              <a:gd name="connsiteY873" fmla="*/ 568984 h 7173426"/>
              <a:gd name="connsiteX874" fmla="*/ 5036347 w 6074544"/>
              <a:gd name="connsiteY874" fmla="*/ 586454 h 7173426"/>
              <a:gd name="connsiteX875" fmla="*/ 5022994 w 6074544"/>
              <a:gd name="connsiteY875" fmla="*/ 607024 h 7173426"/>
              <a:gd name="connsiteX876" fmla="*/ 5018760 w 6074544"/>
              <a:gd name="connsiteY876" fmla="*/ 621117 h 7173426"/>
              <a:gd name="connsiteX877" fmla="*/ 5008045 w 6074544"/>
              <a:gd name="connsiteY877" fmla="*/ 626090 h 7173426"/>
              <a:gd name="connsiteX878" fmla="*/ 5003811 w 6074544"/>
              <a:gd name="connsiteY878" fmla="*/ 640183 h 7173426"/>
              <a:gd name="connsiteX879" fmla="*/ 4988862 w 6074544"/>
              <a:gd name="connsiteY879" fmla="*/ 659249 h 7173426"/>
              <a:gd name="connsiteX880" fmla="*/ 4983031 w 6074544"/>
              <a:gd name="connsiteY880" fmla="*/ 671837 h 7173426"/>
              <a:gd name="connsiteX881" fmla="*/ 4966207 w 6074544"/>
              <a:gd name="connsiteY881" fmla="*/ 680095 h 7173426"/>
              <a:gd name="connsiteX882" fmla="*/ 4960469 w 6074544"/>
              <a:gd name="connsiteY882" fmla="*/ 695785 h 7173426"/>
              <a:gd name="connsiteX883" fmla="*/ 4947116 w 6074544"/>
              <a:gd name="connsiteY883" fmla="*/ 716355 h 7173426"/>
              <a:gd name="connsiteX884" fmla="*/ 4944386 w 6074544"/>
              <a:gd name="connsiteY884" fmla="*/ 728852 h 7173426"/>
              <a:gd name="connsiteX885" fmla="*/ 4932074 w 6074544"/>
              <a:gd name="connsiteY885" fmla="*/ 732320 h 7173426"/>
              <a:gd name="connsiteX886" fmla="*/ 4908007 w 6074544"/>
              <a:gd name="connsiteY886" fmla="*/ 757864 h 7173426"/>
              <a:gd name="connsiteX887" fmla="*/ 4882714 w 6074544"/>
              <a:gd name="connsiteY887" fmla="*/ 794308 h 7173426"/>
              <a:gd name="connsiteX888" fmla="*/ 4806186 w 6074544"/>
              <a:gd name="connsiteY888" fmla="*/ 881930 h 7173426"/>
              <a:gd name="connsiteX889" fmla="*/ 4804497 w 6074544"/>
              <a:gd name="connsiteY889" fmla="*/ 877324 h 7173426"/>
              <a:gd name="connsiteX890" fmla="*/ 4802992 w 6074544"/>
              <a:gd name="connsiteY890" fmla="*/ 878921 h 7173426"/>
              <a:gd name="connsiteX891" fmla="*/ 4806186 w 6074544"/>
              <a:gd name="connsiteY891" fmla="*/ 881930 h 7173426"/>
              <a:gd name="connsiteX892" fmla="*/ 4791144 w 6074544"/>
              <a:gd name="connsiteY892" fmla="*/ 897895 h 7173426"/>
              <a:gd name="connsiteX893" fmla="*/ 4779668 w 6074544"/>
              <a:gd name="connsiteY893" fmla="*/ 929273 h 7173426"/>
              <a:gd name="connsiteX894" fmla="*/ 4770457 w 6074544"/>
              <a:gd name="connsiteY894" fmla="*/ 932650 h 7173426"/>
              <a:gd name="connsiteX895" fmla="*/ 4766222 w 6074544"/>
              <a:gd name="connsiteY895" fmla="*/ 946743 h 7173426"/>
              <a:gd name="connsiteX896" fmla="*/ 4809361 w 6074544"/>
              <a:gd name="connsiteY896" fmla="*/ 936155 h 7173426"/>
              <a:gd name="connsiteX897" fmla="*/ 4842639 w 6074544"/>
              <a:gd name="connsiteY897" fmla="*/ 907234 h 7173426"/>
              <a:gd name="connsiteX898" fmla="*/ 4856084 w 6074544"/>
              <a:gd name="connsiteY898" fmla="*/ 889765 h 7173426"/>
              <a:gd name="connsiteX899" fmla="*/ 4869529 w 6074544"/>
              <a:gd name="connsiteY899" fmla="*/ 872296 h 7173426"/>
              <a:gd name="connsiteX900" fmla="*/ 4941823 w 6074544"/>
              <a:gd name="connsiteY900" fmla="*/ 798765 h 7173426"/>
              <a:gd name="connsiteX901" fmla="*/ 4955268 w 6074544"/>
              <a:gd name="connsiteY901" fmla="*/ 781297 h 7173426"/>
              <a:gd name="connsiteX902" fmla="*/ 4977831 w 6074544"/>
              <a:gd name="connsiteY902" fmla="*/ 757349 h 7173426"/>
              <a:gd name="connsiteX903" fmla="*/ 4979428 w 6074544"/>
              <a:gd name="connsiteY903" fmla="*/ 758853 h 7173426"/>
              <a:gd name="connsiteX904" fmla="*/ 4980932 w 6074544"/>
              <a:gd name="connsiteY904" fmla="*/ 757257 h 7173426"/>
              <a:gd name="connsiteX905" fmla="*/ 4977831 w 6074544"/>
              <a:gd name="connsiteY905" fmla="*/ 757349 h 7173426"/>
              <a:gd name="connsiteX906" fmla="*/ 4995881 w 6074544"/>
              <a:gd name="connsiteY906" fmla="*/ 738192 h 7173426"/>
              <a:gd name="connsiteX907" fmla="*/ 5012705 w 6074544"/>
              <a:gd name="connsiteY907" fmla="*/ 729933 h 7173426"/>
              <a:gd name="connsiteX908" fmla="*/ 5018444 w 6074544"/>
              <a:gd name="connsiteY908" fmla="*/ 714245 h 7173426"/>
              <a:gd name="connsiteX909" fmla="*/ 5035268 w 6074544"/>
              <a:gd name="connsiteY909" fmla="*/ 705986 h 7173426"/>
              <a:gd name="connsiteX910" fmla="*/ 5041007 w 6074544"/>
              <a:gd name="connsiteY910" fmla="*/ 690297 h 7173426"/>
              <a:gd name="connsiteX911" fmla="*/ 5051722 w 6074544"/>
              <a:gd name="connsiteY911" fmla="*/ 685324 h 7173426"/>
              <a:gd name="connsiteX912" fmla="*/ 5060932 w 6074544"/>
              <a:gd name="connsiteY912" fmla="*/ 681947 h 7173426"/>
              <a:gd name="connsiteX913" fmla="*/ 5097590 w 6074544"/>
              <a:gd name="connsiteY913" fmla="*/ 662239 h 7173426"/>
              <a:gd name="connsiteX914" fmla="*/ 5170831 w 6074544"/>
              <a:gd name="connsiteY914" fmla="*/ 568506 h 7173426"/>
              <a:gd name="connsiteX915" fmla="*/ 5123142 w 6074544"/>
              <a:gd name="connsiteY915" fmla="*/ 686314 h 7173426"/>
              <a:gd name="connsiteX916" fmla="*/ 5113169 w 6074544"/>
              <a:gd name="connsiteY916" fmla="*/ 716096 h 7173426"/>
              <a:gd name="connsiteX917" fmla="*/ 5098127 w 6074544"/>
              <a:gd name="connsiteY917" fmla="*/ 732061 h 7173426"/>
              <a:gd name="connsiteX918" fmla="*/ 5057236 w 6074544"/>
              <a:gd name="connsiteY918" fmla="*/ 765863 h 7173426"/>
              <a:gd name="connsiteX919" fmla="*/ 5034190 w 6074544"/>
              <a:gd name="connsiteY919" fmla="*/ 825519 h 7173426"/>
              <a:gd name="connsiteX920" fmla="*/ 4944978 w 6074544"/>
              <a:gd name="connsiteY920" fmla="*/ 904206 h 7173426"/>
              <a:gd name="connsiteX921" fmla="*/ 4933131 w 6074544"/>
              <a:gd name="connsiteY921" fmla="*/ 923179 h 7173426"/>
              <a:gd name="connsiteX922" fmla="*/ 4910567 w 6074544"/>
              <a:gd name="connsiteY922" fmla="*/ 947127 h 7173426"/>
              <a:gd name="connsiteX923" fmla="*/ 4903233 w 6074544"/>
              <a:gd name="connsiteY923" fmla="*/ 961312 h 7173426"/>
              <a:gd name="connsiteX924" fmla="*/ 4882174 w 6074544"/>
              <a:gd name="connsiteY924" fmla="*/ 983663 h 7173426"/>
              <a:gd name="connsiteX925" fmla="*/ 4880576 w 6074544"/>
              <a:gd name="connsiteY925" fmla="*/ 982158 h 7173426"/>
              <a:gd name="connsiteX926" fmla="*/ 4879072 w 6074544"/>
              <a:gd name="connsiteY926" fmla="*/ 983754 h 7173426"/>
              <a:gd name="connsiteX927" fmla="*/ 4882174 w 6074544"/>
              <a:gd name="connsiteY927" fmla="*/ 983663 h 7173426"/>
              <a:gd name="connsiteX928" fmla="*/ 4855655 w 6074544"/>
              <a:gd name="connsiteY928" fmla="*/ 1031006 h 7173426"/>
              <a:gd name="connsiteX929" fmla="*/ 4857902 w 6074544"/>
              <a:gd name="connsiteY929" fmla="*/ 1054218 h 7173426"/>
              <a:gd name="connsiteX930" fmla="*/ 4875376 w 6074544"/>
              <a:gd name="connsiteY930" fmla="*/ 1067669 h 7173426"/>
              <a:gd name="connsiteX931" fmla="*/ 4942024 w 6074544"/>
              <a:gd name="connsiteY931" fmla="*/ 1012929 h 7173426"/>
              <a:gd name="connsiteX932" fmla="*/ 4991385 w 6074544"/>
              <a:gd name="connsiteY932" fmla="*/ 950943 h 7173426"/>
              <a:gd name="connsiteX933" fmla="*/ 5009435 w 6074544"/>
              <a:gd name="connsiteY933" fmla="*/ 931785 h 7173426"/>
              <a:gd name="connsiteX934" fmla="*/ 5042063 w 6074544"/>
              <a:gd name="connsiteY934" fmla="*/ 881157 h 7173426"/>
              <a:gd name="connsiteX935" fmla="*/ 5071497 w 6074544"/>
              <a:gd name="connsiteY935" fmla="*/ 827519 h 7173426"/>
              <a:gd name="connsiteX936" fmla="*/ 5077236 w 6074544"/>
              <a:gd name="connsiteY936" fmla="*/ 811829 h 7173426"/>
              <a:gd name="connsiteX937" fmla="*/ 5097161 w 6074544"/>
              <a:gd name="connsiteY937" fmla="*/ 803480 h 7173426"/>
              <a:gd name="connsiteX938" fmla="*/ 5102992 w 6074544"/>
              <a:gd name="connsiteY938" fmla="*/ 790891 h 7173426"/>
              <a:gd name="connsiteX939" fmla="*/ 5133169 w 6074544"/>
              <a:gd name="connsiteY939" fmla="*/ 762063 h 7173426"/>
              <a:gd name="connsiteX940" fmla="*/ 5157236 w 6074544"/>
              <a:gd name="connsiteY940" fmla="*/ 736519 h 7173426"/>
              <a:gd name="connsiteX941" fmla="*/ 5217013 w 6074544"/>
              <a:gd name="connsiteY941" fmla="*/ 711471 h 7173426"/>
              <a:gd name="connsiteX942" fmla="*/ 5257329 w 6074544"/>
              <a:gd name="connsiteY942" fmla="*/ 710277 h 7173426"/>
              <a:gd name="connsiteX943" fmla="*/ 5270588 w 6074544"/>
              <a:gd name="connsiteY943" fmla="*/ 686606 h 7173426"/>
              <a:gd name="connsiteX944" fmla="*/ 5276234 w 6074544"/>
              <a:gd name="connsiteY944" fmla="*/ 667815 h 7173426"/>
              <a:gd name="connsiteX945" fmla="*/ 5291925 w 6074544"/>
              <a:gd name="connsiteY945" fmla="*/ 673558 h 7173426"/>
              <a:gd name="connsiteX946" fmla="*/ 5352650 w 6074544"/>
              <a:gd name="connsiteY946" fmla="*/ 628306 h 7173426"/>
              <a:gd name="connsiteX947" fmla="*/ 5354339 w 6074544"/>
              <a:gd name="connsiteY947" fmla="*/ 632912 h 7173426"/>
              <a:gd name="connsiteX948" fmla="*/ 5355844 w 6074544"/>
              <a:gd name="connsiteY948" fmla="*/ 631315 h 7173426"/>
              <a:gd name="connsiteX949" fmla="*/ 5352650 w 6074544"/>
              <a:gd name="connsiteY949" fmla="*/ 628306 h 7173426"/>
              <a:gd name="connsiteX950" fmla="*/ 5418556 w 6074544"/>
              <a:gd name="connsiteY950" fmla="*/ 548758 h 7173426"/>
              <a:gd name="connsiteX951" fmla="*/ 5432651 w 6074544"/>
              <a:gd name="connsiteY951" fmla="*/ 552996 h 7173426"/>
              <a:gd name="connsiteX952" fmla="*/ 5481620 w 6074544"/>
              <a:gd name="connsiteY952" fmla="*/ 529819 h 7173426"/>
              <a:gd name="connsiteX953" fmla="*/ 5481712 w 6074544"/>
              <a:gd name="connsiteY953" fmla="*/ 532921 h 7173426"/>
              <a:gd name="connsiteX954" fmla="*/ 5483217 w 6074544"/>
              <a:gd name="connsiteY954" fmla="*/ 531324 h 7173426"/>
              <a:gd name="connsiteX955" fmla="*/ 5481620 w 6074544"/>
              <a:gd name="connsiteY955" fmla="*/ 529819 h 7173426"/>
              <a:gd name="connsiteX956" fmla="*/ 5517628 w 6074544"/>
              <a:gd name="connsiteY956" fmla="*/ 488403 h 7173426"/>
              <a:gd name="connsiteX957" fmla="*/ 5547526 w 6074544"/>
              <a:gd name="connsiteY957" fmla="*/ 450270 h 7173426"/>
              <a:gd name="connsiteX958" fmla="*/ 5565854 w 6074544"/>
              <a:gd name="connsiteY958" fmla="*/ 440417 h 7173426"/>
              <a:gd name="connsiteX959" fmla="*/ 5590015 w 6074544"/>
              <a:gd name="connsiteY959" fmla="*/ 417973 h 7173426"/>
              <a:gd name="connsiteX960" fmla="*/ 5592745 w 6074544"/>
              <a:gd name="connsiteY960" fmla="*/ 405478 h 7173426"/>
              <a:gd name="connsiteX961" fmla="*/ 5612578 w 6074544"/>
              <a:gd name="connsiteY961" fmla="*/ 394026 h 7173426"/>
              <a:gd name="connsiteX962" fmla="*/ 5705373 w 6074544"/>
              <a:gd name="connsiteY962" fmla="*/ 279539 h 7173426"/>
              <a:gd name="connsiteX963" fmla="*/ 5739208 w 6074544"/>
              <a:gd name="connsiteY963" fmla="*/ 269226 h 7173426"/>
              <a:gd name="connsiteX964" fmla="*/ 5817426 w 6074544"/>
              <a:gd name="connsiteY964" fmla="*/ 186209 h 7173426"/>
              <a:gd name="connsiteX965" fmla="*/ 5820806 w 6074544"/>
              <a:gd name="connsiteY965" fmla="*/ 195421 h 7173426"/>
              <a:gd name="connsiteX966" fmla="*/ 5868921 w 6074544"/>
              <a:gd name="connsiteY966" fmla="*/ 195549 h 7173426"/>
              <a:gd name="connsiteX967" fmla="*/ 5873155 w 6074544"/>
              <a:gd name="connsiteY967" fmla="*/ 181456 h 7173426"/>
              <a:gd name="connsiteX968" fmla="*/ 5880768 w 6074544"/>
              <a:gd name="connsiteY968" fmla="*/ 176574 h 7173426"/>
              <a:gd name="connsiteX969" fmla="*/ 5888104 w 6074544"/>
              <a:gd name="connsiteY969" fmla="*/ 162390 h 7173426"/>
              <a:gd name="connsiteX970" fmla="*/ 5906433 w 6074544"/>
              <a:gd name="connsiteY970" fmla="*/ 152535 h 7173426"/>
              <a:gd name="connsiteX971" fmla="*/ 5910666 w 6074544"/>
              <a:gd name="connsiteY971" fmla="*/ 138443 h 7173426"/>
              <a:gd name="connsiteX972" fmla="*/ 5934827 w 6074544"/>
              <a:gd name="connsiteY972" fmla="*/ 116000 h 7173426"/>
              <a:gd name="connsiteX973" fmla="*/ 5939061 w 6074544"/>
              <a:gd name="connsiteY973" fmla="*/ 101908 h 7173426"/>
              <a:gd name="connsiteX974" fmla="*/ 5957389 w 6074544"/>
              <a:gd name="connsiteY974" fmla="*/ 92052 h 7173426"/>
              <a:gd name="connsiteX975" fmla="*/ 5973935 w 6074544"/>
              <a:gd name="connsiteY975" fmla="*/ 74491 h 7173426"/>
              <a:gd name="connsiteX976" fmla="*/ 5972339 w 6074544"/>
              <a:gd name="connsiteY976" fmla="*/ 72987 h 7173426"/>
              <a:gd name="connsiteX977" fmla="*/ 5976572 w 6074544"/>
              <a:gd name="connsiteY977" fmla="*/ 58893 h 7173426"/>
              <a:gd name="connsiteX978" fmla="*/ 5980807 w 6074544"/>
              <a:gd name="connsiteY978" fmla="*/ 44801 h 7173426"/>
              <a:gd name="connsiteX979" fmla="*/ 5993026 w 6074544"/>
              <a:gd name="connsiteY979" fmla="*/ 38231 h 7173426"/>
              <a:gd name="connsiteX980" fmla="*/ 5997260 w 6074544"/>
              <a:gd name="connsiteY980" fmla="*/ 24139 h 7173426"/>
              <a:gd name="connsiteX981" fmla="*/ 6003091 w 6074544"/>
              <a:gd name="connsiteY981" fmla="*/ 11550 h 7173426"/>
              <a:gd name="connsiteX982" fmla="*/ 6019824 w 6074544"/>
              <a:gd name="connsiteY982" fmla="*/ 191 h 717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Lst>
            <a:rect l="l" t="t" r="r" b="b"/>
            <a:pathLst>
              <a:path w="6074544" h="7173426">
                <a:moveTo>
                  <a:pt x="392908" y="5255610"/>
                </a:moveTo>
                <a:cubicBezTo>
                  <a:pt x="391404" y="5257207"/>
                  <a:pt x="389807" y="5255701"/>
                  <a:pt x="389807" y="5255701"/>
                </a:cubicBezTo>
                <a:cubicBezTo>
                  <a:pt x="391404" y="5257207"/>
                  <a:pt x="391404" y="5257207"/>
                  <a:pt x="391404" y="5257207"/>
                </a:cubicBezTo>
                <a:cubicBezTo>
                  <a:pt x="391404" y="5257207"/>
                  <a:pt x="391404" y="5257207"/>
                  <a:pt x="392908" y="5255610"/>
                </a:cubicBezTo>
                <a:close/>
                <a:moveTo>
                  <a:pt x="690476" y="5138166"/>
                </a:moveTo>
                <a:cubicBezTo>
                  <a:pt x="692072" y="5139670"/>
                  <a:pt x="690569" y="5141266"/>
                  <a:pt x="690569" y="5141266"/>
                </a:cubicBezTo>
                <a:cubicBezTo>
                  <a:pt x="690569" y="5141266"/>
                  <a:pt x="692072" y="5139670"/>
                  <a:pt x="692072" y="5139670"/>
                </a:cubicBezTo>
                <a:cubicBezTo>
                  <a:pt x="692072" y="5139670"/>
                  <a:pt x="690476" y="5138166"/>
                  <a:pt x="690476" y="5138166"/>
                </a:cubicBezTo>
                <a:close/>
                <a:moveTo>
                  <a:pt x="697427" y="4644438"/>
                </a:moveTo>
                <a:cubicBezTo>
                  <a:pt x="694325" y="4644529"/>
                  <a:pt x="692821" y="4646125"/>
                  <a:pt x="689720" y="4646217"/>
                </a:cubicBezTo>
                <a:cubicBezTo>
                  <a:pt x="691317" y="4647722"/>
                  <a:pt x="692821" y="4646125"/>
                  <a:pt x="694418" y="4647631"/>
                </a:cubicBezTo>
                <a:cubicBezTo>
                  <a:pt x="695923" y="4646034"/>
                  <a:pt x="697427" y="4644438"/>
                  <a:pt x="697427" y="4644438"/>
                </a:cubicBezTo>
                <a:close/>
                <a:moveTo>
                  <a:pt x="782964" y="4339274"/>
                </a:moveTo>
                <a:cubicBezTo>
                  <a:pt x="782964" y="4339274"/>
                  <a:pt x="782964" y="4339274"/>
                  <a:pt x="781460" y="4340870"/>
                </a:cubicBezTo>
                <a:cubicBezTo>
                  <a:pt x="784560" y="4340778"/>
                  <a:pt x="784560" y="4340778"/>
                  <a:pt x="786158" y="4342284"/>
                </a:cubicBezTo>
                <a:cubicBezTo>
                  <a:pt x="784560" y="4340778"/>
                  <a:pt x="784560" y="4340778"/>
                  <a:pt x="784560" y="4340778"/>
                </a:cubicBezTo>
                <a:cubicBezTo>
                  <a:pt x="784560" y="4340778"/>
                  <a:pt x="784560" y="4340778"/>
                  <a:pt x="782964" y="4339274"/>
                </a:cubicBezTo>
                <a:close/>
                <a:moveTo>
                  <a:pt x="3761024" y="1066509"/>
                </a:moveTo>
                <a:cubicBezTo>
                  <a:pt x="3761024" y="1066509"/>
                  <a:pt x="3761024" y="1066509"/>
                  <a:pt x="3759521" y="1068106"/>
                </a:cubicBezTo>
                <a:cubicBezTo>
                  <a:pt x="3759521" y="1068106"/>
                  <a:pt x="3762621" y="1068014"/>
                  <a:pt x="3762621" y="1068014"/>
                </a:cubicBezTo>
                <a:cubicBezTo>
                  <a:pt x="3762621" y="1068014"/>
                  <a:pt x="3762621" y="1068014"/>
                  <a:pt x="3761024" y="1066509"/>
                </a:cubicBezTo>
                <a:close/>
                <a:moveTo>
                  <a:pt x="6019824" y="191"/>
                </a:moveTo>
                <a:cubicBezTo>
                  <a:pt x="6026489" y="15514"/>
                  <a:pt x="6031466" y="26230"/>
                  <a:pt x="6038132" y="41552"/>
                </a:cubicBezTo>
                <a:cubicBezTo>
                  <a:pt x="6051949" y="36487"/>
                  <a:pt x="6062663" y="31514"/>
                  <a:pt x="6057111" y="53406"/>
                </a:cubicBezTo>
                <a:cubicBezTo>
                  <a:pt x="6055700" y="58104"/>
                  <a:pt x="6054289" y="62801"/>
                  <a:pt x="6052877" y="67499"/>
                </a:cubicBezTo>
                <a:cubicBezTo>
                  <a:pt x="6051372" y="69096"/>
                  <a:pt x="6046767" y="70784"/>
                  <a:pt x="6042162" y="72473"/>
                </a:cubicBezTo>
                <a:cubicBezTo>
                  <a:pt x="6042348" y="78674"/>
                  <a:pt x="6039339" y="81867"/>
                  <a:pt x="6037928" y="86565"/>
                </a:cubicBezTo>
                <a:cubicBezTo>
                  <a:pt x="6035105" y="95960"/>
                  <a:pt x="6027306" y="94639"/>
                  <a:pt x="6024576" y="107136"/>
                </a:cubicBezTo>
                <a:cubicBezTo>
                  <a:pt x="6021567" y="110329"/>
                  <a:pt x="6020156" y="115027"/>
                  <a:pt x="6020341" y="121229"/>
                </a:cubicBezTo>
                <a:cubicBezTo>
                  <a:pt x="6012635" y="123009"/>
                  <a:pt x="6006526" y="126294"/>
                  <a:pt x="6000415" y="129578"/>
                </a:cubicBezTo>
                <a:cubicBezTo>
                  <a:pt x="5994492" y="139065"/>
                  <a:pt x="5986971" y="147048"/>
                  <a:pt x="5977946" y="156627"/>
                </a:cubicBezTo>
                <a:cubicBezTo>
                  <a:pt x="5969013" y="169307"/>
                  <a:pt x="5961121" y="164884"/>
                  <a:pt x="5954548" y="152663"/>
                </a:cubicBezTo>
                <a:cubicBezTo>
                  <a:pt x="5949849" y="151250"/>
                  <a:pt x="5943647" y="151434"/>
                  <a:pt x="5937352" y="148516"/>
                </a:cubicBezTo>
                <a:cubicBezTo>
                  <a:pt x="5935755" y="147011"/>
                  <a:pt x="5934158" y="145507"/>
                  <a:pt x="5932653" y="147104"/>
                </a:cubicBezTo>
                <a:cubicBezTo>
                  <a:pt x="5929645" y="150297"/>
                  <a:pt x="5929738" y="153397"/>
                  <a:pt x="5928233" y="154994"/>
                </a:cubicBezTo>
                <a:cubicBezTo>
                  <a:pt x="5925133" y="155086"/>
                  <a:pt x="5922031" y="155178"/>
                  <a:pt x="5920527" y="156774"/>
                </a:cubicBezTo>
                <a:cubicBezTo>
                  <a:pt x="5920527" y="156774"/>
                  <a:pt x="5920527" y="156774"/>
                  <a:pt x="5919023" y="158371"/>
                </a:cubicBezTo>
                <a:cubicBezTo>
                  <a:pt x="5916015" y="161563"/>
                  <a:pt x="5916200" y="167766"/>
                  <a:pt x="5914789" y="172463"/>
                </a:cubicBezTo>
                <a:cubicBezTo>
                  <a:pt x="5913470" y="180263"/>
                  <a:pt x="5902662" y="182134"/>
                  <a:pt x="5902941" y="191438"/>
                </a:cubicBezTo>
                <a:cubicBezTo>
                  <a:pt x="5898521" y="199328"/>
                  <a:pt x="5889218" y="199603"/>
                  <a:pt x="5889496" y="208907"/>
                </a:cubicBezTo>
                <a:cubicBezTo>
                  <a:pt x="5879430" y="235589"/>
                  <a:pt x="5861102" y="245443"/>
                  <a:pt x="5839765" y="258490"/>
                </a:cubicBezTo>
                <a:cubicBezTo>
                  <a:pt x="5839857" y="261591"/>
                  <a:pt x="5835345" y="266381"/>
                  <a:pt x="5835530" y="272583"/>
                </a:cubicBezTo>
                <a:cubicBezTo>
                  <a:pt x="5767749" y="341323"/>
                  <a:pt x="5709457" y="415990"/>
                  <a:pt x="5651258" y="493759"/>
                </a:cubicBezTo>
                <a:cubicBezTo>
                  <a:pt x="5648250" y="496952"/>
                  <a:pt x="5645333" y="503246"/>
                  <a:pt x="5647024" y="507852"/>
                </a:cubicBezTo>
                <a:cubicBezTo>
                  <a:pt x="5636401" y="515926"/>
                  <a:pt x="5627376" y="525505"/>
                  <a:pt x="5619762" y="530386"/>
                </a:cubicBezTo>
                <a:cubicBezTo>
                  <a:pt x="5603123" y="544847"/>
                  <a:pt x="5602269" y="568151"/>
                  <a:pt x="5613449" y="578684"/>
                </a:cubicBezTo>
                <a:cubicBezTo>
                  <a:pt x="5630830" y="589033"/>
                  <a:pt x="5631387" y="607640"/>
                  <a:pt x="5640969" y="616668"/>
                </a:cubicBezTo>
                <a:cubicBezTo>
                  <a:pt x="5658907" y="645624"/>
                  <a:pt x="5659371" y="661131"/>
                  <a:pt x="5627319" y="679150"/>
                </a:cubicBezTo>
                <a:cubicBezTo>
                  <a:pt x="5605982" y="692197"/>
                  <a:pt x="5583141" y="706841"/>
                  <a:pt x="5565090" y="725999"/>
                </a:cubicBezTo>
                <a:cubicBezTo>
                  <a:pt x="5566872" y="733706"/>
                  <a:pt x="5560855" y="740092"/>
                  <a:pt x="5551645" y="743469"/>
                </a:cubicBezTo>
                <a:cubicBezTo>
                  <a:pt x="5549008" y="759067"/>
                  <a:pt x="5536975" y="771838"/>
                  <a:pt x="5523251" y="780004"/>
                </a:cubicBezTo>
                <a:cubicBezTo>
                  <a:pt x="5523251" y="780004"/>
                  <a:pt x="5521747" y="781600"/>
                  <a:pt x="5521654" y="778500"/>
                </a:cubicBezTo>
                <a:cubicBezTo>
                  <a:pt x="5521747" y="781600"/>
                  <a:pt x="5521747" y="781600"/>
                  <a:pt x="5521747" y="781600"/>
                </a:cubicBezTo>
                <a:cubicBezTo>
                  <a:pt x="5521747" y="781600"/>
                  <a:pt x="5521747" y="781600"/>
                  <a:pt x="5523251" y="780004"/>
                </a:cubicBezTo>
                <a:cubicBezTo>
                  <a:pt x="5522025" y="790904"/>
                  <a:pt x="5516008" y="797290"/>
                  <a:pt x="5511404" y="798978"/>
                </a:cubicBezTo>
                <a:cubicBezTo>
                  <a:pt x="5505758" y="817769"/>
                  <a:pt x="5495228" y="828945"/>
                  <a:pt x="5479908" y="835606"/>
                </a:cubicBezTo>
                <a:cubicBezTo>
                  <a:pt x="5477179" y="848102"/>
                  <a:pt x="5467874" y="848378"/>
                  <a:pt x="5465051" y="857773"/>
                </a:cubicBezTo>
                <a:cubicBezTo>
                  <a:pt x="5460725" y="868765"/>
                  <a:pt x="5445219" y="869223"/>
                  <a:pt x="5443993" y="880123"/>
                </a:cubicBezTo>
                <a:cubicBezTo>
                  <a:pt x="5439480" y="884913"/>
                  <a:pt x="5438069" y="889611"/>
                  <a:pt x="5436658" y="894308"/>
                </a:cubicBezTo>
                <a:cubicBezTo>
                  <a:pt x="5433557" y="894400"/>
                  <a:pt x="5430548" y="897593"/>
                  <a:pt x="5429044" y="899190"/>
                </a:cubicBezTo>
                <a:cubicBezTo>
                  <a:pt x="5427632" y="903887"/>
                  <a:pt x="5426221" y="908585"/>
                  <a:pt x="5421708" y="913374"/>
                </a:cubicBezTo>
                <a:cubicBezTo>
                  <a:pt x="5421894" y="919576"/>
                  <a:pt x="5421987" y="922678"/>
                  <a:pt x="5417475" y="927467"/>
                </a:cubicBezTo>
                <a:cubicBezTo>
                  <a:pt x="5414466" y="930660"/>
                  <a:pt x="5411365" y="930751"/>
                  <a:pt x="5409954" y="935450"/>
                </a:cubicBezTo>
                <a:cubicBezTo>
                  <a:pt x="5408820" y="949451"/>
                  <a:pt x="5404587" y="963543"/>
                  <a:pt x="5394057" y="974719"/>
                </a:cubicBezTo>
                <a:cubicBezTo>
                  <a:pt x="5323638" y="1059058"/>
                  <a:pt x="5259515" y="1146313"/>
                  <a:pt x="5185902" y="1227641"/>
                </a:cubicBezTo>
                <a:cubicBezTo>
                  <a:pt x="5142281" y="1273939"/>
                  <a:pt x="5106552" y="1324659"/>
                  <a:pt x="5066124" y="1373967"/>
                </a:cubicBezTo>
                <a:cubicBezTo>
                  <a:pt x="5060107" y="1380353"/>
                  <a:pt x="5052401" y="1382133"/>
                  <a:pt x="5046291" y="1385418"/>
                </a:cubicBezTo>
                <a:cubicBezTo>
                  <a:pt x="5016485" y="1426651"/>
                  <a:pt x="4978603" y="1457259"/>
                  <a:pt x="4947107" y="1493887"/>
                </a:cubicBezTo>
                <a:cubicBezTo>
                  <a:pt x="4935631" y="1525265"/>
                  <a:pt x="4912882" y="1543011"/>
                  <a:pt x="4883931" y="1560939"/>
                </a:cubicBezTo>
                <a:cubicBezTo>
                  <a:pt x="4876967" y="1587528"/>
                  <a:pt x="4859009" y="1609787"/>
                  <a:pt x="4837858" y="1629036"/>
                </a:cubicBezTo>
                <a:cubicBezTo>
                  <a:pt x="4792640" y="1673830"/>
                  <a:pt x="4747421" y="1718623"/>
                  <a:pt x="4705489" y="1769526"/>
                </a:cubicBezTo>
                <a:cubicBezTo>
                  <a:pt x="4705582" y="1772628"/>
                  <a:pt x="4704170" y="1777325"/>
                  <a:pt x="4701255" y="1783620"/>
                </a:cubicBezTo>
                <a:cubicBezTo>
                  <a:pt x="4699844" y="1788317"/>
                  <a:pt x="4698432" y="1793015"/>
                  <a:pt x="4695424" y="1796208"/>
                </a:cubicBezTo>
                <a:cubicBezTo>
                  <a:pt x="4691560" y="1822705"/>
                  <a:pt x="4686008" y="1844597"/>
                  <a:pt x="4672749" y="1868269"/>
                </a:cubicBezTo>
                <a:cubicBezTo>
                  <a:pt x="4669740" y="1871462"/>
                  <a:pt x="4668329" y="1876160"/>
                  <a:pt x="4667011" y="1883958"/>
                </a:cubicBezTo>
                <a:cubicBezTo>
                  <a:pt x="4667011" y="1883958"/>
                  <a:pt x="4667011" y="1883958"/>
                  <a:pt x="4665413" y="1882453"/>
                </a:cubicBezTo>
                <a:cubicBezTo>
                  <a:pt x="4667103" y="1887060"/>
                  <a:pt x="4662591" y="1891849"/>
                  <a:pt x="4662683" y="1894950"/>
                </a:cubicBezTo>
                <a:cubicBezTo>
                  <a:pt x="4662869" y="1901153"/>
                  <a:pt x="4658356" y="1905942"/>
                  <a:pt x="4656946" y="1910640"/>
                </a:cubicBezTo>
                <a:cubicBezTo>
                  <a:pt x="4655442" y="1912236"/>
                  <a:pt x="4652340" y="1912328"/>
                  <a:pt x="4649331" y="1915521"/>
                </a:cubicBezTo>
                <a:cubicBezTo>
                  <a:pt x="4647920" y="1920219"/>
                  <a:pt x="4644912" y="1923412"/>
                  <a:pt x="4643500" y="1928109"/>
                </a:cubicBezTo>
                <a:cubicBezTo>
                  <a:pt x="4642182" y="1935908"/>
                  <a:pt x="4632971" y="1939284"/>
                  <a:pt x="4630148" y="1948680"/>
                </a:cubicBezTo>
                <a:cubicBezTo>
                  <a:pt x="4628737" y="1953377"/>
                  <a:pt x="4628830" y="1956478"/>
                  <a:pt x="4624317" y="1961268"/>
                </a:cubicBezTo>
                <a:cubicBezTo>
                  <a:pt x="4626378" y="1978278"/>
                  <a:pt x="4620454" y="1987766"/>
                  <a:pt x="4605134" y="1994427"/>
                </a:cubicBezTo>
                <a:cubicBezTo>
                  <a:pt x="4605134" y="1994427"/>
                  <a:pt x="4605134" y="1994427"/>
                  <a:pt x="4603537" y="1992922"/>
                </a:cubicBezTo>
                <a:cubicBezTo>
                  <a:pt x="4602033" y="1994518"/>
                  <a:pt x="4602033" y="1994518"/>
                  <a:pt x="4602033" y="1994518"/>
                </a:cubicBezTo>
                <a:cubicBezTo>
                  <a:pt x="4603630" y="1996023"/>
                  <a:pt x="4605134" y="1994427"/>
                  <a:pt x="4605134" y="1994427"/>
                </a:cubicBezTo>
                <a:cubicBezTo>
                  <a:pt x="4608421" y="2000537"/>
                  <a:pt x="4604279" y="2017732"/>
                  <a:pt x="4618003" y="2009565"/>
                </a:cubicBezTo>
                <a:cubicBezTo>
                  <a:pt x="4640752" y="1991821"/>
                  <a:pt x="4670073" y="1986297"/>
                  <a:pt x="4684837" y="1961029"/>
                </a:cubicBezTo>
                <a:cubicBezTo>
                  <a:pt x="4693676" y="1945247"/>
                  <a:pt x="4713787" y="1943100"/>
                  <a:pt x="4729015" y="1933338"/>
                </a:cubicBezTo>
                <a:cubicBezTo>
                  <a:pt x="4779694" y="1863552"/>
                  <a:pt x="4828868" y="1795362"/>
                  <a:pt x="4900308" y="1745136"/>
                </a:cubicBezTo>
                <a:cubicBezTo>
                  <a:pt x="4935275" y="1720822"/>
                  <a:pt x="4959064" y="1685975"/>
                  <a:pt x="4985953" y="1651036"/>
                </a:cubicBezTo>
                <a:cubicBezTo>
                  <a:pt x="5068220" y="1547724"/>
                  <a:pt x="5163263" y="1456450"/>
                  <a:pt x="5248723" y="1356146"/>
                </a:cubicBezTo>
                <a:cubicBezTo>
                  <a:pt x="5305605" y="1286177"/>
                  <a:pt x="5365772" y="1222317"/>
                  <a:pt x="5432420" y="1167579"/>
                </a:cubicBezTo>
                <a:cubicBezTo>
                  <a:pt x="5433739" y="1159779"/>
                  <a:pt x="5441260" y="1151797"/>
                  <a:pt x="5447463" y="1151614"/>
                </a:cubicBezTo>
                <a:cubicBezTo>
                  <a:pt x="5445587" y="1140805"/>
                  <a:pt x="5454705" y="1134327"/>
                  <a:pt x="5460814" y="1131043"/>
                </a:cubicBezTo>
                <a:cubicBezTo>
                  <a:pt x="5496915" y="1092727"/>
                  <a:pt x="5524938" y="1043787"/>
                  <a:pt x="5567334" y="1008389"/>
                </a:cubicBezTo>
                <a:cubicBezTo>
                  <a:pt x="5568560" y="997489"/>
                  <a:pt x="5571568" y="994296"/>
                  <a:pt x="5579181" y="989415"/>
                </a:cubicBezTo>
                <a:cubicBezTo>
                  <a:pt x="5584456" y="958220"/>
                  <a:pt x="5607297" y="943576"/>
                  <a:pt x="5630139" y="928932"/>
                </a:cubicBezTo>
                <a:cubicBezTo>
                  <a:pt x="5630139" y="928932"/>
                  <a:pt x="5630139" y="928932"/>
                  <a:pt x="5636341" y="928748"/>
                </a:cubicBezTo>
                <a:cubicBezTo>
                  <a:pt x="5636341" y="928748"/>
                  <a:pt x="5636341" y="928748"/>
                  <a:pt x="5634744" y="927244"/>
                </a:cubicBezTo>
                <a:cubicBezTo>
                  <a:pt x="5634744" y="927244"/>
                  <a:pt x="5634744" y="927244"/>
                  <a:pt x="5630139" y="928932"/>
                </a:cubicBezTo>
                <a:cubicBezTo>
                  <a:pt x="5658068" y="876891"/>
                  <a:pt x="5698681" y="833786"/>
                  <a:pt x="5745775" y="799801"/>
                </a:cubicBezTo>
                <a:cubicBezTo>
                  <a:pt x="5743807" y="785891"/>
                  <a:pt x="5757623" y="780827"/>
                  <a:pt x="5768338" y="775854"/>
                </a:cubicBezTo>
                <a:cubicBezTo>
                  <a:pt x="5772387" y="755558"/>
                  <a:pt x="5787522" y="742695"/>
                  <a:pt x="5807447" y="734345"/>
                </a:cubicBezTo>
                <a:cubicBezTo>
                  <a:pt x="5807169" y="725042"/>
                  <a:pt x="5811682" y="720252"/>
                  <a:pt x="5819296" y="715371"/>
                </a:cubicBezTo>
                <a:cubicBezTo>
                  <a:pt x="5828042" y="696489"/>
                  <a:pt x="5843177" y="683626"/>
                  <a:pt x="5859909" y="672266"/>
                </a:cubicBezTo>
                <a:cubicBezTo>
                  <a:pt x="5862638" y="659769"/>
                  <a:pt x="5879742" y="660816"/>
                  <a:pt x="5882472" y="648319"/>
                </a:cubicBezTo>
                <a:cubicBezTo>
                  <a:pt x="5888674" y="648135"/>
                  <a:pt x="5890178" y="646539"/>
                  <a:pt x="5891682" y="644942"/>
                </a:cubicBezTo>
                <a:cubicBezTo>
                  <a:pt x="5894505" y="635547"/>
                  <a:pt x="5905313" y="633676"/>
                  <a:pt x="5909732" y="625785"/>
                </a:cubicBezTo>
                <a:cubicBezTo>
                  <a:pt x="5911237" y="624188"/>
                  <a:pt x="5912740" y="622592"/>
                  <a:pt x="5915749" y="619399"/>
                </a:cubicBezTo>
                <a:cubicBezTo>
                  <a:pt x="5917068" y="611600"/>
                  <a:pt x="5929380" y="608132"/>
                  <a:pt x="5930791" y="603434"/>
                </a:cubicBezTo>
                <a:cubicBezTo>
                  <a:pt x="5930606" y="597232"/>
                  <a:pt x="5933614" y="594039"/>
                  <a:pt x="5935026" y="589341"/>
                </a:cubicBezTo>
                <a:cubicBezTo>
                  <a:pt x="5936529" y="587745"/>
                  <a:pt x="5941135" y="586057"/>
                  <a:pt x="5944143" y="582864"/>
                </a:cubicBezTo>
                <a:cubicBezTo>
                  <a:pt x="5948285" y="565669"/>
                  <a:pt x="5958814" y="554494"/>
                  <a:pt x="5972444" y="543226"/>
                </a:cubicBezTo>
                <a:cubicBezTo>
                  <a:pt x="5973578" y="529226"/>
                  <a:pt x="5984385" y="527354"/>
                  <a:pt x="5993503" y="520876"/>
                </a:cubicBezTo>
                <a:cubicBezTo>
                  <a:pt x="6012593" y="484616"/>
                  <a:pt x="6052352" y="464816"/>
                  <a:pt x="6074544" y="428464"/>
                </a:cubicBezTo>
                <a:cubicBezTo>
                  <a:pt x="6067766" y="461256"/>
                  <a:pt x="6063995" y="490855"/>
                  <a:pt x="6039836" y="513296"/>
                </a:cubicBezTo>
                <a:cubicBezTo>
                  <a:pt x="6038517" y="521095"/>
                  <a:pt x="6032408" y="524380"/>
                  <a:pt x="6024886" y="532363"/>
                </a:cubicBezTo>
                <a:cubicBezTo>
                  <a:pt x="6023568" y="540162"/>
                  <a:pt x="6017551" y="546548"/>
                  <a:pt x="6011442" y="549832"/>
                </a:cubicBezTo>
                <a:cubicBezTo>
                  <a:pt x="6004292" y="570219"/>
                  <a:pt x="5990754" y="584587"/>
                  <a:pt x="5973930" y="592846"/>
                </a:cubicBezTo>
                <a:cubicBezTo>
                  <a:pt x="5973930" y="592846"/>
                  <a:pt x="5973930" y="592846"/>
                  <a:pt x="5972332" y="591341"/>
                </a:cubicBezTo>
                <a:cubicBezTo>
                  <a:pt x="5968098" y="605434"/>
                  <a:pt x="5952500" y="602792"/>
                  <a:pt x="5949769" y="615288"/>
                </a:cubicBezTo>
                <a:cubicBezTo>
                  <a:pt x="5945350" y="623179"/>
                  <a:pt x="5936139" y="626555"/>
                  <a:pt x="5934821" y="634354"/>
                </a:cubicBezTo>
                <a:cubicBezTo>
                  <a:pt x="5931905" y="640648"/>
                  <a:pt x="5930493" y="645346"/>
                  <a:pt x="5929082" y="650043"/>
                </a:cubicBezTo>
                <a:cubicBezTo>
                  <a:pt x="5925981" y="650135"/>
                  <a:pt x="5921376" y="651823"/>
                  <a:pt x="5919871" y="653420"/>
                </a:cubicBezTo>
                <a:cubicBezTo>
                  <a:pt x="5918553" y="661219"/>
                  <a:pt x="5906241" y="664687"/>
                  <a:pt x="5906427" y="670889"/>
                </a:cubicBezTo>
                <a:cubicBezTo>
                  <a:pt x="5902378" y="691185"/>
                  <a:pt x="5893353" y="700763"/>
                  <a:pt x="5878218" y="713627"/>
                </a:cubicBezTo>
                <a:cubicBezTo>
                  <a:pt x="5878590" y="726032"/>
                  <a:pt x="5869565" y="735611"/>
                  <a:pt x="5859035" y="746786"/>
                </a:cubicBezTo>
                <a:cubicBezTo>
                  <a:pt x="5821245" y="780495"/>
                  <a:pt x="5789935" y="823326"/>
                  <a:pt x="5760129" y="864558"/>
                </a:cubicBezTo>
                <a:cubicBezTo>
                  <a:pt x="5697417" y="947116"/>
                  <a:pt x="5634705" y="1029674"/>
                  <a:pt x="5568800" y="1109223"/>
                </a:cubicBezTo>
                <a:cubicBezTo>
                  <a:pt x="5555354" y="1126692"/>
                  <a:pt x="5548390" y="1153282"/>
                  <a:pt x="5525271" y="1158622"/>
                </a:cubicBezTo>
                <a:cubicBezTo>
                  <a:pt x="5525920" y="1180331"/>
                  <a:pt x="5506088" y="1191781"/>
                  <a:pt x="5503543" y="1210480"/>
                </a:cubicBezTo>
                <a:cubicBezTo>
                  <a:pt x="5496486" y="1233968"/>
                  <a:pt x="5478343" y="1250025"/>
                  <a:pt x="5510005" y="1270814"/>
                </a:cubicBezTo>
                <a:cubicBezTo>
                  <a:pt x="5528890" y="1279568"/>
                  <a:pt x="5511025" y="1304928"/>
                  <a:pt x="5495799" y="1314690"/>
                </a:cubicBezTo>
                <a:cubicBezTo>
                  <a:pt x="5494387" y="1319387"/>
                  <a:pt x="5491471" y="1325682"/>
                  <a:pt x="5491565" y="1328783"/>
                </a:cubicBezTo>
                <a:cubicBezTo>
                  <a:pt x="5490431" y="1342784"/>
                  <a:pt x="5486104" y="1353776"/>
                  <a:pt x="5470876" y="1363538"/>
                </a:cubicBezTo>
                <a:cubicBezTo>
                  <a:pt x="5474535" y="1382054"/>
                  <a:pt x="5459307" y="1391816"/>
                  <a:pt x="5444080" y="1401579"/>
                </a:cubicBezTo>
                <a:cubicBezTo>
                  <a:pt x="5442947" y="1415580"/>
                  <a:pt x="5437208" y="1431269"/>
                  <a:pt x="5428276" y="1443950"/>
                </a:cubicBezTo>
                <a:cubicBezTo>
                  <a:pt x="5404209" y="1469493"/>
                  <a:pt x="5381553" y="1490338"/>
                  <a:pt x="5358990" y="1514286"/>
                </a:cubicBezTo>
                <a:cubicBezTo>
                  <a:pt x="5357672" y="1522085"/>
                  <a:pt x="5351655" y="1528471"/>
                  <a:pt x="5347143" y="1533260"/>
                </a:cubicBezTo>
                <a:cubicBezTo>
                  <a:pt x="5336706" y="1547537"/>
                  <a:pt x="5327866" y="1563318"/>
                  <a:pt x="5319027" y="1579100"/>
                </a:cubicBezTo>
                <a:cubicBezTo>
                  <a:pt x="5319212" y="1585302"/>
                  <a:pt x="5316204" y="1588495"/>
                  <a:pt x="5313288" y="1594788"/>
                </a:cubicBezTo>
                <a:cubicBezTo>
                  <a:pt x="5302945" y="1612166"/>
                  <a:pt x="5294105" y="1627947"/>
                  <a:pt x="5282165" y="1643820"/>
                </a:cubicBezTo>
                <a:cubicBezTo>
                  <a:pt x="5280846" y="1651620"/>
                  <a:pt x="5276334" y="1656409"/>
                  <a:pt x="5276426" y="1659510"/>
                </a:cubicBezTo>
                <a:cubicBezTo>
                  <a:pt x="5252452" y="1688155"/>
                  <a:pt x="5226881" y="1715295"/>
                  <a:pt x="5201402" y="1745536"/>
                </a:cubicBezTo>
                <a:cubicBezTo>
                  <a:pt x="5201495" y="1748637"/>
                  <a:pt x="5196982" y="1753427"/>
                  <a:pt x="5198672" y="1758033"/>
                </a:cubicBezTo>
                <a:cubicBezTo>
                  <a:pt x="5158820" y="1774732"/>
                  <a:pt x="5131560" y="1797266"/>
                  <a:pt x="5107864" y="1835215"/>
                </a:cubicBezTo>
                <a:cubicBezTo>
                  <a:pt x="5088588" y="1865272"/>
                  <a:pt x="5063017" y="1892412"/>
                  <a:pt x="5040546" y="1919460"/>
                </a:cubicBezTo>
                <a:cubicBezTo>
                  <a:pt x="5031985" y="1944545"/>
                  <a:pt x="5024928" y="1968033"/>
                  <a:pt x="5016274" y="1990017"/>
                </a:cubicBezTo>
                <a:cubicBezTo>
                  <a:pt x="5016460" y="1996220"/>
                  <a:pt x="5013452" y="1999413"/>
                  <a:pt x="5012040" y="2004110"/>
                </a:cubicBezTo>
                <a:cubicBezTo>
                  <a:pt x="5010908" y="2018111"/>
                  <a:pt x="4998595" y="2021580"/>
                  <a:pt x="4986377" y="2028149"/>
                </a:cubicBezTo>
                <a:cubicBezTo>
                  <a:pt x="4987788" y="2023451"/>
                  <a:pt x="4984594" y="2020442"/>
                  <a:pt x="4984501" y="2017341"/>
                </a:cubicBezTo>
                <a:cubicBezTo>
                  <a:pt x="4982997" y="2018937"/>
                  <a:pt x="4982997" y="2018937"/>
                  <a:pt x="4982997" y="2018937"/>
                </a:cubicBezTo>
                <a:cubicBezTo>
                  <a:pt x="4984594" y="2020442"/>
                  <a:pt x="4987788" y="2023451"/>
                  <a:pt x="4986377" y="2028149"/>
                </a:cubicBezTo>
                <a:cubicBezTo>
                  <a:pt x="4986562" y="2034351"/>
                  <a:pt x="4985058" y="2035948"/>
                  <a:pt x="4980545" y="2040737"/>
                </a:cubicBezTo>
                <a:cubicBezTo>
                  <a:pt x="4977537" y="2043930"/>
                  <a:pt x="4976032" y="2045527"/>
                  <a:pt x="4974528" y="2047123"/>
                </a:cubicBezTo>
                <a:cubicBezTo>
                  <a:pt x="4973209" y="2054922"/>
                  <a:pt x="4970201" y="2058115"/>
                  <a:pt x="4968697" y="2059711"/>
                </a:cubicBezTo>
                <a:cubicBezTo>
                  <a:pt x="4972448" y="2081328"/>
                  <a:pt x="4958818" y="2092595"/>
                  <a:pt x="4940396" y="2099349"/>
                </a:cubicBezTo>
                <a:cubicBezTo>
                  <a:pt x="4929012" y="2133828"/>
                  <a:pt x="4898558" y="2153353"/>
                  <a:pt x="4874490" y="2178897"/>
                </a:cubicBezTo>
                <a:cubicBezTo>
                  <a:pt x="4874676" y="2185099"/>
                  <a:pt x="4874769" y="2188200"/>
                  <a:pt x="4871852" y="2194494"/>
                </a:cubicBezTo>
                <a:cubicBezTo>
                  <a:pt x="4870720" y="2208495"/>
                  <a:pt x="4866393" y="2219488"/>
                  <a:pt x="4854174" y="2226056"/>
                </a:cubicBezTo>
                <a:cubicBezTo>
                  <a:pt x="4849940" y="2240150"/>
                  <a:pt x="4845705" y="2254242"/>
                  <a:pt x="4844572" y="2268244"/>
                </a:cubicBezTo>
                <a:cubicBezTo>
                  <a:pt x="4841750" y="2277639"/>
                  <a:pt x="4845223" y="2289953"/>
                  <a:pt x="4857721" y="2292686"/>
                </a:cubicBezTo>
                <a:cubicBezTo>
                  <a:pt x="4876605" y="2301439"/>
                  <a:pt x="4893894" y="2308687"/>
                  <a:pt x="4905352" y="2328523"/>
                </a:cubicBezTo>
                <a:cubicBezTo>
                  <a:pt x="4911832" y="2337644"/>
                  <a:pt x="4920857" y="2328065"/>
                  <a:pt x="4926874" y="2321679"/>
                </a:cubicBezTo>
                <a:cubicBezTo>
                  <a:pt x="4939001" y="2312007"/>
                  <a:pt x="4952631" y="2300741"/>
                  <a:pt x="4966169" y="2286372"/>
                </a:cubicBezTo>
                <a:cubicBezTo>
                  <a:pt x="4964479" y="2281767"/>
                  <a:pt x="4967488" y="2278573"/>
                  <a:pt x="4970681" y="2281583"/>
                </a:cubicBezTo>
                <a:cubicBezTo>
                  <a:pt x="4973783" y="2281491"/>
                  <a:pt x="4973783" y="2281491"/>
                  <a:pt x="4975380" y="2282996"/>
                </a:cubicBezTo>
                <a:cubicBezTo>
                  <a:pt x="4982993" y="2278115"/>
                  <a:pt x="4992298" y="2277839"/>
                  <a:pt x="4994266" y="2291749"/>
                </a:cubicBezTo>
                <a:cubicBezTo>
                  <a:pt x="4994822" y="2310356"/>
                  <a:pt x="4990774" y="2330651"/>
                  <a:pt x="5008434" y="2350303"/>
                </a:cubicBezTo>
                <a:cubicBezTo>
                  <a:pt x="5031368" y="2338761"/>
                  <a:pt x="5054302" y="2327219"/>
                  <a:pt x="5077237" y="2315676"/>
                </a:cubicBezTo>
                <a:cubicBezTo>
                  <a:pt x="5091052" y="2310611"/>
                  <a:pt x="5097440" y="2316630"/>
                  <a:pt x="5094711" y="2329127"/>
                </a:cubicBezTo>
                <a:cubicBezTo>
                  <a:pt x="5103345" y="2358358"/>
                  <a:pt x="5125981" y="2388727"/>
                  <a:pt x="5089602" y="2417739"/>
                </a:cubicBezTo>
                <a:cubicBezTo>
                  <a:pt x="5088284" y="2425538"/>
                  <a:pt x="5085462" y="2434933"/>
                  <a:pt x="5079538" y="2444420"/>
                </a:cubicBezTo>
                <a:cubicBezTo>
                  <a:pt x="5078126" y="2449118"/>
                  <a:pt x="5076715" y="2453815"/>
                  <a:pt x="5075303" y="2458513"/>
                </a:cubicBezTo>
                <a:cubicBezTo>
                  <a:pt x="5073706" y="2457008"/>
                  <a:pt x="5073706" y="2457008"/>
                  <a:pt x="5072109" y="2455504"/>
                </a:cubicBezTo>
                <a:cubicBezTo>
                  <a:pt x="5072109" y="2455504"/>
                  <a:pt x="5072109" y="2455504"/>
                  <a:pt x="5070605" y="2457101"/>
                </a:cubicBezTo>
                <a:cubicBezTo>
                  <a:pt x="5070605" y="2457101"/>
                  <a:pt x="5070605" y="2457101"/>
                  <a:pt x="5075303" y="2458513"/>
                </a:cubicBezTo>
                <a:cubicBezTo>
                  <a:pt x="5073799" y="2460110"/>
                  <a:pt x="5075489" y="2464716"/>
                  <a:pt x="5078683" y="2467725"/>
                </a:cubicBezTo>
                <a:cubicBezTo>
                  <a:pt x="5077271" y="2472422"/>
                  <a:pt x="5077364" y="2475524"/>
                  <a:pt x="5074449" y="2481818"/>
                </a:cubicBezTo>
                <a:cubicBezTo>
                  <a:pt x="5077364" y="2475524"/>
                  <a:pt x="5072666" y="2474111"/>
                  <a:pt x="5067968" y="2472698"/>
                </a:cubicBezTo>
                <a:cubicBezTo>
                  <a:pt x="5067968" y="2472698"/>
                  <a:pt x="5067968" y="2472698"/>
                  <a:pt x="5069565" y="2474203"/>
                </a:cubicBezTo>
                <a:cubicBezTo>
                  <a:pt x="5071161" y="2475707"/>
                  <a:pt x="5071254" y="2478808"/>
                  <a:pt x="5074449" y="2481818"/>
                </a:cubicBezTo>
                <a:cubicBezTo>
                  <a:pt x="5097549" y="2527693"/>
                  <a:pt x="5120650" y="2573569"/>
                  <a:pt x="5143843" y="2622544"/>
                </a:cubicBezTo>
                <a:cubicBezTo>
                  <a:pt x="5152107" y="2639371"/>
                  <a:pt x="5158773" y="2654693"/>
                  <a:pt x="5145328" y="2672163"/>
                </a:cubicBezTo>
                <a:cubicBezTo>
                  <a:pt x="5148615" y="2678273"/>
                  <a:pt x="5150397" y="2685980"/>
                  <a:pt x="5146071" y="2696972"/>
                </a:cubicBezTo>
                <a:cubicBezTo>
                  <a:pt x="5149357" y="2703082"/>
                  <a:pt x="5149543" y="2709285"/>
                  <a:pt x="5145123" y="2717175"/>
                </a:cubicBezTo>
                <a:cubicBezTo>
                  <a:pt x="5151790" y="2732497"/>
                  <a:pt x="5150564" y="2743397"/>
                  <a:pt x="5140127" y="2757674"/>
                </a:cubicBezTo>
                <a:cubicBezTo>
                  <a:pt x="5143415" y="2763784"/>
                  <a:pt x="5148298" y="2771400"/>
                  <a:pt x="5140778" y="2779382"/>
                </a:cubicBezTo>
                <a:cubicBezTo>
                  <a:pt x="5144157" y="2788594"/>
                  <a:pt x="5142838" y="2796393"/>
                  <a:pt x="5143024" y="2802595"/>
                </a:cubicBezTo>
                <a:cubicBezTo>
                  <a:pt x="5143303" y="2811899"/>
                  <a:pt x="5143488" y="2818101"/>
                  <a:pt x="5142170" y="2825900"/>
                </a:cubicBezTo>
                <a:cubicBezTo>
                  <a:pt x="5142170" y="2825900"/>
                  <a:pt x="5142170" y="2825900"/>
                  <a:pt x="5135967" y="2826083"/>
                </a:cubicBezTo>
                <a:cubicBezTo>
                  <a:pt x="5135967" y="2826083"/>
                  <a:pt x="5135967" y="2826083"/>
                  <a:pt x="5134463" y="2827680"/>
                </a:cubicBezTo>
                <a:cubicBezTo>
                  <a:pt x="5135967" y="2826083"/>
                  <a:pt x="5139068" y="2825991"/>
                  <a:pt x="5142170" y="2825900"/>
                </a:cubicBezTo>
                <a:cubicBezTo>
                  <a:pt x="5147239" y="2839718"/>
                  <a:pt x="5144509" y="2852213"/>
                  <a:pt x="5135484" y="2861793"/>
                </a:cubicBezTo>
                <a:cubicBezTo>
                  <a:pt x="5142150" y="2877116"/>
                  <a:pt x="5141018" y="2891117"/>
                  <a:pt x="5132085" y="2903796"/>
                </a:cubicBezTo>
                <a:cubicBezTo>
                  <a:pt x="5133867" y="2911503"/>
                  <a:pt x="5135650" y="2919210"/>
                  <a:pt x="5131230" y="2927101"/>
                </a:cubicBezTo>
                <a:cubicBezTo>
                  <a:pt x="5136671" y="2953323"/>
                  <a:pt x="5135909" y="2979729"/>
                  <a:pt x="5130542" y="3007823"/>
                </a:cubicBezTo>
                <a:cubicBezTo>
                  <a:pt x="5125268" y="3039019"/>
                  <a:pt x="5133810" y="3065149"/>
                  <a:pt x="5168387" y="3079645"/>
                </a:cubicBezTo>
                <a:cubicBezTo>
                  <a:pt x="5202872" y="3091039"/>
                  <a:pt x="5234812" y="3121133"/>
                  <a:pt x="5274571" y="3101333"/>
                </a:cubicBezTo>
                <a:cubicBezTo>
                  <a:pt x="5276168" y="3102838"/>
                  <a:pt x="5277765" y="3104342"/>
                  <a:pt x="5277857" y="3107444"/>
                </a:cubicBezTo>
                <a:cubicBezTo>
                  <a:pt x="5279362" y="3105847"/>
                  <a:pt x="5279362" y="3105847"/>
                  <a:pt x="5279362" y="3105847"/>
                </a:cubicBezTo>
                <a:cubicBezTo>
                  <a:pt x="5277765" y="3104342"/>
                  <a:pt x="5276168" y="3102838"/>
                  <a:pt x="5274571" y="3101333"/>
                </a:cubicBezTo>
                <a:cubicBezTo>
                  <a:pt x="5274571" y="3101333"/>
                  <a:pt x="5274571" y="3101333"/>
                  <a:pt x="5276075" y="3099737"/>
                </a:cubicBezTo>
                <a:cubicBezTo>
                  <a:pt x="5280494" y="3091846"/>
                  <a:pt x="5288201" y="3090067"/>
                  <a:pt x="5291023" y="3080671"/>
                </a:cubicBezTo>
                <a:cubicBezTo>
                  <a:pt x="5295722" y="3082084"/>
                  <a:pt x="5298731" y="3078891"/>
                  <a:pt x="5300235" y="3077295"/>
                </a:cubicBezTo>
                <a:cubicBezTo>
                  <a:pt x="5304748" y="3072505"/>
                  <a:pt x="5310764" y="3066119"/>
                  <a:pt x="5315370" y="3064430"/>
                </a:cubicBezTo>
                <a:cubicBezTo>
                  <a:pt x="5321479" y="3061146"/>
                  <a:pt x="5324394" y="3054852"/>
                  <a:pt x="5332101" y="3053072"/>
                </a:cubicBezTo>
                <a:cubicBezTo>
                  <a:pt x="5335109" y="3049879"/>
                  <a:pt x="5339808" y="3051292"/>
                  <a:pt x="5343094" y="3057402"/>
                </a:cubicBezTo>
                <a:cubicBezTo>
                  <a:pt x="5344877" y="3065109"/>
                  <a:pt x="5338767" y="3068395"/>
                  <a:pt x="5334255" y="3073184"/>
                </a:cubicBezTo>
                <a:cubicBezTo>
                  <a:pt x="5331340" y="3079477"/>
                  <a:pt x="5320532" y="3081349"/>
                  <a:pt x="5319306" y="3092249"/>
                </a:cubicBezTo>
                <a:cubicBezTo>
                  <a:pt x="5317894" y="3096947"/>
                  <a:pt x="5316483" y="3101644"/>
                  <a:pt x="5313475" y="3104837"/>
                </a:cubicBezTo>
                <a:cubicBezTo>
                  <a:pt x="5301051" y="3156420"/>
                  <a:pt x="5291635" y="3204809"/>
                  <a:pt x="5294810" y="3259034"/>
                </a:cubicBezTo>
                <a:cubicBezTo>
                  <a:pt x="5298468" y="3277549"/>
                  <a:pt x="5294420" y="3297844"/>
                  <a:pt x="5321011" y="3304817"/>
                </a:cubicBezTo>
                <a:cubicBezTo>
                  <a:pt x="5324113" y="3304725"/>
                  <a:pt x="5330408" y="3307643"/>
                  <a:pt x="5332005" y="3309147"/>
                </a:cubicBezTo>
                <a:cubicBezTo>
                  <a:pt x="5339804" y="3310469"/>
                  <a:pt x="5344503" y="3311881"/>
                  <a:pt x="5347697" y="3314891"/>
                </a:cubicBezTo>
                <a:cubicBezTo>
                  <a:pt x="5407436" y="3392273"/>
                  <a:pt x="5416516" y="3488225"/>
                  <a:pt x="5440915" y="3577516"/>
                </a:cubicBezTo>
                <a:cubicBezTo>
                  <a:pt x="5449457" y="3603647"/>
                  <a:pt x="5467395" y="3632603"/>
                  <a:pt x="5452817" y="3664073"/>
                </a:cubicBezTo>
                <a:cubicBezTo>
                  <a:pt x="5456661" y="3688791"/>
                  <a:pt x="5457311" y="3710500"/>
                  <a:pt x="5451851" y="3735492"/>
                </a:cubicBezTo>
                <a:cubicBezTo>
                  <a:pt x="5451851" y="3735492"/>
                  <a:pt x="5451851" y="3735492"/>
                  <a:pt x="5450255" y="3733988"/>
                </a:cubicBezTo>
                <a:cubicBezTo>
                  <a:pt x="5447152" y="3734079"/>
                  <a:pt x="5450255" y="3733988"/>
                  <a:pt x="5448750" y="3735584"/>
                </a:cubicBezTo>
                <a:cubicBezTo>
                  <a:pt x="5450255" y="3733988"/>
                  <a:pt x="5451851" y="3735492"/>
                  <a:pt x="5451851" y="3735492"/>
                </a:cubicBezTo>
                <a:cubicBezTo>
                  <a:pt x="5466595" y="3761439"/>
                  <a:pt x="5462733" y="3787937"/>
                  <a:pt x="5455769" y="3814526"/>
                </a:cubicBezTo>
                <a:cubicBezTo>
                  <a:pt x="5457552" y="3822233"/>
                  <a:pt x="5462434" y="3829848"/>
                  <a:pt x="5458015" y="3837740"/>
                </a:cubicBezTo>
                <a:cubicBezTo>
                  <a:pt x="5461766" y="3859355"/>
                  <a:pt x="5463920" y="3879467"/>
                  <a:pt x="5453669" y="3899946"/>
                </a:cubicBezTo>
                <a:cubicBezTo>
                  <a:pt x="5457142" y="3912258"/>
                  <a:pt x="5456009" y="3926260"/>
                  <a:pt x="5448580" y="3937344"/>
                </a:cubicBezTo>
                <a:cubicBezTo>
                  <a:pt x="5452145" y="3952758"/>
                  <a:pt x="5452610" y="3968263"/>
                  <a:pt x="5446872" y="3983953"/>
                </a:cubicBezTo>
                <a:cubicBezTo>
                  <a:pt x="5450251" y="3993164"/>
                  <a:pt x="5453537" y="3999275"/>
                  <a:pt x="5447614" y="4008762"/>
                </a:cubicBezTo>
                <a:cubicBezTo>
                  <a:pt x="5447614" y="4008762"/>
                  <a:pt x="5447614" y="4008762"/>
                  <a:pt x="5441319" y="4005845"/>
                </a:cubicBezTo>
                <a:cubicBezTo>
                  <a:pt x="5444512" y="4008854"/>
                  <a:pt x="5443008" y="4010450"/>
                  <a:pt x="5443008" y="4010450"/>
                </a:cubicBezTo>
                <a:cubicBezTo>
                  <a:pt x="5444512" y="4008854"/>
                  <a:pt x="5444512" y="4008854"/>
                  <a:pt x="5447614" y="4008762"/>
                </a:cubicBezTo>
                <a:cubicBezTo>
                  <a:pt x="5452683" y="4022580"/>
                  <a:pt x="5451457" y="4033480"/>
                  <a:pt x="5442526" y="4046160"/>
                </a:cubicBezTo>
                <a:cubicBezTo>
                  <a:pt x="5450881" y="4066088"/>
                  <a:pt x="5445143" y="4081777"/>
                  <a:pt x="5433203" y="4097650"/>
                </a:cubicBezTo>
                <a:cubicBezTo>
                  <a:pt x="5433203" y="4097650"/>
                  <a:pt x="5433203" y="4097650"/>
                  <a:pt x="5430101" y="4097742"/>
                </a:cubicBezTo>
                <a:cubicBezTo>
                  <a:pt x="5430101" y="4097742"/>
                  <a:pt x="5430101" y="4097742"/>
                  <a:pt x="5431698" y="4099247"/>
                </a:cubicBezTo>
                <a:cubicBezTo>
                  <a:pt x="5431698" y="4099247"/>
                  <a:pt x="5431698" y="4099247"/>
                  <a:pt x="5433203" y="4097650"/>
                </a:cubicBezTo>
                <a:cubicBezTo>
                  <a:pt x="5439868" y="4112972"/>
                  <a:pt x="5437139" y="4125469"/>
                  <a:pt x="5428114" y="4135048"/>
                </a:cubicBezTo>
                <a:cubicBezTo>
                  <a:pt x="5428300" y="4141250"/>
                  <a:pt x="5425384" y="4147544"/>
                  <a:pt x="5422376" y="4150737"/>
                </a:cubicBezTo>
                <a:cubicBezTo>
                  <a:pt x="5422468" y="4153839"/>
                  <a:pt x="5421150" y="4161637"/>
                  <a:pt x="5418141" y="4164830"/>
                </a:cubicBezTo>
                <a:cubicBezTo>
                  <a:pt x="5418234" y="4167931"/>
                  <a:pt x="5415319" y="4174226"/>
                  <a:pt x="5417008" y="4178831"/>
                </a:cubicBezTo>
                <a:cubicBezTo>
                  <a:pt x="5412311" y="4177419"/>
                  <a:pt x="5413814" y="4175822"/>
                  <a:pt x="5410713" y="4175913"/>
                </a:cubicBezTo>
                <a:cubicBezTo>
                  <a:pt x="5412311" y="4177419"/>
                  <a:pt x="5412311" y="4177419"/>
                  <a:pt x="5412311" y="4177419"/>
                </a:cubicBezTo>
                <a:cubicBezTo>
                  <a:pt x="5412311" y="4177419"/>
                  <a:pt x="5412311" y="4177419"/>
                  <a:pt x="5417008" y="4178831"/>
                </a:cubicBezTo>
                <a:cubicBezTo>
                  <a:pt x="5412496" y="4183621"/>
                  <a:pt x="5411084" y="4188318"/>
                  <a:pt x="5409673" y="4193016"/>
                </a:cubicBezTo>
                <a:cubicBezTo>
                  <a:pt x="5406571" y="4193108"/>
                  <a:pt x="5408076" y="4191511"/>
                  <a:pt x="5408076" y="4191511"/>
                </a:cubicBezTo>
                <a:cubicBezTo>
                  <a:pt x="5408076" y="4191511"/>
                  <a:pt x="5404974" y="4191603"/>
                  <a:pt x="5406571" y="4193108"/>
                </a:cubicBezTo>
                <a:cubicBezTo>
                  <a:pt x="5406571" y="4193108"/>
                  <a:pt x="5406571" y="4193108"/>
                  <a:pt x="5409673" y="4193016"/>
                </a:cubicBezTo>
                <a:cubicBezTo>
                  <a:pt x="5408262" y="4197714"/>
                  <a:pt x="5406850" y="4202411"/>
                  <a:pt x="5405439" y="4207109"/>
                </a:cubicBezTo>
                <a:cubicBezTo>
                  <a:pt x="5413703" y="4223936"/>
                  <a:pt x="5407964" y="4239625"/>
                  <a:pt x="5389636" y="4249480"/>
                </a:cubicBezTo>
                <a:cubicBezTo>
                  <a:pt x="5389821" y="4255682"/>
                  <a:pt x="5388409" y="4260380"/>
                  <a:pt x="5385401" y="4263573"/>
                </a:cubicBezTo>
                <a:cubicBezTo>
                  <a:pt x="5385401" y="4263573"/>
                  <a:pt x="5385309" y="4260471"/>
                  <a:pt x="5383804" y="4262068"/>
                </a:cubicBezTo>
                <a:cubicBezTo>
                  <a:pt x="5383804" y="4262068"/>
                  <a:pt x="5380703" y="4262160"/>
                  <a:pt x="5382300" y="4263664"/>
                </a:cubicBezTo>
                <a:cubicBezTo>
                  <a:pt x="5382300" y="4263664"/>
                  <a:pt x="5382300" y="4263664"/>
                  <a:pt x="5385401" y="4263573"/>
                </a:cubicBezTo>
                <a:cubicBezTo>
                  <a:pt x="5383989" y="4268270"/>
                  <a:pt x="5382579" y="4272968"/>
                  <a:pt x="5381167" y="4277666"/>
                </a:cubicBezTo>
                <a:cubicBezTo>
                  <a:pt x="5378994" y="4308769"/>
                  <a:pt x="5359625" y="4335725"/>
                  <a:pt x="5338566" y="4358076"/>
                </a:cubicBezTo>
                <a:cubicBezTo>
                  <a:pt x="5336022" y="4376775"/>
                  <a:pt x="5334982" y="4393877"/>
                  <a:pt x="5315149" y="4405328"/>
                </a:cubicBezTo>
                <a:cubicBezTo>
                  <a:pt x="5315614" y="4420834"/>
                  <a:pt x="5308185" y="4431918"/>
                  <a:pt x="5297470" y="4436890"/>
                </a:cubicBezTo>
                <a:cubicBezTo>
                  <a:pt x="5294555" y="4443185"/>
                  <a:pt x="5291546" y="4446378"/>
                  <a:pt x="5290135" y="4451076"/>
                </a:cubicBezTo>
                <a:cubicBezTo>
                  <a:pt x="5288816" y="4458874"/>
                  <a:pt x="5287312" y="4460471"/>
                  <a:pt x="5284396" y="4466764"/>
                </a:cubicBezTo>
                <a:cubicBezTo>
                  <a:pt x="5287962" y="4482179"/>
                  <a:pt x="5280534" y="4493263"/>
                  <a:pt x="5269912" y="4501337"/>
                </a:cubicBezTo>
                <a:cubicBezTo>
                  <a:pt x="5264265" y="4520127"/>
                  <a:pt x="5261629" y="4535725"/>
                  <a:pt x="5241795" y="4547175"/>
                </a:cubicBezTo>
                <a:cubicBezTo>
                  <a:pt x="5243578" y="4554882"/>
                  <a:pt x="5236058" y="4562865"/>
                  <a:pt x="5229948" y="4566150"/>
                </a:cubicBezTo>
                <a:cubicBezTo>
                  <a:pt x="5227032" y="4572444"/>
                  <a:pt x="5227125" y="4575545"/>
                  <a:pt x="5225714" y="4580243"/>
                </a:cubicBezTo>
                <a:cubicBezTo>
                  <a:pt x="5225992" y="4589546"/>
                  <a:pt x="5218379" y="4594427"/>
                  <a:pt x="5210765" y="4599309"/>
                </a:cubicBezTo>
                <a:cubicBezTo>
                  <a:pt x="5210765" y="4599309"/>
                  <a:pt x="5210765" y="4599309"/>
                  <a:pt x="5207570" y="4596299"/>
                </a:cubicBezTo>
                <a:cubicBezTo>
                  <a:pt x="5207570" y="4596299"/>
                  <a:pt x="5207570" y="4596299"/>
                  <a:pt x="5204562" y="4599492"/>
                </a:cubicBezTo>
                <a:cubicBezTo>
                  <a:pt x="5209168" y="4597804"/>
                  <a:pt x="5210765" y="4599309"/>
                  <a:pt x="5210765" y="4599309"/>
                </a:cubicBezTo>
                <a:cubicBezTo>
                  <a:pt x="5211043" y="4608612"/>
                  <a:pt x="5203429" y="4613493"/>
                  <a:pt x="5198916" y="4618283"/>
                </a:cubicBezTo>
                <a:cubicBezTo>
                  <a:pt x="5195723" y="4615274"/>
                  <a:pt x="5195723" y="4615274"/>
                  <a:pt x="5195723" y="4615274"/>
                </a:cubicBezTo>
                <a:cubicBezTo>
                  <a:pt x="5195723" y="4615274"/>
                  <a:pt x="5195723" y="4615274"/>
                  <a:pt x="5194219" y="4616870"/>
                </a:cubicBezTo>
                <a:cubicBezTo>
                  <a:pt x="5194219" y="4616870"/>
                  <a:pt x="5194219" y="4616870"/>
                  <a:pt x="5198916" y="4618283"/>
                </a:cubicBezTo>
                <a:cubicBezTo>
                  <a:pt x="5197598" y="4626081"/>
                  <a:pt x="5188480" y="4632559"/>
                  <a:pt x="5182371" y="4635844"/>
                </a:cubicBezTo>
                <a:cubicBezTo>
                  <a:pt x="5182371" y="4635844"/>
                  <a:pt x="5182371" y="4635844"/>
                  <a:pt x="5179269" y="4635936"/>
                </a:cubicBezTo>
                <a:cubicBezTo>
                  <a:pt x="5179269" y="4635936"/>
                  <a:pt x="5179269" y="4635936"/>
                  <a:pt x="5180866" y="4637441"/>
                </a:cubicBezTo>
                <a:cubicBezTo>
                  <a:pt x="5180866" y="4637441"/>
                  <a:pt x="5182371" y="4635844"/>
                  <a:pt x="5182371" y="4635844"/>
                </a:cubicBezTo>
                <a:cubicBezTo>
                  <a:pt x="5181144" y="4646744"/>
                  <a:pt x="5176632" y="4651533"/>
                  <a:pt x="5170522" y="4654818"/>
                </a:cubicBezTo>
                <a:cubicBezTo>
                  <a:pt x="5169576" y="4675022"/>
                  <a:pt x="5155945" y="4686289"/>
                  <a:pt x="5140625" y="4692950"/>
                </a:cubicBezTo>
                <a:cubicBezTo>
                  <a:pt x="5096148" y="4762553"/>
                  <a:pt x="5043501" y="4818430"/>
                  <a:pt x="4979769" y="4866875"/>
                </a:cubicBezTo>
                <a:cubicBezTo>
                  <a:pt x="4976853" y="4873168"/>
                  <a:pt x="4975442" y="4877867"/>
                  <a:pt x="4974031" y="4882564"/>
                </a:cubicBezTo>
                <a:cubicBezTo>
                  <a:pt x="4943389" y="4895887"/>
                  <a:pt x="4916128" y="4918421"/>
                  <a:pt x="4903055" y="4948295"/>
                </a:cubicBezTo>
                <a:cubicBezTo>
                  <a:pt x="4873899" y="5011236"/>
                  <a:pt x="4827083" y="5054524"/>
                  <a:pt x="4775663" y="5099502"/>
                </a:cubicBezTo>
                <a:cubicBezTo>
                  <a:pt x="4773026" y="5115100"/>
                  <a:pt x="4764000" y="5124679"/>
                  <a:pt x="4754975" y="5134258"/>
                </a:cubicBezTo>
                <a:cubicBezTo>
                  <a:pt x="4707788" y="5165142"/>
                  <a:pt x="4668680" y="5206650"/>
                  <a:pt x="4621400" y="5234432"/>
                </a:cubicBezTo>
                <a:cubicBezTo>
                  <a:pt x="4613786" y="5239313"/>
                  <a:pt x="4601567" y="5245883"/>
                  <a:pt x="4597147" y="5253774"/>
                </a:cubicBezTo>
                <a:cubicBezTo>
                  <a:pt x="4552392" y="5314072"/>
                  <a:pt x="4497778" y="5356040"/>
                  <a:pt x="4432077" y="5390576"/>
                </a:cubicBezTo>
                <a:cubicBezTo>
                  <a:pt x="4425874" y="5390759"/>
                  <a:pt x="4416663" y="5394135"/>
                  <a:pt x="4412150" y="5398925"/>
                </a:cubicBezTo>
                <a:cubicBezTo>
                  <a:pt x="4341825" y="5486365"/>
                  <a:pt x="4232706" y="5522185"/>
                  <a:pt x="4152706" y="5597496"/>
                </a:cubicBezTo>
                <a:cubicBezTo>
                  <a:pt x="4126950" y="5618434"/>
                  <a:pt x="4096308" y="5631756"/>
                  <a:pt x="4068955" y="5651189"/>
                </a:cubicBezTo>
                <a:cubicBezTo>
                  <a:pt x="3971294" y="5706846"/>
                  <a:pt x="3873819" y="5768705"/>
                  <a:pt x="3777848" y="5828970"/>
                </a:cubicBezTo>
                <a:cubicBezTo>
                  <a:pt x="3756511" y="5842016"/>
                  <a:pt x="3728322" y="5833539"/>
                  <a:pt x="3711869" y="5854201"/>
                </a:cubicBezTo>
                <a:cubicBezTo>
                  <a:pt x="3689678" y="5890553"/>
                  <a:pt x="3656214" y="5913271"/>
                  <a:pt x="3622750" y="5935989"/>
                </a:cubicBezTo>
                <a:cubicBezTo>
                  <a:pt x="3614189" y="5961074"/>
                  <a:pt x="3587782" y="5960303"/>
                  <a:pt x="3571051" y="5971662"/>
                </a:cubicBezTo>
                <a:cubicBezTo>
                  <a:pt x="3569825" y="5982562"/>
                  <a:pt x="3563716" y="5985847"/>
                  <a:pt x="3556102" y="5990728"/>
                </a:cubicBezTo>
                <a:cubicBezTo>
                  <a:pt x="3551960" y="6007923"/>
                  <a:pt x="3538423" y="6022291"/>
                  <a:pt x="3526111" y="6025759"/>
                </a:cubicBezTo>
                <a:cubicBezTo>
                  <a:pt x="3466334" y="6050808"/>
                  <a:pt x="3429100" y="6103125"/>
                  <a:pt x="3371013" y="6132779"/>
                </a:cubicBezTo>
                <a:cubicBezTo>
                  <a:pt x="3343473" y="6146010"/>
                  <a:pt x="3322321" y="6165259"/>
                  <a:pt x="3301170" y="6184509"/>
                </a:cubicBezTo>
                <a:cubicBezTo>
                  <a:pt x="3239126" y="6237560"/>
                  <a:pt x="3175393" y="6286005"/>
                  <a:pt x="3102079" y="6325422"/>
                </a:cubicBezTo>
                <a:cubicBezTo>
                  <a:pt x="3073035" y="6340250"/>
                  <a:pt x="3044084" y="6358178"/>
                  <a:pt x="3018420" y="6382217"/>
                </a:cubicBezTo>
                <a:cubicBezTo>
                  <a:pt x="2997176" y="6398365"/>
                  <a:pt x="2969729" y="6414697"/>
                  <a:pt x="2945198" y="6424735"/>
                </a:cubicBezTo>
                <a:cubicBezTo>
                  <a:pt x="2873294" y="6459454"/>
                  <a:pt x="2809561" y="6507900"/>
                  <a:pt x="2727797" y="6524287"/>
                </a:cubicBezTo>
                <a:cubicBezTo>
                  <a:pt x="2720090" y="6526067"/>
                  <a:pt x="2707964" y="6535738"/>
                  <a:pt x="2700351" y="6540619"/>
                </a:cubicBezTo>
                <a:cubicBezTo>
                  <a:pt x="2686906" y="6558089"/>
                  <a:pt x="2665568" y="6571136"/>
                  <a:pt x="2643953" y="6574880"/>
                </a:cubicBezTo>
                <a:cubicBezTo>
                  <a:pt x="2591511" y="6585743"/>
                  <a:pt x="2546014" y="6621233"/>
                  <a:pt x="2491975" y="6630592"/>
                </a:cubicBezTo>
                <a:cubicBezTo>
                  <a:pt x="2458047" y="6637805"/>
                  <a:pt x="2433981" y="6663348"/>
                  <a:pt x="2399960" y="6667459"/>
                </a:cubicBezTo>
                <a:cubicBezTo>
                  <a:pt x="2347425" y="6675222"/>
                  <a:pt x="2293479" y="6687682"/>
                  <a:pt x="2239348" y="6693941"/>
                </a:cubicBezTo>
                <a:cubicBezTo>
                  <a:pt x="2219237" y="6696088"/>
                  <a:pt x="2200815" y="6702841"/>
                  <a:pt x="2184176" y="6717301"/>
                </a:cubicBezTo>
                <a:cubicBezTo>
                  <a:pt x="2134166" y="6757580"/>
                  <a:pt x="2085846" y="6802465"/>
                  <a:pt x="2026069" y="6827514"/>
                </a:cubicBezTo>
                <a:cubicBezTo>
                  <a:pt x="2023153" y="6833808"/>
                  <a:pt x="2010842" y="6837277"/>
                  <a:pt x="2011120" y="6846579"/>
                </a:cubicBezTo>
                <a:cubicBezTo>
                  <a:pt x="1929913" y="6881575"/>
                  <a:pt x="1850766" y="6933580"/>
                  <a:pt x="1776226" y="6983897"/>
                </a:cubicBezTo>
                <a:cubicBezTo>
                  <a:pt x="1762503" y="6992063"/>
                  <a:pt x="1762503" y="6992063"/>
                  <a:pt x="1720311" y="6982447"/>
                </a:cubicBezTo>
                <a:cubicBezTo>
                  <a:pt x="1719569" y="6957638"/>
                  <a:pt x="1742874" y="6958500"/>
                  <a:pt x="1755001" y="6948831"/>
                </a:cubicBezTo>
                <a:cubicBezTo>
                  <a:pt x="1757731" y="6936333"/>
                  <a:pt x="1768445" y="6931360"/>
                  <a:pt x="1777564" y="6924883"/>
                </a:cubicBezTo>
                <a:cubicBezTo>
                  <a:pt x="1759996" y="6908331"/>
                  <a:pt x="1741668" y="6918186"/>
                  <a:pt x="1724936" y="6929544"/>
                </a:cubicBezTo>
                <a:cubicBezTo>
                  <a:pt x="1665622" y="6970099"/>
                  <a:pt x="1589690" y="6973898"/>
                  <a:pt x="1530377" y="7014453"/>
                </a:cubicBezTo>
                <a:cubicBezTo>
                  <a:pt x="1522763" y="7019335"/>
                  <a:pt x="1511955" y="7021207"/>
                  <a:pt x="1505567" y="7015188"/>
                </a:cubicBezTo>
                <a:cubicBezTo>
                  <a:pt x="1484137" y="7025133"/>
                  <a:pt x="1462707" y="7035080"/>
                  <a:pt x="1441370" y="7048127"/>
                </a:cubicBezTo>
                <a:cubicBezTo>
                  <a:pt x="1416839" y="7058165"/>
                  <a:pt x="1397192" y="7075818"/>
                  <a:pt x="1367405" y="7065835"/>
                </a:cubicBezTo>
                <a:cubicBezTo>
                  <a:pt x="1354907" y="7063102"/>
                  <a:pt x="1341277" y="7074368"/>
                  <a:pt x="1330562" y="7079342"/>
                </a:cubicBezTo>
                <a:cubicBezTo>
                  <a:pt x="1321351" y="7082718"/>
                  <a:pt x="1312140" y="7086095"/>
                  <a:pt x="1305660" y="7076975"/>
                </a:cubicBezTo>
                <a:cubicBezTo>
                  <a:pt x="1300683" y="7066259"/>
                  <a:pt x="1306700" y="7059873"/>
                  <a:pt x="1315725" y="7050294"/>
                </a:cubicBezTo>
                <a:cubicBezTo>
                  <a:pt x="1320331" y="7048605"/>
                  <a:pt x="1324935" y="7046917"/>
                  <a:pt x="1329448" y="7042128"/>
                </a:cubicBezTo>
                <a:cubicBezTo>
                  <a:pt x="1333775" y="7031136"/>
                  <a:pt x="1349282" y="7030677"/>
                  <a:pt x="1355206" y="7021190"/>
                </a:cubicBezTo>
                <a:cubicBezTo>
                  <a:pt x="1358883" y="6988490"/>
                  <a:pt x="1388112" y="6979865"/>
                  <a:pt x="1409449" y="6966818"/>
                </a:cubicBezTo>
                <a:cubicBezTo>
                  <a:pt x="1376190" y="6944523"/>
                  <a:pt x="1350341" y="6962360"/>
                  <a:pt x="1326274" y="6987904"/>
                </a:cubicBezTo>
                <a:cubicBezTo>
                  <a:pt x="1315280" y="6983573"/>
                  <a:pt x="1309171" y="6986857"/>
                  <a:pt x="1306348" y="6996253"/>
                </a:cubicBezTo>
                <a:cubicBezTo>
                  <a:pt x="1281909" y="7009392"/>
                  <a:pt x="1254370" y="7022622"/>
                  <a:pt x="1226831" y="7035853"/>
                </a:cubicBezTo>
                <a:cubicBezTo>
                  <a:pt x="1194685" y="7050773"/>
                  <a:pt x="1165642" y="7065600"/>
                  <a:pt x="1128427" y="7066701"/>
                </a:cubicBezTo>
                <a:cubicBezTo>
                  <a:pt x="1086515" y="7066390"/>
                  <a:pt x="1045159" y="7084685"/>
                  <a:pt x="1010378" y="7115202"/>
                </a:cubicBezTo>
                <a:cubicBezTo>
                  <a:pt x="984713" y="7139241"/>
                  <a:pt x="950878" y="7149555"/>
                  <a:pt x="918826" y="7167575"/>
                </a:cubicBezTo>
                <a:cubicBezTo>
                  <a:pt x="918919" y="7170676"/>
                  <a:pt x="915910" y="7173869"/>
                  <a:pt x="914313" y="7172364"/>
                </a:cubicBezTo>
                <a:cubicBezTo>
                  <a:pt x="912810" y="7173961"/>
                  <a:pt x="912810" y="7173961"/>
                  <a:pt x="909615" y="7170951"/>
                </a:cubicBezTo>
                <a:cubicBezTo>
                  <a:pt x="897025" y="7165116"/>
                  <a:pt x="904545" y="7157134"/>
                  <a:pt x="909058" y="7152344"/>
                </a:cubicBezTo>
                <a:cubicBezTo>
                  <a:pt x="928427" y="7125388"/>
                  <a:pt x="962262" y="7115074"/>
                  <a:pt x="991120" y="7094045"/>
                </a:cubicBezTo>
                <a:cubicBezTo>
                  <a:pt x="991027" y="7090944"/>
                  <a:pt x="995540" y="7086154"/>
                  <a:pt x="993850" y="7081548"/>
                </a:cubicBezTo>
                <a:cubicBezTo>
                  <a:pt x="998362" y="7076759"/>
                  <a:pt x="996673" y="7072153"/>
                  <a:pt x="990471" y="7072337"/>
                </a:cubicBezTo>
                <a:cubicBezTo>
                  <a:pt x="982763" y="7074117"/>
                  <a:pt x="973553" y="7077493"/>
                  <a:pt x="968576" y="7066777"/>
                </a:cubicBezTo>
                <a:cubicBezTo>
                  <a:pt x="963507" y="7052959"/>
                  <a:pt x="977230" y="7044793"/>
                  <a:pt x="987945" y="7039820"/>
                </a:cubicBezTo>
                <a:cubicBezTo>
                  <a:pt x="990953" y="7036627"/>
                  <a:pt x="994055" y="7036536"/>
                  <a:pt x="993962" y="7033434"/>
                </a:cubicBezTo>
                <a:cubicBezTo>
                  <a:pt x="1012012" y="7014276"/>
                  <a:pt x="1033349" y="7001229"/>
                  <a:pt x="1051400" y="6982072"/>
                </a:cubicBezTo>
                <a:cubicBezTo>
                  <a:pt x="1055820" y="6974181"/>
                  <a:pt x="1058642" y="6964785"/>
                  <a:pt x="1064474" y="6952197"/>
                </a:cubicBezTo>
                <a:cubicBezTo>
                  <a:pt x="1064474" y="6952197"/>
                  <a:pt x="1064474" y="6952197"/>
                  <a:pt x="1061372" y="6952289"/>
                </a:cubicBezTo>
                <a:cubicBezTo>
                  <a:pt x="1044547" y="6960547"/>
                  <a:pt x="1026219" y="6970402"/>
                  <a:pt x="1012496" y="6978567"/>
                </a:cubicBezTo>
                <a:cubicBezTo>
                  <a:pt x="1009394" y="6978659"/>
                  <a:pt x="1009394" y="6978659"/>
                  <a:pt x="1003285" y="6981944"/>
                </a:cubicBezTo>
                <a:cubicBezTo>
                  <a:pt x="977621" y="7005983"/>
                  <a:pt x="942096" y="7011690"/>
                  <a:pt x="912960" y="7023416"/>
                </a:cubicBezTo>
                <a:cubicBezTo>
                  <a:pt x="893034" y="7031766"/>
                  <a:pt x="889190" y="7007048"/>
                  <a:pt x="882617" y="6994827"/>
                </a:cubicBezTo>
                <a:cubicBezTo>
                  <a:pt x="873220" y="6992001"/>
                  <a:pt x="865607" y="6996883"/>
                  <a:pt x="861187" y="7004773"/>
                </a:cubicBezTo>
                <a:cubicBezTo>
                  <a:pt x="857138" y="7025069"/>
                  <a:pt x="840221" y="7030225"/>
                  <a:pt x="813908" y="7032556"/>
                </a:cubicBezTo>
                <a:cubicBezTo>
                  <a:pt x="835356" y="6971395"/>
                  <a:pt x="857084" y="6919537"/>
                  <a:pt x="911977" y="6886873"/>
                </a:cubicBezTo>
                <a:cubicBezTo>
                  <a:pt x="911885" y="6883772"/>
                  <a:pt x="911699" y="6877569"/>
                  <a:pt x="914707" y="6874376"/>
                </a:cubicBezTo>
                <a:cubicBezTo>
                  <a:pt x="917530" y="6864981"/>
                  <a:pt x="926740" y="6861605"/>
                  <a:pt x="931160" y="6853714"/>
                </a:cubicBezTo>
                <a:cubicBezTo>
                  <a:pt x="934261" y="6853622"/>
                  <a:pt x="935765" y="6852026"/>
                  <a:pt x="935673" y="6848925"/>
                </a:cubicBezTo>
                <a:cubicBezTo>
                  <a:pt x="938310" y="6833327"/>
                  <a:pt x="942545" y="6819234"/>
                  <a:pt x="953074" y="6808059"/>
                </a:cubicBezTo>
                <a:cubicBezTo>
                  <a:pt x="954485" y="6803361"/>
                  <a:pt x="957400" y="6797067"/>
                  <a:pt x="957308" y="6793966"/>
                </a:cubicBezTo>
                <a:cubicBezTo>
                  <a:pt x="960316" y="6790773"/>
                  <a:pt x="963417" y="6790681"/>
                  <a:pt x="968023" y="6788993"/>
                </a:cubicBezTo>
                <a:cubicBezTo>
                  <a:pt x="972072" y="6768698"/>
                  <a:pt x="989082" y="6766642"/>
                  <a:pt x="999704" y="6758568"/>
                </a:cubicBezTo>
                <a:cubicBezTo>
                  <a:pt x="1007410" y="6756788"/>
                  <a:pt x="1013519" y="6753503"/>
                  <a:pt x="1018032" y="6748713"/>
                </a:cubicBezTo>
                <a:cubicBezTo>
                  <a:pt x="1039760" y="6696857"/>
                  <a:pt x="1098033" y="6673404"/>
                  <a:pt x="1119760" y="6621546"/>
                </a:cubicBezTo>
                <a:cubicBezTo>
                  <a:pt x="1108767" y="6617216"/>
                  <a:pt x="1091664" y="6616170"/>
                  <a:pt x="1084998" y="6600848"/>
                </a:cubicBezTo>
                <a:cubicBezTo>
                  <a:pt x="1086409" y="6596150"/>
                  <a:pt x="1087728" y="6588351"/>
                  <a:pt x="1089232" y="6586755"/>
                </a:cubicBezTo>
                <a:cubicBezTo>
                  <a:pt x="1095342" y="6583470"/>
                  <a:pt x="1106057" y="6578497"/>
                  <a:pt x="1110569" y="6573708"/>
                </a:cubicBezTo>
                <a:cubicBezTo>
                  <a:pt x="1113670" y="6573616"/>
                  <a:pt x="1116679" y="6570423"/>
                  <a:pt x="1118183" y="6568827"/>
                </a:cubicBezTo>
                <a:cubicBezTo>
                  <a:pt x="1122603" y="6560936"/>
                  <a:pt x="1136511" y="6558971"/>
                  <a:pt x="1143939" y="6547889"/>
                </a:cubicBezTo>
                <a:cubicBezTo>
                  <a:pt x="1174209" y="6522162"/>
                  <a:pt x="1213875" y="6499260"/>
                  <a:pt x="1245649" y="6471936"/>
                </a:cubicBezTo>
                <a:cubicBezTo>
                  <a:pt x="1245649" y="6471936"/>
                  <a:pt x="1245556" y="6468835"/>
                  <a:pt x="1247060" y="6467238"/>
                </a:cubicBezTo>
                <a:cubicBezTo>
                  <a:pt x="1312205" y="6414095"/>
                  <a:pt x="1350478" y="6344676"/>
                  <a:pt x="1382364" y="6269239"/>
                </a:cubicBezTo>
                <a:cubicBezTo>
                  <a:pt x="1385279" y="6262944"/>
                  <a:pt x="1392894" y="6258063"/>
                  <a:pt x="1395902" y="6254870"/>
                </a:cubicBezTo>
                <a:cubicBezTo>
                  <a:pt x="1398817" y="6248576"/>
                  <a:pt x="1398724" y="6245475"/>
                  <a:pt x="1401640" y="6239181"/>
                </a:cubicBezTo>
                <a:cubicBezTo>
                  <a:pt x="1401547" y="6236080"/>
                  <a:pt x="1404463" y="6229786"/>
                  <a:pt x="1404369" y="6226685"/>
                </a:cubicBezTo>
                <a:cubicBezTo>
                  <a:pt x="1404369" y="6226685"/>
                  <a:pt x="1404369" y="6226685"/>
                  <a:pt x="1405967" y="6228190"/>
                </a:cubicBezTo>
                <a:cubicBezTo>
                  <a:pt x="1407471" y="6226593"/>
                  <a:pt x="1407471" y="6226593"/>
                  <a:pt x="1407471" y="6226593"/>
                </a:cubicBezTo>
                <a:cubicBezTo>
                  <a:pt x="1405967" y="6228190"/>
                  <a:pt x="1405967" y="6228190"/>
                  <a:pt x="1404369" y="6226685"/>
                </a:cubicBezTo>
                <a:cubicBezTo>
                  <a:pt x="1407378" y="6223492"/>
                  <a:pt x="1407192" y="6217289"/>
                  <a:pt x="1411705" y="6212500"/>
                </a:cubicBezTo>
                <a:cubicBezTo>
                  <a:pt x="1414621" y="6206206"/>
                  <a:pt x="1412931" y="6201599"/>
                  <a:pt x="1417443" y="6196810"/>
                </a:cubicBezTo>
                <a:cubicBezTo>
                  <a:pt x="1418947" y="6195214"/>
                  <a:pt x="1421955" y="6192021"/>
                  <a:pt x="1423460" y="6190424"/>
                </a:cubicBezTo>
                <a:cubicBezTo>
                  <a:pt x="1426468" y="6187231"/>
                  <a:pt x="1427972" y="6185635"/>
                  <a:pt x="1429384" y="6180937"/>
                </a:cubicBezTo>
                <a:cubicBezTo>
                  <a:pt x="1429384" y="6180937"/>
                  <a:pt x="1429384" y="6180937"/>
                  <a:pt x="1427787" y="6179433"/>
                </a:cubicBezTo>
                <a:cubicBezTo>
                  <a:pt x="1426190" y="6177928"/>
                  <a:pt x="1419895" y="6175010"/>
                  <a:pt x="1413693" y="6175194"/>
                </a:cubicBezTo>
                <a:cubicBezTo>
                  <a:pt x="1410684" y="6178387"/>
                  <a:pt x="1402977" y="6180167"/>
                  <a:pt x="1398465" y="6184956"/>
                </a:cubicBezTo>
                <a:cubicBezTo>
                  <a:pt x="1375048" y="6232209"/>
                  <a:pt x="1333971" y="6259807"/>
                  <a:pt x="1297684" y="6291920"/>
                </a:cubicBezTo>
                <a:cubicBezTo>
                  <a:pt x="1293171" y="6296710"/>
                  <a:pt x="1293358" y="6302912"/>
                  <a:pt x="1293450" y="6306014"/>
                </a:cubicBezTo>
                <a:cubicBezTo>
                  <a:pt x="1264314" y="6317740"/>
                  <a:pt x="1249457" y="6339907"/>
                  <a:pt x="1225112" y="6356147"/>
                </a:cubicBezTo>
                <a:cubicBezTo>
                  <a:pt x="1172094" y="6399619"/>
                  <a:pt x="1119168" y="6446192"/>
                  <a:pt x="1064553" y="6488160"/>
                </a:cubicBezTo>
                <a:cubicBezTo>
                  <a:pt x="1055528" y="6497739"/>
                  <a:pt x="1040208" y="6504400"/>
                  <a:pt x="1027989" y="6510969"/>
                </a:cubicBezTo>
                <a:cubicBezTo>
                  <a:pt x="1029585" y="6512474"/>
                  <a:pt x="1026577" y="6515667"/>
                  <a:pt x="1023476" y="6515759"/>
                </a:cubicBezTo>
                <a:cubicBezTo>
                  <a:pt x="1023476" y="6515759"/>
                  <a:pt x="1021879" y="6514254"/>
                  <a:pt x="1018778" y="6514346"/>
                </a:cubicBezTo>
                <a:cubicBezTo>
                  <a:pt x="992928" y="6532183"/>
                  <a:pt x="962288" y="6545505"/>
                  <a:pt x="936531" y="6566443"/>
                </a:cubicBezTo>
                <a:cubicBezTo>
                  <a:pt x="915286" y="6582591"/>
                  <a:pt x="889158" y="6591124"/>
                  <a:pt x="862473" y="6581051"/>
                </a:cubicBezTo>
                <a:cubicBezTo>
                  <a:pt x="859279" y="6578042"/>
                  <a:pt x="854581" y="6576629"/>
                  <a:pt x="848378" y="6576812"/>
                </a:cubicBezTo>
                <a:cubicBezTo>
                  <a:pt x="845185" y="6573803"/>
                  <a:pt x="840486" y="6572390"/>
                  <a:pt x="832686" y="6571069"/>
                </a:cubicBezTo>
                <a:cubicBezTo>
                  <a:pt x="831090" y="6569565"/>
                  <a:pt x="824794" y="6566646"/>
                  <a:pt x="820096" y="6565234"/>
                </a:cubicBezTo>
                <a:cubicBezTo>
                  <a:pt x="793505" y="6558261"/>
                  <a:pt x="762678" y="6565381"/>
                  <a:pt x="740412" y="6547417"/>
                </a:cubicBezTo>
                <a:cubicBezTo>
                  <a:pt x="737218" y="6544408"/>
                  <a:pt x="731016" y="6544592"/>
                  <a:pt x="726225" y="6540077"/>
                </a:cubicBezTo>
                <a:cubicBezTo>
                  <a:pt x="669197" y="6501414"/>
                  <a:pt x="651630" y="6484863"/>
                  <a:pt x="613785" y="6413041"/>
                </a:cubicBezTo>
                <a:cubicBezTo>
                  <a:pt x="603924" y="6394709"/>
                  <a:pt x="589644" y="6384268"/>
                  <a:pt x="579784" y="6365937"/>
                </a:cubicBezTo>
                <a:cubicBezTo>
                  <a:pt x="570388" y="6363111"/>
                  <a:pt x="570109" y="6353807"/>
                  <a:pt x="559208" y="6352578"/>
                </a:cubicBezTo>
                <a:cubicBezTo>
                  <a:pt x="559116" y="6349476"/>
                  <a:pt x="555922" y="6346467"/>
                  <a:pt x="555829" y="6343366"/>
                </a:cubicBezTo>
                <a:cubicBezTo>
                  <a:pt x="546432" y="6340541"/>
                  <a:pt x="546154" y="6331236"/>
                  <a:pt x="538355" y="6329916"/>
                </a:cubicBezTo>
                <a:cubicBezTo>
                  <a:pt x="516553" y="6327457"/>
                  <a:pt x="512617" y="6299638"/>
                  <a:pt x="495328" y="6292390"/>
                </a:cubicBezTo>
                <a:cubicBezTo>
                  <a:pt x="492227" y="6292482"/>
                  <a:pt x="486025" y="6292666"/>
                  <a:pt x="484520" y="6294262"/>
                </a:cubicBezTo>
                <a:cubicBezTo>
                  <a:pt x="478225" y="6291344"/>
                  <a:pt x="470704" y="6299327"/>
                  <a:pt x="462905" y="6298006"/>
                </a:cubicBezTo>
                <a:cubicBezTo>
                  <a:pt x="458207" y="6296593"/>
                  <a:pt x="455198" y="6299786"/>
                  <a:pt x="452097" y="6299877"/>
                </a:cubicBezTo>
                <a:cubicBezTo>
                  <a:pt x="441289" y="6301749"/>
                  <a:pt x="430389" y="6300521"/>
                  <a:pt x="423908" y="6291400"/>
                </a:cubicBezTo>
                <a:cubicBezTo>
                  <a:pt x="419209" y="6289987"/>
                  <a:pt x="417612" y="6288483"/>
                  <a:pt x="418932" y="6280684"/>
                </a:cubicBezTo>
                <a:cubicBezTo>
                  <a:pt x="439228" y="6284739"/>
                  <a:pt x="454548" y="6278078"/>
                  <a:pt x="469776" y="6268315"/>
                </a:cubicBezTo>
                <a:cubicBezTo>
                  <a:pt x="455125" y="6245469"/>
                  <a:pt x="466787" y="6220293"/>
                  <a:pt x="469146" y="6195392"/>
                </a:cubicBezTo>
                <a:cubicBezTo>
                  <a:pt x="467456" y="6190786"/>
                  <a:pt x="465580" y="6179977"/>
                  <a:pt x="471596" y="6173592"/>
                </a:cubicBezTo>
                <a:cubicBezTo>
                  <a:pt x="461829" y="6158362"/>
                  <a:pt x="458171" y="6139846"/>
                  <a:pt x="470205" y="6127074"/>
                </a:cubicBezTo>
                <a:cubicBezTo>
                  <a:pt x="463353" y="6105550"/>
                  <a:pt x="469091" y="6089861"/>
                  <a:pt x="481032" y="6073987"/>
                </a:cubicBezTo>
                <a:cubicBezTo>
                  <a:pt x="481793" y="6047581"/>
                  <a:pt x="498339" y="6030020"/>
                  <a:pt x="519677" y="6016974"/>
                </a:cubicBezTo>
                <a:cubicBezTo>
                  <a:pt x="552583" y="5975648"/>
                  <a:pt x="591878" y="5940342"/>
                  <a:pt x="634552" y="5914248"/>
                </a:cubicBezTo>
                <a:cubicBezTo>
                  <a:pt x="635964" y="5909550"/>
                  <a:pt x="638972" y="5906357"/>
                  <a:pt x="640476" y="5904761"/>
                </a:cubicBezTo>
                <a:cubicBezTo>
                  <a:pt x="691619" y="5850480"/>
                  <a:pt x="741257" y="5797797"/>
                  <a:pt x="805269" y="5758655"/>
                </a:cubicBezTo>
                <a:cubicBezTo>
                  <a:pt x="806866" y="5760160"/>
                  <a:pt x="806866" y="5760160"/>
                  <a:pt x="806866" y="5760160"/>
                </a:cubicBezTo>
                <a:cubicBezTo>
                  <a:pt x="806866" y="5760160"/>
                  <a:pt x="806866" y="5760160"/>
                  <a:pt x="808370" y="5758563"/>
                </a:cubicBezTo>
                <a:cubicBezTo>
                  <a:pt x="808370" y="5758563"/>
                  <a:pt x="808370" y="5758563"/>
                  <a:pt x="805269" y="5758655"/>
                </a:cubicBezTo>
                <a:cubicBezTo>
                  <a:pt x="843820" y="5698539"/>
                  <a:pt x="901444" y="5653379"/>
                  <a:pt x="956059" y="5611411"/>
                </a:cubicBezTo>
                <a:cubicBezTo>
                  <a:pt x="1002318" y="5549516"/>
                  <a:pt x="1058251" y="5499749"/>
                  <a:pt x="1112681" y="5451580"/>
                </a:cubicBezTo>
                <a:cubicBezTo>
                  <a:pt x="1115597" y="5445286"/>
                  <a:pt x="1117008" y="5440588"/>
                  <a:pt x="1118511" y="5438992"/>
                </a:cubicBezTo>
                <a:cubicBezTo>
                  <a:pt x="1159404" y="5405190"/>
                  <a:pt x="1184418" y="5359443"/>
                  <a:pt x="1231697" y="5331660"/>
                </a:cubicBezTo>
                <a:cubicBezTo>
                  <a:pt x="1233294" y="5333165"/>
                  <a:pt x="1233294" y="5333165"/>
                  <a:pt x="1233294" y="5333165"/>
                </a:cubicBezTo>
                <a:cubicBezTo>
                  <a:pt x="1233294" y="5333165"/>
                  <a:pt x="1233294" y="5333165"/>
                  <a:pt x="1234799" y="5331568"/>
                </a:cubicBezTo>
                <a:cubicBezTo>
                  <a:pt x="1234799" y="5331568"/>
                  <a:pt x="1234799" y="5331568"/>
                  <a:pt x="1231697" y="5331660"/>
                </a:cubicBezTo>
                <a:lnTo>
                  <a:pt x="1235410" y="5328147"/>
                </a:lnTo>
                <a:lnTo>
                  <a:pt x="1234763" y="5326990"/>
                </a:lnTo>
                <a:cubicBezTo>
                  <a:pt x="1233747" y="5324220"/>
                  <a:pt x="1233365" y="5321968"/>
                  <a:pt x="1231901" y="5318166"/>
                </a:cubicBezTo>
                <a:cubicBezTo>
                  <a:pt x="1228972" y="5310560"/>
                  <a:pt x="1223343" y="5309607"/>
                  <a:pt x="1229872" y="5296494"/>
                </a:cubicBezTo>
                <a:cubicBezTo>
                  <a:pt x="1236210" y="5282255"/>
                  <a:pt x="1243920" y="5289030"/>
                  <a:pt x="1247644" y="5278723"/>
                </a:cubicBezTo>
                <a:cubicBezTo>
                  <a:pt x="1250240" y="5268225"/>
                  <a:pt x="1241823" y="5276644"/>
                  <a:pt x="1250240" y="5268225"/>
                </a:cubicBezTo>
                <a:cubicBezTo>
                  <a:pt x="1253982" y="5264484"/>
                  <a:pt x="1256979" y="5262804"/>
                  <a:pt x="1259317" y="5260466"/>
                </a:cubicBezTo>
                <a:cubicBezTo>
                  <a:pt x="1259022" y="5255494"/>
                  <a:pt x="1260511" y="5251371"/>
                  <a:pt x="1263785" y="5248098"/>
                </a:cubicBezTo>
                <a:cubicBezTo>
                  <a:pt x="1260770" y="5243212"/>
                  <a:pt x="1257478" y="5239920"/>
                  <a:pt x="1253719" y="5237097"/>
                </a:cubicBezTo>
                <a:cubicBezTo>
                  <a:pt x="1236016" y="5245582"/>
                  <a:pt x="1229800" y="5270233"/>
                  <a:pt x="1204664" y="5270351"/>
                </a:cubicBezTo>
                <a:cubicBezTo>
                  <a:pt x="1168559" y="5237988"/>
                  <a:pt x="1169128" y="5205819"/>
                  <a:pt x="1180211" y="5177619"/>
                </a:cubicBezTo>
                <a:cubicBezTo>
                  <a:pt x="1189529" y="5155135"/>
                  <a:pt x="1203731" y="5135665"/>
                  <a:pt x="1215769" y="5113095"/>
                </a:cubicBezTo>
                <a:cubicBezTo>
                  <a:pt x="1200748" y="5108364"/>
                  <a:pt x="1192694" y="5112469"/>
                  <a:pt x="1186805" y="5119674"/>
                </a:cubicBezTo>
                <a:cubicBezTo>
                  <a:pt x="1186928" y="5130085"/>
                  <a:pt x="1185543" y="5138054"/>
                  <a:pt x="1182633" y="5137014"/>
                </a:cubicBezTo>
                <a:cubicBezTo>
                  <a:pt x="1173434" y="5134363"/>
                  <a:pt x="1176466" y="5145814"/>
                  <a:pt x="1173106" y="5151807"/>
                </a:cubicBezTo>
                <a:cubicBezTo>
                  <a:pt x="1169020" y="5166427"/>
                  <a:pt x="1152061" y="5172852"/>
                  <a:pt x="1145532" y="5185965"/>
                </a:cubicBezTo>
                <a:cubicBezTo>
                  <a:pt x="1133808" y="5220072"/>
                  <a:pt x="1126415" y="5260382"/>
                  <a:pt x="1069057" y="5241373"/>
                </a:cubicBezTo>
                <a:cubicBezTo>
                  <a:pt x="1054038" y="5236642"/>
                  <a:pt x="1055391" y="5251089"/>
                  <a:pt x="1047527" y="5256320"/>
                </a:cubicBezTo>
                <a:cubicBezTo>
                  <a:pt x="1038173" y="5265673"/>
                  <a:pt x="1034935" y="5282077"/>
                  <a:pt x="1009487" y="5270659"/>
                </a:cubicBezTo>
                <a:cubicBezTo>
                  <a:pt x="1009098" y="5197314"/>
                  <a:pt x="1059728" y="5157217"/>
                  <a:pt x="1078604" y="5097524"/>
                </a:cubicBezTo>
                <a:cubicBezTo>
                  <a:pt x="1078604" y="5097524"/>
                  <a:pt x="1078604" y="5097524"/>
                  <a:pt x="1067707" y="5091304"/>
                </a:cubicBezTo>
                <a:cubicBezTo>
                  <a:pt x="1067707" y="5091304"/>
                  <a:pt x="1059476" y="5065301"/>
                  <a:pt x="1063217" y="5061560"/>
                </a:cubicBezTo>
                <a:cubicBezTo>
                  <a:pt x="1066958" y="5057819"/>
                  <a:pt x="1066455" y="5045156"/>
                  <a:pt x="1078650" y="5046127"/>
                </a:cubicBezTo>
                <a:cubicBezTo>
                  <a:pt x="1082496" y="5046232"/>
                  <a:pt x="1087277" y="5045400"/>
                  <a:pt x="1092526" y="5044101"/>
                </a:cubicBezTo>
                <a:lnTo>
                  <a:pt x="1111540" y="5004390"/>
                </a:lnTo>
                <a:lnTo>
                  <a:pt x="1065852" y="5027729"/>
                </a:lnTo>
                <a:cubicBezTo>
                  <a:pt x="1061062" y="5023216"/>
                  <a:pt x="1056363" y="5021803"/>
                  <a:pt x="1050161" y="5021986"/>
                </a:cubicBezTo>
                <a:cubicBezTo>
                  <a:pt x="1024311" y="5039822"/>
                  <a:pt x="993299" y="5040740"/>
                  <a:pt x="962658" y="5054063"/>
                </a:cubicBezTo>
                <a:cubicBezTo>
                  <a:pt x="961432" y="5064963"/>
                  <a:pt x="955323" y="5068248"/>
                  <a:pt x="947709" y="5073129"/>
                </a:cubicBezTo>
                <a:cubicBezTo>
                  <a:pt x="933985" y="5081296"/>
                  <a:pt x="920076" y="5083259"/>
                  <a:pt x="906075" y="5082122"/>
                </a:cubicBezTo>
                <a:cubicBezTo>
                  <a:pt x="901562" y="5086911"/>
                  <a:pt x="901748" y="5093113"/>
                  <a:pt x="901840" y="5096214"/>
                </a:cubicBezTo>
                <a:cubicBezTo>
                  <a:pt x="882286" y="5116968"/>
                  <a:pt x="857848" y="5130108"/>
                  <a:pt x="828525" y="5135631"/>
                </a:cubicBezTo>
                <a:cubicBezTo>
                  <a:pt x="809918" y="5136182"/>
                  <a:pt x="789807" y="5138329"/>
                  <a:pt x="774579" y="5148092"/>
                </a:cubicBezTo>
                <a:cubicBezTo>
                  <a:pt x="769882" y="5146679"/>
                  <a:pt x="765183" y="5145266"/>
                  <a:pt x="760485" y="5143853"/>
                </a:cubicBezTo>
                <a:cubicBezTo>
                  <a:pt x="741599" y="5135100"/>
                  <a:pt x="731070" y="5146275"/>
                  <a:pt x="717347" y="5154441"/>
                </a:cubicBezTo>
                <a:cubicBezTo>
                  <a:pt x="715842" y="5156038"/>
                  <a:pt x="712834" y="5159231"/>
                  <a:pt x="712834" y="5159231"/>
                </a:cubicBezTo>
                <a:cubicBezTo>
                  <a:pt x="708136" y="5157818"/>
                  <a:pt x="708136" y="5157818"/>
                  <a:pt x="708136" y="5157818"/>
                </a:cubicBezTo>
                <a:cubicBezTo>
                  <a:pt x="703437" y="5156405"/>
                  <a:pt x="701748" y="5151799"/>
                  <a:pt x="701654" y="5148698"/>
                </a:cubicBezTo>
                <a:cubicBezTo>
                  <a:pt x="700058" y="5147194"/>
                  <a:pt x="699872" y="5140991"/>
                  <a:pt x="698275" y="5139487"/>
                </a:cubicBezTo>
                <a:cubicBezTo>
                  <a:pt x="695267" y="5142680"/>
                  <a:pt x="692166" y="5142771"/>
                  <a:pt x="689064" y="5142863"/>
                </a:cubicBezTo>
                <a:cubicBezTo>
                  <a:pt x="669231" y="5154314"/>
                  <a:pt x="650996" y="5167269"/>
                  <a:pt x="626186" y="5168004"/>
                </a:cubicBezTo>
                <a:cubicBezTo>
                  <a:pt x="605982" y="5167049"/>
                  <a:pt x="600429" y="5188941"/>
                  <a:pt x="585109" y="5195603"/>
                </a:cubicBezTo>
                <a:cubicBezTo>
                  <a:pt x="581914" y="5192593"/>
                  <a:pt x="578814" y="5192685"/>
                  <a:pt x="575805" y="5195878"/>
                </a:cubicBezTo>
                <a:cubicBezTo>
                  <a:pt x="574301" y="5197475"/>
                  <a:pt x="572797" y="5199071"/>
                  <a:pt x="574394" y="5200576"/>
                </a:cubicBezTo>
                <a:cubicBezTo>
                  <a:pt x="560578" y="5205641"/>
                  <a:pt x="550141" y="5219917"/>
                  <a:pt x="539519" y="5227992"/>
                </a:cubicBezTo>
                <a:cubicBezTo>
                  <a:pt x="536510" y="5231185"/>
                  <a:pt x="528711" y="5229863"/>
                  <a:pt x="525518" y="5226854"/>
                </a:cubicBezTo>
                <a:cubicBezTo>
                  <a:pt x="523920" y="5225348"/>
                  <a:pt x="522137" y="5217642"/>
                  <a:pt x="518943" y="5214633"/>
                </a:cubicBezTo>
                <a:cubicBezTo>
                  <a:pt x="521951" y="5211440"/>
                  <a:pt x="521859" y="5208338"/>
                  <a:pt x="524867" y="5205145"/>
                </a:cubicBezTo>
                <a:cubicBezTo>
                  <a:pt x="542082" y="5158077"/>
                  <a:pt x="540392" y="5153472"/>
                  <a:pt x="488991" y="5147233"/>
                </a:cubicBezTo>
                <a:cubicBezTo>
                  <a:pt x="469436" y="5167987"/>
                  <a:pt x="445091" y="5184228"/>
                  <a:pt x="419056" y="5195862"/>
                </a:cubicBezTo>
                <a:cubicBezTo>
                  <a:pt x="417830" y="5206761"/>
                  <a:pt x="405332" y="5204028"/>
                  <a:pt x="404106" y="5214928"/>
                </a:cubicBezTo>
                <a:cubicBezTo>
                  <a:pt x="412276" y="5228654"/>
                  <a:pt x="409547" y="5241150"/>
                  <a:pt x="400522" y="5250729"/>
                </a:cubicBezTo>
                <a:cubicBezTo>
                  <a:pt x="399203" y="5258527"/>
                  <a:pt x="396195" y="5261720"/>
                  <a:pt x="394783" y="5266418"/>
                </a:cubicBezTo>
                <a:cubicBezTo>
                  <a:pt x="370345" y="5279558"/>
                  <a:pt x="342712" y="5289687"/>
                  <a:pt x="320149" y="5313634"/>
                </a:cubicBezTo>
                <a:cubicBezTo>
                  <a:pt x="314133" y="5320020"/>
                  <a:pt x="305015" y="5326497"/>
                  <a:pt x="297030" y="5318974"/>
                </a:cubicBezTo>
                <a:cubicBezTo>
                  <a:pt x="287448" y="5309946"/>
                  <a:pt x="296473" y="5300367"/>
                  <a:pt x="300800" y="5289376"/>
                </a:cubicBezTo>
                <a:cubicBezTo>
                  <a:pt x="302211" y="5284678"/>
                  <a:pt x="305220" y="5281485"/>
                  <a:pt x="305034" y="5275283"/>
                </a:cubicBezTo>
                <a:cubicBezTo>
                  <a:pt x="309361" y="5264291"/>
                  <a:pt x="320262" y="5265520"/>
                  <a:pt x="326279" y="5259134"/>
                </a:cubicBezTo>
                <a:cubicBezTo>
                  <a:pt x="320076" y="5259318"/>
                  <a:pt x="311051" y="5268897"/>
                  <a:pt x="301655" y="5266071"/>
                </a:cubicBezTo>
                <a:cubicBezTo>
                  <a:pt x="296864" y="5261557"/>
                  <a:pt x="295081" y="5253850"/>
                  <a:pt x="291794" y="5247739"/>
                </a:cubicBezTo>
                <a:cubicBezTo>
                  <a:pt x="284088" y="5249519"/>
                  <a:pt x="279575" y="5254309"/>
                  <a:pt x="273466" y="5257594"/>
                </a:cubicBezTo>
                <a:cubicBezTo>
                  <a:pt x="265945" y="5265576"/>
                  <a:pt x="258424" y="5273559"/>
                  <a:pt x="250903" y="5281541"/>
                </a:cubicBezTo>
                <a:cubicBezTo>
                  <a:pt x="237737" y="5308314"/>
                  <a:pt x="206725" y="5309232"/>
                  <a:pt x="186984" y="5323783"/>
                </a:cubicBezTo>
                <a:cubicBezTo>
                  <a:pt x="191775" y="5328297"/>
                  <a:pt x="193558" y="5336004"/>
                  <a:pt x="196844" y="5342115"/>
                </a:cubicBezTo>
                <a:cubicBezTo>
                  <a:pt x="204829" y="5349639"/>
                  <a:pt x="222025" y="5353785"/>
                  <a:pt x="206983" y="5369750"/>
                </a:cubicBezTo>
                <a:cubicBezTo>
                  <a:pt x="203974" y="5372943"/>
                  <a:pt x="203974" y="5372943"/>
                  <a:pt x="202471" y="5374539"/>
                </a:cubicBezTo>
                <a:cubicBezTo>
                  <a:pt x="199462" y="5377732"/>
                  <a:pt x="197958" y="5379329"/>
                  <a:pt x="196454" y="5380925"/>
                </a:cubicBezTo>
                <a:cubicBezTo>
                  <a:pt x="191941" y="5385714"/>
                  <a:pt x="190530" y="5390413"/>
                  <a:pt x="184420" y="5393697"/>
                </a:cubicBezTo>
                <a:cubicBezTo>
                  <a:pt x="181412" y="5396890"/>
                  <a:pt x="179815" y="5395386"/>
                  <a:pt x="178311" y="5396982"/>
                </a:cubicBezTo>
                <a:cubicBezTo>
                  <a:pt x="177178" y="5410984"/>
                  <a:pt x="163362" y="5416048"/>
                  <a:pt x="154244" y="5422526"/>
                </a:cubicBezTo>
                <a:cubicBezTo>
                  <a:pt x="154337" y="5425627"/>
                  <a:pt x="149824" y="5430416"/>
                  <a:pt x="148413" y="5435115"/>
                </a:cubicBezTo>
                <a:cubicBezTo>
                  <a:pt x="123975" y="5448253"/>
                  <a:pt x="101225" y="5465998"/>
                  <a:pt x="73501" y="5473027"/>
                </a:cubicBezTo>
                <a:cubicBezTo>
                  <a:pt x="48970" y="5483064"/>
                  <a:pt x="35896" y="5512939"/>
                  <a:pt x="0" y="5506241"/>
                </a:cubicBezTo>
                <a:cubicBezTo>
                  <a:pt x="22563" y="5482294"/>
                  <a:pt x="41932" y="5455338"/>
                  <a:pt x="64495" y="5431391"/>
                </a:cubicBezTo>
                <a:cubicBezTo>
                  <a:pt x="77940" y="5413921"/>
                  <a:pt x="86779" y="5398139"/>
                  <a:pt x="73817" y="5379899"/>
                </a:cubicBezTo>
                <a:cubicBezTo>
                  <a:pt x="67522" y="5376983"/>
                  <a:pt x="62639" y="5369367"/>
                  <a:pt x="65461" y="5359971"/>
                </a:cubicBezTo>
                <a:cubicBezTo>
                  <a:pt x="66131" y="5330465"/>
                  <a:pt x="74784" y="5308481"/>
                  <a:pt x="102231" y="5292149"/>
                </a:cubicBezTo>
                <a:cubicBezTo>
                  <a:pt x="120467" y="5279193"/>
                  <a:pt x="135509" y="5263229"/>
                  <a:pt x="149046" y="5248860"/>
                </a:cubicBezTo>
                <a:cubicBezTo>
                  <a:pt x="149046" y="5248860"/>
                  <a:pt x="149046" y="5248860"/>
                  <a:pt x="150643" y="5250365"/>
                </a:cubicBezTo>
                <a:cubicBezTo>
                  <a:pt x="150643" y="5250365"/>
                  <a:pt x="150643" y="5250365"/>
                  <a:pt x="152147" y="5248769"/>
                </a:cubicBezTo>
                <a:cubicBezTo>
                  <a:pt x="152147" y="5248769"/>
                  <a:pt x="152147" y="5248769"/>
                  <a:pt x="149046" y="5248860"/>
                </a:cubicBezTo>
                <a:cubicBezTo>
                  <a:pt x="162213" y="5222087"/>
                  <a:pt x="183458" y="5205939"/>
                  <a:pt x="206391" y="5194396"/>
                </a:cubicBezTo>
                <a:cubicBezTo>
                  <a:pt x="204516" y="5183589"/>
                  <a:pt x="202641" y="5172780"/>
                  <a:pt x="200765" y="5161972"/>
                </a:cubicBezTo>
                <a:cubicBezTo>
                  <a:pt x="196067" y="5160559"/>
                  <a:pt x="192873" y="5157550"/>
                  <a:pt x="188267" y="5159238"/>
                </a:cubicBezTo>
                <a:cubicBezTo>
                  <a:pt x="183754" y="5164028"/>
                  <a:pt x="177831" y="5173514"/>
                  <a:pt x="165426" y="5173882"/>
                </a:cubicBezTo>
                <a:cubicBezTo>
                  <a:pt x="158574" y="5152357"/>
                  <a:pt x="194005" y="5143549"/>
                  <a:pt x="183960" y="5119014"/>
                </a:cubicBezTo>
                <a:cubicBezTo>
                  <a:pt x="169958" y="5117877"/>
                  <a:pt x="152947" y="5119932"/>
                  <a:pt x="140449" y="5117199"/>
                </a:cubicBezTo>
                <a:cubicBezTo>
                  <a:pt x="132650" y="5115878"/>
                  <a:pt x="132372" y="5106574"/>
                  <a:pt x="136884" y="5101785"/>
                </a:cubicBezTo>
                <a:cubicBezTo>
                  <a:pt x="136699" y="5095583"/>
                  <a:pt x="139708" y="5092390"/>
                  <a:pt x="139522" y="5086187"/>
                </a:cubicBezTo>
                <a:cubicBezTo>
                  <a:pt x="156253" y="5074829"/>
                  <a:pt x="169606" y="5054257"/>
                  <a:pt x="191128" y="5047412"/>
                </a:cubicBezTo>
                <a:cubicBezTo>
                  <a:pt x="204388" y="5023741"/>
                  <a:pt x="225632" y="5007593"/>
                  <a:pt x="248659" y="4999151"/>
                </a:cubicBezTo>
                <a:cubicBezTo>
                  <a:pt x="282308" y="4982635"/>
                  <a:pt x="312856" y="4966211"/>
                  <a:pt x="341900" y="4951384"/>
                </a:cubicBezTo>
                <a:cubicBezTo>
                  <a:pt x="341900" y="4951384"/>
                  <a:pt x="341900" y="4951384"/>
                  <a:pt x="343497" y="4952888"/>
                </a:cubicBezTo>
                <a:cubicBezTo>
                  <a:pt x="343497" y="4952888"/>
                  <a:pt x="343497" y="4952888"/>
                  <a:pt x="344908" y="4948191"/>
                </a:cubicBezTo>
                <a:cubicBezTo>
                  <a:pt x="344908" y="4948191"/>
                  <a:pt x="344908" y="4948191"/>
                  <a:pt x="341900" y="4951384"/>
                </a:cubicBezTo>
                <a:cubicBezTo>
                  <a:pt x="371706" y="4910151"/>
                  <a:pt x="406302" y="4873432"/>
                  <a:pt x="440991" y="4839815"/>
                </a:cubicBezTo>
                <a:cubicBezTo>
                  <a:pt x="452282" y="4802233"/>
                  <a:pt x="487806" y="4796526"/>
                  <a:pt x="518354" y="4780102"/>
                </a:cubicBezTo>
                <a:cubicBezTo>
                  <a:pt x="519766" y="4775404"/>
                  <a:pt x="522682" y="4769110"/>
                  <a:pt x="522589" y="4766009"/>
                </a:cubicBezTo>
                <a:cubicBezTo>
                  <a:pt x="559432" y="4752502"/>
                  <a:pt x="578522" y="4716243"/>
                  <a:pt x="610481" y="4695122"/>
                </a:cubicBezTo>
                <a:cubicBezTo>
                  <a:pt x="624111" y="4683854"/>
                  <a:pt x="637742" y="4672587"/>
                  <a:pt x="651559" y="4667522"/>
                </a:cubicBezTo>
                <a:cubicBezTo>
                  <a:pt x="656164" y="4665834"/>
                  <a:pt x="657668" y="4664238"/>
                  <a:pt x="660676" y="4661045"/>
                </a:cubicBezTo>
                <a:cubicBezTo>
                  <a:pt x="663221" y="4642345"/>
                  <a:pt x="681827" y="4641795"/>
                  <a:pt x="690946" y="4635317"/>
                </a:cubicBezTo>
                <a:cubicBezTo>
                  <a:pt x="696592" y="4616527"/>
                  <a:pt x="712005" y="4612966"/>
                  <a:pt x="725728" y="4604800"/>
                </a:cubicBezTo>
                <a:cubicBezTo>
                  <a:pt x="722534" y="4601791"/>
                  <a:pt x="723945" y="4597093"/>
                  <a:pt x="722348" y="4595589"/>
                </a:cubicBezTo>
                <a:cubicBezTo>
                  <a:pt x="720751" y="4594084"/>
                  <a:pt x="720658" y="4590983"/>
                  <a:pt x="717464" y="4587974"/>
                </a:cubicBezTo>
                <a:cubicBezTo>
                  <a:pt x="706657" y="4589846"/>
                  <a:pt x="696127" y="4601021"/>
                  <a:pt x="689554" y="4588800"/>
                </a:cubicBezTo>
                <a:cubicBezTo>
                  <a:pt x="679786" y="4573569"/>
                  <a:pt x="690408" y="4565495"/>
                  <a:pt x="705729" y="4558834"/>
                </a:cubicBezTo>
                <a:cubicBezTo>
                  <a:pt x="716351" y="4550760"/>
                  <a:pt x="726973" y="4542685"/>
                  <a:pt x="739285" y="4539217"/>
                </a:cubicBezTo>
                <a:cubicBezTo>
                  <a:pt x="744930" y="4520427"/>
                  <a:pt x="760344" y="4516866"/>
                  <a:pt x="775663" y="4510205"/>
                </a:cubicBezTo>
                <a:cubicBezTo>
                  <a:pt x="780269" y="4508517"/>
                  <a:pt x="786379" y="4505232"/>
                  <a:pt x="790985" y="4503544"/>
                </a:cubicBezTo>
                <a:cubicBezTo>
                  <a:pt x="807252" y="4476679"/>
                  <a:pt x="827085" y="4465228"/>
                  <a:pt x="854903" y="4461301"/>
                </a:cubicBezTo>
                <a:cubicBezTo>
                  <a:pt x="857354" y="4439500"/>
                  <a:pt x="872860" y="4439042"/>
                  <a:pt x="888088" y="4429280"/>
                </a:cubicBezTo>
                <a:cubicBezTo>
                  <a:pt x="904263" y="4399314"/>
                  <a:pt x="928515" y="4379972"/>
                  <a:pt x="957373" y="4358943"/>
                </a:cubicBezTo>
                <a:cubicBezTo>
                  <a:pt x="960382" y="4355750"/>
                  <a:pt x="961701" y="4347951"/>
                  <a:pt x="963205" y="4346355"/>
                </a:cubicBezTo>
                <a:cubicBezTo>
                  <a:pt x="973735" y="4335179"/>
                  <a:pt x="982759" y="4325601"/>
                  <a:pt x="996483" y="4317434"/>
                </a:cubicBezTo>
                <a:cubicBezTo>
                  <a:pt x="996297" y="4311232"/>
                  <a:pt x="999306" y="4308039"/>
                  <a:pt x="1000717" y="4303341"/>
                </a:cubicBezTo>
                <a:cubicBezTo>
                  <a:pt x="999027" y="4298735"/>
                  <a:pt x="997430" y="4297231"/>
                  <a:pt x="995740" y="4292624"/>
                </a:cubicBezTo>
                <a:cubicBezTo>
                  <a:pt x="998748" y="4289431"/>
                  <a:pt x="997059" y="4284826"/>
                  <a:pt x="990763" y="4281908"/>
                </a:cubicBezTo>
                <a:cubicBezTo>
                  <a:pt x="977040" y="4290074"/>
                  <a:pt x="963317" y="4298240"/>
                  <a:pt x="951859" y="4278404"/>
                </a:cubicBezTo>
                <a:cubicBezTo>
                  <a:pt x="948480" y="4269193"/>
                  <a:pt x="943596" y="4261577"/>
                  <a:pt x="938619" y="4250860"/>
                </a:cubicBezTo>
                <a:cubicBezTo>
                  <a:pt x="925453" y="4277633"/>
                  <a:pt x="899046" y="4276863"/>
                  <a:pt x="872825" y="4282295"/>
                </a:cubicBezTo>
                <a:cubicBezTo>
                  <a:pt x="855146" y="4313858"/>
                  <a:pt x="818024" y="4318060"/>
                  <a:pt x="793679" y="4334301"/>
                </a:cubicBezTo>
                <a:cubicBezTo>
                  <a:pt x="790763" y="4340595"/>
                  <a:pt x="789352" y="4345293"/>
                  <a:pt x="787940" y="4349990"/>
                </a:cubicBezTo>
                <a:cubicBezTo>
                  <a:pt x="738117" y="4396471"/>
                  <a:pt x="678525" y="4427723"/>
                  <a:pt x="627104" y="4472699"/>
                </a:cubicBezTo>
                <a:cubicBezTo>
                  <a:pt x="608868" y="4485655"/>
                  <a:pt x="590539" y="4495509"/>
                  <a:pt x="570707" y="4506960"/>
                </a:cubicBezTo>
                <a:cubicBezTo>
                  <a:pt x="532916" y="4540670"/>
                  <a:pt x="496630" y="4572783"/>
                  <a:pt x="452452" y="4600474"/>
                </a:cubicBezTo>
                <a:cubicBezTo>
                  <a:pt x="451040" y="4605171"/>
                  <a:pt x="449536" y="4606768"/>
                  <a:pt x="446713" y="4616163"/>
                </a:cubicBezTo>
                <a:cubicBezTo>
                  <a:pt x="431393" y="4622825"/>
                  <a:pt x="416072" y="4629485"/>
                  <a:pt x="400845" y="4639248"/>
                </a:cubicBezTo>
                <a:cubicBezTo>
                  <a:pt x="399712" y="4653249"/>
                  <a:pt x="387400" y="4656718"/>
                  <a:pt x="378282" y="4663195"/>
                </a:cubicBezTo>
                <a:cubicBezTo>
                  <a:pt x="352154" y="4671728"/>
                  <a:pt x="340491" y="4696905"/>
                  <a:pt x="317464" y="4705346"/>
                </a:cubicBezTo>
                <a:cubicBezTo>
                  <a:pt x="294047" y="4752598"/>
                  <a:pt x="241606" y="4763462"/>
                  <a:pt x="206823" y="4793978"/>
                </a:cubicBezTo>
                <a:cubicBezTo>
                  <a:pt x="194696" y="4803649"/>
                  <a:pt x="180788" y="4805613"/>
                  <a:pt x="168569" y="4812183"/>
                </a:cubicBezTo>
                <a:cubicBezTo>
                  <a:pt x="157185" y="4846662"/>
                  <a:pt x="127399" y="4836681"/>
                  <a:pt x="102868" y="4846718"/>
                </a:cubicBezTo>
                <a:cubicBezTo>
                  <a:pt x="101363" y="4848315"/>
                  <a:pt x="99859" y="4849911"/>
                  <a:pt x="96851" y="4853104"/>
                </a:cubicBezTo>
                <a:cubicBezTo>
                  <a:pt x="95254" y="4851600"/>
                  <a:pt x="93749" y="4853197"/>
                  <a:pt x="92152" y="4851691"/>
                </a:cubicBezTo>
                <a:cubicBezTo>
                  <a:pt x="81344" y="4853564"/>
                  <a:pt x="77297" y="4873858"/>
                  <a:pt x="58503" y="4868207"/>
                </a:cubicBezTo>
                <a:cubicBezTo>
                  <a:pt x="77686" y="4835048"/>
                  <a:pt x="113026" y="4823138"/>
                  <a:pt x="140380" y="4803706"/>
                </a:cubicBezTo>
                <a:cubicBezTo>
                  <a:pt x="140380" y="4803706"/>
                  <a:pt x="140380" y="4803706"/>
                  <a:pt x="141976" y="4805210"/>
                </a:cubicBezTo>
                <a:cubicBezTo>
                  <a:pt x="141976" y="4805210"/>
                  <a:pt x="141976" y="4805210"/>
                  <a:pt x="143481" y="4803613"/>
                </a:cubicBezTo>
                <a:cubicBezTo>
                  <a:pt x="141884" y="4802109"/>
                  <a:pt x="140380" y="4803706"/>
                  <a:pt x="140380" y="4803706"/>
                </a:cubicBezTo>
                <a:cubicBezTo>
                  <a:pt x="138690" y="4799099"/>
                  <a:pt x="140008" y="4791301"/>
                  <a:pt x="143017" y="4788108"/>
                </a:cubicBezTo>
                <a:cubicBezTo>
                  <a:pt x="171596" y="4757775"/>
                  <a:pt x="185988" y="4720101"/>
                  <a:pt x="209777" y="4685255"/>
                </a:cubicBezTo>
                <a:cubicBezTo>
                  <a:pt x="220678" y="4686484"/>
                  <a:pt x="225283" y="4684795"/>
                  <a:pt x="231207" y="4675309"/>
                </a:cubicBezTo>
                <a:cubicBezTo>
                  <a:pt x="241570" y="4606716"/>
                  <a:pt x="293455" y="4577245"/>
                  <a:pt x="346937" y="4549278"/>
                </a:cubicBezTo>
                <a:cubicBezTo>
                  <a:pt x="352953" y="4542892"/>
                  <a:pt x="362350" y="4545718"/>
                  <a:pt x="367141" y="4550232"/>
                </a:cubicBezTo>
                <a:cubicBezTo>
                  <a:pt x="373343" y="4550048"/>
                  <a:pt x="378042" y="4551462"/>
                  <a:pt x="379639" y="4552967"/>
                </a:cubicBezTo>
                <a:cubicBezTo>
                  <a:pt x="393454" y="4547901"/>
                  <a:pt x="405674" y="4541332"/>
                  <a:pt x="417893" y="4534762"/>
                </a:cubicBezTo>
                <a:cubicBezTo>
                  <a:pt x="417893" y="4534762"/>
                  <a:pt x="419398" y="4533165"/>
                  <a:pt x="420994" y="4534670"/>
                </a:cubicBezTo>
                <a:cubicBezTo>
                  <a:pt x="419398" y="4533165"/>
                  <a:pt x="420994" y="4534670"/>
                  <a:pt x="419398" y="4533165"/>
                </a:cubicBezTo>
                <a:cubicBezTo>
                  <a:pt x="435572" y="4503199"/>
                  <a:pt x="456630" y="4480849"/>
                  <a:pt x="484078" y="4464517"/>
                </a:cubicBezTo>
                <a:cubicBezTo>
                  <a:pt x="525247" y="4440019"/>
                  <a:pt x="563503" y="4421815"/>
                  <a:pt x="593308" y="4380582"/>
                </a:cubicBezTo>
                <a:cubicBezTo>
                  <a:pt x="603744" y="4366306"/>
                  <a:pt x="620754" y="4364250"/>
                  <a:pt x="637486" y="4352891"/>
                </a:cubicBezTo>
                <a:cubicBezTo>
                  <a:pt x="637579" y="4355993"/>
                  <a:pt x="639084" y="4354396"/>
                  <a:pt x="639176" y="4357497"/>
                </a:cubicBezTo>
                <a:cubicBezTo>
                  <a:pt x="640681" y="4355900"/>
                  <a:pt x="639084" y="4354396"/>
                  <a:pt x="639084" y="4354396"/>
                </a:cubicBezTo>
                <a:cubicBezTo>
                  <a:pt x="639084" y="4354396"/>
                  <a:pt x="639084" y="4354396"/>
                  <a:pt x="637486" y="4352891"/>
                </a:cubicBezTo>
                <a:cubicBezTo>
                  <a:pt x="637393" y="4349790"/>
                  <a:pt x="638712" y="4341992"/>
                  <a:pt x="641720" y="4338799"/>
                </a:cubicBezTo>
                <a:cubicBezTo>
                  <a:pt x="697747" y="4292134"/>
                  <a:pt x="740904" y="4230330"/>
                  <a:pt x="801814" y="4191279"/>
                </a:cubicBezTo>
                <a:cubicBezTo>
                  <a:pt x="801814" y="4191279"/>
                  <a:pt x="801814" y="4191279"/>
                  <a:pt x="803411" y="4192784"/>
                </a:cubicBezTo>
                <a:cubicBezTo>
                  <a:pt x="801814" y="4191279"/>
                  <a:pt x="801814" y="4191279"/>
                  <a:pt x="804823" y="4188086"/>
                </a:cubicBezTo>
                <a:cubicBezTo>
                  <a:pt x="804823" y="4188086"/>
                  <a:pt x="804823" y="4188086"/>
                  <a:pt x="801814" y="4191279"/>
                </a:cubicBezTo>
                <a:cubicBezTo>
                  <a:pt x="803133" y="4183481"/>
                  <a:pt x="804544" y="4178784"/>
                  <a:pt x="806049" y="4177187"/>
                </a:cubicBezTo>
                <a:cubicBezTo>
                  <a:pt x="815167" y="4170709"/>
                  <a:pt x="825881" y="4165736"/>
                  <a:pt x="834999" y="4159258"/>
                </a:cubicBezTo>
                <a:cubicBezTo>
                  <a:pt x="836411" y="4154560"/>
                  <a:pt x="839419" y="4151367"/>
                  <a:pt x="839234" y="4145165"/>
                </a:cubicBezTo>
                <a:cubicBezTo>
                  <a:pt x="846940" y="4143385"/>
                  <a:pt x="853050" y="4140100"/>
                  <a:pt x="859160" y="4136816"/>
                </a:cubicBezTo>
                <a:cubicBezTo>
                  <a:pt x="863486" y="4125824"/>
                  <a:pt x="878992" y="4125365"/>
                  <a:pt x="881815" y="4115970"/>
                </a:cubicBezTo>
                <a:cubicBezTo>
                  <a:pt x="895538" y="4107804"/>
                  <a:pt x="898361" y="4098408"/>
                  <a:pt x="907387" y="4088829"/>
                </a:cubicBezTo>
                <a:cubicBezTo>
                  <a:pt x="908704" y="4081031"/>
                  <a:pt x="918009" y="4080755"/>
                  <a:pt x="919234" y="4069855"/>
                </a:cubicBezTo>
                <a:cubicBezTo>
                  <a:pt x="930042" y="4067984"/>
                  <a:pt x="939160" y="4061505"/>
                  <a:pt x="948371" y="4058129"/>
                </a:cubicBezTo>
                <a:cubicBezTo>
                  <a:pt x="951472" y="4058038"/>
                  <a:pt x="956356" y="4065653"/>
                  <a:pt x="962465" y="4062368"/>
                </a:cubicBezTo>
                <a:cubicBezTo>
                  <a:pt x="982391" y="4054019"/>
                  <a:pt x="1000720" y="4044164"/>
                  <a:pt x="1020553" y="4032714"/>
                </a:cubicBezTo>
                <a:cubicBezTo>
                  <a:pt x="1020274" y="4023410"/>
                  <a:pt x="1027888" y="4018528"/>
                  <a:pt x="1033998" y="4015244"/>
                </a:cubicBezTo>
                <a:cubicBezTo>
                  <a:pt x="1040108" y="4011959"/>
                  <a:pt x="1046217" y="4008674"/>
                  <a:pt x="1052327" y="4005389"/>
                </a:cubicBezTo>
                <a:cubicBezTo>
                  <a:pt x="1067647" y="3998728"/>
                  <a:pt x="1079866" y="3992159"/>
                  <a:pt x="1091900" y="3979387"/>
                </a:cubicBezTo>
                <a:cubicBezTo>
                  <a:pt x="1102429" y="3968211"/>
                  <a:pt x="1116059" y="3956944"/>
                  <a:pt x="1131659" y="3959587"/>
                </a:cubicBezTo>
                <a:cubicBezTo>
                  <a:pt x="1166049" y="3967881"/>
                  <a:pt x="1190210" y="3945438"/>
                  <a:pt x="1217750" y="3932207"/>
                </a:cubicBezTo>
                <a:cubicBezTo>
                  <a:pt x="1217750" y="3932207"/>
                  <a:pt x="1219439" y="3936813"/>
                  <a:pt x="1219439" y="3936813"/>
                </a:cubicBezTo>
                <a:cubicBezTo>
                  <a:pt x="1219439" y="3936813"/>
                  <a:pt x="1219439" y="3936813"/>
                  <a:pt x="1220943" y="3935216"/>
                </a:cubicBezTo>
                <a:cubicBezTo>
                  <a:pt x="1220943" y="3935216"/>
                  <a:pt x="1220943" y="3935216"/>
                  <a:pt x="1217750" y="3932207"/>
                </a:cubicBezTo>
                <a:cubicBezTo>
                  <a:pt x="1218882" y="3918206"/>
                  <a:pt x="1231194" y="3914737"/>
                  <a:pt x="1243506" y="3911269"/>
                </a:cubicBezTo>
                <a:cubicBezTo>
                  <a:pt x="1241816" y="3906664"/>
                  <a:pt x="1244732" y="3900369"/>
                  <a:pt x="1246143" y="3895671"/>
                </a:cubicBezTo>
                <a:cubicBezTo>
                  <a:pt x="1255354" y="3892295"/>
                  <a:pt x="1264565" y="3888918"/>
                  <a:pt x="1275187" y="3880844"/>
                </a:cubicBezTo>
                <a:cubicBezTo>
                  <a:pt x="1273404" y="3873138"/>
                  <a:pt x="1279421" y="3866752"/>
                  <a:pt x="1288632" y="3863375"/>
                </a:cubicBezTo>
                <a:cubicBezTo>
                  <a:pt x="1306311" y="3831812"/>
                  <a:pt x="1343526" y="3830711"/>
                  <a:pt x="1370879" y="3811278"/>
                </a:cubicBezTo>
                <a:cubicBezTo>
                  <a:pt x="1375484" y="3809589"/>
                  <a:pt x="1377082" y="3811094"/>
                  <a:pt x="1380091" y="3807901"/>
                </a:cubicBezTo>
                <a:cubicBezTo>
                  <a:pt x="1382635" y="3789203"/>
                  <a:pt x="1401149" y="3785551"/>
                  <a:pt x="1413368" y="3778981"/>
                </a:cubicBezTo>
                <a:cubicBezTo>
                  <a:pt x="1416469" y="3778889"/>
                  <a:pt x="1419478" y="3775696"/>
                  <a:pt x="1420981" y="3774100"/>
                </a:cubicBezTo>
                <a:cubicBezTo>
                  <a:pt x="1420704" y="3764796"/>
                  <a:pt x="1426721" y="3758410"/>
                  <a:pt x="1435931" y="3755034"/>
                </a:cubicBezTo>
                <a:cubicBezTo>
                  <a:pt x="1437156" y="3744134"/>
                  <a:pt x="1443267" y="3740849"/>
                  <a:pt x="1450880" y="3735968"/>
                </a:cubicBezTo>
                <a:cubicBezTo>
                  <a:pt x="1456989" y="3732683"/>
                  <a:pt x="1463099" y="3729398"/>
                  <a:pt x="1469208" y="3726113"/>
                </a:cubicBezTo>
                <a:cubicBezTo>
                  <a:pt x="1469115" y="3723013"/>
                  <a:pt x="1472032" y="3716718"/>
                  <a:pt x="1471938" y="3713618"/>
                </a:cubicBezTo>
                <a:cubicBezTo>
                  <a:pt x="1485662" y="3705451"/>
                  <a:pt x="1504455" y="3711103"/>
                  <a:pt x="1514891" y="3696827"/>
                </a:cubicBezTo>
                <a:cubicBezTo>
                  <a:pt x="1541781" y="3661887"/>
                  <a:pt x="1583230" y="3646693"/>
                  <a:pt x="1616786" y="3627076"/>
                </a:cubicBezTo>
                <a:cubicBezTo>
                  <a:pt x="1628541" y="3605001"/>
                  <a:pt x="1643676" y="3592138"/>
                  <a:pt x="1664920" y="3575989"/>
                </a:cubicBezTo>
                <a:cubicBezTo>
                  <a:pt x="1715115" y="3541912"/>
                  <a:pt x="1760427" y="3500221"/>
                  <a:pt x="1807428" y="3463134"/>
                </a:cubicBezTo>
                <a:cubicBezTo>
                  <a:pt x="1813444" y="3456748"/>
                  <a:pt x="1811755" y="3452142"/>
                  <a:pt x="1813167" y="3447444"/>
                </a:cubicBezTo>
                <a:cubicBezTo>
                  <a:pt x="1846630" y="3424727"/>
                  <a:pt x="1872108" y="3394485"/>
                  <a:pt x="1902285" y="3365657"/>
                </a:cubicBezTo>
                <a:cubicBezTo>
                  <a:pt x="1917328" y="3349692"/>
                  <a:pt x="1927206" y="3316808"/>
                  <a:pt x="1963381" y="3332810"/>
                </a:cubicBezTo>
                <a:cubicBezTo>
                  <a:pt x="2022973" y="3301558"/>
                  <a:pt x="2084161" y="3271812"/>
                  <a:pt x="2122713" y="3211697"/>
                </a:cubicBezTo>
                <a:cubicBezTo>
                  <a:pt x="2150922" y="3168959"/>
                  <a:pt x="2183921" y="3130735"/>
                  <a:pt x="2231386" y="3109154"/>
                </a:cubicBezTo>
                <a:cubicBezTo>
                  <a:pt x="2266632" y="3094144"/>
                  <a:pt x="2285815" y="3060985"/>
                  <a:pt x="2319372" y="3041368"/>
                </a:cubicBezTo>
                <a:cubicBezTo>
                  <a:pt x="2320783" y="3036671"/>
                  <a:pt x="2323792" y="3033478"/>
                  <a:pt x="2322102" y="3028871"/>
                </a:cubicBezTo>
                <a:cubicBezTo>
                  <a:pt x="2335733" y="3017604"/>
                  <a:pt x="2344851" y="3011127"/>
                  <a:pt x="2356884" y="2998355"/>
                </a:cubicBezTo>
                <a:cubicBezTo>
                  <a:pt x="2359893" y="2995162"/>
                  <a:pt x="2359707" y="2988959"/>
                  <a:pt x="2361118" y="2984261"/>
                </a:cubicBezTo>
                <a:cubicBezTo>
                  <a:pt x="2368546" y="2973179"/>
                  <a:pt x="2380673" y="2963507"/>
                  <a:pt x="2392892" y="2956938"/>
                </a:cubicBezTo>
                <a:cubicBezTo>
                  <a:pt x="2395715" y="2947542"/>
                  <a:pt x="2400227" y="2942753"/>
                  <a:pt x="2407841" y="2937872"/>
                </a:cubicBezTo>
                <a:cubicBezTo>
                  <a:pt x="2407562" y="2928569"/>
                  <a:pt x="2415176" y="2923687"/>
                  <a:pt x="2422790" y="2918806"/>
                </a:cubicBezTo>
                <a:cubicBezTo>
                  <a:pt x="2423737" y="2898603"/>
                  <a:pt x="2438872" y="2885739"/>
                  <a:pt x="2450813" y="2869866"/>
                </a:cubicBezTo>
                <a:cubicBezTo>
                  <a:pt x="2470089" y="2839808"/>
                  <a:pt x="2494155" y="2814265"/>
                  <a:pt x="2508734" y="2782793"/>
                </a:cubicBezTo>
                <a:cubicBezTo>
                  <a:pt x="2506859" y="2771986"/>
                  <a:pt x="2514472" y="2767105"/>
                  <a:pt x="2522086" y="2762223"/>
                </a:cubicBezTo>
                <a:cubicBezTo>
                  <a:pt x="2527359" y="2731028"/>
                  <a:pt x="2537425" y="2704347"/>
                  <a:pt x="2564779" y="2684914"/>
                </a:cubicBezTo>
                <a:cubicBezTo>
                  <a:pt x="2564408" y="2672509"/>
                  <a:pt x="2567231" y="2663114"/>
                  <a:pt x="2573155" y="2653627"/>
                </a:cubicBezTo>
                <a:cubicBezTo>
                  <a:pt x="2576164" y="2650434"/>
                  <a:pt x="2577574" y="2645736"/>
                  <a:pt x="2580582" y="2642543"/>
                </a:cubicBezTo>
                <a:cubicBezTo>
                  <a:pt x="2580397" y="2636341"/>
                  <a:pt x="2580212" y="2630139"/>
                  <a:pt x="2583220" y="2626946"/>
                </a:cubicBezTo>
                <a:cubicBezTo>
                  <a:pt x="2582942" y="2617642"/>
                  <a:pt x="2590555" y="2612761"/>
                  <a:pt x="2596572" y="2606374"/>
                </a:cubicBezTo>
                <a:cubicBezTo>
                  <a:pt x="2594975" y="2604870"/>
                  <a:pt x="2594882" y="2601769"/>
                  <a:pt x="2593192" y="2597163"/>
                </a:cubicBezTo>
                <a:cubicBezTo>
                  <a:pt x="2594696" y="2595566"/>
                  <a:pt x="2596015" y="2587768"/>
                  <a:pt x="2599024" y="2584575"/>
                </a:cubicBezTo>
                <a:cubicBezTo>
                  <a:pt x="2598745" y="2575271"/>
                  <a:pt x="2604762" y="2568885"/>
                  <a:pt x="2612376" y="2564004"/>
                </a:cubicBezTo>
                <a:cubicBezTo>
                  <a:pt x="2613787" y="2559306"/>
                  <a:pt x="2615291" y="2557710"/>
                  <a:pt x="2615106" y="2551508"/>
                </a:cubicBezTo>
                <a:cubicBezTo>
                  <a:pt x="2615106" y="2551508"/>
                  <a:pt x="2615106" y="2551508"/>
                  <a:pt x="2619803" y="2552921"/>
                </a:cubicBezTo>
                <a:cubicBezTo>
                  <a:pt x="2619803" y="2552921"/>
                  <a:pt x="2619803" y="2552921"/>
                  <a:pt x="2621308" y="2551324"/>
                </a:cubicBezTo>
                <a:cubicBezTo>
                  <a:pt x="2619803" y="2552921"/>
                  <a:pt x="2618206" y="2551416"/>
                  <a:pt x="2615106" y="2551508"/>
                </a:cubicBezTo>
                <a:cubicBezTo>
                  <a:pt x="2618021" y="2545214"/>
                  <a:pt x="2621029" y="2542021"/>
                  <a:pt x="2620843" y="2535818"/>
                </a:cubicBezTo>
                <a:cubicBezTo>
                  <a:pt x="2620843" y="2535818"/>
                  <a:pt x="2620843" y="2535818"/>
                  <a:pt x="2624038" y="2538828"/>
                </a:cubicBezTo>
                <a:cubicBezTo>
                  <a:pt x="2623946" y="2535727"/>
                  <a:pt x="2623946" y="2535727"/>
                  <a:pt x="2623946" y="2535727"/>
                </a:cubicBezTo>
                <a:cubicBezTo>
                  <a:pt x="2623946" y="2535727"/>
                  <a:pt x="2622441" y="2537323"/>
                  <a:pt x="2620843" y="2535818"/>
                </a:cubicBezTo>
                <a:cubicBezTo>
                  <a:pt x="2620751" y="2532717"/>
                  <a:pt x="2623667" y="2526423"/>
                  <a:pt x="2626675" y="2523230"/>
                </a:cubicBezTo>
                <a:cubicBezTo>
                  <a:pt x="2626675" y="2523230"/>
                  <a:pt x="2626675" y="2523230"/>
                  <a:pt x="2628272" y="2524735"/>
                </a:cubicBezTo>
                <a:cubicBezTo>
                  <a:pt x="2631280" y="2521542"/>
                  <a:pt x="2631280" y="2521542"/>
                  <a:pt x="2631280" y="2521542"/>
                </a:cubicBezTo>
                <a:cubicBezTo>
                  <a:pt x="2628272" y="2524735"/>
                  <a:pt x="2626675" y="2523230"/>
                  <a:pt x="2626675" y="2523230"/>
                </a:cubicBezTo>
                <a:cubicBezTo>
                  <a:pt x="2626397" y="2513926"/>
                  <a:pt x="2634011" y="2509045"/>
                  <a:pt x="2640120" y="2505761"/>
                </a:cubicBezTo>
                <a:cubicBezTo>
                  <a:pt x="2642386" y="2477758"/>
                  <a:pt x="2647753" y="2449664"/>
                  <a:pt x="2679991" y="2437846"/>
                </a:cubicBezTo>
                <a:cubicBezTo>
                  <a:pt x="2681402" y="2433149"/>
                  <a:pt x="2681217" y="2426946"/>
                  <a:pt x="2684226" y="2423753"/>
                </a:cubicBezTo>
                <a:cubicBezTo>
                  <a:pt x="2684226" y="2423753"/>
                  <a:pt x="2684226" y="2423753"/>
                  <a:pt x="2682721" y="2425350"/>
                </a:cubicBezTo>
                <a:cubicBezTo>
                  <a:pt x="2684039" y="2417551"/>
                  <a:pt x="2685450" y="2412854"/>
                  <a:pt x="2689963" y="2408064"/>
                </a:cubicBezTo>
                <a:cubicBezTo>
                  <a:pt x="2691467" y="2406468"/>
                  <a:pt x="2694568" y="2406375"/>
                  <a:pt x="2697577" y="2403183"/>
                </a:cubicBezTo>
                <a:cubicBezTo>
                  <a:pt x="2698989" y="2398485"/>
                  <a:pt x="2701997" y="2395292"/>
                  <a:pt x="2703408" y="2390594"/>
                </a:cubicBezTo>
                <a:cubicBezTo>
                  <a:pt x="2703408" y="2390594"/>
                  <a:pt x="2703408" y="2390594"/>
                  <a:pt x="2701904" y="2392191"/>
                </a:cubicBezTo>
                <a:cubicBezTo>
                  <a:pt x="2707828" y="2382704"/>
                  <a:pt x="2713938" y="2379419"/>
                  <a:pt x="2718358" y="2371529"/>
                </a:cubicBezTo>
                <a:cubicBezTo>
                  <a:pt x="2719861" y="2369933"/>
                  <a:pt x="2721366" y="2368336"/>
                  <a:pt x="2724467" y="2368244"/>
                </a:cubicBezTo>
                <a:cubicBezTo>
                  <a:pt x="2741385" y="2363087"/>
                  <a:pt x="2748255" y="2333397"/>
                  <a:pt x="2765637" y="2343746"/>
                </a:cubicBezTo>
                <a:cubicBezTo>
                  <a:pt x="2783111" y="2357196"/>
                  <a:pt x="2757169" y="2371931"/>
                  <a:pt x="2754532" y="2387529"/>
                </a:cubicBezTo>
                <a:cubicBezTo>
                  <a:pt x="2749071" y="2412522"/>
                  <a:pt x="2740417" y="2434506"/>
                  <a:pt x="2720770" y="2452159"/>
                </a:cubicBezTo>
                <a:cubicBezTo>
                  <a:pt x="2719359" y="2456856"/>
                  <a:pt x="2716351" y="2460049"/>
                  <a:pt x="2716536" y="2466251"/>
                </a:cubicBezTo>
                <a:cubicBezTo>
                  <a:pt x="2713528" y="2469444"/>
                  <a:pt x="2712209" y="2477244"/>
                  <a:pt x="2712302" y="2480344"/>
                </a:cubicBezTo>
                <a:cubicBezTo>
                  <a:pt x="2712488" y="2486547"/>
                  <a:pt x="2709479" y="2489740"/>
                  <a:pt x="2704966" y="2494530"/>
                </a:cubicBezTo>
                <a:cubicBezTo>
                  <a:pt x="2700361" y="2496218"/>
                  <a:pt x="2698857" y="2497814"/>
                  <a:pt x="2695849" y="2501007"/>
                </a:cubicBezTo>
                <a:cubicBezTo>
                  <a:pt x="2695942" y="2504108"/>
                  <a:pt x="2694531" y="2508806"/>
                  <a:pt x="2690018" y="2513596"/>
                </a:cubicBezTo>
                <a:cubicBezTo>
                  <a:pt x="2691708" y="2518201"/>
                  <a:pt x="2688699" y="2521394"/>
                  <a:pt x="2688885" y="2527596"/>
                </a:cubicBezTo>
                <a:cubicBezTo>
                  <a:pt x="2687751" y="2541598"/>
                  <a:pt x="2681921" y="2554186"/>
                  <a:pt x="2677965" y="2577583"/>
                </a:cubicBezTo>
                <a:cubicBezTo>
                  <a:pt x="2703536" y="2550443"/>
                  <a:pt x="2738578" y="2580444"/>
                  <a:pt x="2757853" y="2550386"/>
                </a:cubicBezTo>
                <a:cubicBezTo>
                  <a:pt x="2759264" y="2545689"/>
                  <a:pt x="2763777" y="2540899"/>
                  <a:pt x="2763684" y="2537798"/>
                </a:cubicBezTo>
                <a:cubicBezTo>
                  <a:pt x="2766786" y="2537706"/>
                  <a:pt x="2769794" y="2534513"/>
                  <a:pt x="2771298" y="2532917"/>
                </a:cubicBezTo>
                <a:cubicBezTo>
                  <a:pt x="2775811" y="2528127"/>
                  <a:pt x="2777223" y="2523430"/>
                  <a:pt x="2777037" y="2517227"/>
                </a:cubicBezTo>
                <a:cubicBezTo>
                  <a:pt x="2784558" y="2509246"/>
                  <a:pt x="2790481" y="2499758"/>
                  <a:pt x="2802701" y="2493189"/>
                </a:cubicBezTo>
                <a:cubicBezTo>
                  <a:pt x="2798374" y="2504180"/>
                  <a:pt x="2789349" y="2513759"/>
                  <a:pt x="2786619" y="2526256"/>
                </a:cubicBezTo>
                <a:cubicBezTo>
                  <a:pt x="2783518" y="2526348"/>
                  <a:pt x="2783518" y="2526348"/>
                  <a:pt x="2782014" y="2527944"/>
                </a:cubicBezTo>
                <a:cubicBezTo>
                  <a:pt x="2783611" y="2529448"/>
                  <a:pt x="2783611" y="2529448"/>
                  <a:pt x="2785208" y="2530953"/>
                </a:cubicBezTo>
                <a:cubicBezTo>
                  <a:pt x="2786712" y="2529357"/>
                  <a:pt x="2785115" y="2527852"/>
                  <a:pt x="2786619" y="2526256"/>
                </a:cubicBezTo>
                <a:cubicBezTo>
                  <a:pt x="2797241" y="2518182"/>
                  <a:pt x="2801568" y="2507190"/>
                  <a:pt x="2802701" y="2493189"/>
                </a:cubicBezTo>
                <a:cubicBezTo>
                  <a:pt x="2805802" y="2493097"/>
                  <a:pt x="2807306" y="2491501"/>
                  <a:pt x="2811911" y="2489812"/>
                </a:cubicBezTo>
                <a:cubicBezTo>
                  <a:pt x="2811634" y="2480508"/>
                  <a:pt x="2822441" y="2478637"/>
                  <a:pt x="2825357" y="2472343"/>
                </a:cubicBezTo>
                <a:cubicBezTo>
                  <a:pt x="2826675" y="2464544"/>
                  <a:pt x="2828180" y="2462948"/>
                  <a:pt x="2829591" y="2458249"/>
                </a:cubicBezTo>
                <a:cubicBezTo>
                  <a:pt x="2859582" y="2423219"/>
                  <a:pt x="2891262" y="2392794"/>
                  <a:pt x="2905469" y="2348919"/>
                </a:cubicBezTo>
                <a:cubicBezTo>
                  <a:pt x="2908385" y="2342624"/>
                  <a:pt x="2906695" y="2338019"/>
                  <a:pt x="2909703" y="2334826"/>
                </a:cubicBezTo>
                <a:cubicBezTo>
                  <a:pt x="2895516" y="2327486"/>
                  <a:pt x="2886398" y="2333963"/>
                  <a:pt x="2877280" y="2340441"/>
                </a:cubicBezTo>
                <a:cubicBezTo>
                  <a:pt x="2869666" y="2345322"/>
                  <a:pt x="2863835" y="2357910"/>
                  <a:pt x="2854345" y="2351984"/>
                </a:cubicBezTo>
                <a:cubicBezTo>
                  <a:pt x="2840158" y="2344644"/>
                  <a:pt x="2838190" y="2330735"/>
                  <a:pt x="2840920" y="2318238"/>
                </a:cubicBezTo>
                <a:cubicBezTo>
                  <a:pt x="2845154" y="2304146"/>
                  <a:pt x="2849481" y="2293153"/>
                  <a:pt x="2863204" y="2284988"/>
                </a:cubicBezTo>
                <a:cubicBezTo>
                  <a:pt x="2861608" y="2283483"/>
                  <a:pt x="2859918" y="2278876"/>
                  <a:pt x="2858321" y="2277372"/>
                </a:cubicBezTo>
                <a:cubicBezTo>
                  <a:pt x="2856538" y="2269664"/>
                  <a:pt x="2851654" y="2262050"/>
                  <a:pt x="2848460" y="2259040"/>
                </a:cubicBezTo>
                <a:cubicBezTo>
                  <a:pt x="2849872" y="2254343"/>
                  <a:pt x="2851283" y="2249645"/>
                  <a:pt x="2854198" y="2243352"/>
                </a:cubicBezTo>
                <a:cubicBezTo>
                  <a:pt x="2855609" y="2238653"/>
                  <a:pt x="2857021" y="2233956"/>
                  <a:pt x="2858432" y="2229258"/>
                </a:cubicBezTo>
                <a:cubicBezTo>
                  <a:pt x="2863038" y="2227570"/>
                  <a:pt x="2864542" y="2225973"/>
                  <a:pt x="2867643" y="2225881"/>
                </a:cubicBezTo>
                <a:cubicBezTo>
                  <a:pt x="2870281" y="2210284"/>
                  <a:pt x="2882592" y="2206816"/>
                  <a:pt x="2890206" y="2201934"/>
                </a:cubicBezTo>
                <a:cubicBezTo>
                  <a:pt x="2879511" y="2155692"/>
                  <a:pt x="2906772" y="2133158"/>
                  <a:pt x="2943522" y="2116551"/>
                </a:cubicBezTo>
                <a:cubicBezTo>
                  <a:pt x="2934980" y="2090420"/>
                  <a:pt x="2943448" y="2062234"/>
                  <a:pt x="2967794" y="2045994"/>
                </a:cubicBezTo>
                <a:cubicBezTo>
                  <a:pt x="2969206" y="2041296"/>
                  <a:pt x="2972214" y="2038103"/>
                  <a:pt x="2972028" y="2031901"/>
                </a:cubicBezTo>
                <a:cubicBezTo>
                  <a:pt x="2994962" y="2020358"/>
                  <a:pt x="3014796" y="2008908"/>
                  <a:pt x="3037729" y="1997365"/>
                </a:cubicBezTo>
                <a:cubicBezTo>
                  <a:pt x="3038955" y="1986465"/>
                  <a:pt x="3043468" y="1981676"/>
                  <a:pt x="3052678" y="1978299"/>
                </a:cubicBezTo>
                <a:cubicBezTo>
                  <a:pt x="3061425" y="1959417"/>
                  <a:pt x="3065474" y="1939122"/>
                  <a:pt x="3083709" y="1926166"/>
                </a:cubicBezTo>
                <a:cubicBezTo>
                  <a:pt x="3086718" y="1922973"/>
                  <a:pt x="3086625" y="1919872"/>
                  <a:pt x="3089541" y="1913578"/>
                </a:cubicBezTo>
                <a:cubicBezTo>
                  <a:pt x="3109281" y="1899026"/>
                  <a:pt x="3108353" y="1868014"/>
                  <a:pt x="3131287" y="1856472"/>
                </a:cubicBezTo>
                <a:cubicBezTo>
                  <a:pt x="3132884" y="1857977"/>
                  <a:pt x="3132884" y="1857977"/>
                  <a:pt x="3131380" y="1859573"/>
                </a:cubicBezTo>
                <a:cubicBezTo>
                  <a:pt x="3134388" y="1856380"/>
                  <a:pt x="3134388" y="1856380"/>
                  <a:pt x="3134388" y="1856380"/>
                </a:cubicBezTo>
                <a:cubicBezTo>
                  <a:pt x="3134388" y="1856380"/>
                  <a:pt x="3134388" y="1856380"/>
                  <a:pt x="3131287" y="1856472"/>
                </a:cubicBezTo>
                <a:cubicBezTo>
                  <a:pt x="3132698" y="1851774"/>
                  <a:pt x="3134109" y="1847076"/>
                  <a:pt x="3137118" y="1843883"/>
                </a:cubicBezTo>
                <a:cubicBezTo>
                  <a:pt x="3137880" y="1817478"/>
                  <a:pt x="3146719" y="1801696"/>
                  <a:pt x="3171157" y="1788557"/>
                </a:cubicBezTo>
                <a:cubicBezTo>
                  <a:pt x="3171064" y="1785457"/>
                  <a:pt x="3172476" y="1780759"/>
                  <a:pt x="3173887" y="1776061"/>
                </a:cubicBezTo>
                <a:cubicBezTo>
                  <a:pt x="3184324" y="1761784"/>
                  <a:pt x="3199552" y="1752022"/>
                  <a:pt x="3216376" y="1743764"/>
                </a:cubicBezTo>
                <a:cubicBezTo>
                  <a:pt x="3241483" y="1701118"/>
                  <a:pt x="3269785" y="1661482"/>
                  <a:pt x="3282394" y="1616102"/>
                </a:cubicBezTo>
                <a:cubicBezTo>
                  <a:pt x="3282394" y="1616102"/>
                  <a:pt x="3283991" y="1617606"/>
                  <a:pt x="3285588" y="1619111"/>
                </a:cubicBezTo>
                <a:cubicBezTo>
                  <a:pt x="3288596" y="1615918"/>
                  <a:pt x="3288596" y="1615918"/>
                  <a:pt x="3288596" y="1615918"/>
                </a:cubicBezTo>
                <a:cubicBezTo>
                  <a:pt x="3288596" y="1615918"/>
                  <a:pt x="3288596" y="1615918"/>
                  <a:pt x="3282394" y="1616102"/>
                </a:cubicBezTo>
                <a:cubicBezTo>
                  <a:pt x="3276674" y="1580576"/>
                  <a:pt x="3280352" y="1547876"/>
                  <a:pt x="3291829" y="1516497"/>
                </a:cubicBezTo>
                <a:cubicBezTo>
                  <a:pt x="3283379" y="1493468"/>
                  <a:pt x="3290436" y="1469980"/>
                  <a:pt x="3292795" y="1445079"/>
                </a:cubicBezTo>
                <a:cubicBezTo>
                  <a:pt x="3295804" y="1441886"/>
                  <a:pt x="3294114" y="1437279"/>
                  <a:pt x="3297029" y="1430986"/>
                </a:cubicBezTo>
                <a:cubicBezTo>
                  <a:pt x="3298534" y="1429389"/>
                  <a:pt x="3299852" y="1421590"/>
                  <a:pt x="3301264" y="1416893"/>
                </a:cubicBezTo>
                <a:cubicBezTo>
                  <a:pt x="3297791" y="1404580"/>
                  <a:pt x="3297420" y="1392176"/>
                  <a:pt x="3306353" y="1379495"/>
                </a:cubicBezTo>
                <a:cubicBezTo>
                  <a:pt x="3301282" y="1365677"/>
                  <a:pt x="3302416" y="1351677"/>
                  <a:pt x="3309937" y="1343694"/>
                </a:cubicBezTo>
                <a:cubicBezTo>
                  <a:pt x="3307226" y="1304975"/>
                  <a:pt x="3303011" y="1267853"/>
                  <a:pt x="3317495" y="1233281"/>
                </a:cubicBezTo>
                <a:cubicBezTo>
                  <a:pt x="3317495" y="1233281"/>
                  <a:pt x="3317495" y="1233281"/>
                  <a:pt x="3319093" y="1234787"/>
                </a:cubicBezTo>
                <a:cubicBezTo>
                  <a:pt x="3320597" y="1233190"/>
                  <a:pt x="3320597" y="1233190"/>
                  <a:pt x="3319000" y="1231685"/>
                </a:cubicBezTo>
                <a:cubicBezTo>
                  <a:pt x="3317495" y="1233281"/>
                  <a:pt x="3317495" y="1233281"/>
                  <a:pt x="3317495" y="1233281"/>
                </a:cubicBezTo>
                <a:cubicBezTo>
                  <a:pt x="3297497" y="1187314"/>
                  <a:pt x="3314618" y="1137145"/>
                  <a:pt x="3305427" y="1089307"/>
                </a:cubicBezTo>
                <a:cubicBezTo>
                  <a:pt x="3298761" y="1073984"/>
                  <a:pt x="3299893" y="1059983"/>
                  <a:pt x="3293227" y="1044661"/>
                </a:cubicBezTo>
                <a:cubicBezTo>
                  <a:pt x="3288158" y="1030843"/>
                  <a:pt x="3275381" y="1018806"/>
                  <a:pt x="3284221" y="1003025"/>
                </a:cubicBezTo>
                <a:cubicBezTo>
                  <a:pt x="3271260" y="984785"/>
                  <a:pt x="3273804" y="966086"/>
                  <a:pt x="3289031" y="956323"/>
                </a:cubicBezTo>
                <a:cubicBezTo>
                  <a:pt x="3321083" y="938303"/>
                  <a:pt x="3356144" y="917090"/>
                  <a:pt x="3388288" y="902171"/>
                </a:cubicBezTo>
                <a:cubicBezTo>
                  <a:pt x="3389793" y="900574"/>
                  <a:pt x="3397685" y="904997"/>
                  <a:pt x="3402384" y="906410"/>
                </a:cubicBezTo>
                <a:cubicBezTo>
                  <a:pt x="3405578" y="909419"/>
                  <a:pt x="3410275" y="910832"/>
                  <a:pt x="3416478" y="910649"/>
                </a:cubicBezTo>
                <a:cubicBezTo>
                  <a:pt x="3426060" y="919677"/>
                  <a:pt x="3438558" y="922410"/>
                  <a:pt x="3450870" y="918943"/>
                </a:cubicBezTo>
                <a:cubicBezTo>
                  <a:pt x="3458577" y="917162"/>
                  <a:pt x="3464686" y="913877"/>
                  <a:pt x="3474082" y="916703"/>
                </a:cubicBezTo>
                <a:cubicBezTo>
                  <a:pt x="3504054" y="932887"/>
                  <a:pt x="3514955" y="934117"/>
                  <a:pt x="3534973" y="928869"/>
                </a:cubicBezTo>
                <a:cubicBezTo>
                  <a:pt x="3548194" y="1007626"/>
                  <a:pt x="3589252" y="1031243"/>
                  <a:pt x="3652130" y="1006102"/>
                </a:cubicBezTo>
                <a:cubicBezTo>
                  <a:pt x="3653542" y="1001405"/>
                  <a:pt x="3656458" y="995111"/>
                  <a:pt x="3659466" y="991918"/>
                </a:cubicBezTo>
                <a:cubicBezTo>
                  <a:pt x="3659466" y="991918"/>
                  <a:pt x="3663979" y="987128"/>
                  <a:pt x="3665483" y="985531"/>
                </a:cubicBezTo>
                <a:cubicBezTo>
                  <a:pt x="3668492" y="982339"/>
                  <a:pt x="3669903" y="977641"/>
                  <a:pt x="3671313" y="972944"/>
                </a:cubicBezTo>
                <a:cubicBezTo>
                  <a:pt x="3672725" y="968246"/>
                  <a:pt x="3675733" y="965053"/>
                  <a:pt x="3677052" y="957254"/>
                </a:cubicBezTo>
                <a:cubicBezTo>
                  <a:pt x="3700636" y="967419"/>
                  <a:pt x="3691889" y="986303"/>
                  <a:pt x="3686151" y="1001991"/>
                </a:cubicBezTo>
                <a:cubicBezTo>
                  <a:pt x="3684739" y="1006689"/>
                  <a:pt x="3680227" y="1011478"/>
                  <a:pt x="3678816" y="1016176"/>
                </a:cubicBezTo>
                <a:cubicBezTo>
                  <a:pt x="3680022" y="1056491"/>
                  <a:pt x="3710663" y="1043169"/>
                  <a:pt x="3732557" y="1048728"/>
                </a:cubicBezTo>
                <a:cubicBezTo>
                  <a:pt x="3732279" y="1039425"/>
                  <a:pt x="3738296" y="1033039"/>
                  <a:pt x="3746002" y="1031259"/>
                </a:cubicBezTo>
                <a:cubicBezTo>
                  <a:pt x="3747321" y="1023460"/>
                  <a:pt x="3747227" y="1020359"/>
                  <a:pt x="3751740" y="1015569"/>
                </a:cubicBezTo>
                <a:cubicBezTo>
                  <a:pt x="3750050" y="1010964"/>
                  <a:pt x="3753059" y="1007771"/>
                  <a:pt x="3755975" y="1001477"/>
                </a:cubicBezTo>
                <a:cubicBezTo>
                  <a:pt x="3757293" y="993678"/>
                  <a:pt x="3755324" y="979768"/>
                  <a:pt x="3764813" y="985695"/>
                </a:cubicBezTo>
                <a:cubicBezTo>
                  <a:pt x="3780413" y="988338"/>
                  <a:pt x="3780877" y="1003844"/>
                  <a:pt x="3776550" y="1014835"/>
                </a:cubicBezTo>
                <a:cubicBezTo>
                  <a:pt x="3773634" y="1021129"/>
                  <a:pt x="3772222" y="1025827"/>
                  <a:pt x="3770812" y="1030525"/>
                </a:cubicBezTo>
                <a:cubicBezTo>
                  <a:pt x="3767896" y="1036819"/>
                  <a:pt x="3767989" y="1039920"/>
                  <a:pt x="3765073" y="1046214"/>
                </a:cubicBezTo>
                <a:cubicBezTo>
                  <a:pt x="3769957" y="1053830"/>
                  <a:pt x="3771740" y="1061537"/>
                  <a:pt x="3765723" y="1067922"/>
                </a:cubicBezTo>
                <a:cubicBezTo>
                  <a:pt x="3777830" y="1109467"/>
                  <a:pt x="3789009" y="1119999"/>
                  <a:pt x="3826316" y="1121999"/>
                </a:cubicBezTo>
                <a:cubicBezTo>
                  <a:pt x="3829046" y="1109503"/>
                  <a:pt x="3828675" y="1097099"/>
                  <a:pt x="3837886" y="1093722"/>
                </a:cubicBezTo>
                <a:cubicBezTo>
                  <a:pt x="3870030" y="1078803"/>
                  <a:pt x="3884795" y="1053534"/>
                  <a:pt x="3915435" y="1040212"/>
                </a:cubicBezTo>
                <a:cubicBezTo>
                  <a:pt x="3923810" y="1008925"/>
                  <a:pt x="3941675" y="983565"/>
                  <a:pt x="3961044" y="956608"/>
                </a:cubicBezTo>
                <a:cubicBezTo>
                  <a:pt x="4001286" y="901098"/>
                  <a:pt x="4044629" y="845497"/>
                  <a:pt x="4087973" y="789896"/>
                </a:cubicBezTo>
                <a:cubicBezTo>
                  <a:pt x="4087787" y="783693"/>
                  <a:pt x="4090795" y="780500"/>
                  <a:pt x="4092206" y="775803"/>
                </a:cubicBezTo>
                <a:cubicBezTo>
                  <a:pt x="4104054" y="756829"/>
                  <a:pt x="4118910" y="734661"/>
                  <a:pt x="4130666" y="712586"/>
                </a:cubicBezTo>
                <a:cubicBezTo>
                  <a:pt x="4138001" y="698401"/>
                  <a:pt x="4147026" y="688823"/>
                  <a:pt x="4160750" y="680656"/>
                </a:cubicBezTo>
                <a:cubicBezTo>
                  <a:pt x="4162347" y="682161"/>
                  <a:pt x="4163944" y="683665"/>
                  <a:pt x="4165541" y="685170"/>
                </a:cubicBezTo>
                <a:cubicBezTo>
                  <a:pt x="4167044" y="683574"/>
                  <a:pt x="4167044" y="683574"/>
                  <a:pt x="4167044" y="683574"/>
                </a:cubicBezTo>
                <a:cubicBezTo>
                  <a:pt x="4167044" y="683574"/>
                  <a:pt x="4167044" y="683574"/>
                  <a:pt x="4160750" y="680656"/>
                </a:cubicBezTo>
                <a:cubicBezTo>
                  <a:pt x="4166302" y="658765"/>
                  <a:pt x="4167157" y="635460"/>
                  <a:pt x="4189998" y="620816"/>
                </a:cubicBezTo>
                <a:cubicBezTo>
                  <a:pt x="4191502" y="619220"/>
                  <a:pt x="4193099" y="620724"/>
                  <a:pt x="4194696" y="622229"/>
                </a:cubicBezTo>
                <a:cubicBezTo>
                  <a:pt x="4194696" y="622229"/>
                  <a:pt x="4194696" y="622229"/>
                  <a:pt x="4196201" y="620632"/>
                </a:cubicBezTo>
                <a:cubicBezTo>
                  <a:pt x="4196201" y="620632"/>
                  <a:pt x="4196201" y="620632"/>
                  <a:pt x="4189998" y="620816"/>
                </a:cubicBezTo>
                <a:cubicBezTo>
                  <a:pt x="4192914" y="614522"/>
                  <a:pt x="4194418" y="612926"/>
                  <a:pt x="4195736" y="605127"/>
                </a:cubicBezTo>
                <a:cubicBezTo>
                  <a:pt x="4195643" y="602026"/>
                  <a:pt x="4195365" y="592722"/>
                  <a:pt x="4196869" y="591126"/>
                </a:cubicBezTo>
                <a:cubicBezTo>
                  <a:pt x="4256016" y="493153"/>
                  <a:pt x="4300976" y="387842"/>
                  <a:pt x="4346027" y="285631"/>
                </a:cubicBezTo>
                <a:cubicBezTo>
                  <a:pt x="4350354" y="274640"/>
                  <a:pt x="4354774" y="266749"/>
                  <a:pt x="4363893" y="260271"/>
                </a:cubicBezTo>
                <a:cubicBezTo>
                  <a:pt x="4365304" y="255573"/>
                  <a:pt x="4368313" y="252380"/>
                  <a:pt x="4369630" y="244581"/>
                </a:cubicBezTo>
                <a:cubicBezTo>
                  <a:pt x="4371134" y="242985"/>
                  <a:pt x="4372546" y="238288"/>
                  <a:pt x="4373957" y="233590"/>
                </a:cubicBezTo>
                <a:cubicBezTo>
                  <a:pt x="4373957" y="233590"/>
                  <a:pt x="4373957" y="233590"/>
                  <a:pt x="4377059" y="233498"/>
                </a:cubicBezTo>
                <a:cubicBezTo>
                  <a:pt x="4377059" y="233498"/>
                  <a:pt x="4375462" y="231993"/>
                  <a:pt x="4378563" y="231902"/>
                </a:cubicBezTo>
                <a:cubicBezTo>
                  <a:pt x="4375462" y="231993"/>
                  <a:pt x="4373957" y="233590"/>
                  <a:pt x="4373957" y="233590"/>
                </a:cubicBezTo>
                <a:cubicBezTo>
                  <a:pt x="4376873" y="227296"/>
                  <a:pt x="4378284" y="222598"/>
                  <a:pt x="4378191" y="219497"/>
                </a:cubicBezTo>
                <a:cubicBezTo>
                  <a:pt x="4378191" y="219497"/>
                  <a:pt x="4378191" y="219497"/>
                  <a:pt x="4382797" y="217808"/>
                </a:cubicBezTo>
                <a:cubicBezTo>
                  <a:pt x="4382797" y="217808"/>
                  <a:pt x="4382797" y="217808"/>
                  <a:pt x="4381200" y="216304"/>
                </a:cubicBezTo>
                <a:cubicBezTo>
                  <a:pt x="4379696" y="217900"/>
                  <a:pt x="4379696" y="217900"/>
                  <a:pt x="4378191" y="219497"/>
                </a:cubicBezTo>
                <a:cubicBezTo>
                  <a:pt x="4381107" y="213202"/>
                  <a:pt x="4380922" y="207000"/>
                  <a:pt x="4383930" y="203807"/>
                </a:cubicBezTo>
                <a:cubicBezTo>
                  <a:pt x="4385341" y="199109"/>
                  <a:pt x="4386752" y="194412"/>
                  <a:pt x="4388164" y="189715"/>
                </a:cubicBezTo>
                <a:cubicBezTo>
                  <a:pt x="4389575" y="185017"/>
                  <a:pt x="4387978" y="183513"/>
                  <a:pt x="4384784" y="180503"/>
                </a:cubicBezTo>
                <a:cubicBezTo>
                  <a:pt x="4386196" y="175805"/>
                  <a:pt x="4389112" y="169511"/>
                  <a:pt x="4389019" y="166410"/>
                </a:cubicBezTo>
                <a:cubicBezTo>
                  <a:pt x="4390429" y="161712"/>
                  <a:pt x="4391841" y="157014"/>
                  <a:pt x="4393253" y="152317"/>
                </a:cubicBezTo>
                <a:cubicBezTo>
                  <a:pt x="4389688" y="136903"/>
                  <a:pt x="4387626" y="119893"/>
                  <a:pt x="4393365" y="104203"/>
                </a:cubicBezTo>
                <a:cubicBezTo>
                  <a:pt x="4394776" y="99505"/>
                  <a:pt x="4397785" y="96312"/>
                  <a:pt x="4397599" y="90110"/>
                </a:cubicBezTo>
                <a:cubicBezTo>
                  <a:pt x="4395817" y="82403"/>
                  <a:pt x="4394033" y="74696"/>
                  <a:pt x="4398546" y="69906"/>
                </a:cubicBezTo>
                <a:cubicBezTo>
                  <a:pt x="4399401" y="46602"/>
                  <a:pt x="4406643" y="29315"/>
                  <a:pt x="4423653" y="27260"/>
                </a:cubicBezTo>
                <a:cubicBezTo>
                  <a:pt x="4451564" y="26434"/>
                  <a:pt x="4435390" y="56400"/>
                  <a:pt x="4446568" y="66933"/>
                </a:cubicBezTo>
                <a:cubicBezTo>
                  <a:pt x="4443652" y="73227"/>
                  <a:pt x="4443746" y="76328"/>
                  <a:pt x="4440830" y="82623"/>
                </a:cubicBezTo>
                <a:cubicBezTo>
                  <a:pt x="4445714" y="90238"/>
                  <a:pt x="4445900" y="96440"/>
                  <a:pt x="4441572" y="107432"/>
                </a:cubicBezTo>
                <a:cubicBezTo>
                  <a:pt x="4444859" y="113542"/>
                  <a:pt x="4446642" y="121250"/>
                  <a:pt x="4443727" y="127543"/>
                </a:cubicBezTo>
                <a:cubicBezTo>
                  <a:pt x="4440811" y="133838"/>
                  <a:pt x="4439399" y="138535"/>
                  <a:pt x="4437988" y="143233"/>
                </a:cubicBezTo>
                <a:cubicBezTo>
                  <a:pt x="4437988" y="143233"/>
                  <a:pt x="4437988" y="143233"/>
                  <a:pt x="4436391" y="141728"/>
                </a:cubicBezTo>
                <a:cubicBezTo>
                  <a:pt x="4436391" y="141728"/>
                  <a:pt x="4436391" y="141728"/>
                  <a:pt x="4434887" y="143324"/>
                </a:cubicBezTo>
                <a:cubicBezTo>
                  <a:pt x="4437988" y="143233"/>
                  <a:pt x="4437988" y="143233"/>
                  <a:pt x="4437988" y="143233"/>
                </a:cubicBezTo>
                <a:cubicBezTo>
                  <a:pt x="4441275" y="149343"/>
                  <a:pt x="4443150" y="160152"/>
                  <a:pt x="4437133" y="166538"/>
                </a:cubicBezTo>
                <a:cubicBezTo>
                  <a:pt x="4439009" y="177346"/>
                  <a:pt x="4433085" y="186833"/>
                  <a:pt x="4427069" y="193219"/>
                </a:cubicBezTo>
                <a:cubicBezTo>
                  <a:pt x="4427254" y="199421"/>
                  <a:pt x="4425842" y="204118"/>
                  <a:pt x="4422927" y="210413"/>
                </a:cubicBezTo>
                <a:cubicBezTo>
                  <a:pt x="4421515" y="215111"/>
                  <a:pt x="4418507" y="218304"/>
                  <a:pt x="4420197" y="222909"/>
                </a:cubicBezTo>
                <a:cubicBezTo>
                  <a:pt x="4417374" y="232305"/>
                  <a:pt x="4412862" y="237094"/>
                  <a:pt x="4403743" y="243572"/>
                </a:cubicBezTo>
                <a:cubicBezTo>
                  <a:pt x="4409091" y="266693"/>
                  <a:pt x="4406547" y="285392"/>
                  <a:pt x="4386807" y="299944"/>
                </a:cubicBezTo>
                <a:cubicBezTo>
                  <a:pt x="4383799" y="303137"/>
                  <a:pt x="4383891" y="306238"/>
                  <a:pt x="4380976" y="312532"/>
                </a:cubicBezTo>
                <a:cubicBezTo>
                  <a:pt x="4380976" y="312532"/>
                  <a:pt x="4379379" y="311027"/>
                  <a:pt x="4377782" y="309523"/>
                </a:cubicBezTo>
                <a:cubicBezTo>
                  <a:pt x="4379379" y="311027"/>
                  <a:pt x="4379379" y="311027"/>
                  <a:pt x="4377874" y="312624"/>
                </a:cubicBezTo>
                <a:cubicBezTo>
                  <a:pt x="4377874" y="312624"/>
                  <a:pt x="4377874" y="312624"/>
                  <a:pt x="4380976" y="312532"/>
                </a:cubicBezTo>
                <a:cubicBezTo>
                  <a:pt x="4379564" y="317229"/>
                  <a:pt x="4376650" y="323523"/>
                  <a:pt x="4376742" y="326625"/>
                </a:cubicBezTo>
                <a:cubicBezTo>
                  <a:pt x="4375145" y="325120"/>
                  <a:pt x="4373547" y="323615"/>
                  <a:pt x="4373547" y="323615"/>
                </a:cubicBezTo>
                <a:cubicBezTo>
                  <a:pt x="4373547" y="323615"/>
                  <a:pt x="4373547" y="323615"/>
                  <a:pt x="4370539" y="326808"/>
                </a:cubicBezTo>
                <a:cubicBezTo>
                  <a:pt x="4370539" y="326808"/>
                  <a:pt x="4370539" y="326808"/>
                  <a:pt x="4376742" y="326625"/>
                </a:cubicBezTo>
                <a:cubicBezTo>
                  <a:pt x="4375330" y="331322"/>
                  <a:pt x="4372322" y="334515"/>
                  <a:pt x="4372507" y="340718"/>
                </a:cubicBezTo>
                <a:cubicBezTo>
                  <a:pt x="4378895" y="346736"/>
                  <a:pt x="4385005" y="343451"/>
                  <a:pt x="4394217" y="340075"/>
                </a:cubicBezTo>
                <a:cubicBezTo>
                  <a:pt x="4395627" y="335378"/>
                  <a:pt x="4397038" y="330680"/>
                  <a:pt x="4400047" y="327487"/>
                </a:cubicBezTo>
                <a:cubicBezTo>
                  <a:pt x="4402870" y="318092"/>
                  <a:pt x="4410576" y="316311"/>
                  <a:pt x="4411895" y="308513"/>
                </a:cubicBezTo>
                <a:cubicBezTo>
                  <a:pt x="4416500" y="306824"/>
                  <a:pt x="4419602" y="306732"/>
                  <a:pt x="4422610" y="303539"/>
                </a:cubicBezTo>
                <a:cubicBezTo>
                  <a:pt x="4424021" y="298842"/>
                  <a:pt x="4425433" y="294145"/>
                  <a:pt x="4426844" y="289447"/>
                </a:cubicBezTo>
                <a:cubicBezTo>
                  <a:pt x="4428256" y="284750"/>
                  <a:pt x="4429666" y="280051"/>
                  <a:pt x="4432583" y="273757"/>
                </a:cubicBezTo>
                <a:cubicBezTo>
                  <a:pt x="4432490" y="270656"/>
                  <a:pt x="4433901" y="265959"/>
                  <a:pt x="4438414" y="261169"/>
                </a:cubicBezTo>
                <a:cubicBezTo>
                  <a:pt x="4438228" y="254966"/>
                  <a:pt x="4441237" y="251773"/>
                  <a:pt x="4442647" y="247076"/>
                </a:cubicBezTo>
                <a:cubicBezTo>
                  <a:pt x="4442647" y="247076"/>
                  <a:pt x="4442647" y="247076"/>
                  <a:pt x="4441051" y="245572"/>
                </a:cubicBezTo>
                <a:cubicBezTo>
                  <a:pt x="4442462" y="240874"/>
                  <a:pt x="4445470" y="237681"/>
                  <a:pt x="4446882" y="232984"/>
                </a:cubicBezTo>
                <a:cubicBezTo>
                  <a:pt x="4446882" y="232984"/>
                  <a:pt x="4446882" y="232984"/>
                  <a:pt x="4445284" y="231478"/>
                </a:cubicBezTo>
                <a:cubicBezTo>
                  <a:pt x="4448201" y="225184"/>
                  <a:pt x="4449704" y="223588"/>
                  <a:pt x="4451116" y="218890"/>
                </a:cubicBezTo>
                <a:cubicBezTo>
                  <a:pt x="4451116" y="218890"/>
                  <a:pt x="4451116" y="218890"/>
                  <a:pt x="4451024" y="215789"/>
                </a:cubicBezTo>
                <a:cubicBezTo>
                  <a:pt x="4452528" y="214193"/>
                  <a:pt x="4452342" y="207990"/>
                  <a:pt x="4453846" y="206393"/>
                </a:cubicBezTo>
                <a:cubicBezTo>
                  <a:pt x="4455258" y="201696"/>
                  <a:pt x="4452064" y="198687"/>
                  <a:pt x="4450373" y="194081"/>
                </a:cubicBezTo>
                <a:cubicBezTo>
                  <a:pt x="4453382" y="190888"/>
                  <a:pt x="4456297" y="184594"/>
                  <a:pt x="4457802" y="182997"/>
                </a:cubicBezTo>
                <a:cubicBezTo>
                  <a:pt x="4457616" y="176795"/>
                  <a:pt x="4459028" y="172097"/>
                  <a:pt x="4460439" y="167399"/>
                </a:cubicBezTo>
                <a:cubicBezTo>
                  <a:pt x="4461850" y="162702"/>
                  <a:pt x="4461665" y="156500"/>
                  <a:pt x="4463077" y="151802"/>
                </a:cubicBezTo>
                <a:cubicBezTo>
                  <a:pt x="4467589" y="147013"/>
                  <a:pt x="4465898" y="142407"/>
                  <a:pt x="4468907" y="139214"/>
                </a:cubicBezTo>
                <a:cubicBezTo>
                  <a:pt x="4468814" y="136113"/>
                  <a:pt x="4467218" y="134608"/>
                  <a:pt x="4467125" y="131507"/>
                </a:cubicBezTo>
                <a:cubicBezTo>
                  <a:pt x="4466938" y="125305"/>
                  <a:pt x="4468350" y="120607"/>
                  <a:pt x="4469669" y="112808"/>
                </a:cubicBezTo>
                <a:cubicBezTo>
                  <a:pt x="4464599" y="98990"/>
                  <a:pt x="4465825" y="88091"/>
                  <a:pt x="4473254" y="77007"/>
                </a:cubicBezTo>
                <a:cubicBezTo>
                  <a:pt x="4466494" y="58583"/>
                  <a:pt x="4472232" y="42894"/>
                  <a:pt x="4490561" y="33040"/>
                </a:cubicBezTo>
                <a:cubicBezTo>
                  <a:pt x="4510487" y="24690"/>
                  <a:pt x="4514052" y="40104"/>
                  <a:pt x="4522223" y="53830"/>
                </a:cubicBezTo>
                <a:cubicBezTo>
                  <a:pt x="4525231" y="50637"/>
                  <a:pt x="4528332" y="50546"/>
                  <a:pt x="4529837" y="48949"/>
                </a:cubicBezTo>
                <a:cubicBezTo>
                  <a:pt x="4529837" y="48949"/>
                  <a:pt x="4528332" y="50546"/>
                  <a:pt x="4526829" y="52142"/>
                </a:cubicBezTo>
                <a:cubicBezTo>
                  <a:pt x="4528332" y="50546"/>
                  <a:pt x="4528425" y="53646"/>
                  <a:pt x="4529929" y="52050"/>
                </a:cubicBezTo>
                <a:cubicBezTo>
                  <a:pt x="4529837" y="48949"/>
                  <a:pt x="4529837" y="48949"/>
                  <a:pt x="4529837" y="48949"/>
                </a:cubicBezTo>
                <a:cubicBezTo>
                  <a:pt x="4545157" y="42287"/>
                  <a:pt x="4559158" y="43425"/>
                  <a:pt x="4571843" y="52361"/>
                </a:cubicBezTo>
                <a:cubicBezTo>
                  <a:pt x="4595426" y="62527"/>
                  <a:pt x="4615816" y="69684"/>
                  <a:pt x="4641758" y="54947"/>
                </a:cubicBezTo>
                <a:cubicBezTo>
                  <a:pt x="4646270" y="50158"/>
                  <a:pt x="4657171" y="51388"/>
                  <a:pt x="4660365" y="54398"/>
                </a:cubicBezTo>
                <a:cubicBezTo>
                  <a:pt x="4686103" y="84675"/>
                  <a:pt x="4733940" y="75499"/>
                  <a:pt x="4752156" y="113758"/>
                </a:cubicBezTo>
                <a:cubicBezTo>
                  <a:pt x="4758730" y="125980"/>
                  <a:pt x="4768219" y="131907"/>
                  <a:pt x="4777801" y="140935"/>
                </a:cubicBezTo>
                <a:cubicBezTo>
                  <a:pt x="4784189" y="146954"/>
                  <a:pt x="4793771" y="155982"/>
                  <a:pt x="4800159" y="162001"/>
                </a:cubicBezTo>
                <a:cubicBezTo>
                  <a:pt x="4825804" y="189176"/>
                  <a:pt x="4810093" y="234649"/>
                  <a:pt x="4834048" y="257219"/>
                </a:cubicBezTo>
                <a:cubicBezTo>
                  <a:pt x="4867493" y="285716"/>
                  <a:pt x="4853101" y="323388"/>
                  <a:pt x="4863332" y="354125"/>
                </a:cubicBezTo>
                <a:cubicBezTo>
                  <a:pt x="4871410" y="364750"/>
                  <a:pt x="4867269" y="381944"/>
                  <a:pt x="4858336" y="394624"/>
                </a:cubicBezTo>
                <a:cubicBezTo>
                  <a:pt x="4863313" y="405340"/>
                  <a:pt x="4862181" y="419341"/>
                  <a:pt x="4853248" y="432022"/>
                </a:cubicBezTo>
                <a:cubicBezTo>
                  <a:pt x="4850239" y="435215"/>
                  <a:pt x="4850425" y="441416"/>
                  <a:pt x="4847417" y="444609"/>
                </a:cubicBezTo>
                <a:cubicBezTo>
                  <a:pt x="4847417" y="444609"/>
                  <a:pt x="4845820" y="443105"/>
                  <a:pt x="4845820" y="443105"/>
                </a:cubicBezTo>
                <a:cubicBezTo>
                  <a:pt x="4845820" y="443105"/>
                  <a:pt x="4844315" y="444701"/>
                  <a:pt x="4844315" y="444701"/>
                </a:cubicBezTo>
                <a:cubicBezTo>
                  <a:pt x="4844315" y="444701"/>
                  <a:pt x="4844315" y="444701"/>
                  <a:pt x="4847417" y="444609"/>
                </a:cubicBezTo>
                <a:cubicBezTo>
                  <a:pt x="4844501" y="450904"/>
                  <a:pt x="4846191" y="455509"/>
                  <a:pt x="4841678" y="460299"/>
                </a:cubicBezTo>
                <a:cubicBezTo>
                  <a:pt x="4841771" y="463400"/>
                  <a:pt x="4840360" y="468098"/>
                  <a:pt x="4837444" y="474393"/>
                </a:cubicBezTo>
                <a:cubicBezTo>
                  <a:pt x="4828028" y="522782"/>
                  <a:pt x="4812318" y="568253"/>
                  <a:pt x="4790497" y="617009"/>
                </a:cubicBezTo>
                <a:cubicBezTo>
                  <a:pt x="4790961" y="632516"/>
                  <a:pt x="4786820" y="649710"/>
                  <a:pt x="4788881" y="666720"/>
                </a:cubicBezTo>
                <a:cubicBezTo>
                  <a:pt x="4787841" y="683822"/>
                  <a:pt x="4800153" y="680354"/>
                  <a:pt x="4809364" y="676977"/>
                </a:cubicBezTo>
                <a:cubicBezTo>
                  <a:pt x="4810961" y="678483"/>
                  <a:pt x="4812466" y="676886"/>
                  <a:pt x="4814063" y="678390"/>
                </a:cubicBezTo>
                <a:cubicBezTo>
                  <a:pt x="4814063" y="678390"/>
                  <a:pt x="4814063" y="678390"/>
                  <a:pt x="4812466" y="676886"/>
                </a:cubicBezTo>
                <a:cubicBezTo>
                  <a:pt x="4812466" y="676886"/>
                  <a:pt x="4812466" y="676886"/>
                  <a:pt x="4809364" y="676977"/>
                </a:cubicBezTo>
                <a:cubicBezTo>
                  <a:pt x="4812001" y="661380"/>
                  <a:pt x="4822809" y="659508"/>
                  <a:pt x="4831926" y="653030"/>
                </a:cubicBezTo>
                <a:cubicBezTo>
                  <a:pt x="4834471" y="634331"/>
                  <a:pt x="4854583" y="632185"/>
                  <a:pt x="4866802" y="625615"/>
                </a:cubicBezTo>
                <a:cubicBezTo>
                  <a:pt x="4866152" y="603907"/>
                  <a:pt x="4879783" y="592640"/>
                  <a:pt x="4895102" y="585978"/>
                </a:cubicBezTo>
                <a:cubicBezTo>
                  <a:pt x="4901213" y="582694"/>
                  <a:pt x="4907322" y="579409"/>
                  <a:pt x="4913432" y="576124"/>
                </a:cubicBezTo>
                <a:cubicBezTo>
                  <a:pt x="4917944" y="571335"/>
                  <a:pt x="4916254" y="566729"/>
                  <a:pt x="4919263" y="563536"/>
                </a:cubicBezTo>
                <a:cubicBezTo>
                  <a:pt x="4923868" y="561848"/>
                  <a:pt x="4929978" y="558563"/>
                  <a:pt x="4937592" y="553681"/>
                </a:cubicBezTo>
                <a:cubicBezTo>
                  <a:pt x="4959300" y="553039"/>
                  <a:pt x="4979319" y="547791"/>
                  <a:pt x="4999801" y="558049"/>
                </a:cubicBezTo>
                <a:cubicBezTo>
                  <a:pt x="5002160" y="533146"/>
                  <a:pt x="5023497" y="520100"/>
                  <a:pt x="5046524" y="511658"/>
                </a:cubicBezTo>
                <a:cubicBezTo>
                  <a:pt x="5047565" y="494556"/>
                  <a:pt x="5051705" y="477362"/>
                  <a:pt x="5070591" y="486115"/>
                </a:cubicBezTo>
                <a:cubicBezTo>
                  <a:pt x="5091074" y="496372"/>
                  <a:pt x="5103943" y="511511"/>
                  <a:pt x="5079690" y="530852"/>
                </a:cubicBezTo>
                <a:cubicBezTo>
                  <a:pt x="5075270" y="538742"/>
                  <a:pt x="5067563" y="540523"/>
                  <a:pt x="5064648" y="546817"/>
                </a:cubicBezTo>
                <a:cubicBezTo>
                  <a:pt x="5063329" y="554616"/>
                  <a:pt x="5063422" y="557717"/>
                  <a:pt x="5060506" y="564011"/>
                </a:cubicBezTo>
                <a:cubicBezTo>
                  <a:pt x="5055901" y="565700"/>
                  <a:pt x="5054397" y="567296"/>
                  <a:pt x="5049792" y="568984"/>
                </a:cubicBezTo>
                <a:cubicBezTo>
                  <a:pt x="5046876" y="575278"/>
                  <a:pt x="5039263" y="580159"/>
                  <a:pt x="5036347" y="586454"/>
                </a:cubicBezTo>
                <a:cubicBezTo>
                  <a:pt x="5035120" y="597354"/>
                  <a:pt x="5030608" y="602143"/>
                  <a:pt x="5022994" y="607024"/>
                </a:cubicBezTo>
                <a:cubicBezTo>
                  <a:pt x="5021583" y="611722"/>
                  <a:pt x="5018574" y="614915"/>
                  <a:pt x="5018760" y="621117"/>
                </a:cubicBezTo>
                <a:cubicBezTo>
                  <a:pt x="5014155" y="622806"/>
                  <a:pt x="5011054" y="622897"/>
                  <a:pt x="5008045" y="626090"/>
                </a:cubicBezTo>
                <a:cubicBezTo>
                  <a:pt x="5005037" y="629283"/>
                  <a:pt x="5006727" y="633889"/>
                  <a:pt x="5003811" y="640183"/>
                </a:cubicBezTo>
                <a:cubicBezTo>
                  <a:pt x="4999298" y="644973"/>
                  <a:pt x="4993282" y="651358"/>
                  <a:pt x="4988862" y="659249"/>
                </a:cubicBezTo>
                <a:cubicBezTo>
                  <a:pt x="4987451" y="663946"/>
                  <a:pt x="4986040" y="668644"/>
                  <a:pt x="4983031" y="671837"/>
                </a:cubicBezTo>
                <a:cubicBezTo>
                  <a:pt x="4976921" y="675122"/>
                  <a:pt x="4972409" y="679911"/>
                  <a:pt x="4966207" y="680095"/>
                </a:cubicBezTo>
                <a:cubicBezTo>
                  <a:pt x="4964888" y="687893"/>
                  <a:pt x="4963383" y="689490"/>
                  <a:pt x="4960469" y="695785"/>
                </a:cubicBezTo>
                <a:cubicBezTo>
                  <a:pt x="4959149" y="703584"/>
                  <a:pt x="4949939" y="706960"/>
                  <a:pt x="4947116" y="716355"/>
                </a:cubicBezTo>
                <a:cubicBezTo>
                  <a:pt x="4945612" y="717952"/>
                  <a:pt x="4942697" y="724245"/>
                  <a:pt x="4944386" y="728852"/>
                </a:cubicBezTo>
                <a:cubicBezTo>
                  <a:pt x="4941285" y="728943"/>
                  <a:pt x="4936680" y="730631"/>
                  <a:pt x="4932074" y="732320"/>
                </a:cubicBezTo>
                <a:cubicBezTo>
                  <a:pt x="4931034" y="749422"/>
                  <a:pt x="4920226" y="751294"/>
                  <a:pt x="4908007" y="757864"/>
                </a:cubicBezTo>
                <a:cubicBezTo>
                  <a:pt x="4910161" y="777975"/>
                  <a:pt x="4896438" y="786141"/>
                  <a:pt x="4882714" y="794308"/>
                </a:cubicBezTo>
                <a:cubicBezTo>
                  <a:pt x="4865221" y="832072"/>
                  <a:pt x="4838053" y="857708"/>
                  <a:pt x="4806186" y="881930"/>
                </a:cubicBezTo>
                <a:cubicBezTo>
                  <a:pt x="4806094" y="878829"/>
                  <a:pt x="4804497" y="877324"/>
                  <a:pt x="4804497" y="877324"/>
                </a:cubicBezTo>
                <a:cubicBezTo>
                  <a:pt x="4804497" y="877324"/>
                  <a:pt x="4804497" y="877324"/>
                  <a:pt x="4802992" y="878921"/>
                </a:cubicBezTo>
                <a:cubicBezTo>
                  <a:pt x="4802992" y="878921"/>
                  <a:pt x="4802992" y="878921"/>
                  <a:pt x="4806186" y="881930"/>
                </a:cubicBezTo>
                <a:cubicBezTo>
                  <a:pt x="4804867" y="889728"/>
                  <a:pt x="4798758" y="893014"/>
                  <a:pt x="4791144" y="897895"/>
                </a:cubicBezTo>
                <a:cubicBezTo>
                  <a:pt x="4793020" y="908703"/>
                  <a:pt x="4790197" y="918098"/>
                  <a:pt x="4779668" y="929273"/>
                </a:cubicBezTo>
                <a:cubicBezTo>
                  <a:pt x="4779668" y="929273"/>
                  <a:pt x="4775062" y="930962"/>
                  <a:pt x="4770457" y="932650"/>
                </a:cubicBezTo>
                <a:cubicBezTo>
                  <a:pt x="4772146" y="937256"/>
                  <a:pt x="4769138" y="940449"/>
                  <a:pt x="4766222" y="946743"/>
                </a:cubicBezTo>
                <a:cubicBezTo>
                  <a:pt x="4783511" y="953992"/>
                  <a:pt x="4794041" y="942816"/>
                  <a:pt x="4809361" y="936155"/>
                </a:cubicBezTo>
                <a:cubicBezTo>
                  <a:pt x="4813502" y="918961"/>
                  <a:pt x="4830512" y="916905"/>
                  <a:pt x="4842639" y="907234"/>
                </a:cubicBezTo>
                <a:cubicBezTo>
                  <a:pt x="4843958" y="899436"/>
                  <a:pt x="4849974" y="893050"/>
                  <a:pt x="4856084" y="889765"/>
                </a:cubicBezTo>
                <a:cubicBezTo>
                  <a:pt x="4857309" y="878865"/>
                  <a:pt x="4861822" y="874075"/>
                  <a:pt x="4869529" y="872296"/>
                </a:cubicBezTo>
                <a:cubicBezTo>
                  <a:pt x="4890402" y="843742"/>
                  <a:pt x="4908174" y="815281"/>
                  <a:pt x="4941823" y="798765"/>
                </a:cubicBezTo>
                <a:cubicBezTo>
                  <a:pt x="4941544" y="789462"/>
                  <a:pt x="4946056" y="784673"/>
                  <a:pt x="4955268" y="781297"/>
                </a:cubicBezTo>
                <a:cubicBezTo>
                  <a:pt x="4957998" y="768800"/>
                  <a:pt x="4968620" y="760725"/>
                  <a:pt x="4977831" y="757349"/>
                </a:cubicBezTo>
                <a:cubicBezTo>
                  <a:pt x="4977831" y="757349"/>
                  <a:pt x="4977831" y="757349"/>
                  <a:pt x="4979428" y="758853"/>
                </a:cubicBezTo>
                <a:cubicBezTo>
                  <a:pt x="4980932" y="757257"/>
                  <a:pt x="4980932" y="757257"/>
                  <a:pt x="4980932" y="757257"/>
                </a:cubicBezTo>
                <a:cubicBezTo>
                  <a:pt x="4980932" y="757257"/>
                  <a:pt x="4980932" y="757257"/>
                  <a:pt x="4977831" y="757349"/>
                </a:cubicBezTo>
                <a:cubicBezTo>
                  <a:pt x="4979056" y="746449"/>
                  <a:pt x="4986670" y="741568"/>
                  <a:pt x="4995881" y="738192"/>
                </a:cubicBezTo>
                <a:cubicBezTo>
                  <a:pt x="5001991" y="734906"/>
                  <a:pt x="5006503" y="730117"/>
                  <a:pt x="5012705" y="729933"/>
                </a:cubicBezTo>
                <a:cubicBezTo>
                  <a:pt x="5012520" y="723731"/>
                  <a:pt x="5015528" y="720538"/>
                  <a:pt x="5018444" y="714245"/>
                </a:cubicBezTo>
                <a:cubicBezTo>
                  <a:pt x="5024553" y="710959"/>
                  <a:pt x="5029159" y="709271"/>
                  <a:pt x="5035268" y="705986"/>
                </a:cubicBezTo>
                <a:cubicBezTo>
                  <a:pt x="5038184" y="699692"/>
                  <a:pt x="5039596" y="694994"/>
                  <a:pt x="5041007" y="690297"/>
                </a:cubicBezTo>
                <a:cubicBezTo>
                  <a:pt x="5044108" y="690205"/>
                  <a:pt x="5045612" y="688609"/>
                  <a:pt x="5051722" y="685324"/>
                </a:cubicBezTo>
                <a:cubicBezTo>
                  <a:pt x="5054822" y="685232"/>
                  <a:pt x="5057831" y="682039"/>
                  <a:pt x="5060932" y="681947"/>
                </a:cubicBezTo>
                <a:cubicBezTo>
                  <a:pt x="5069864" y="669267"/>
                  <a:pt x="5083589" y="661101"/>
                  <a:pt x="5097590" y="662239"/>
                </a:cubicBezTo>
                <a:cubicBezTo>
                  <a:pt x="5113672" y="629172"/>
                  <a:pt x="5132855" y="596013"/>
                  <a:pt x="5170831" y="568506"/>
                </a:cubicBezTo>
                <a:cubicBezTo>
                  <a:pt x="5169308" y="621317"/>
                  <a:pt x="5131332" y="648824"/>
                  <a:pt x="5123142" y="686314"/>
                </a:cubicBezTo>
                <a:cubicBezTo>
                  <a:pt x="5114117" y="695892"/>
                  <a:pt x="5114395" y="705197"/>
                  <a:pt x="5113169" y="716096"/>
                </a:cubicBezTo>
                <a:cubicBezTo>
                  <a:pt x="5111851" y="723895"/>
                  <a:pt x="5104330" y="731878"/>
                  <a:pt x="5098127" y="732061"/>
                </a:cubicBezTo>
                <a:cubicBezTo>
                  <a:pt x="5094172" y="755457"/>
                  <a:pt x="5070867" y="754595"/>
                  <a:pt x="5057236" y="765863"/>
                </a:cubicBezTo>
                <a:cubicBezTo>
                  <a:pt x="5067375" y="793498"/>
                  <a:pt x="5047727" y="811151"/>
                  <a:pt x="5034190" y="825519"/>
                </a:cubicBezTo>
                <a:cubicBezTo>
                  <a:pt x="5007115" y="854255"/>
                  <a:pt x="4975248" y="878478"/>
                  <a:pt x="4944978" y="904206"/>
                </a:cubicBezTo>
                <a:cubicBezTo>
                  <a:pt x="4946761" y="911912"/>
                  <a:pt x="4940744" y="918298"/>
                  <a:pt x="4933131" y="923179"/>
                </a:cubicBezTo>
                <a:cubicBezTo>
                  <a:pt x="4928897" y="937272"/>
                  <a:pt x="4919685" y="940649"/>
                  <a:pt x="4910567" y="947127"/>
                </a:cubicBezTo>
                <a:cubicBezTo>
                  <a:pt x="4907559" y="950320"/>
                  <a:pt x="4906148" y="955017"/>
                  <a:pt x="4903233" y="961312"/>
                </a:cubicBezTo>
                <a:cubicBezTo>
                  <a:pt x="4897216" y="967698"/>
                  <a:pt x="4889695" y="975680"/>
                  <a:pt x="4882174" y="983663"/>
                </a:cubicBezTo>
                <a:cubicBezTo>
                  <a:pt x="4882174" y="983663"/>
                  <a:pt x="4882174" y="983663"/>
                  <a:pt x="4880576" y="982158"/>
                </a:cubicBezTo>
                <a:cubicBezTo>
                  <a:pt x="4880576" y="982158"/>
                  <a:pt x="4880576" y="982158"/>
                  <a:pt x="4879072" y="983754"/>
                </a:cubicBezTo>
                <a:cubicBezTo>
                  <a:pt x="4880576" y="982158"/>
                  <a:pt x="4880576" y="982158"/>
                  <a:pt x="4882174" y="983663"/>
                </a:cubicBezTo>
                <a:cubicBezTo>
                  <a:pt x="4879630" y="1002361"/>
                  <a:pt x="4875488" y="1019555"/>
                  <a:pt x="4855655" y="1031006"/>
                </a:cubicBezTo>
                <a:cubicBezTo>
                  <a:pt x="4860539" y="1038622"/>
                  <a:pt x="4862322" y="1046328"/>
                  <a:pt x="4857902" y="1054218"/>
                </a:cubicBezTo>
                <a:cubicBezTo>
                  <a:pt x="4859777" y="1065027"/>
                  <a:pt x="4860241" y="1080533"/>
                  <a:pt x="4875376" y="1067669"/>
                </a:cubicBezTo>
                <a:cubicBezTo>
                  <a:pt x="4898124" y="1049925"/>
                  <a:pt x="4919183" y="1027574"/>
                  <a:pt x="4942024" y="1012929"/>
                </a:cubicBezTo>
                <a:cubicBezTo>
                  <a:pt x="4941003" y="978817"/>
                  <a:pt x="4978125" y="974614"/>
                  <a:pt x="4991385" y="950943"/>
                </a:cubicBezTo>
                <a:cubicBezTo>
                  <a:pt x="4994207" y="941547"/>
                  <a:pt x="5000224" y="935161"/>
                  <a:pt x="5009435" y="931785"/>
                </a:cubicBezTo>
                <a:cubicBezTo>
                  <a:pt x="5007188" y="908572"/>
                  <a:pt x="5023827" y="894111"/>
                  <a:pt x="5042063" y="881157"/>
                </a:cubicBezTo>
                <a:cubicBezTo>
                  <a:pt x="5046019" y="857760"/>
                  <a:pt x="5064255" y="844804"/>
                  <a:pt x="5071497" y="827519"/>
                </a:cubicBezTo>
                <a:cubicBezTo>
                  <a:pt x="5076009" y="822729"/>
                  <a:pt x="5077421" y="818031"/>
                  <a:pt x="5077236" y="811829"/>
                </a:cubicBezTo>
                <a:cubicBezTo>
                  <a:pt x="5084942" y="810049"/>
                  <a:pt x="5091052" y="806764"/>
                  <a:pt x="5097161" y="803480"/>
                </a:cubicBezTo>
                <a:cubicBezTo>
                  <a:pt x="5098572" y="798782"/>
                  <a:pt x="5099984" y="794084"/>
                  <a:pt x="5102992" y="790891"/>
                </a:cubicBezTo>
                <a:cubicBezTo>
                  <a:pt x="5105536" y="772193"/>
                  <a:pt x="5124051" y="768540"/>
                  <a:pt x="5133169" y="762063"/>
                </a:cubicBezTo>
                <a:cubicBezTo>
                  <a:pt x="5137403" y="747970"/>
                  <a:pt x="5148118" y="742997"/>
                  <a:pt x="5157236" y="736519"/>
                </a:cubicBezTo>
                <a:cubicBezTo>
                  <a:pt x="5176976" y="721967"/>
                  <a:pt x="5196995" y="716719"/>
                  <a:pt x="5217013" y="711471"/>
                </a:cubicBezTo>
                <a:cubicBezTo>
                  <a:pt x="5231015" y="712609"/>
                  <a:pt x="5243234" y="706039"/>
                  <a:pt x="5257329" y="710277"/>
                </a:cubicBezTo>
                <a:cubicBezTo>
                  <a:pt x="5280727" y="714240"/>
                  <a:pt x="5279130" y="712736"/>
                  <a:pt x="5270588" y="686606"/>
                </a:cubicBezTo>
                <a:cubicBezTo>
                  <a:pt x="5267301" y="680495"/>
                  <a:pt x="5274822" y="672513"/>
                  <a:pt x="5276234" y="667815"/>
                </a:cubicBezTo>
                <a:cubicBezTo>
                  <a:pt x="5280932" y="669227"/>
                  <a:pt x="5288732" y="670549"/>
                  <a:pt x="5291925" y="673558"/>
                </a:cubicBezTo>
                <a:cubicBezTo>
                  <a:pt x="5318054" y="665025"/>
                  <a:pt x="5337701" y="647372"/>
                  <a:pt x="5352650" y="628306"/>
                </a:cubicBezTo>
                <a:cubicBezTo>
                  <a:pt x="5352743" y="631408"/>
                  <a:pt x="5355844" y="631315"/>
                  <a:pt x="5354339" y="632912"/>
                </a:cubicBezTo>
                <a:cubicBezTo>
                  <a:pt x="5354339" y="632912"/>
                  <a:pt x="5354339" y="632912"/>
                  <a:pt x="5355844" y="631315"/>
                </a:cubicBezTo>
                <a:cubicBezTo>
                  <a:pt x="5355844" y="631315"/>
                  <a:pt x="5355844" y="631315"/>
                  <a:pt x="5352650" y="628306"/>
                </a:cubicBezTo>
                <a:cubicBezTo>
                  <a:pt x="5360840" y="590817"/>
                  <a:pt x="5381713" y="562263"/>
                  <a:pt x="5418556" y="548758"/>
                </a:cubicBezTo>
                <a:cubicBezTo>
                  <a:pt x="5424852" y="551675"/>
                  <a:pt x="5429549" y="553088"/>
                  <a:pt x="5432651" y="552996"/>
                </a:cubicBezTo>
                <a:cubicBezTo>
                  <a:pt x="5449568" y="547840"/>
                  <a:pt x="5464795" y="538077"/>
                  <a:pt x="5481620" y="529819"/>
                </a:cubicBezTo>
                <a:cubicBezTo>
                  <a:pt x="5480116" y="531416"/>
                  <a:pt x="5481712" y="532921"/>
                  <a:pt x="5481712" y="532921"/>
                </a:cubicBezTo>
                <a:cubicBezTo>
                  <a:pt x="5483217" y="531324"/>
                  <a:pt x="5483217" y="531324"/>
                  <a:pt x="5483217" y="531324"/>
                </a:cubicBezTo>
                <a:cubicBezTo>
                  <a:pt x="5483217" y="531324"/>
                  <a:pt x="5483217" y="531324"/>
                  <a:pt x="5481620" y="529819"/>
                </a:cubicBezTo>
                <a:cubicBezTo>
                  <a:pt x="5485668" y="509524"/>
                  <a:pt x="5499299" y="498257"/>
                  <a:pt x="5517628" y="488403"/>
                </a:cubicBezTo>
                <a:cubicBezTo>
                  <a:pt x="5518575" y="468199"/>
                  <a:pt x="5529104" y="457024"/>
                  <a:pt x="5547526" y="450270"/>
                </a:cubicBezTo>
                <a:cubicBezTo>
                  <a:pt x="5550442" y="443976"/>
                  <a:pt x="5556458" y="437591"/>
                  <a:pt x="5565854" y="440417"/>
                </a:cubicBezTo>
                <a:cubicBezTo>
                  <a:pt x="5571871" y="434031"/>
                  <a:pt x="5582401" y="422855"/>
                  <a:pt x="5590015" y="417973"/>
                </a:cubicBezTo>
                <a:cubicBezTo>
                  <a:pt x="5589829" y="411771"/>
                  <a:pt x="5592837" y="408579"/>
                  <a:pt x="5592745" y="405478"/>
                </a:cubicBezTo>
                <a:cubicBezTo>
                  <a:pt x="5600359" y="400596"/>
                  <a:pt x="5606468" y="397312"/>
                  <a:pt x="5612578" y="394026"/>
                </a:cubicBezTo>
                <a:cubicBezTo>
                  <a:pt x="5631390" y="348463"/>
                  <a:pt x="5673878" y="316166"/>
                  <a:pt x="5705373" y="279539"/>
                </a:cubicBezTo>
                <a:cubicBezTo>
                  <a:pt x="5714399" y="269960"/>
                  <a:pt x="5726896" y="272694"/>
                  <a:pt x="5739208" y="269226"/>
                </a:cubicBezTo>
                <a:cubicBezTo>
                  <a:pt x="5763182" y="240582"/>
                  <a:pt x="5785559" y="210432"/>
                  <a:pt x="5817426" y="186209"/>
                </a:cubicBezTo>
                <a:cubicBezTo>
                  <a:pt x="5819023" y="187714"/>
                  <a:pt x="5822217" y="190723"/>
                  <a:pt x="5820806" y="195421"/>
                </a:cubicBezTo>
                <a:cubicBezTo>
                  <a:pt x="5837054" y="219771"/>
                  <a:pt x="5853600" y="202210"/>
                  <a:pt x="5868921" y="195549"/>
                </a:cubicBezTo>
                <a:cubicBezTo>
                  <a:pt x="5870332" y="190851"/>
                  <a:pt x="5871743" y="186153"/>
                  <a:pt x="5873155" y="181456"/>
                </a:cubicBezTo>
                <a:cubicBezTo>
                  <a:pt x="5876163" y="178263"/>
                  <a:pt x="5879264" y="178171"/>
                  <a:pt x="5880768" y="176574"/>
                </a:cubicBezTo>
                <a:cubicBezTo>
                  <a:pt x="5883684" y="170280"/>
                  <a:pt x="5886692" y="167087"/>
                  <a:pt x="5888104" y="162390"/>
                </a:cubicBezTo>
                <a:cubicBezTo>
                  <a:pt x="5895717" y="157508"/>
                  <a:pt x="5900323" y="155820"/>
                  <a:pt x="5906433" y="152535"/>
                </a:cubicBezTo>
                <a:cubicBezTo>
                  <a:pt x="5907843" y="147838"/>
                  <a:pt x="5907751" y="144737"/>
                  <a:pt x="5910666" y="138443"/>
                </a:cubicBezTo>
                <a:cubicBezTo>
                  <a:pt x="5918188" y="130460"/>
                  <a:pt x="5927305" y="123982"/>
                  <a:pt x="5934827" y="116000"/>
                </a:cubicBezTo>
                <a:cubicBezTo>
                  <a:pt x="5936238" y="111302"/>
                  <a:pt x="5939154" y="105008"/>
                  <a:pt x="5939061" y="101908"/>
                </a:cubicBezTo>
                <a:cubicBezTo>
                  <a:pt x="5945170" y="98622"/>
                  <a:pt x="5952784" y="93741"/>
                  <a:pt x="5957389" y="92052"/>
                </a:cubicBezTo>
                <a:cubicBezTo>
                  <a:pt x="5963406" y="85666"/>
                  <a:pt x="5967919" y="80877"/>
                  <a:pt x="5973935" y="74491"/>
                </a:cubicBezTo>
                <a:cubicBezTo>
                  <a:pt x="5973935" y="74491"/>
                  <a:pt x="5973935" y="74491"/>
                  <a:pt x="5972339" y="72987"/>
                </a:cubicBezTo>
                <a:cubicBezTo>
                  <a:pt x="5973750" y="68289"/>
                  <a:pt x="5976759" y="65096"/>
                  <a:pt x="5976572" y="58893"/>
                </a:cubicBezTo>
                <a:cubicBezTo>
                  <a:pt x="5977984" y="54196"/>
                  <a:pt x="5982496" y="49407"/>
                  <a:pt x="5980807" y="44801"/>
                </a:cubicBezTo>
                <a:cubicBezTo>
                  <a:pt x="5985412" y="43112"/>
                  <a:pt x="5988513" y="43021"/>
                  <a:pt x="5993026" y="38231"/>
                </a:cubicBezTo>
                <a:cubicBezTo>
                  <a:pt x="5994438" y="33533"/>
                  <a:pt x="5994345" y="30433"/>
                  <a:pt x="5997260" y="24139"/>
                </a:cubicBezTo>
                <a:cubicBezTo>
                  <a:pt x="5998671" y="19441"/>
                  <a:pt x="5998579" y="16339"/>
                  <a:pt x="6003091" y="11550"/>
                </a:cubicBezTo>
                <a:cubicBezTo>
                  <a:pt x="6004410" y="3751"/>
                  <a:pt x="6008922" y="-1038"/>
                  <a:pt x="6019824" y="191"/>
                </a:cubicBez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3" name="Slide Number Placeholder 3">
            <a:extLst>
              <a:ext uri="{FF2B5EF4-FFF2-40B4-BE49-F238E27FC236}">
                <a16:creationId xmlns:a16="http://schemas.microsoft.com/office/drawing/2014/main" id="{CB6A39CD-30A7-437F-A922-1B0EF27826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2CFAF-8857-4BF8-913D-40681F8A885A}" type="slidenum">
              <a:rPr lang="en-US" smtClean="0"/>
              <a:t>‹#›</a:t>
            </a:fld>
            <a:endParaRPr lang="en-US" dirty="0"/>
          </a:p>
        </p:txBody>
      </p:sp>
    </p:spTree>
    <p:extLst>
      <p:ext uri="{BB962C8B-B14F-4D97-AF65-F5344CB8AC3E}">
        <p14:creationId xmlns:p14="http://schemas.microsoft.com/office/powerpoint/2010/main" val="34219617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1_L 7">
    <p:spTree>
      <p:nvGrpSpPr>
        <p:cNvPr id="1" name=""/>
        <p:cNvGrpSpPr/>
        <p:nvPr/>
      </p:nvGrpSpPr>
      <p:grpSpPr>
        <a:xfrm>
          <a:off x="0" y="0"/>
          <a:ext cx="0" cy="0"/>
          <a:chOff x="0" y="0"/>
          <a:chExt cx="0" cy="0"/>
        </a:xfrm>
      </p:grpSpPr>
      <p:sp>
        <p:nvSpPr>
          <p:cNvPr id="10" name="Picture Placeholder 16">
            <a:extLst>
              <a:ext uri="{FF2B5EF4-FFF2-40B4-BE49-F238E27FC236}">
                <a16:creationId xmlns:a16="http://schemas.microsoft.com/office/drawing/2014/main" id="{0D9FDFDC-CEC8-4A5B-85EE-F2B67EE40726}"/>
              </a:ext>
            </a:extLst>
          </p:cNvPr>
          <p:cNvSpPr>
            <a:spLocks noGrp="1"/>
          </p:cNvSpPr>
          <p:nvPr>
            <p:ph type="pic" sz="quarter" idx="18"/>
          </p:nvPr>
        </p:nvSpPr>
        <p:spPr>
          <a:xfrm>
            <a:off x="0" y="0"/>
            <a:ext cx="3057525" cy="343852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1" name="Picture Placeholder 16">
            <a:extLst>
              <a:ext uri="{FF2B5EF4-FFF2-40B4-BE49-F238E27FC236}">
                <a16:creationId xmlns:a16="http://schemas.microsoft.com/office/drawing/2014/main" id="{8FF778A0-A759-4F12-97DB-069F0C198501}"/>
              </a:ext>
            </a:extLst>
          </p:cNvPr>
          <p:cNvSpPr>
            <a:spLocks noGrp="1"/>
          </p:cNvSpPr>
          <p:nvPr>
            <p:ph type="pic" sz="quarter" idx="19"/>
          </p:nvPr>
        </p:nvSpPr>
        <p:spPr>
          <a:xfrm>
            <a:off x="3057525" y="0"/>
            <a:ext cx="3057525" cy="343852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2" name="Picture Placeholder 16">
            <a:extLst>
              <a:ext uri="{FF2B5EF4-FFF2-40B4-BE49-F238E27FC236}">
                <a16:creationId xmlns:a16="http://schemas.microsoft.com/office/drawing/2014/main" id="{2A6ACD10-A4AD-4D80-ADF0-5C297E57F618}"/>
              </a:ext>
            </a:extLst>
          </p:cNvPr>
          <p:cNvSpPr>
            <a:spLocks noGrp="1"/>
          </p:cNvSpPr>
          <p:nvPr>
            <p:ph type="pic" sz="quarter" idx="20"/>
          </p:nvPr>
        </p:nvSpPr>
        <p:spPr>
          <a:xfrm>
            <a:off x="0" y="3438525"/>
            <a:ext cx="3057525" cy="343852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3" name="Picture Placeholder 16">
            <a:extLst>
              <a:ext uri="{FF2B5EF4-FFF2-40B4-BE49-F238E27FC236}">
                <a16:creationId xmlns:a16="http://schemas.microsoft.com/office/drawing/2014/main" id="{DEFCE3C4-8DDF-4ED5-A8D9-1985809AF3EB}"/>
              </a:ext>
            </a:extLst>
          </p:cNvPr>
          <p:cNvSpPr>
            <a:spLocks noGrp="1"/>
          </p:cNvSpPr>
          <p:nvPr>
            <p:ph type="pic" sz="quarter" idx="21"/>
          </p:nvPr>
        </p:nvSpPr>
        <p:spPr>
          <a:xfrm>
            <a:off x="3057525" y="3438525"/>
            <a:ext cx="3057525" cy="343852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4" name="Text Placeholder 3">
            <a:extLst>
              <a:ext uri="{FF2B5EF4-FFF2-40B4-BE49-F238E27FC236}">
                <a16:creationId xmlns:a16="http://schemas.microsoft.com/office/drawing/2014/main" id="{F4172D56-6676-4385-8D82-EF05686E1FFA}"/>
              </a:ext>
            </a:extLst>
          </p:cNvPr>
          <p:cNvSpPr>
            <a:spLocks noGrp="1"/>
          </p:cNvSpPr>
          <p:nvPr>
            <p:ph type="body" sz="half" idx="2" hasCustomPrompt="1"/>
          </p:nvPr>
        </p:nvSpPr>
        <p:spPr>
          <a:xfrm>
            <a:off x="6565902" y="1161801"/>
            <a:ext cx="5102224"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 SUBTITLE</a:t>
            </a:r>
          </a:p>
        </p:txBody>
      </p:sp>
      <p:sp>
        <p:nvSpPr>
          <p:cNvPr id="15" name="Title 2">
            <a:extLst>
              <a:ext uri="{FF2B5EF4-FFF2-40B4-BE49-F238E27FC236}">
                <a16:creationId xmlns:a16="http://schemas.microsoft.com/office/drawing/2014/main" id="{FBA95ECC-C5E3-435A-B6AA-43BD981AA2BF}"/>
              </a:ext>
            </a:extLst>
          </p:cNvPr>
          <p:cNvSpPr>
            <a:spLocks noGrp="1"/>
          </p:cNvSpPr>
          <p:nvPr>
            <p:ph type="title" hasCustomPrompt="1"/>
          </p:nvPr>
        </p:nvSpPr>
        <p:spPr>
          <a:xfrm>
            <a:off x="6565902" y="455085"/>
            <a:ext cx="5102224" cy="660511"/>
          </a:xfrm>
          <a:prstGeom prst="rect">
            <a:avLst/>
          </a:prstGeom>
        </p:spPr>
        <p:txBody>
          <a:bodyPr lIns="0" tIns="0" rIns="0" bIns="0" anchor="ctr"/>
          <a:lstStyle>
            <a:lvl1pPr algn="l">
              <a:defRPr sz="4800">
                <a:solidFill>
                  <a:schemeClr val="bg1">
                    <a:lumMod val="50000"/>
                  </a:schemeClr>
                </a:solidFill>
              </a:defRPr>
            </a:lvl1pPr>
          </a:lstStyle>
          <a:p>
            <a:r>
              <a:rPr lang="en-US" dirty="0"/>
              <a:t>Click to edit title</a:t>
            </a:r>
          </a:p>
        </p:txBody>
      </p:sp>
    </p:spTree>
    <p:extLst>
      <p:ext uri="{BB962C8B-B14F-4D97-AF65-F5344CB8AC3E}">
        <p14:creationId xmlns:p14="http://schemas.microsoft.com/office/powerpoint/2010/main" val="17362021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3_L 7">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B641314-3183-4E5E-8DCA-DF2411636968}"/>
              </a:ext>
            </a:extLst>
          </p:cNvPr>
          <p:cNvSpPr>
            <a:spLocks noGrp="1"/>
          </p:cNvSpPr>
          <p:nvPr>
            <p:ph type="pic" sz="quarter" idx="19"/>
          </p:nvPr>
        </p:nvSpPr>
        <p:spPr>
          <a:xfrm>
            <a:off x="0" y="0"/>
            <a:ext cx="7594333" cy="6858001"/>
          </a:xfrm>
          <a:custGeom>
            <a:avLst/>
            <a:gdLst>
              <a:gd name="connsiteX0" fmla="*/ 3751875 w 7594333"/>
              <a:gd name="connsiteY0" fmla="*/ 0 h 6858001"/>
              <a:gd name="connsiteX1" fmla="*/ 7594333 w 7594333"/>
              <a:gd name="connsiteY1" fmla="*/ 0 h 6858001"/>
              <a:gd name="connsiteX2" fmla="*/ 3842458 w 7594333"/>
              <a:gd name="connsiteY2" fmla="*/ 6858001 h 6858001"/>
              <a:gd name="connsiteX3" fmla="*/ 0 w 7594333"/>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7594333" h="6858001">
                <a:moveTo>
                  <a:pt x="3751875" y="0"/>
                </a:moveTo>
                <a:lnTo>
                  <a:pt x="7594333" y="0"/>
                </a:lnTo>
                <a:lnTo>
                  <a:pt x="3842458" y="6858001"/>
                </a:lnTo>
                <a:lnTo>
                  <a:pt x="0" y="6858001"/>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604573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2">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85BA1271-122D-4A9A-98E7-3559A5EAF693}"/>
              </a:ext>
            </a:extLst>
          </p:cNvPr>
          <p:cNvSpPr>
            <a:spLocks noGrp="1"/>
          </p:cNvSpPr>
          <p:nvPr>
            <p:ph type="body" sz="half" idx="2" hasCustomPrompt="1"/>
          </p:nvPr>
        </p:nvSpPr>
        <p:spPr>
          <a:xfrm>
            <a:off x="508001" y="1161801"/>
            <a:ext cx="11157817"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0" name="Title 2">
            <a:extLst>
              <a:ext uri="{FF2B5EF4-FFF2-40B4-BE49-F238E27FC236}">
                <a16:creationId xmlns:a16="http://schemas.microsoft.com/office/drawing/2014/main" id="{4A43DCC5-A85B-4451-A239-E0B60C4DEA6F}"/>
              </a:ext>
            </a:extLst>
          </p:cNvPr>
          <p:cNvSpPr>
            <a:spLocks noGrp="1"/>
          </p:cNvSpPr>
          <p:nvPr>
            <p:ph type="title"/>
          </p:nvPr>
        </p:nvSpPr>
        <p:spPr>
          <a:xfrm>
            <a:off x="508001" y="455085"/>
            <a:ext cx="11157817" cy="660511"/>
          </a:xfrm>
          <a:prstGeom prst="rect">
            <a:avLst/>
          </a:prstGeom>
        </p:spPr>
        <p:txBody>
          <a:bodyPr lIns="0" tIns="0" rIns="0" bIns="0" anchor="ctr"/>
          <a:lstStyle>
            <a:lvl1pPr algn="l">
              <a:defRPr sz="48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29866904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6_Main Slide">
    <p:spTree>
      <p:nvGrpSpPr>
        <p:cNvPr id="1" name=""/>
        <p:cNvGrpSpPr/>
        <p:nvPr/>
      </p:nvGrpSpPr>
      <p:grpSpPr>
        <a:xfrm>
          <a:off x="0" y="0"/>
          <a:ext cx="0" cy="0"/>
          <a:chOff x="0" y="0"/>
          <a:chExt cx="0" cy="0"/>
        </a:xfrm>
      </p:grpSpPr>
      <p:sp>
        <p:nvSpPr>
          <p:cNvPr id="5" name="Picture Placeholder 16">
            <a:extLst>
              <a:ext uri="{FF2B5EF4-FFF2-40B4-BE49-F238E27FC236}">
                <a16:creationId xmlns:a16="http://schemas.microsoft.com/office/drawing/2014/main" id="{3944D8BF-1490-4A8D-8166-FA75799758D3}"/>
              </a:ext>
            </a:extLst>
          </p:cNvPr>
          <p:cNvSpPr>
            <a:spLocks noGrp="1"/>
          </p:cNvSpPr>
          <p:nvPr>
            <p:ph type="pic" sz="quarter" idx="11"/>
          </p:nvPr>
        </p:nvSpPr>
        <p:spPr>
          <a:xfrm>
            <a:off x="0" y="0"/>
            <a:ext cx="12192000" cy="6857999"/>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21838771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mockup07">
    <p:spTree>
      <p:nvGrpSpPr>
        <p:cNvPr id="1" name=""/>
        <p:cNvGrpSpPr/>
        <p:nvPr/>
      </p:nvGrpSpPr>
      <p:grpSpPr>
        <a:xfrm>
          <a:off x="0" y="0"/>
          <a:ext cx="0" cy="0"/>
          <a:chOff x="0" y="0"/>
          <a:chExt cx="0" cy="0"/>
        </a:xfrm>
      </p:grpSpPr>
      <p:sp>
        <p:nvSpPr>
          <p:cNvPr id="10" name="Picture Placeholder 9"/>
          <p:cNvSpPr>
            <a:spLocks noGrp="1"/>
          </p:cNvSpPr>
          <p:nvPr>
            <p:ph type="pic" sz="quarter" idx="24" hasCustomPrompt="1"/>
          </p:nvPr>
        </p:nvSpPr>
        <p:spPr>
          <a:xfrm>
            <a:off x="5008768" y="2367153"/>
            <a:ext cx="2176211" cy="3574083"/>
          </a:xfrm>
          <a:custGeom>
            <a:avLst/>
            <a:gdLst>
              <a:gd name="connsiteX0" fmla="*/ 1632158 w 1632158"/>
              <a:gd name="connsiteY0" fmla="*/ 0 h 2680562"/>
              <a:gd name="connsiteX1" fmla="*/ 1632158 w 1632158"/>
              <a:gd name="connsiteY1" fmla="*/ 2680562 h 2680562"/>
              <a:gd name="connsiteX2" fmla="*/ 0 w 1632158"/>
              <a:gd name="connsiteY2" fmla="*/ 2680562 h 2680562"/>
              <a:gd name="connsiteX3" fmla="*/ 0 w 1632158"/>
              <a:gd name="connsiteY3" fmla="*/ 2618 h 2680562"/>
            </a:gdLst>
            <a:ahLst/>
            <a:cxnLst>
              <a:cxn ang="0">
                <a:pos x="connsiteX0" y="connsiteY0"/>
              </a:cxn>
              <a:cxn ang="0">
                <a:pos x="connsiteX1" y="connsiteY1"/>
              </a:cxn>
              <a:cxn ang="0">
                <a:pos x="connsiteX2" y="connsiteY2"/>
              </a:cxn>
              <a:cxn ang="0">
                <a:pos x="connsiteX3" y="connsiteY3"/>
              </a:cxn>
            </a:cxnLst>
            <a:rect l="l" t="t" r="r" b="b"/>
            <a:pathLst>
              <a:path w="1632158" h="2680562">
                <a:moveTo>
                  <a:pt x="1632158" y="0"/>
                </a:moveTo>
                <a:lnTo>
                  <a:pt x="1632158" y="2680562"/>
                </a:lnTo>
                <a:lnTo>
                  <a:pt x="0" y="2680562"/>
                </a:lnTo>
                <a:lnTo>
                  <a:pt x="0" y="2618"/>
                </a:lnTo>
                <a:close/>
              </a:path>
            </a:pathLst>
          </a:custGeom>
          <a:solidFill>
            <a:schemeClr val="bg1">
              <a:lumMod val="95000"/>
            </a:schemeClr>
          </a:solidFill>
          <a:ln>
            <a:noFill/>
          </a:ln>
        </p:spPr>
        <p:txBody>
          <a:bodyPr wrap="square" bIns="274320" anchor="b">
            <a:noAutofit/>
          </a:bodyPr>
          <a:lstStyle>
            <a:lvl1pPr algn="ctr">
              <a:buNone/>
              <a:defRPr sz="1400">
                <a:solidFill>
                  <a:schemeClr val="tx1">
                    <a:lumMod val="50000"/>
                    <a:lumOff val="50000"/>
                  </a:schemeClr>
                </a:solidFill>
              </a:defRPr>
            </a:lvl1pPr>
          </a:lstStyle>
          <a:p>
            <a:r>
              <a:rPr lang="en-US" dirty="0"/>
              <a:t>Image Holder</a:t>
            </a:r>
          </a:p>
        </p:txBody>
      </p:sp>
      <p:sp>
        <p:nvSpPr>
          <p:cNvPr id="7"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8" name="Title 2"/>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6343117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mockup09">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4579500" y="2194543"/>
            <a:ext cx="3030573" cy="3803975"/>
          </a:xfrm>
          <a:custGeom>
            <a:avLst/>
            <a:gdLst>
              <a:gd name="connsiteX0" fmla="*/ 12662 w 2272930"/>
              <a:gd name="connsiteY0" fmla="*/ 0 h 2852981"/>
              <a:gd name="connsiteX1" fmla="*/ 2262378 w 2272930"/>
              <a:gd name="connsiteY1" fmla="*/ 2109 h 2852981"/>
              <a:gd name="connsiteX2" fmla="*/ 2272930 w 2272930"/>
              <a:gd name="connsiteY2" fmla="*/ 14760 h 2852981"/>
              <a:gd name="connsiteX3" fmla="*/ 2272930 w 2272930"/>
              <a:gd name="connsiteY3" fmla="*/ 2842438 h 2852981"/>
              <a:gd name="connsiteX4" fmla="*/ 2260268 w 2272930"/>
              <a:gd name="connsiteY4" fmla="*/ 2852981 h 2852981"/>
              <a:gd name="connsiteX5" fmla="*/ 12662 w 2272930"/>
              <a:gd name="connsiteY5" fmla="*/ 2852981 h 2852981"/>
              <a:gd name="connsiteX6" fmla="*/ 0 w 2272930"/>
              <a:gd name="connsiteY6" fmla="*/ 2840329 h 2852981"/>
              <a:gd name="connsiteX7" fmla="*/ 2110 w 2272930"/>
              <a:gd name="connsiteY7" fmla="*/ 12652 h 2852981"/>
              <a:gd name="connsiteX8" fmla="*/ 12662 w 2272930"/>
              <a:gd name="connsiteY8" fmla="*/ 0 h 285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2930" h="2852981">
                <a:moveTo>
                  <a:pt x="12662" y="0"/>
                </a:moveTo>
                <a:cubicBezTo>
                  <a:pt x="2262378" y="2109"/>
                  <a:pt x="2262378" y="2109"/>
                  <a:pt x="2262378" y="2109"/>
                </a:cubicBezTo>
                <a:cubicBezTo>
                  <a:pt x="2268709" y="2109"/>
                  <a:pt x="2272930" y="6326"/>
                  <a:pt x="2272930" y="14760"/>
                </a:cubicBezTo>
                <a:cubicBezTo>
                  <a:pt x="2272930" y="2842438"/>
                  <a:pt x="2272930" y="2842438"/>
                  <a:pt x="2272930" y="2842438"/>
                </a:cubicBezTo>
                <a:cubicBezTo>
                  <a:pt x="2272930" y="2848764"/>
                  <a:pt x="2266599" y="2852981"/>
                  <a:pt x="2260268" y="2852981"/>
                </a:cubicBezTo>
                <a:cubicBezTo>
                  <a:pt x="12662" y="2852981"/>
                  <a:pt x="12662" y="2852981"/>
                  <a:pt x="12662" y="2852981"/>
                </a:cubicBezTo>
                <a:cubicBezTo>
                  <a:pt x="6331" y="2852981"/>
                  <a:pt x="0" y="2846655"/>
                  <a:pt x="0" y="2840329"/>
                </a:cubicBezTo>
                <a:cubicBezTo>
                  <a:pt x="2110" y="12652"/>
                  <a:pt x="2110" y="12652"/>
                  <a:pt x="2110" y="12652"/>
                </a:cubicBezTo>
                <a:cubicBezTo>
                  <a:pt x="2110" y="6326"/>
                  <a:pt x="6331" y="0"/>
                  <a:pt x="12662" y="0"/>
                </a:cubicBez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467">
                <a:solidFill>
                  <a:schemeClr val="tx1">
                    <a:lumMod val="75000"/>
                    <a:lumOff val="25000"/>
                  </a:schemeClr>
                </a:solidFill>
              </a:defRPr>
            </a:lvl1pPr>
          </a:lstStyle>
          <a:p>
            <a:r>
              <a:rPr lang="en-US" dirty="0"/>
              <a:t>Image Holder</a:t>
            </a:r>
          </a:p>
        </p:txBody>
      </p:sp>
      <p:sp>
        <p:nvSpPr>
          <p:cNvPr id="7"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8" name="Title 2"/>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2168792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mockup13">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9" name="Title 2"/>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
        <p:nvSpPr>
          <p:cNvPr id="32" name="Picture Placeholder 31"/>
          <p:cNvSpPr>
            <a:spLocks noGrp="1"/>
          </p:cNvSpPr>
          <p:nvPr>
            <p:ph type="pic" sz="quarter" idx="11" hasCustomPrompt="1"/>
          </p:nvPr>
        </p:nvSpPr>
        <p:spPr>
          <a:xfrm>
            <a:off x="-360802" y="2209170"/>
            <a:ext cx="5191776" cy="3202877"/>
          </a:xfrm>
          <a:custGeom>
            <a:avLst/>
            <a:gdLst>
              <a:gd name="connsiteX0" fmla="*/ 0 w 5191776"/>
              <a:gd name="connsiteY0" fmla="*/ 0 h 3202877"/>
              <a:gd name="connsiteX1" fmla="*/ 5191776 w 5191776"/>
              <a:gd name="connsiteY1" fmla="*/ 0 h 3202877"/>
              <a:gd name="connsiteX2" fmla="*/ 5191776 w 5191776"/>
              <a:gd name="connsiteY2" fmla="*/ 3202877 h 3202877"/>
              <a:gd name="connsiteX3" fmla="*/ 0 w 5191776"/>
              <a:gd name="connsiteY3" fmla="*/ 3202877 h 3202877"/>
            </a:gdLst>
            <a:ahLst/>
            <a:cxnLst>
              <a:cxn ang="0">
                <a:pos x="connsiteX0" y="connsiteY0"/>
              </a:cxn>
              <a:cxn ang="0">
                <a:pos x="connsiteX1" y="connsiteY1"/>
              </a:cxn>
              <a:cxn ang="0">
                <a:pos x="connsiteX2" y="connsiteY2"/>
              </a:cxn>
              <a:cxn ang="0">
                <a:pos x="connsiteX3" y="connsiteY3"/>
              </a:cxn>
            </a:cxnLst>
            <a:rect l="l" t="t" r="r" b="b"/>
            <a:pathLst>
              <a:path w="5191776" h="3202877">
                <a:moveTo>
                  <a:pt x="0" y="0"/>
                </a:moveTo>
                <a:lnTo>
                  <a:pt x="5191776" y="0"/>
                </a:lnTo>
                <a:lnTo>
                  <a:pt x="5191776" y="3202877"/>
                </a:lnTo>
                <a:lnTo>
                  <a:pt x="0" y="3202877"/>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467">
                <a:solidFill>
                  <a:schemeClr val="tx1">
                    <a:lumMod val="75000"/>
                    <a:lumOff val="25000"/>
                  </a:schemeClr>
                </a:solidFill>
              </a:defRPr>
            </a:lvl1pPr>
          </a:lstStyle>
          <a:p>
            <a:r>
              <a:rPr lang="en-US" dirty="0"/>
              <a:t>Image Holder</a:t>
            </a:r>
          </a:p>
        </p:txBody>
      </p:sp>
      <p:sp>
        <p:nvSpPr>
          <p:cNvPr id="35" name="Picture Placeholder 34"/>
          <p:cNvSpPr>
            <a:spLocks noGrp="1"/>
          </p:cNvSpPr>
          <p:nvPr>
            <p:ph type="pic" sz="quarter" idx="12" hasCustomPrompt="1"/>
          </p:nvPr>
        </p:nvSpPr>
        <p:spPr>
          <a:xfrm>
            <a:off x="4174123" y="3332579"/>
            <a:ext cx="2000652" cy="2511218"/>
          </a:xfrm>
          <a:custGeom>
            <a:avLst/>
            <a:gdLst>
              <a:gd name="connsiteX0" fmla="*/ 11146 w 2000652"/>
              <a:gd name="connsiteY0" fmla="*/ 0 h 2511218"/>
              <a:gd name="connsiteX1" fmla="*/ 1991364 w 2000652"/>
              <a:gd name="connsiteY1" fmla="*/ 1856 h 2511218"/>
              <a:gd name="connsiteX2" fmla="*/ 2000652 w 2000652"/>
              <a:gd name="connsiteY2" fmla="*/ 12992 h 2511218"/>
              <a:gd name="connsiteX3" fmla="*/ 2000652 w 2000652"/>
              <a:gd name="connsiteY3" fmla="*/ 2501938 h 2511218"/>
              <a:gd name="connsiteX4" fmla="*/ 1989506 w 2000652"/>
              <a:gd name="connsiteY4" fmla="*/ 2511218 h 2511218"/>
              <a:gd name="connsiteX5" fmla="*/ 11146 w 2000652"/>
              <a:gd name="connsiteY5" fmla="*/ 2511218 h 2511218"/>
              <a:gd name="connsiteX6" fmla="*/ 0 w 2000652"/>
              <a:gd name="connsiteY6" fmla="*/ 2500082 h 2511218"/>
              <a:gd name="connsiteX7" fmla="*/ 1857 w 2000652"/>
              <a:gd name="connsiteY7" fmla="*/ 11136 h 2511218"/>
              <a:gd name="connsiteX8" fmla="*/ 11146 w 2000652"/>
              <a:gd name="connsiteY8" fmla="*/ 0 h 251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652" h="2511218">
                <a:moveTo>
                  <a:pt x="11146" y="0"/>
                </a:moveTo>
                <a:cubicBezTo>
                  <a:pt x="1991364" y="1856"/>
                  <a:pt x="1991364" y="1856"/>
                  <a:pt x="1991364" y="1856"/>
                </a:cubicBezTo>
                <a:cubicBezTo>
                  <a:pt x="1996937" y="1856"/>
                  <a:pt x="2000652" y="5568"/>
                  <a:pt x="2000652" y="12992"/>
                </a:cubicBezTo>
                <a:cubicBezTo>
                  <a:pt x="2000652" y="2501938"/>
                  <a:pt x="2000652" y="2501938"/>
                  <a:pt x="2000652" y="2501938"/>
                </a:cubicBezTo>
                <a:cubicBezTo>
                  <a:pt x="2000652" y="2507506"/>
                  <a:pt x="1995079" y="2511218"/>
                  <a:pt x="1989506" y="2511218"/>
                </a:cubicBezTo>
                <a:cubicBezTo>
                  <a:pt x="11146" y="2511218"/>
                  <a:pt x="11146" y="2511218"/>
                  <a:pt x="11146" y="2511218"/>
                </a:cubicBezTo>
                <a:cubicBezTo>
                  <a:pt x="5573" y="2511218"/>
                  <a:pt x="0" y="2505650"/>
                  <a:pt x="0" y="2500082"/>
                </a:cubicBezTo>
                <a:cubicBezTo>
                  <a:pt x="1857" y="11136"/>
                  <a:pt x="1857" y="11136"/>
                  <a:pt x="1857" y="11136"/>
                </a:cubicBezTo>
                <a:cubicBezTo>
                  <a:pt x="1857" y="5568"/>
                  <a:pt x="5573" y="0"/>
                  <a:pt x="11146" y="0"/>
                </a:cubicBez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3457488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mockup13">
    <p:spTree>
      <p:nvGrpSpPr>
        <p:cNvPr id="1" name=""/>
        <p:cNvGrpSpPr/>
        <p:nvPr/>
      </p:nvGrpSpPr>
      <p:grpSpPr>
        <a:xfrm>
          <a:off x="0" y="0"/>
          <a:ext cx="0" cy="0"/>
          <a:chOff x="0" y="0"/>
          <a:chExt cx="0" cy="0"/>
        </a:xfrm>
      </p:grpSpPr>
      <p:sp>
        <p:nvSpPr>
          <p:cNvPr id="10" name="Picture Placeholder 9"/>
          <p:cNvSpPr>
            <a:spLocks noGrp="1"/>
          </p:cNvSpPr>
          <p:nvPr>
            <p:ph type="pic" sz="quarter" idx="11" hasCustomPrompt="1"/>
          </p:nvPr>
        </p:nvSpPr>
        <p:spPr>
          <a:xfrm>
            <a:off x="3098801" y="-3"/>
            <a:ext cx="9093198" cy="6858002"/>
          </a:xfrm>
          <a:custGeom>
            <a:avLst/>
            <a:gdLst>
              <a:gd name="connsiteX0" fmla="*/ 0 w 9093198"/>
              <a:gd name="connsiteY0" fmla="*/ 0 h 6858002"/>
              <a:gd name="connsiteX1" fmla="*/ 3095625 w 9093198"/>
              <a:gd name="connsiteY1" fmla="*/ 0 h 6858002"/>
              <a:gd name="connsiteX2" fmla="*/ 3567467 w 9093198"/>
              <a:gd name="connsiteY2" fmla="*/ 0 h 6858002"/>
              <a:gd name="connsiteX3" fmla="*/ 6629400 w 9093198"/>
              <a:gd name="connsiteY3" fmla="*/ 0 h 6858002"/>
              <a:gd name="connsiteX4" fmla="*/ 6629400 w 9093198"/>
              <a:gd name="connsiteY4" fmla="*/ 2 h 6858002"/>
              <a:gd name="connsiteX5" fmla="*/ 9093198 w 9093198"/>
              <a:gd name="connsiteY5" fmla="*/ 2 h 6858002"/>
              <a:gd name="connsiteX6" fmla="*/ 9093198 w 9093198"/>
              <a:gd name="connsiteY6" fmla="*/ 6858002 h 6858002"/>
              <a:gd name="connsiteX7" fmla="*/ 6362698 w 9093198"/>
              <a:gd name="connsiteY7" fmla="*/ 6858002 h 6858002"/>
              <a:gd name="connsiteX8" fmla="*/ 6362698 w 9093198"/>
              <a:gd name="connsiteY8" fmla="*/ 6858000 h 6858002"/>
              <a:gd name="connsiteX9" fmla="*/ 3095625 w 9093198"/>
              <a:gd name="connsiteY9" fmla="*/ 6858000 h 6858002"/>
              <a:gd name="connsiteX10" fmla="*/ 2840658 w 9093198"/>
              <a:gd name="connsiteY10" fmla="*/ 68580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93198" h="6858002">
                <a:moveTo>
                  <a:pt x="0" y="0"/>
                </a:moveTo>
                <a:lnTo>
                  <a:pt x="3095625" y="0"/>
                </a:lnTo>
                <a:lnTo>
                  <a:pt x="3567467" y="0"/>
                </a:lnTo>
                <a:lnTo>
                  <a:pt x="6629400" y="0"/>
                </a:lnTo>
                <a:lnTo>
                  <a:pt x="6629400" y="2"/>
                </a:lnTo>
                <a:lnTo>
                  <a:pt x="9093198" y="2"/>
                </a:lnTo>
                <a:lnTo>
                  <a:pt x="9093198" y="6858002"/>
                </a:lnTo>
                <a:lnTo>
                  <a:pt x="6362698" y="6858002"/>
                </a:lnTo>
                <a:lnTo>
                  <a:pt x="6362698" y="6858000"/>
                </a:lnTo>
                <a:lnTo>
                  <a:pt x="3095625" y="6858000"/>
                </a:lnTo>
                <a:lnTo>
                  <a:pt x="2840658" y="6858000"/>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467">
                <a:solidFill>
                  <a:schemeClr val="tx1">
                    <a:lumMod val="75000"/>
                    <a:lumOff val="25000"/>
                  </a:schemeClr>
                </a:solidFill>
              </a:defRPr>
            </a:lvl1pPr>
          </a:lstStyle>
          <a:p>
            <a:r>
              <a:rPr lang="en-US" dirty="0"/>
              <a:t>Image Holder</a:t>
            </a:r>
          </a:p>
        </p:txBody>
      </p:sp>
      <p:sp>
        <p:nvSpPr>
          <p:cNvPr id="13" name="Picture Placeholder 12"/>
          <p:cNvSpPr>
            <a:spLocks noGrp="1"/>
          </p:cNvSpPr>
          <p:nvPr>
            <p:ph type="pic" sz="quarter" idx="12" hasCustomPrompt="1"/>
          </p:nvPr>
        </p:nvSpPr>
        <p:spPr>
          <a:xfrm>
            <a:off x="-262626" y="1558818"/>
            <a:ext cx="5713636" cy="3524818"/>
          </a:xfrm>
          <a:custGeom>
            <a:avLst/>
            <a:gdLst>
              <a:gd name="connsiteX0" fmla="*/ 0 w 5713636"/>
              <a:gd name="connsiteY0" fmla="*/ 0 h 3524818"/>
              <a:gd name="connsiteX1" fmla="*/ 5713636 w 5713636"/>
              <a:gd name="connsiteY1" fmla="*/ 0 h 3524818"/>
              <a:gd name="connsiteX2" fmla="*/ 5713636 w 5713636"/>
              <a:gd name="connsiteY2" fmla="*/ 3524818 h 3524818"/>
              <a:gd name="connsiteX3" fmla="*/ 0 w 5713636"/>
              <a:gd name="connsiteY3" fmla="*/ 3524818 h 3524818"/>
            </a:gdLst>
            <a:ahLst/>
            <a:cxnLst>
              <a:cxn ang="0">
                <a:pos x="connsiteX0" y="connsiteY0"/>
              </a:cxn>
              <a:cxn ang="0">
                <a:pos x="connsiteX1" y="connsiteY1"/>
              </a:cxn>
              <a:cxn ang="0">
                <a:pos x="connsiteX2" y="connsiteY2"/>
              </a:cxn>
              <a:cxn ang="0">
                <a:pos x="connsiteX3" y="connsiteY3"/>
              </a:cxn>
            </a:cxnLst>
            <a:rect l="l" t="t" r="r" b="b"/>
            <a:pathLst>
              <a:path w="5713636" h="3524818">
                <a:moveTo>
                  <a:pt x="0" y="0"/>
                </a:moveTo>
                <a:lnTo>
                  <a:pt x="5713636" y="0"/>
                </a:lnTo>
                <a:lnTo>
                  <a:pt x="5713636" y="3524818"/>
                </a:lnTo>
                <a:lnTo>
                  <a:pt x="0" y="3524818"/>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7507567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mockup13">
    <p:spTree>
      <p:nvGrpSpPr>
        <p:cNvPr id="1" name=""/>
        <p:cNvGrpSpPr/>
        <p:nvPr/>
      </p:nvGrpSpPr>
      <p:grpSpPr>
        <a:xfrm>
          <a:off x="0" y="0"/>
          <a:ext cx="0" cy="0"/>
          <a:chOff x="0" y="0"/>
          <a:chExt cx="0" cy="0"/>
        </a:xfrm>
      </p:grpSpPr>
      <p:sp>
        <p:nvSpPr>
          <p:cNvPr id="10" name="Picture Placeholder 9"/>
          <p:cNvSpPr>
            <a:spLocks noGrp="1"/>
          </p:cNvSpPr>
          <p:nvPr>
            <p:ph type="pic" sz="quarter" idx="11" hasCustomPrompt="1"/>
          </p:nvPr>
        </p:nvSpPr>
        <p:spPr>
          <a:xfrm>
            <a:off x="1404488" y="657151"/>
            <a:ext cx="4119663" cy="2541477"/>
          </a:xfrm>
          <a:custGeom>
            <a:avLst/>
            <a:gdLst>
              <a:gd name="connsiteX0" fmla="*/ 0 w 4119663"/>
              <a:gd name="connsiteY0" fmla="*/ 0 h 2541477"/>
              <a:gd name="connsiteX1" fmla="*/ 129815 w 4119663"/>
              <a:gd name="connsiteY1" fmla="*/ 0 h 2541477"/>
              <a:gd name="connsiteX2" fmla="*/ 3989846 w 4119663"/>
              <a:gd name="connsiteY2" fmla="*/ 0 h 2541477"/>
              <a:gd name="connsiteX3" fmla="*/ 4119663 w 4119663"/>
              <a:gd name="connsiteY3" fmla="*/ 0 h 2541477"/>
              <a:gd name="connsiteX4" fmla="*/ 4119663 w 4119663"/>
              <a:gd name="connsiteY4" fmla="*/ 2541477 h 2541477"/>
              <a:gd name="connsiteX5" fmla="*/ 0 w 4119663"/>
              <a:gd name="connsiteY5" fmla="*/ 2541477 h 254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9663" h="2541477">
                <a:moveTo>
                  <a:pt x="0" y="0"/>
                </a:moveTo>
                <a:lnTo>
                  <a:pt x="129815" y="0"/>
                </a:lnTo>
                <a:lnTo>
                  <a:pt x="3989846" y="0"/>
                </a:lnTo>
                <a:lnTo>
                  <a:pt x="4119663" y="0"/>
                </a:lnTo>
                <a:lnTo>
                  <a:pt x="4119663" y="2541477"/>
                </a:lnTo>
                <a:lnTo>
                  <a:pt x="0" y="2541477"/>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4300886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mockup14">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757023" y="2032864"/>
            <a:ext cx="5239415" cy="2954101"/>
          </a:xfrm>
          <a:custGeom>
            <a:avLst/>
            <a:gdLst>
              <a:gd name="connsiteX0" fmla="*/ 0 w 5239415"/>
              <a:gd name="connsiteY0" fmla="*/ 0 h 2954101"/>
              <a:gd name="connsiteX1" fmla="*/ 5239415 w 5239415"/>
              <a:gd name="connsiteY1" fmla="*/ 0 h 2954101"/>
              <a:gd name="connsiteX2" fmla="*/ 5239415 w 5239415"/>
              <a:gd name="connsiteY2" fmla="*/ 2954101 h 2954101"/>
              <a:gd name="connsiteX3" fmla="*/ 0 w 5239415"/>
              <a:gd name="connsiteY3" fmla="*/ 2954101 h 2954101"/>
            </a:gdLst>
            <a:ahLst/>
            <a:cxnLst>
              <a:cxn ang="0">
                <a:pos x="connsiteX0" y="connsiteY0"/>
              </a:cxn>
              <a:cxn ang="0">
                <a:pos x="connsiteX1" y="connsiteY1"/>
              </a:cxn>
              <a:cxn ang="0">
                <a:pos x="connsiteX2" y="connsiteY2"/>
              </a:cxn>
              <a:cxn ang="0">
                <a:pos x="connsiteX3" y="connsiteY3"/>
              </a:cxn>
            </a:cxnLst>
            <a:rect l="l" t="t" r="r" b="b"/>
            <a:pathLst>
              <a:path w="5239415" h="2954101">
                <a:moveTo>
                  <a:pt x="0" y="0"/>
                </a:moveTo>
                <a:lnTo>
                  <a:pt x="5239415" y="0"/>
                </a:lnTo>
                <a:lnTo>
                  <a:pt x="5239415" y="2954101"/>
                </a:lnTo>
                <a:lnTo>
                  <a:pt x="0" y="2954101"/>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467">
                <a:solidFill>
                  <a:schemeClr val="tx1">
                    <a:lumMod val="75000"/>
                    <a:lumOff val="25000"/>
                  </a:schemeClr>
                </a:solidFill>
              </a:defRPr>
            </a:lvl1pPr>
          </a:lstStyle>
          <a:p>
            <a:r>
              <a:rPr lang="en-US" dirty="0"/>
              <a:t>Image Holder</a:t>
            </a:r>
          </a:p>
        </p:txBody>
      </p:sp>
      <p:sp>
        <p:nvSpPr>
          <p:cNvPr id="7"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9" name="Title 2"/>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606822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6_L 7">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D96DAC1-DDA3-4C03-992C-1296D330A95B}"/>
              </a:ext>
            </a:extLst>
          </p:cNvPr>
          <p:cNvSpPr>
            <a:spLocks noGrp="1"/>
          </p:cNvSpPr>
          <p:nvPr>
            <p:ph type="pic" sz="quarter" idx="14"/>
          </p:nvPr>
        </p:nvSpPr>
        <p:spPr>
          <a:xfrm>
            <a:off x="6161251" y="-747514"/>
            <a:ext cx="6327745" cy="7920298"/>
          </a:xfrm>
          <a:custGeom>
            <a:avLst/>
            <a:gdLst>
              <a:gd name="connsiteX0" fmla="*/ 5673549 w 6327745"/>
              <a:gd name="connsiteY0" fmla="*/ 6225837 h 7920298"/>
              <a:gd name="connsiteX1" fmla="*/ 5671423 w 6327745"/>
              <a:gd name="connsiteY1" fmla="*/ 6226785 h 7920298"/>
              <a:gd name="connsiteX2" fmla="*/ 5672532 w 6327745"/>
              <a:gd name="connsiteY2" fmla="*/ 6229268 h 7920298"/>
              <a:gd name="connsiteX3" fmla="*/ 5673549 w 6327745"/>
              <a:gd name="connsiteY3" fmla="*/ 6225837 h 7920298"/>
              <a:gd name="connsiteX4" fmla="*/ 6069600 w 6327745"/>
              <a:gd name="connsiteY4" fmla="*/ 5233397 h 7920298"/>
              <a:gd name="connsiteX5" fmla="*/ 6070707 w 6327745"/>
              <a:gd name="connsiteY5" fmla="*/ 5235881 h 7920298"/>
              <a:gd name="connsiteX6" fmla="*/ 6067473 w 6327745"/>
              <a:gd name="connsiteY6" fmla="*/ 5234346 h 7920298"/>
              <a:gd name="connsiteX7" fmla="*/ 6069600 w 6327745"/>
              <a:gd name="connsiteY7" fmla="*/ 5233397 h 7920298"/>
              <a:gd name="connsiteX8" fmla="*/ 769828 w 6327745"/>
              <a:gd name="connsiteY8" fmla="*/ 1770995 h 7920298"/>
              <a:gd name="connsiteX9" fmla="*/ 770006 w 6327745"/>
              <a:gd name="connsiteY9" fmla="*/ 1782824 h 7920298"/>
              <a:gd name="connsiteX10" fmla="*/ 772132 w 6327745"/>
              <a:gd name="connsiteY10" fmla="*/ 1781876 h 7920298"/>
              <a:gd name="connsiteX11" fmla="*/ 769828 w 6327745"/>
              <a:gd name="connsiteY11" fmla="*/ 1770995 h 7920298"/>
              <a:gd name="connsiteX12" fmla="*/ 2692776 w 6327745"/>
              <a:gd name="connsiteY12" fmla="*/ 1124599 h 7920298"/>
              <a:gd name="connsiteX13" fmla="*/ 2666464 w 6327745"/>
              <a:gd name="connsiteY13" fmla="*/ 1136336 h 7920298"/>
              <a:gd name="connsiteX14" fmla="*/ 2636688 w 6327745"/>
              <a:gd name="connsiteY14" fmla="*/ 1149619 h 7920298"/>
              <a:gd name="connsiteX15" fmla="*/ 2646380 w 6327745"/>
              <a:gd name="connsiteY15" fmla="*/ 1182911 h 7920298"/>
              <a:gd name="connsiteX16" fmla="*/ 2675376 w 6327745"/>
              <a:gd name="connsiteY16" fmla="*/ 1168460 h 7920298"/>
              <a:gd name="connsiteX17" fmla="*/ 2721086 w 6327745"/>
              <a:gd name="connsiteY17" fmla="*/ 1138766 h 7920298"/>
              <a:gd name="connsiteX18" fmla="*/ 2692776 w 6327745"/>
              <a:gd name="connsiteY18" fmla="*/ 1124599 h 7920298"/>
              <a:gd name="connsiteX19" fmla="*/ 2958597 w 6327745"/>
              <a:gd name="connsiteY19" fmla="*/ 848227 h 7920298"/>
              <a:gd name="connsiteX20" fmla="*/ 2959794 w 6327745"/>
              <a:gd name="connsiteY20" fmla="*/ 856625 h 7920298"/>
              <a:gd name="connsiteX21" fmla="*/ 2961920 w 6327745"/>
              <a:gd name="connsiteY21" fmla="*/ 855676 h 7920298"/>
              <a:gd name="connsiteX22" fmla="*/ 2958597 w 6327745"/>
              <a:gd name="connsiteY22" fmla="*/ 848227 h 7920298"/>
              <a:gd name="connsiteX23" fmla="*/ 1910508 w 6327745"/>
              <a:gd name="connsiteY23" fmla="*/ 0 h 7920298"/>
              <a:gd name="connsiteX24" fmla="*/ 1989648 w 6327745"/>
              <a:gd name="connsiteY24" fmla="*/ 154420 h 7920298"/>
              <a:gd name="connsiteX25" fmla="*/ 2002110 w 6327745"/>
              <a:gd name="connsiteY25" fmla="*/ 158659 h 7920298"/>
              <a:gd name="connsiteX26" fmla="*/ 2015615 w 6327745"/>
              <a:gd name="connsiteY26" fmla="*/ 205178 h 7920298"/>
              <a:gd name="connsiteX27" fmla="*/ 2031456 w 6327745"/>
              <a:gd name="connsiteY27" fmla="*/ 284653 h 7920298"/>
              <a:gd name="connsiteX28" fmla="*/ 2032470 w 6327745"/>
              <a:gd name="connsiteY28" fmla="*/ 332665 h 7920298"/>
              <a:gd name="connsiteX29" fmla="*/ 2151444 w 6327745"/>
              <a:gd name="connsiteY29" fmla="*/ 509825 h 7920298"/>
              <a:gd name="connsiteX30" fmla="*/ 2186020 w 6327745"/>
              <a:gd name="connsiteY30" fmla="*/ 587059 h 7920298"/>
              <a:gd name="connsiteX31" fmla="*/ 2184560 w 6327745"/>
              <a:gd name="connsiteY31" fmla="*/ 630783 h 7920298"/>
              <a:gd name="connsiteX32" fmla="*/ 2179579 w 6327745"/>
              <a:gd name="connsiteY32" fmla="*/ 627941 h 7920298"/>
              <a:gd name="connsiteX33" fmla="*/ 2177076 w 6327745"/>
              <a:gd name="connsiteY33" fmla="*/ 629386 h 7920298"/>
              <a:gd name="connsiteX34" fmla="*/ 2184560 w 6327745"/>
              <a:gd name="connsiteY34" fmla="*/ 630783 h 7920298"/>
              <a:gd name="connsiteX35" fmla="*/ 2236941 w 6327745"/>
              <a:gd name="connsiteY35" fmla="*/ 640563 h 7920298"/>
              <a:gd name="connsiteX36" fmla="*/ 2248165 w 6327745"/>
              <a:gd name="connsiteY36" fmla="*/ 642659 h 7920298"/>
              <a:gd name="connsiteX37" fmla="*/ 2246927 w 6327745"/>
              <a:gd name="connsiteY37" fmla="*/ 640514 h 7920298"/>
              <a:gd name="connsiteX38" fmla="*/ 2236941 w 6327745"/>
              <a:gd name="connsiteY38" fmla="*/ 640563 h 7920298"/>
              <a:gd name="connsiteX39" fmla="*/ 2248528 w 6327745"/>
              <a:gd name="connsiteY39" fmla="*/ 568122 h 7920298"/>
              <a:gd name="connsiteX40" fmla="*/ 2249989 w 6327745"/>
              <a:gd name="connsiteY40" fmla="*/ 524398 h 7920298"/>
              <a:gd name="connsiteX41" fmla="*/ 2252717 w 6327745"/>
              <a:gd name="connsiteY41" fmla="*/ 477084 h 7920298"/>
              <a:gd name="connsiteX42" fmla="*/ 2266584 w 6327745"/>
              <a:gd name="connsiteY42" fmla="*/ 449066 h 7920298"/>
              <a:gd name="connsiteX43" fmla="*/ 2264081 w 6327745"/>
              <a:gd name="connsiteY43" fmla="*/ 450512 h 7920298"/>
              <a:gd name="connsiteX44" fmla="*/ 2267906 w 6327745"/>
              <a:gd name="connsiteY44" fmla="*/ 434009 h 7920298"/>
              <a:gd name="connsiteX45" fmla="*/ 2281606 w 6327745"/>
              <a:gd name="connsiteY45" fmla="*/ 440394 h 7920298"/>
              <a:gd name="connsiteX46" fmla="*/ 2315084 w 6327745"/>
              <a:gd name="connsiteY46" fmla="*/ 486815 h 7920298"/>
              <a:gd name="connsiteX47" fmla="*/ 2326170 w 6327745"/>
              <a:gd name="connsiteY47" fmla="*/ 517579 h 7920298"/>
              <a:gd name="connsiteX48" fmla="*/ 2361081 w 6327745"/>
              <a:gd name="connsiteY48" fmla="*/ 526009 h 7920298"/>
              <a:gd name="connsiteX49" fmla="*/ 2371291 w 6327745"/>
              <a:gd name="connsiteY49" fmla="*/ 480093 h 7920298"/>
              <a:gd name="connsiteX50" fmla="*/ 2373794 w 6327745"/>
              <a:gd name="connsiteY50" fmla="*/ 478648 h 7920298"/>
              <a:gd name="connsiteX51" fmla="*/ 2417203 w 6327745"/>
              <a:gd name="connsiteY51" fmla="*/ 536488 h 7920298"/>
              <a:gd name="connsiteX52" fmla="*/ 2419484 w 6327745"/>
              <a:gd name="connsiteY52" fmla="*/ 580912 h 7920298"/>
              <a:gd name="connsiteX53" fmla="*/ 2424407 w 6327745"/>
              <a:gd name="connsiteY53" fmla="*/ 595221 h 7920298"/>
              <a:gd name="connsiteX54" fmla="*/ 2432820 w 6327745"/>
              <a:gd name="connsiteY54" fmla="*/ 661831 h 7920298"/>
              <a:gd name="connsiteX55" fmla="*/ 2448746 w 6327745"/>
              <a:gd name="connsiteY55" fmla="*/ 724105 h 7920298"/>
              <a:gd name="connsiteX56" fmla="*/ 2489371 w 6327745"/>
              <a:gd name="connsiteY56" fmla="*/ 840726 h 7920298"/>
              <a:gd name="connsiteX57" fmla="*/ 2486700 w 6327745"/>
              <a:gd name="connsiteY57" fmla="*/ 876574 h 7920298"/>
              <a:gd name="connsiteX58" fmla="*/ 2512695 w 6327745"/>
              <a:gd name="connsiteY58" fmla="*/ 921598 h 7920298"/>
              <a:gd name="connsiteX59" fmla="*/ 2572308 w 6327745"/>
              <a:gd name="connsiteY59" fmla="*/ 984378 h 7920298"/>
              <a:gd name="connsiteX60" fmla="*/ 2576562 w 6327745"/>
              <a:gd name="connsiteY60" fmla="*/ 994175 h 7920298"/>
              <a:gd name="connsiteX61" fmla="*/ 2583469 w 6327745"/>
              <a:gd name="connsiteY61" fmla="*/ 991001 h 7920298"/>
              <a:gd name="connsiteX62" fmla="*/ 2631631 w 6327745"/>
              <a:gd name="connsiteY62" fmla="*/ 955375 h 7920298"/>
              <a:gd name="connsiteX63" fmla="*/ 2691434 w 6327745"/>
              <a:gd name="connsiteY63" fmla="*/ 946561 h 7920298"/>
              <a:gd name="connsiteX64" fmla="*/ 2697813 w 6327745"/>
              <a:gd name="connsiteY64" fmla="*/ 943716 h 7920298"/>
              <a:gd name="connsiteX65" fmla="*/ 2703084 w 6327745"/>
              <a:gd name="connsiteY65" fmla="*/ 938387 h 7920298"/>
              <a:gd name="connsiteX66" fmla="*/ 2709197 w 6327745"/>
              <a:gd name="connsiteY66" fmla="*/ 917797 h 7920298"/>
              <a:gd name="connsiteX67" fmla="*/ 2724259 w 6327745"/>
              <a:gd name="connsiteY67" fmla="*/ 922988 h 7920298"/>
              <a:gd name="connsiteX68" fmla="*/ 2771125 w 6327745"/>
              <a:gd name="connsiteY68" fmla="*/ 908035 h 7920298"/>
              <a:gd name="connsiteX69" fmla="*/ 2776486 w 6327745"/>
              <a:gd name="connsiteY69" fmla="*/ 908621 h 7920298"/>
              <a:gd name="connsiteX70" fmla="*/ 2779631 w 6327745"/>
              <a:gd name="connsiteY70" fmla="*/ 904241 h 7920298"/>
              <a:gd name="connsiteX71" fmla="*/ 2791103 w 6327745"/>
              <a:gd name="connsiteY71" fmla="*/ 884238 h 7920298"/>
              <a:gd name="connsiteX72" fmla="*/ 2954255 w 6327745"/>
              <a:gd name="connsiteY72" fmla="*/ 844209 h 7920298"/>
              <a:gd name="connsiteX73" fmla="*/ 3048831 w 6327745"/>
              <a:gd name="connsiteY73" fmla="*/ 799043 h 7920298"/>
              <a:gd name="connsiteX74" fmla="*/ 3079974 w 6327745"/>
              <a:gd name="connsiteY74" fmla="*/ 805993 h 7920298"/>
              <a:gd name="connsiteX75" fmla="*/ 3078956 w 6327745"/>
              <a:gd name="connsiteY75" fmla="*/ 809423 h 7920298"/>
              <a:gd name="connsiteX76" fmla="*/ 3080063 w 6327745"/>
              <a:gd name="connsiteY76" fmla="*/ 811906 h 7920298"/>
              <a:gd name="connsiteX77" fmla="*/ 3079974 w 6327745"/>
              <a:gd name="connsiteY77" fmla="*/ 805993 h 7920298"/>
              <a:gd name="connsiteX78" fmla="*/ 3132559 w 6327745"/>
              <a:gd name="connsiteY78" fmla="*/ 815285 h 7920298"/>
              <a:gd name="connsiteX79" fmla="*/ 3267139 w 6327745"/>
              <a:gd name="connsiteY79" fmla="*/ 796934 h 7920298"/>
              <a:gd name="connsiteX80" fmla="*/ 3323492 w 6327745"/>
              <a:gd name="connsiteY80" fmla="*/ 843251 h 7920298"/>
              <a:gd name="connsiteX81" fmla="*/ 3408861 w 6327745"/>
              <a:gd name="connsiteY81" fmla="*/ 897465 h 7920298"/>
              <a:gd name="connsiteX82" fmla="*/ 3511725 w 6327745"/>
              <a:gd name="connsiteY82" fmla="*/ 905171 h 7920298"/>
              <a:gd name="connsiteX83" fmla="*/ 3546547 w 6327745"/>
              <a:gd name="connsiteY83" fmla="*/ 943227 h 7920298"/>
              <a:gd name="connsiteX84" fmla="*/ 3542295 w 6327745"/>
              <a:gd name="connsiteY84" fmla="*/ 945124 h 7920298"/>
              <a:gd name="connsiteX85" fmla="*/ 3545529 w 6327745"/>
              <a:gd name="connsiteY85" fmla="*/ 946659 h 7920298"/>
              <a:gd name="connsiteX86" fmla="*/ 3546547 w 6327745"/>
              <a:gd name="connsiteY86" fmla="*/ 943227 h 7920298"/>
              <a:gd name="connsiteX87" fmla="*/ 3565951 w 6327745"/>
              <a:gd name="connsiteY87" fmla="*/ 952436 h 7920298"/>
              <a:gd name="connsiteX88" fmla="*/ 3637989 w 6327745"/>
              <a:gd name="connsiteY88" fmla="*/ 1045347 h 7920298"/>
              <a:gd name="connsiteX89" fmla="*/ 3634003 w 6327745"/>
              <a:gd name="connsiteY89" fmla="*/ 1064988 h 7920298"/>
              <a:gd name="connsiteX90" fmla="*/ 3623105 w 6327745"/>
              <a:gd name="connsiteY90" fmla="*/ 1051986 h 7920298"/>
              <a:gd name="connsiteX91" fmla="*/ 3627447 w 6327745"/>
              <a:gd name="connsiteY91" fmla="*/ 1056004 h 7920298"/>
              <a:gd name="connsiteX92" fmla="*/ 3632985 w 6327745"/>
              <a:gd name="connsiteY92" fmla="*/ 1068420 h 7920298"/>
              <a:gd name="connsiteX93" fmla="*/ 3646278 w 6327745"/>
              <a:gd name="connsiteY93" fmla="*/ 1098217 h 7920298"/>
              <a:gd name="connsiteX94" fmla="*/ 3665681 w 6327745"/>
              <a:gd name="connsiteY94" fmla="*/ 1107425 h 7920298"/>
              <a:gd name="connsiteX95" fmla="*/ 3684067 w 6327745"/>
              <a:gd name="connsiteY95" fmla="*/ 1120065 h 7920298"/>
              <a:gd name="connsiteX96" fmla="*/ 3758983 w 6327745"/>
              <a:gd name="connsiteY96" fmla="*/ 1190851 h 7920298"/>
              <a:gd name="connsiteX97" fmla="*/ 3842136 w 6327745"/>
              <a:gd name="connsiteY97" fmla="*/ 1240099 h 7920298"/>
              <a:gd name="connsiteX98" fmla="*/ 3981554 w 6327745"/>
              <a:gd name="connsiteY98" fmla="*/ 1329749 h 7920298"/>
              <a:gd name="connsiteX99" fmla="*/ 4004192 w 6327745"/>
              <a:gd name="connsiteY99" fmla="*/ 1340491 h 7920298"/>
              <a:gd name="connsiteX100" fmla="*/ 4117609 w 6327745"/>
              <a:gd name="connsiteY100" fmla="*/ 1480443 h 7920298"/>
              <a:gd name="connsiteX101" fmla="*/ 4154163 w 6327745"/>
              <a:gd name="connsiteY101" fmla="*/ 1562387 h 7920298"/>
              <a:gd name="connsiteX102" fmla="*/ 4207777 w 6327745"/>
              <a:gd name="connsiteY102" fmla="*/ 1711153 h 7920298"/>
              <a:gd name="connsiteX103" fmla="*/ 4240791 w 6327745"/>
              <a:gd name="connsiteY103" fmla="*/ 1842312 h 7920298"/>
              <a:gd name="connsiteX104" fmla="*/ 4291743 w 6327745"/>
              <a:gd name="connsiteY104" fmla="*/ 1956538 h 7920298"/>
              <a:gd name="connsiteX105" fmla="*/ 4301623 w 6327745"/>
              <a:gd name="connsiteY105" fmla="*/ 1972972 h 7920298"/>
              <a:gd name="connsiteX106" fmla="*/ 4324439 w 6327745"/>
              <a:gd name="connsiteY106" fmla="*/ 1995543 h 7920298"/>
              <a:gd name="connsiteX107" fmla="*/ 4324974 w 6327745"/>
              <a:gd name="connsiteY107" fmla="*/ 2031032 h 7920298"/>
              <a:gd name="connsiteX108" fmla="*/ 4316518 w 6327745"/>
              <a:gd name="connsiteY108" fmla="*/ 2109235 h 7920298"/>
              <a:gd name="connsiteX109" fmla="*/ 4329811 w 6327745"/>
              <a:gd name="connsiteY109" fmla="*/ 2139033 h 7920298"/>
              <a:gd name="connsiteX110" fmla="*/ 4405923 w 6327745"/>
              <a:gd name="connsiteY110" fmla="*/ 2218218 h 7920298"/>
              <a:gd name="connsiteX111" fmla="*/ 4420056 w 6327745"/>
              <a:gd name="connsiteY111" fmla="*/ 2232755 h 7920298"/>
              <a:gd name="connsiteX112" fmla="*/ 4432992 w 6327745"/>
              <a:gd name="connsiteY112" fmla="*/ 2238893 h 7920298"/>
              <a:gd name="connsiteX113" fmla="*/ 4454522 w 6327745"/>
              <a:gd name="connsiteY113" fmla="*/ 2247152 h 7920298"/>
              <a:gd name="connsiteX114" fmla="*/ 4474549 w 6327745"/>
              <a:gd name="connsiteY114" fmla="*/ 2297764 h 7920298"/>
              <a:gd name="connsiteX115" fmla="*/ 4480087 w 6327745"/>
              <a:gd name="connsiteY115" fmla="*/ 2310179 h 7920298"/>
              <a:gd name="connsiteX116" fmla="*/ 4554786 w 6327745"/>
              <a:gd name="connsiteY116" fmla="*/ 2437631 h 7920298"/>
              <a:gd name="connsiteX117" fmla="*/ 4501629 w 6327745"/>
              <a:gd name="connsiteY117" fmla="*/ 2461343 h 7920298"/>
              <a:gd name="connsiteX118" fmla="*/ 4550277 w 6327745"/>
              <a:gd name="connsiteY118" fmla="*/ 2564686 h 7920298"/>
              <a:gd name="connsiteX119" fmla="*/ 4552453 w 6327745"/>
              <a:gd name="connsiteY119" fmla="*/ 2638147 h 7920298"/>
              <a:gd name="connsiteX120" fmla="*/ 4560207 w 6327745"/>
              <a:gd name="connsiteY120" fmla="*/ 2655529 h 7920298"/>
              <a:gd name="connsiteX121" fmla="*/ 4596315 w 6327745"/>
              <a:gd name="connsiteY121" fmla="*/ 2707900 h 7920298"/>
              <a:gd name="connsiteX122" fmla="*/ 4600618 w 6327745"/>
              <a:gd name="connsiteY122" fmla="*/ 2780412 h 7920298"/>
              <a:gd name="connsiteX123" fmla="*/ 4586677 w 6327745"/>
              <a:gd name="connsiteY123" fmla="*/ 2814171 h 7920298"/>
              <a:gd name="connsiteX124" fmla="*/ 4597719 w 6327745"/>
              <a:gd name="connsiteY124" fmla="*/ 2847634 h 7920298"/>
              <a:gd name="connsiteX125" fmla="*/ 4625299 w 6327745"/>
              <a:gd name="connsiteY125" fmla="*/ 2875064 h 7920298"/>
              <a:gd name="connsiteX126" fmla="*/ 4718284 w 6327745"/>
              <a:gd name="connsiteY126" fmla="*/ 2973963 h 7920298"/>
              <a:gd name="connsiteX127" fmla="*/ 4732809 w 6327745"/>
              <a:gd name="connsiteY127" fmla="*/ 2997881 h 7920298"/>
              <a:gd name="connsiteX128" fmla="*/ 4760605 w 6327745"/>
              <a:gd name="connsiteY128" fmla="*/ 2983327 h 7920298"/>
              <a:gd name="connsiteX129" fmla="*/ 4798475 w 6327745"/>
              <a:gd name="connsiteY129" fmla="*/ 2983924 h 7920298"/>
              <a:gd name="connsiteX130" fmla="*/ 4817879 w 6327745"/>
              <a:gd name="connsiteY130" fmla="*/ 2993133 h 7920298"/>
              <a:gd name="connsiteX131" fmla="*/ 4855489 w 6327745"/>
              <a:gd name="connsiteY131" fmla="*/ 3003151 h 7920298"/>
              <a:gd name="connsiteX132" fmla="*/ 4833297 w 6327745"/>
              <a:gd name="connsiteY132" fmla="*/ 3021982 h 7920298"/>
              <a:gd name="connsiteX133" fmla="*/ 4800117 w 6327745"/>
              <a:gd name="connsiteY133" fmla="*/ 3021896 h 7920298"/>
              <a:gd name="connsiteX134" fmla="*/ 4769598 w 6327745"/>
              <a:gd name="connsiteY134" fmla="*/ 3056352 h 7920298"/>
              <a:gd name="connsiteX135" fmla="*/ 4765881 w 6327745"/>
              <a:gd name="connsiteY135" fmla="*/ 3082901 h 7920298"/>
              <a:gd name="connsiteX136" fmla="*/ 4769031 w 6327745"/>
              <a:gd name="connsiteY136" fmla="*/ 3095105 h 7920298"/>
              <a:gd name="connsiteX137" fmla="*/ 4797474 w 6327745"/>
              <a:gd name="connsiteY137" fmla="*/ 3150153 h 7920298"/>
              <a:gd name="connsiteX138" fmla="*/ 4805523 w 6327745"/>
              <a:gd name="connsiteY138" fmla="*/ 3160146 h 7920298"/>
              <a:gd name="connsiteX139" fmla="*/ 4821302 w 6327745"/>
              <a:gd name="connsiteY139" fmla="*/ 3149401 h 7920298"/>
              <a:gd name="connsiteX140" fmla="*/ 4880443 w 6327745"/>
              <a:gd name="connsiteY140" fmla="*/ 3167678 h 7920298"/>
              <a:gd name="connsiteX141" fmla="*/ 4889216 w 6327745"/>
              <a:gd name="connsiteY141" fmla="*/ 3181629 h 7920298"/>
              <a:gd name="connsiteX142" fmla="*/ 4958593 w 6327745"/>
              <a:gd name="connsiteY142" fmla="*/ 3239999 h 7920298"/>
              <a:gd name="connsiteX143" fmla="*/ 4955054 w 6327745"/>
              <a:gd name="connsiteY143" fmla="*/ 3256313 h 7920298"/>
              <a:gd name="connsiteX144" fmla="*/ 4973988 w 6327745"/>
              <a:gd name="connsiteY144" fmla="*/ 3267247 h 7920298"/>
              <a:gd name="connsiteX145" fmla="*/ 5130478 w 6327745"/>
              <a:gd name="connsiteY145" fmla="*/ 3466744 h 7920298"/>
              <a:gd name="connsiteX146" fmla="*/ 5168963 w 6327745"/>
              <a:gd name="connsiteY146" fmla="*/ 3510274 h 7920298"/>
              <a:gd name="connsiteX147" fmla="*/ 5228130 w 6327745"/>
              <a:gd name="connsiteY147" fmla="*/ 3664791 h 7920298"/>
              <a:gd name="connsiteX148" fmla="*/ 5218087 w 6327745"/>
              <a:gd name="connsiteY148" fmla="*/ 3676306 h 7920298"/>
              <a:gd name="connsiteX149" fmla="*/ 5208100 w 6327745"/>
              <a:gd name="connsiteY149" fmla="*/ 3676355 h 7920298"/>
              <a:gd name="connsiteX150" fmla="*/ 5159628 w 6327745"/>
              <a:gd name="connsiteY150" fmla="*/ 3632873 h 7920298"/>
              <a:gd name="connsiteX151" fmla="*/ 5150934 w 6327745"/>
              <a:gd name="connsiteY151" fmla="*/ 3623597 h 7920298"/>
              <a:gd name="connsiteX152" fmla="*/ 5147165 w 6327745"/>
              <a:gd name="connsiteY152" fmla="*/ 3628632 h 7920298"/>
              <a:gd name="connsiteX153" fmla="*/ 5123534 w 6327745"/>
              <a:gd name="connsiteY153" fmla="*/ 3610830 h 7920298"/>
              <a:gd name="connsiteX154" fmla="*/ 5092560 w 6327745"/>
              <a:gd name="connsiteY154" fmla="*/ 3562963 h 7920298"/>
              <a:gd name="connsiteX155" fmla="*/ 5046592 w 6327745"/>
              <a:gd name="connsiteY155" fmla="*/ 3518035 h 7920298"/>
              <a:gd name="connsiteX156" fmla="*/ 5046619 w 6327745"/>
              <a:gd name="connsiteY156" fmla="*/ 3512301 h 7920298"/>
              <a:gd name="connsiteX157" fmla="*/ 5021751 w 6327745"/>
              <a:gd name="connsiteY157" fmla="*/ 3492355 h 7920298"/>
              <a:gd name="connsiteX158" fmla="*/ 5026786 w 6327745"/>
              <a:gd name="connsiteY158" fmla="*/ 3483730 h 7920298"/>
              <a:gd name="connsiteX159" fmla="*/ 5025548 w 6327745"/>
              <a:gd name="connsiteY159" fmla="*/ 3481586 h 7920298"/>
              <a:gd name="connsiteX160" fmla="*/ 5021751 w 6327745"/>
              <a:gd name="connsiteY160" fmla="*/ 3492355 h 7920298"/>
              <a:gd name="connsiteX161" fmla="*/ 4892566 w 6327745"/>
              <a:gd name="connsiteY161" fmla="*/ 3361110 h 7920298"/>
              <a:gd name="connsiteX162" fmla="*/ 4854080 w 6327745"/>
              <a:gd name="connsiteY162" fmla="*/ 3317581 h 7920298"/>
              <a:gd name="connsiteX163" fmla="*/ 4838961 w 6327745"/>
              <a:gd name="connsiteY163" fmla="*/ 3303806 h 7920298"/>
              <a:gd name="connsiteX164" fmla="*/ 4838768 w 6327745"/>
              <a:gd name="connsiteY164" fmla="*/ 3314290 h 7920298"/>
              <a:gd name="connsiteX165" fmla="*/ 4884757 w 6327745"/>
              <a:gd name="connsiteY165" fmla="*/ 3383094 h 7920298"/>
              <a:gd name="connsiteX166" fmla="*/ 4882630 w 6327745"/>
              <a:gd name="connsiteY166" fmla="*/ 3384043 h 7920298"/>
              <a:gd name="connsiteX167" fmla="*/ 4883739 w 6327745"/>
              <a:gd name="connsiteY167" fmla="*/ 3386527 h 7920298"/>
              <a:gd name="connsiteX168" fmla="*/ 4884757 w 6327745"/>
              <a:gd name="connsiteY168" fmla="*/ 3383094 h 7920298"/>
              <a:gd name="connsiteX169" fmla="*/ 4939161 w 6327745"/>
              <a:gd name="connsiteY169" fmla="*/ 3442190 h 7920298"/>
              <a:gd name="connsiteX170" fmla="*/ 5237065 w 6327745"/>
              <a:gd name="connsiteY170" fmla="*/ 3892845 h 7920298"/>
              <a:gd name="connsiteX171" fmla="*/ 5305206 w 6327745"/>
              <a:gd name="connsiteY171" fmla="*/ 4011311 h 7920298"/>
              <a:gd name="connsiteX172" fmla="*/ 5325680 w 6327745"/>
              <a:gd name="connsiteY172" fmla="*/ 4029346 h 7920298"/>
              <a:gd name="connsiteX173" fmla="*/ 5329111 w 6327745"/>
              <a:gd name="connsiteY173" fmla="*/ 4035381 h 7920298"/>
              <a:gd name="connsiteX174" fmla="*/ 5418145 w 6327745"/>
              <a:gd name="connsiteY174" fmla="*/ 4121111 h 7920298"/>
              <a:gd name="connsiteX175" fmla="*/ 5441832 w 6327745"/>
              <a:gd name="connsiteY175" fmla="*/ 4127447 h 7920298"/>
              <a:gd name="connsiteX176" fmla="*/ 5483891 w 6327745"/>
              <a:gd name="connsiteY176" fmla="*/ 4206077 h 7920298"/>
              <a:gd name="connsiteX177" fmla="*/ 5483864 w 6327745"/>
              <a:gd name="connsiteY177" fmla="*/ 4211811 h 7920298"/>
              <a:gd name="connsiteX178" fmla="*/ 5493850 w 6327745"/>
              <a:gd name="connsiteY178" fmla="*/ 4211762 h 7920298"/>
              <a:gd name="connsiteX179" fmla="*/ 5529916 w 6327745"/>
              <a:gd name="connsiteY179" fmla="*/ 4239539 h 7920298"/>
              <a:gd name="connsiteX180" fmla="*/ 5527412 w 6327745"/>
              <a:gd name="connsiteY180" fmla="*/ 4240984 h 7920298"/>
              <a:gd name="connsiteX181" fmla="*/ 5589557 w 6327745"/>
              <a:gd name="connsiteY181" fmla="*/ 4296584 h 7920298"/>
              <a:gd name="connsiteX182" fmla="*/ 5588319 w 6327745"/>
              <a:gd name="connsiteY182" fmla="*/ 4294439 h 7920298"/>
              <a:gd name="connsiteX183" fmla="*/ 5697698 w 6327745"/>
              <a:gd name="connsiteY183" fmla="*/ 4391378 h 7920298"/>
              <a:gd name="connsiteX184" fmla="*/ 5764765 w 6327745"/>
              <a:gd name="connsiteY184" fmla="*/ 4461288 h 7920298"/>
              <a:gd name="connsiteX185" fmla="*/ 5956318 w 6327745"/>
              <a:gd name="connsiteY185" fmla="*/ 4602262 h 7920298"/>
              <a:gd name="connsiteX186" fmla="*/ 5960962 w 6327745"/>
              <a:gd name="connsiteY186" fmla="*/ 4673908 h 7920298"/>
              <a:gd name="connsiteX187" fmla="*/ 6004343 w 6327745"/>
              <a:gd name="connsiteY187" fmla="*/ 4737482 h 7920298"/>
              <a:gd name="connsiteX188" fmla="*/ 5999363 w 6327745"/>
              <a:gd name="connsiteY188" fmla="*/ 4734639 h 7920298"/>
              <a:gd name="connsiteX189" fmla="*/ 6123429 w 6327745"/>
              <a:gd name="connsiteY189" fmla="*/ 4891707 h 7920298"/>
              <a:gd name="connsiteX190" fmla="*/ 6127115 w 6327745"/>
              <a:gd name="connsiteY190" fmla="*/ 4903873 h 7920298"/>
              <a:gd name="connsiteX191" fmla="*/ 6114484 w 6327745"/>
              <a:gd name="connsiteY191" fmla="*/ 4934034 h 7920298"/>
              <a:gd name="connsiteX192" fmla="*/ 6111981 w 6327745"/>
              <a:gd name="connsiteY192" fmla="*/ 4935479 h 7920298"/>
              <a:gd name="connsiteX193" fmla="*/ 6093050 w 6327745"/>
              <a:gd name="connsiteY193" fmla="*/ 4977855 h 7920298"/>
              <a:gd name="connsiteX194" fmla="*/ 6086833 w 6327745"/>
              <a:gd name="connsiteY194" fmla="*/ 4972870 h 7920298"/>
              <a:gd name="connsiteX195" fmla="*/ 6088070 w 6327745"/>
              <a:gd name="connsiteY195" fmla="*/ 4975014 h 7920298"/>
              <a:gd name="connsiteX196" fmla="*/ 6093050 w 6327745"/>
              <a:gd name="connsiteY196" fmla="*/ 4977855 h 7920298"/>
              <a:gd name="connsiteX197" fmla="*/ 6081686 w 6327745"/>
              <a:gd name="connsiteY197" fmla="*/ 5004429 h 7920298"/>
              <a:gd name="connsiteX198" fmla="*/ 6074203 w 6327745"/>
              <a:gd name="connsiteY198" fmla="*/ 5003031 h 7920298"/>
              <a:gd name="connsiteX199" fmla="*/ 6071699 w 6327745"/>
              <a:gd name="connsiteY199" fmla="*/ 5004476 h 7920298"/>
              <a:gd name="connsiteX200" fmla="*/ 6081686 w 6327745"/>
              <a:gd name="connsiteY200" fmla="*/ 5004429 h 7920298"/>
              <a:gd name="connsiteX201" fmla="*/ 6055272 w 6327745"/>
              <a:gd name="connsiteY201" fmla="*/ 5045406 h 7920298"/>
              <a:gd name="connsiteX202" fmla="*/ 6030793 w 6327745"/>
              <a:gd name="connsiteY202" fmla="*/ 5105637 h 7920298"/>
              <a:gd name="connsiteX203" fmla="*/ 6004575 w 6327745"/>
              <a:gd name="connsiteY203" fmla="*/ 5133617 h 7920298"/>
              <a:gd name="connsiteX204" fmla="*/ 6008193 w 6327745"/>
              <a:gd name="connsiteY204" fmla="*/ 5135745 h 7920298"/>
              <a:gd name="connsiteX205" fmla="*/ 6007176 w 6327745"/>
              <a:gd name="connsiteY205" fmla="*/ 5139177 h 7920298"/>
              <a:gd name="connsiteX206" fmla="*/ 6008282 w 6327745"/>
              <a:gd name="connsiteY206" fmla="*/ 5141659 h 7920298"/>
              <a:gd name="connsiteX207" fmla="*/ 6008193 w 6327745"/>
              <a:gd name="connsiteY207" fmla="*/ 5135745 h 7920298"/>
              <a:gd name="connsiteX208" fmla="*/ 6035350 w 6327745"/>
              <a:gd name="connsiteY208" fmla="*/ 5162335 h 7920298"/>
              <a:gd name="connsiteX209" fmla="*/ 6052629 w 6327745"/>
              <a:gd name="connsiteY209" fmla="*/ 5172491 h 7920298"/>
              <a:gd name="connsiteX210" fmla="*/ 6106854 w 6327745"/>
              <a:gd name="connsiteY210" fmla="*/ 5219756 h 7920298"/>
              <a:gd name="connsiteX211" fmla="*/ 6136139 w 6327745"/>
              <a:gd name="connsiteY211" fmla="*/ 5245398 h 7920298"/>
              <a:gd name="connsiteX212" fmla="*/ 6153416 w 6327745"/>
              <a:gd name="connsiteY212" fmla="*/ 5255554 h 7920298"/>
              <a:gd name="connsiteX213" fmla="*/ 6172820 w 6327745"/>
              <a:gd name="connsiteY213" fmla="*/ 5264763 h 7920298"/>
              <a:gd name="connsiteX214" fmla="*/ 6181592 w 6327745"/>
              <a:gd name="connsiteY214" fmla="*/ 5278713 h 7920298"/>
              <a:gd name="connsiteX215" fmla="*/ 6200996 w 6327745"/>
              <a:gd name="connsiteY215" fmla="*/ 5287920 h 7920298"/>
              <a:gd name="connsiteX216" fmla="*/ 6207642 w 6327745"/>
              <a:gd name="connsiteY216" fmla="*/ 5302819 h 7920298"/>
              <a:gd name="connsiteX217" fmla="*/ 6224920 w 6327745"/>
              <a:gd name="connsiteY217" fmla="*/ 5312975 h 7920298"/>
              <a:gd name="connsiteX218" fmla="*/ 6227046 w 6327745"/>
              <a:gd name="connsiteY218" fmla="*/ 5312027 h 7920298"/>
              <a:gd name="connsiteX219" fmla="*/ 6247558 w 6327745"/>
              <a:gd name="connsiteY219" fmla="*/ 5323718 h 7920298"/>
              <a:gd name="connsiteX220" fmla="*/ 6254204 w 6327745"/>
              <a:gd name="connsiteY220" fmla="*/ 5338617 h 7920298"/>
              <a:gd name="connsiteX221" fmla="*/ 6272501 w 6327745"/>
              <a:gd name="connsiteY221" fmla="*/ 5345343 h 7920298"/>
              <a:gd name="connsiteX222" fmla="*/ 6291904 w 6327745"/>
              <a:gd name="connsiteY222" fmla="*/ 5354551 h 7920298"/>
              <a:gd name="connsiteX223" fmla="*/ 6293012 w 6327745"/>
              <a:gd name="connsiteY223" fmla="*/ 5357034 h 7920298"/>
              <a:gd name="connsiteX224" fmla="*/ 6313523 w 6327745"/>
              <a:gd name="connsiteY224" fmla="*/ 5368724 h 7920298"/>
              <a:gd name="connsiteX225" fmla="*/ 6319062 w 6327745"/>
              <a:gd name="connsiteY225" fmla="*/ 5381142 h 7920298"/>
              <a:gd name="connsiteX226" fmla="*/ 6327745 w 6327745"/>
              <a:gd name="connsiteY226" fmla="*/ 5389177 h 7920298"/>
              <a:gd name="connsiteX227" fmla="*/ 6325708 w 6327745"/>
              <a:gd name="connsiteY227" fmla="*/ 5396039 h 7920298"/>
              <a:gd name="connsiteX228" fmla="*/ 6312951 w 6327745"/>
              <a:gd name="connsiteY228" fmla="*/ 5401731 h 7920298"/>
              <a:gd name="connsiteX229" fmla="*/ 6293546 w 6327745"/>
              <a:gd name="connsiteY229" fmla="*/ 5392522 h 7920298"/>
              <a:gd name="connsiteX230" fmla="*/ 6274142 w 6327745"/>
              <a:gd name="connsiteY230" fmla="*/ 5383314 h 7920298"/>
              <a:gd name="connsiteX231" fmla="*/ 6244859 w 6327745"/>
              <a:gd name="connsiteY231" fmla="*/ 5357673 h 7920298"/>
              <a:gd name="connsiteX232" fmla="*/ 6228688 w 6327745"/>
              <a:gd name="connsiteY232" fmla="*/ 5349999 h 7920298"/>
              <a:gd name="connsiteX233" fmla="*/ 6226561 w 6327745"/>
              <a:gd name="connsiteY233" fmla="*/ 5350948 h 7920298"/>
              <a:gd name="connsiteX234" fmla="*/ 6206050 w 6327745"/>
              <a:gd name="connsiteY234" fmla="*/ 5339257 h 7920298"/>
              <a:gd name="connsiteX235" fmla="*/ 6185538 w 6327745"/>
              <a:gd name="connsiteY235" fmla="*/ 5327566 h 7920298"/>
              <a:gd name="connsiteX236" fmla="*/ 6178892 w 6327745"/>
              <a:gd name="connsiteY236" fmla="*/ 5312667 h 7920298"/>
              <a:gd name="connsiteX237" fmla="*/ 6161615 w 6327745"/>
              <a:gd name="connsiteY237" fmla="*/ 5302510 h 7920298"/>
              <a:gd name="connsiteX238" fmla="*/ 6150716 w 6327745"/>
              <a:gd name="connsiteY238" fmla="*/ 5289508 h 7920298"/>
              <a:gd name="connsiteX239" fmla="*/ 6133438 w 6327745"/>
              <a:gd name="connsiteY239" fmla="*/ 5279352 h 7920298"/>
              <a:gd name="connsiteX240" fmla="*/ 6111819 w 6327745"/>
              <a:gd name="connsiteY240" fmla="*/ 5265178 h 7920298"/>
              <a:gd name="connsiteX241" fmla="*/ 6104243 w 6327745"/>
              <a:gd name="connsiteY241" fmla="*/ 5259626 h 7920298"/>
              <a:gd name="connsiteX242" fmla="*/ 6087985 w 6327745"/>
              <a:gd name="connsiteY242" fmla="*/ 5246037 h 7920298"/>
              <a:gd name="connsiteX243" fmla="*/ 6069600 w 6327745"/>
              <a:gd name="connsiteY243" fmla="*/ 5233397 h 7920298"/>
              <a:gd name="connsiteX244" fmla="*/ 6023127 w 6327745"/>
              <a:gd name="connsiteY244" fmla="*/ 5203515 h 7920298"/>
              <a:gd name="connsiteX245" fmla="*/ 6003723 w 6327745"/>
              <a:gd name="connsiteY245" fmla="*/ 5194307 h 7920298"/>
              <a:gd name="connsiteX246" fmla="*/ 5986862 w 6327745"/>
              <a:gd name="connsiteY246" fmla="*/ 5185082 h 7920298"/>
              <a:gd name="connsiteX247" fmla="*/ 5976770 w 6327745"/>
              <a:gd name="connsiteY247" fmla="*/ 5172655 h 7920298"/>
              <a:gd name="connsiteX248" fmla="*/ 5975528 w 6327745"/>
              <a:gd name="connsiteY248" fmla="*/ 5175423 h 7920298"/>
              <a:gd name="connsiteX249" fmla="*/ 5955946 w 6327745"/>
              <a:gd name="connsiteY249" fmla="*/ 5191374 h 7920298"/>
              <a:gd name="connsiteX250" fmla="*/ 5900270 w 6327745"/>
              <a:gd name="connsiteY250" fmla="*/ 5252877 h 7920298"/>
              <a:gd name="connsiteX251" fmla="*/ 5906181 w 6327745"/>
              <a:gd name="connsiteY251" fmla="*/ 5255682 h 7920298"/>
              <a:gd name="connsiteX252" fmla="*/ 5932231 w 6327745"/>
              <a:gd name="connsiteY252" fmla="*/ 5279788 h 7920298"/>
              <a:gd name="connsiteX253" fmla="*/ 5951634 w 6327745"/>
              <a:gd name="connsiteY253" fmla="*/ 5288996 h 7920298"/>
              <a:gd name="connsiteX254" fmla="*/ 5978792 w 6327745"/>
              <a:gd name="connsiteY254" fmla="*/ 5315587 h 7920298"/>
              <a:gd name="connsiteX255" fmla="*/ 5984330 w 6327745"/>
              <a:gd name="connsiteY255" fmla="*/ 5328002 h 7920298"/>
              <a:gd name="connsiteX256" fmla="*/ 6026372 w 6327745"/>
              <a:gd name="connsiteY256" fmla="*/ 5347952 h 7920298"/>
              <a:gd name="connsiteX257" fmla="*/ 6043650 w 6327745"/>
              <a:gd name="connsiteY257" fmla="*/ 5358109 h 7920298"/>
              <a:gd name="connsiteX258" fmla="*/ 6062124 w 6327745"/>
              <a:gd name="connsiteY258" fmla="*/ 5376664 h 7920298"/>
              <a:gd name="connsiteX259" fmla="*/ 6039664 w 6327745"/>
              <a:gd name="connsiteY259" fmla="*/ 5377750 h 7920298"/>
              <a:gd name="connsiteX260" fmla="*/ 5978218 w 6327745"/>
              <a:gd name="connsiteY260" fmla="*/ 5348592 h 7920298"/>
              <a:gd name="connsiteX261" fmla="*/ 5956688 w 6327745"/>
              <a:gd name="connsiteY261" fmla="*/ 5340332 h 7920298"/>
              <a:gd name="connsiteX262" fmla="*/ 5940518 w 6327745"/>
              <a:gd name="connsiteY262" fmla="*/ 5332659 h 7920298"/>
              <a:gd name="connsiteX263" fmla="*/ 5912342 w 6327745"/>
              <a:gd name="connsiteY263" fmla="*/ 5309500 h 7920298"/>
              <a:gd name="connsiteX264" fmla="*/ 5892938 w 6327745"/>
              <a:gd name="connsiteY264" fmla="*/ 5300293 h 7920298"/>
              <a:gd name="connsiteX265" fmla="*/ 5872427 w 6327745"/>
              <a:gd name="connsiteY265" fmla="*/ 5288602 h 7920298"/>
              <a:gd name="connsiteX266" fmla="*/ 5862280 w 6327745"/>
              <a:gd name="connsiteY266" fmla="*/ 5283786 h 7920298"/>
              <a:gd name="connsiteX267" fmla="*/ 5815517 w 6327745"/>
              <a:gd name="connsiteY267" fmla="*/ 5318189 h 7920298"/>
              <a:gd name="connsiteX268" fmla="*/ 5785362 w 6327745"/>
              <a:gd name="connsiteY268" fmla="*/ 5358469 h 7920298"/>
              <a:gd name="connsiteX269" fmla="*/ 5779750 w 6327745"/>
              <a:gd name="connsiteY269" fmla="*/ 5364031 h 7920298"/>
              <a:gd name="connsiteX270" fmla="*/ 5781531 w 6327745"/>
              <a:gd name="connsiteY270" fmla="*/ 5364876 h 7920298"/>
              <a:gd name="connsiteX271" fmla="*/ 5791410 w 6327745"/>
              <a:gd name="connsiteY271" fmla="*/ 5381309 h 7920298"/>
              <a:gd name="connsiteX272" fmla="*/ 5807669 w 6327745"/>
              <a:gd name="connsiteY272" fmla="*/ 5394898 h 7920298"/>
              <a:gd name="connsiteX273" fmla="*/ 5795930 w 6327745"/>
              <a:gd name="connsiteY273" fmla="*/ 5397157 h 7920298"/>
              <a:gd name="connsiteX274" fmla="*/ 5764787 w 6327745"/>
              <a:gd name="connsiteY274" fmla="*/ 5390209 h 7920298"/>
              <a:gd name="connsiteX275" fmla="*/ 5755884 w 6327745"/>
              <a:gd name="connsiteY275" fmla="*/ 5387690 h 7920298"/>
              <a:gd name="connsiteX276" fmla="*/ 5710255 w 6327745"/>
              <a:gd name="connsiteY276" fmla="*/ 5432920 h 7920298"/>
              <a:gd name="connsiteX277" fmla="*/ 5643528 w 6327745"/>
              <a:gd name="connsiteY277" fmla="*/ 5517542 h 7920298"/>
              <a:gd name="connsiteX278" fmla="*/ 5453557 w 6327745"/>
              <a:gd name="connsiteY278" fmla="*/ 5564329 h 7920298"/>
              <a:gd name="connsiteX279" fmla="*/ 5256830 w 6327745"/>
              <a:gd name="connsiteY279" fmla="*/ 5460647 h 7920298"/>
              <a:gd name="connsiteX280" fmla="*/ 5210901 w 6327745"/>
              <a:gd name="connsiteY280" fmla="*/ 5439639 h 7920298"/>
              <a:gd name="connsiteX281" fmla="*/ 5209254 w 6327745"/>
              <a:gd name="connsiteY281" fmla="*/ 5439302 h 7920298"/>
              <a:gd name="connsiteX282" fmla="*/ 5225169 w 6327745"/>
              <a:gd name="connsiteY282" fmla="*/ 5466426 h 7920298"/>
              <a:gd name="connsiteX283" fmla="*/ 5294874 w 6327745"/>
              <a:gd name="connsiteY283" fmla="*/ 5599826 h 7920298"/>
              <a:gd name="connsiteX284" fmla="*/ 5291729 w 6327745"/>
              <a:gd name="connsiteY284" fmla="*/ 5604206 h 7920298"/>
              <a:gd name="connsiteX285" fmla="*/ 5293855 w 6327745"/>
              <a:gd name="connsiteY285" fmla="*/ 5603258 h 7920298"/>
              <a:gd name="connsiteX286" fmla="*/ 5294874 w 6327745"/>
              <a:gd name="connsiteY286" fmla="*/ 5599826 h 7920298"/>
              <a:gd name="connsiteX287" fmla="*/ 5443291 w 6327745"/>
              <a:gd name="connsiteY287" fmla="*/ 5789665 h 7920298"/>
              <a:gd name="connsiteX288" fmla="*/ 5441255 w 6327745"/>
              <a:gd name="connsiteY288" fmla="*/ 5796529 h 7920298"/>
              <a:gd name="connsiteX289" fmla="*/ 5443291 w 6327745"/>
              <a:gd name="connsiteY289" fmla="*/ 5789665 h 7920298"/>
              <a:gd name="connsiteX290" fmla="*/ 5475987 w 6327745"/>
              <a:gd name="connsiteY290" fmla="*/ 5828671 h 7920298"/>
              <a:gd name="connsiteX291" fmla="*/ 5562910 w 6327745"/>
              <a:gd name="connsiteY291" fmla="*/ 5914941 h 7920298"/>
              <a:gd name="connsiteX292" fmla="*/ 5588959 w 6327745"/>
              <a:gd name="connsiteY292" fmla="*/ 5939048 h 7920298"/>
              <a:gd name="connsiteX293" fmla="*/ 5652404 w 6327745"/>
              <a:gd name="connsiteY293" fmla="*/ 6029838 h 7920298"/>
              <a:gd name="connsiteX294" fmla="*/ 5575718 w 6327745"/>
              <a:gd name="connsiteY294" fmla="*/ 5983661 h 7920298"/>
              <a:gd name="connsiteX295" fmla="*/ 5547541 w 6327745"/>
              <a:gd name="connsiteY295" fmla="*/ 5960502 h 7920298"/>
              <a:gd name="connsiteX296" fmla="*/ 5500979 w 6327745"/>
              <a:gd name="connsiteY296" fmla="*/ 5924704 h 7920298"/>
              <a:gd name="connsiteX297" fmla="*/ 5456633 w 6327745"/>
              <a:gd name="connsiteY297" fmla="*/ 5893872 h 7920298"/>
              <a:gd name="connsiteX298" fmla="*/ 5436122 w 6327745"/>
              <a:gd name="connsiteY298" fmla="*/ 5882180 h 7920298"/>
              <a:gd name="connsiteX299" fmla="*/ 5387345 w 6327745"/>
              <a:gd name="connsiteY299" fmla="*/ 5841416 h 7920298"/>
              <a:gd name="connsiteX300" fmla="*/ 5287448 w 6327745"/>
              <a:gd name="connsiteY300" fmla="*/ 5817502 h 7920298"/>
              <a:gd name="connsiteX301" fmla="*/ 5433205 w 6327745"/>
              <a:gd name="connsiteY301" fmla="*/ 5972799 h 7920298"/>
              <a:gd name="connsiteX302" fmla="*/ 5484287 w 6327745"/>
              <a:gd name="connsiteY302" fmla="*/ 6024445 h 7920298"/>
              <a:gd name="connsiteX303" fmla="*/ 5480034 w 6327745"/>
              <a:gd name="connsiteY303" fmla="*/ 6026342 h 7920298"/>
              <a:gd name="connsiteX304" fmla="*/ 5483268 w 6327745"/>
              <a:gd name="connsiteY304" fmla="*/ 6027878 h 7920298"/>
              <a:gd name="connsiteX305" fmla="*/ 5484287 w 6327745"/>
              <a:gd name="connsiteY305" fmla="*/ 6024445 h 7920298"/>
              <a:gd name="connsiteX306" fmla="*/ 5531867 w 6327745"/>
              <a:gd name="connsiteY306" fmla="*/ 6056812 h 7920298"/>
              <a:gd name="connsiteX307" fmla="*/ 5551270 w 6327745"/>
              <a:gd name="connsiteY307" fmla="*/ 6066020 h 7920298"/>
              <a:gd name="connsiteX308" fmla="*/ 5550252 w 6327745"/>
              <a:gd name="connsiteY308" fmla="*/ 6069452 h 7920298"/>
              <a:gd name="connsiteX309" fmla="*/ 5551359 w 6327745"/>
              <a:gd name="connsiteY309" fmla="*/ 6071935 h 7920298"/>
              <a:gd name="connsiteX310" fmla="*/ 5551270 w 6327745"/>
              <a:gd name="connsiteY310" fmla="*/ 6066020 h 7920298"/>
              <a:gd name="connsiteX311" fmla="*/ 5612142 w 6327745"/>
              <a:gd name="connsiteY311" fmla="*/ 6128184 h 7920298"/>
              <a:gd name="connsiteX312" fmla="*/ 5630527 w 6327745"/>
              <a:gd name="connsiteY312" fmla="*/ 6140823 h 7920298"/>
              <a:gd name="connsiteX313" fmla="*/ 5656578 w 6327745"/>
              <a:gd name="connsiteY313" fmla="*/ 6164930 h 7920298"/>
              <a:gd name="connsiteX314" fmla="*/ 5705266 w 6327745"/>
              <a:gd name="connsiteY314" fmla="*/ 6199779 h 7920298"/>
              <a:gd name="connsiteX315" fmla="*/ 5731316 w 6327745"/>
              <a:gd name="connsiteY315" fmla="*/ 6223886 h 7920298"/>
              <a:gd name="connsiteX316" fmla="*/ 5757366 w 6327745"/>
              <a:gd name="connsiteY316" fmla="*/ 6247994 h 7920298"/>
              <a:gd name="connsiteX317" fmla="*/ 5775751 w 6327745"/>
              <a:gd name="connsiteY317" fmla="*/ 6260634 h 7920298"/>
              <a:gd name="connsiteX318" fmla="*/ 5803928 w 6327745"/>
              <a:gd name="connsiteY318" fmla="*/ 6283792 h 7920298"/>
              <a:gd name="connsiteX319" fmla="*/ 5809466 w 6327745"/>
              <a:gd name="connsiteY319" fmla="*/ 6296207 h 7920298"/>
              <a:gd name="connsiteX320" fmla="*/ 5829978 w 6327745"/>
              <a:gd name="connsiteY320" fmla="*/ 6307899 h 7920298"/>
              <a:gd name="connsiteX321" fmla="*/ 5849381 w 6327745"/>
              <a:gd name="connsiteY321" fmla="*/ 6317107 h 7920298"/>
              <a:gd name="connsiteX322" fmla="*/ 5859262 w 6327745"/>
              <a:gd name="connsiteY322" fmla="*/ 6333540 h 7920298"/>
              <a:gd name="connsiteX323" fmla="*/ 5875431 w 6327745"/>
              <a:gd name="connsiteY323" fmla="*/ 6341214 h 7920298"/>
              <a:gd name="connsiteX324" fmla="*/ 5883185 w 6327745"/>
              <a:gd name="connsiteY324" fmla="*/ 6358595 h 7920298"/>
              <a:gd name="connsiteX325" fmla="*/ 5902588 w 6327745"/>
              <a:gd name="connsiteY325" fmla="*/ 6367803 h 7920298"/>
              <a:gd name="connsiteX326" fmla="*/ 5915881 w 6327745"/>
              <a:gd name="connsiteY326" fmla="*/ 6397601 h 7920298"/>
              <a:gd name="connsiteX327" fmla="*/ 5903123 w 6327745"/>
              <a:gd name="connsiteY327" fmla="*/ 6403292 h 7920298"/>
              <a:gd name="connsiteX328" fmla="*/ 5882611 w 6327745"/>
              <a:gd name="connsiteY328" fmla="*/ 6391601 h 7920298"/>
              <a:gd name="connsiteX329" fmla="*/ 5856562 w 6327745"/>
              <a:gd name="connsiteY329" fmla="*/ 6367494 h 7920298"/>
              <a:gd name="connsiteX330" fmla="*/ 5837158 w 6327745"/>
              <a:gd name="connsiteY330" fmla="*/ 6358286 h 7920298"/>
              <a:gd name="connsiteX331" fmla="*/ 5812127 w 6327745"/>
              <a:gd name="connsiteY331" fmla="*/ 6330747 h 7920298"/>
              <a:gd name="connsiteX332" fmla="*/ 5811108 w 6327745"/>
              <a:gd name="connsiteY332" fmla="*/ 6334179 h 7920298"/>
              <a:gd name="connsiteX333" fmla="*/ 5790598 w 6327745"/>
              <a:gd name="connsiteY333" fmla="*/ 6322488 h 7920298"/>
              <a:gd name="connsiteX334" fmla="*/ 5781824 w 6327745"/>
              <a:gd name="connsiteY334" fmla="*/ 6308538 h 7920298"/>
              <a:gd name="connsiteX335" fmla="*/ 5763528 w 6327745"/>
              <a:gd name="connsiteY335" fmla="*/ 6301813 h 7920298"/>
              <a:gd name="connsiteX336" fmla="*/ 5737478 w 6327745"/>
              <a:gd name="connsiteY336" fmla="*/ 6277707 h 7920298"/>
              <a:gd name="connsiteX337" fmla="*/ 5718074 w 6327745"/>
              <a:gd name="connsiteY337" fmla="*/ 6268499 h 7920298"/>
              <a:gd name="connsiteX338" fmla="*/ 5692023 w 6327745"/>
              <a:gd name="connsiteY338" fmla="*/ 6244390 h 7920298"/>
              <a:gd name="connsiteX339" fmla="*/ 5671511 w 6327745"/>
              <a:gd name="connsiteY339" fmla="*/ 6232700 h 7920298"/>
              <a:gd name="connsiteX340" fmla="*/ 5623931 w 6327745"/>
              <a:gd name="connsiteY340" fmla="*/ 6200334 h 7920298"/>
              <a:gd name="connsiteX341" fmla="*/ 5604528 w 6327745"/>
              <a:gd name="connsiteY341" fmla="*/ 6191126 h 7920298"/>
              <a:gd name="connsiteX342" fmla="*/ 5607673 w 6327745"/>
              <a:gd name="connsiteY342" fmla="*/ 6186746 h 7920298"/>
              <a:gd name="connsiteX343" fmla="*/ 5606565 w 6327745"/>
              <a:gd name="connsiteY343" fmla="*/ 6184263 h 7920298"/>
              <a:gd name="connsiteX344" fmla="*/ 5604528 w 6327745"/>
              <a:gd name="connsiteY344" fmla="*/ 6191126 h 7920298"/>
              <a:gd name="connsiteX345" fmla="*/ 5546316 w 6327745"/>
              <a:gd name="connsiteY345" fmla="*/ 6163502 h 7920298"/>
              <a:gd name="connsiteX346" fmla="*/ 5515174 w 6327745"/>
              <a:gd name="connsiteY346" fmla="*/ 6156553 h 7920298"/>
              <a:gd name="connsiteX347" fmla="*/ 5474240 w 6327745"/>
              <a:gd name="connsiteY347" fmla="*/ 6139086 h 7920298"/>
              <a:gd name="connsiteX348" fmla="*/ 5454835 w 6327745"/>
              <a:gd name="connsiteY348" fmla="*/ 6129878 h 7920298"/>
              <a:gd name="connsiteX349" fmla="*/ 5402162 w 6327745"/>
              <a:gd name="connsiteY349" fmla="*/ 6114670 h 7920298"/>
              <a:gd name="connsiteX350" fmla="*/ 5381739 w 6327745"/>
              <a:gd name="connsiteY350" fmla="*/ 6108894 h 7920298"/>
              <a:gd name="connsiteX351" fmla="*/ 5383381 w 6327745"/>
              <a:gd name="connsiteY351" fmla="*/ 6146866 h 7920298"/>
              <a:gd name="connsiteX352" fmla="*/ 5391046 w 6327745"/>
              <a:gd name="connsiteY352" fmla="*/ 6158333 h 7920298"/>
              <a:gd name="connsiteX353" fmla="*/ 5411557 w 6327745"/>
              <a:gd name="connsiteY353" fmla="*/ 6170024 h 7920298"/>
              <a:gd name="connsiteX354" fmla="*/ 5428173 w 6327745"/>
              <a:gd name="connsiteY354" fmla="*/ 6207272 h 7920298"/>
              <a:gd name="connsiteX355" fmla="*/ 5390473 w 6327745"/>
              <a:gd name="connsiteY355" fmla="*/ 6191339 h 7920298"/>
              <a:gd name="connsiteX356" fmla="*/ 5391580 w 6327745"/>
              <a:gd name="connsiteY356" fmla="*/ 6193822 h 7920298"/>
              <a:gd name="connsiteX357" fmla="*/ 5368943 w 6327745"/>
              <a:gd name="connsiteY357" fmla="*/ 6183079 h 7920298"/>
              <a:gd name="connsiteX358" fmla="*/ 5352773 w 6327745"/>
              <a:gd name="connsiteY358" fmla="*/ 6175406 h 7920298"/>
              <a:gd name="connsiteX359" fmla="*/ 5330135 w 6327745"/>
              <a:gd name="connsiteY359" fmla="*/ 6164663 h 7920298"/>
              <a:gd name="connsiteX360" fmla="*/ 5310731 w 6327745"/>
              <a:gd name="connsiteY360" fmla="*/ 6155455 h 7920298"/>
              <a:gd name="connsiteX361" fmla="*/ 5291327 w 6327745"/>
              <a:gd name="connsiteY361" fmla="*/ 6146248 h 7920298"/>
              <a:gd name="connsiteX362" fmla="*/ 5285496 w 6327745"/>
              <a:gd name="connsiteY362" fmla="*/ 6141455 h 7920298"/>
              <a:gd name="connsiteX363" fmla="*/ 5303301 w 6327745"/>
              <a:gd name="connsiteY363" fmla="*/ 6171367 h 7920298"/>
              <a:gd name="connsiteX364" fmla="*/ 5276747 w 6327745"/>
              <a:gd name="connsiteY364" fmla="*/ 6241014 h 7920298"/>
              <a:gd name="connsiteX365" fmla="*/ 5211428 w 6327745"/>
              <a:gd name="connsiteY365" fmla="*/ 6324465 h 7920298"/>
              <a:gd name="connsiteX366" fmla="*/ 5207687 w 6327745"/>
              <a:gd name="connsiteY366" fmla="*/ 6323767 h 7920298"/>
              <a:gd name="connsiteX367" fmla="*/ 5205183 w 6327745"/>
              <a:gd name="connsiteY367" fmla="*/ 6325213 h 7920298"/>
              <a:gd name="connsiteX368" fmla="*/ 5211428 w 6327745"/>
              <a:gd name="connsiteY368" fmla="*/ 6324465 h 7920298"/>
              <a:gd name="connsiteX369" fmla="*/ 5159335 w 6327745"/>
              <a:gd name="connsiteY369" fmla="*/ 6511771 h 7920298"/>
              <a:gd name="connsiteX370" fmla="*/ 5170029 w 6327745"/>
              <a:gd name="connsiteY370" fmla="*/ 6622804 h 7920298"/>
              <a:gd name="connsiteX371" fmla="*/ 5036349 w 6327745"/>
              <a:gd name="connsiteY371" fmla="*/ 6645669 h 7920298"/>
              <a:gd name="connsiteX372" fmla="*/ 4758444 w 6327745"/>
              <a:gd name="connsiteY372" fmla="*/ 6806117 h 7920298"/>
              <a:gd name="connsiteX373" fmla="*/ 4748205 w 6327745"/>
              <a:gd name="connsiteY373" fmla="*/ 6857768 h 7920298"/>
              <a:gd name="connsiteX374" fmla="*/ 4744436 w 6327745"/>
              <a:gd name="connsiteY374" fmla="*/ 6862803 h 7920298"/>
              <a:gd name="connsiteX375" fmla="*/ 4746940 w 6327745"/>
              <a:gd name="connsiteY375" fmla="*/ 6861358 h 7920298"/>
              <a:gd name="connsiteX376" fmla="*/ 4748205 w 6327745"/>
              <a:gd name="connsiteY376" fmla="*/ 6857768 h 7920298"/>
              <a:gd name="connsiteX377" fmla="*/ 4789306 w 6327745"/>
              <a:gd name="connsiteY377" fmla="*/ 6876920 h 7920298"/>
              <a:gd name="connsiteX378" fmla="*/ 4847681 w 6327745"/>
              <a:gd name="connsiteY378" fmla="*/ 6937555 h 7920298"/>
              <a:gd name="connsiteX379" fmla="*/ 4841408 w 6327745"/>
              <a:gd name="connsiteY379" fmla="*/ 6944034 h 7920298"/>
              <a:gd name="connsiteX380" fmla="*/ 4842646 w 6327745"/>
              <a:gd name="connsiteY380" fmla="*/ 6946179 h 7920298"/>
              <a:gd name="connsiteX381" fmla="*/ 4847681 w 6327745"/>
              <a:gd name="connsiteY381" fmla="*/ 6937555 h 7920298"/>
              <a:gd name="connsiteX382" fmla="*/ 4893650 w 6327745"/>
              <a:gd name="connsiteY382" fmla="*/ 6982482 h 7920298"/>
              <a:gd name="connsiteX383" fmla="*/ 4902315 w 6327745"/>
              <a:gd name="connsiteY383" fmla="*/ 6997491 h 7920298"/>
              <a:gd name="connsiteX384" fmla="*/ 4912218 w 6327745"/>
              <a:gd name="connsiteY384" fmla="*/ 7014642 h 7920298"/>
              <a:gd name="connsiteX385" fmla="*/ 5097357 w 6327745"/>
              <a:gd name="connsiteY385" fmla="*/ 7190766 h 7920298"/>
              <a:gd name="connsiteX386" fmla="*/ 5113254 w 6327745"/>
              <a:gd name="connsiteY386" fmla="*/ 7258773 h 7920298"/>
              <a:gd name="connsiteX387" fmla="*/ 5103128 w 6327745"/>
              <a:gd name="connsiteY387" fmla="*/ 7287489 h 7920298"/>
              <a:gd name="connsiteX388" fmla="*/ 5054999 w 6327745"/>
              <a:gd name="connsiteY388" fmla="*/ 7429625 h 7920298"/>
              <a:gd name="connsiteX389" fmla="*/ 5041132 w 6327745"/>
              <a:gd name="connsiteY389" fmla="*/ 7457642 h 7920298"/>
              <a:gd name="connsiteX390" fmla="*/ 5038656 w 6327745"/>
              <a:gd name="connsiteY390" fmla="*/ 7453354 h 7920298"/>
              <a:gd name="connsiteX391" fmla="*/ 5034887 w 6327745"/>
              <a:gd name="connsiteY391" fmla="*/ 7458389 h 7920298"/>
              <a:gd name="connsiteX392" fmla="*/ 5041132 w 6327745"/>
              <a:gd name="connsiteY392" fmla="*/ 7457642 h 7920298"/>
              <a:gd name="connsiteX393" fmla="*/ 5032244 w 6327745"/>
              <a:gd name="connsiteY393" fmla="*/ 7488503 h 7920298"/>
              <a:gd name="connsiteX394" fmla="*/ 5013257 w 6327745"/>
              <a:gd name="connsiteY394" fmla="*/ 7542345 h 7920298"/>
              <a:gd name="connsiteX395" fmla="*/ 4866667 w 6327745"/>
              <a:gd name="connsiteY395" fmla="*/ 7652707 h 7920298"/>
              <a:gd name="connsiteX396" fmla="*/ 4861688 w 6327745"/>
              <a:gd name="connsiteY396" fmla="*/ 7649864 h 7920298"/>
              <a:gd name="connsiteX397" fmla="*/ 4864164 w 6327745"/>
              <a:gd name="connsiteY397" fmla="*/ 7654152 h 7920298"/>
              <a:gd name="connsiteX398" fmla="*/ 4866667 w 6327745"/>
              <a:gd name="connsiteY398" fmla="*/ 7652707 h 7920298"/>
              <a:gd name="connsiteX399" fmla="*/ 4857779 w 6327745"/>
              <a:gd name="connsiteY399" fmla="*/ 7683567 h 7920298"/>
              <a:gd name="connsiteX400" fmla="*/ 4850324 w 6327745"/>
              <a:gd name="connsiteY400" fmla="*/ 7676437 h 7920298"/>
              <a:gd name="connsiteX401" fmla="*/ 4852799 w 6327745"/>
              <a:gd name="connsiteY401" fmla="*/ 7680725 h 7920298"/>
              <a:gd name="connsiteX402" fmla="*/ 4838932 w 6327745"/>
              <a:gd name="connsiteY402" fmla="*/ 7708742 h 7920298"/>
              <a:gd name="connsiteX403" fmla="*/ 4846415 w 6327745"/>
              <a:gd name="connsiteY403" fmla="*/ 7710140 h 7920298"/>
              <a:gd name="connsiteX404" fmla="*/ 4668628 w 6327745"/>
              <a:gd name="connsiteY404" fmla="*/ 7818502 h 7920298"/>
              <a:gd name="connsiteX405" fmla="*/ 4577622 w 6327745"/>
              <a:gd name="connsiteY405" fmla="*/ 7793859 h 7920298"/>
              <a:gd name="connsiteX406" fmla="*/ 4546451 w 6327745"/>
              <a:gd name="connsiteY406" fmla="*/ 7786127 h 7920298"/>
              <a:gd name="connsiteX407" fmla="*/ 4552696 w 6327745"/>
              <a:gd name="connsiteY407" fmla="*/ 7785380 h 7920298"/>
              <a:gd name="connsiteX408" fmla="*/ 4537786 w 6327745"/>
              <a:gd name="connsiteY408" fmla="*/ 7771119 h 7920298"/>
              <a:gd name="connsiteX409" fmla="*/ 4537814 w 6327745"/>
              <a:gd name="connsiteY409" fmla="*/ 7765386 h 7920298"/>
              <a:gd name="connsiteX410" fmla="*/ 4530359 w 6327745"/>
              <a:gd name="connsiteY410" fmla="*/ 7758255 h 7920298"/>
              <a:gd name="connsiteX411" fmla="*/ 4387279 w 6327745"/>
              <a:gd name="connsiteY411" fmla="*/ 7660763 h 7920298"/>
              <a:gd name="connsiteX412" fmla="*/ 4174831 w 6327745"/>
              <a:gd name="connsiteY412" fmla="*/ 7709093 h 7920298"/>
              <a:gd name="connsiteX413" fmla="*/ 4058425 w 6327745"/>
              <a:gd name="connsiteY413" fmla="*/ 7773441 h 7920298"/>
              <a:gd name="connsiteX414" fmla="*/ 3974846 w 6327745"/>
              <a:gd name="connsiteY414" fmla="*/ 7761663 h 7920298"/>
              <a:gd name="connsiteX415" fmla="*/ 3978643 w 6327745"/>
              <a:gd name="connsiteY415" fmla="*/ 7750893 h 7920298"/>
              <a:gd name="connsiteX416" fmla="*/ 3977406 w 6327745"/>
              <a:gd name="connsiteY416" fmla="*/ 7748750 h 7920298"/>
              <a:gd name="connsiteX417" fmla="*/ 3974846 w 6327745"/>
              <a:gd name="connsiteY417" fmla="*/ 7761663 h 7920298"/>
              <a:gd name="connsiteX418" fmla="*/ 3894730 w 6327745"/>
              <a:gd name="connsiteY418" fmla="*/ 7807918 h 7920298"/>
              <a:gd name="connsiteX419" fmla="*/ 3908401 w 6327745"/>
              <a:gd name="connsiteY419" fmla="*/ 7820036 h 7920298"/>
              <a:gd name="connsiteX420" fmla="*/ 3934593 w 6327745"/>
              <a:gd name="connsiteY420" fmla="*/ 7824925 h 7920298"/>
              <a:gd name="connsiteX421" fmla="*/ 3935830 w 6327745"/>
              <a:gd name="connsiteY421" fmla="*/ 7827069 h 7920298"/>
              <a:gd name="connsiteX422" fmla="*/ 3985568 w 6327745"/>
              <a:gd name="connsiteY422" fmla="*/ 7866962 h 7920298"/>
              <a:gd name="connsiteX423" fmla="*/ 3975358 w 6327745"/>
              <a:gd name="connsiteY423" fmla="*/ 7912879 h 7920298"/>
              <a:gd name="connsiteX424" fmla="*/ 3924243 w 6327745"/>
              <a:gd name="connsiteY424" fmla="*/ 7899510 h 7920298"/>
              <a:gd name="connsiteX425" fmla="*/ 3874504 w 6327745"/>
              <a:gd name="connsiteY425" fmla="*/ 7859617 h 7920298"/>
              <a:gd name="connsiteX426" fmla="*/ 3862098 w 6327745"/>
              <a:gd name="connsiteY426" fmla="*/ 7843910 h 7920298"/>
              <a:gd name="connsiteX427" fmla="*/ 3816101 w 6327745"/>
              <a:gd name="connsiteY427" fmla="*/ 7804716 h 7920298"/>
              <a:gd name="connsiteX428" fmla="*/ 3786170 w 6327745"/>
              <a:gd name="connsiteY428" fmla="*/ 7799126 h 7920298"/>
              <a:gd name="connsiteX429" fmla="*/ 3718878 w 6327745"/>
              <a:gd name="connsiteY429" fmla="*/ 7775086 h 7920298"/>
              <a:gd name="connsiteX430" fmla="*/ 3649558 w 6327745"/>
              <a:gd name="connsiteY430" fmla="*/ 7655019 h 7920298"/>
              <a:gd name="connsiteX431" fmla="*/ 3654593 w 6327745"/>
              <a:gd name="connsiteY431" fmla="*/ 7646394 h 7920298"/>
              <a:gd name="connsiteX432" fmla="*/ 3649586 w 6327745"/>
              <a:gd name="connsiteY432" fmla="*/ 7649285 h 7920298"/>
              <a:gd name="connsiteX433" fmla="*/ 3649558 w 6327745"/>
              <a:gd name="connsiteY433" fmla="*/ 7655019 h 7920298"/>
              <a:gd name="connsiteX434" fmla="*/ 3510247 w 6327745"/>
              <a:gd name="connsiteY434" fmla="*/ 7552493 h 7920298"/>
              <a:gd name="connsiteX435" fmla="*/ 3515254 w 6327745"/>
              <a:gd name="connsiteY435" fmla="*/ 7549602 h 7920298"/>
              <a:gd name="connsiteX436" fmla="*/ 3514016 w 6327745"/>
              <a:gd name="connsiteY436" fmla="*/ 7547458 h 7920298"/>
              <a:gd name="connsiteX437" fmla="*/ 3510247 w 6327745"/>
              <a:gd name="connsiteY437" fmla="*/ 7552493 h 7920298"/>
              <a:gd name="connsiteX438" fmla="*/ 3471706 w 6327745"/>
              <a:gd name="connsiteY438" fmla="*/ 7520429 h 7920298"/>
              <a:gd name="connsiteX439" fmla="*/ 3467993 w 6327745"/>
              <a:gd name="connsiteY439" fmla="*/ 7513997 h 7920298"/>
              <a:gd name="connsiteX440" fmla="*/ 3460509 w 6327745"/>
              <a:gd name="connsiteY440" fmla="*/ 7512600 h 7920298"/>
              <a:gd name="connsiteX441" fmla="*/ 3421940 w 6327745"/>
              <a:gd name="connsiteY441" fmla="*/ 7486269 h 7920298"/>
              <a:gd name="connsiteX442" fmla="*/ 3425682 w 6327745"/>
              <a:gd name="connsiteY442" fmla="*/ 7486968 h 7920298"/>
              <a:gd name="connsiteX443" fmla="*/ 3373440 w 6327745"/>
              <a:gd name="connsiteY443" fmla="*/ 7448520 h 7920298"/>
              <a:gd name="connsiteX444" fmla="*/ 3375943 w 6327745"/>
              <a:gd name="connsiteY444" fmla="*/ 7447074 h 7920298"/>
              <a:gd name="connsiteX445" fmla="*/ 3313576 w 6327745"/>
              <a:gd name="connsiteY445" fmla="*/ 7437343 h 7920298"/>
              <a:gd name="connsiteX446" fmla="*/ 3293547 w 6327745"/>
              <a:gd name="connsiteY446" fmla="*/ 7448907 h 7920298"/>
              <a:gd name="connsiteX447" fmla="*/ 3264852 w 6327745"/>
              <a:gd name="connsiteY447" fmla="*/ 7445463 h 7920298"/>
              <a:gd name="connsiteX448" fmla="*/ 3236185 w 6327745"/>
              <a:gd name="connsiteY448" fmla="*/ 7436285 h 7920298"/>
              <a:gd name="connsiteX449" fmla="*/ 3204988 w 6327745"/>
              <a:gd name="connsiteY449" fmla="*/ 7434286 h 7920298"/>
              <a:gd name="connsiteX450" fmla="*/ 3171315 w 6327745"/>
              <a:gd name="connsiteY450" fmla="*/ 7427999 h 7920298"/>
              <a:gd name="connsiteX451" fmla="*/ 3136459 w 6327745"/>
              <a:gd name="connsiteY451" fmla="*/ 7408101 h 7920298"/>
              <a:gd name="connsiteX452" fmla="*/ 3036760 w 6327745"/>
              <a:gd name="connsiteY452" fmla="*/ 7374184 h 7920298"/>
              <a:gd name="connsiteX453" fmla="*/ 3040529 w 6327745"/>
              <a:gd name="connsiteY453" fmla="*/ 7369148 h 7920298"/>
              <a:gd name="connsiteX454" fmla="*/ 3039291 w 6327745"/>
              <a:gd name="connsiteY454" fmla="*/ 7367004 h 7920298"/>
              <a:gd name="connsiteX455" fmla="*/ 3036760 w 6327745"/>
              <a:gd name="connsiteY455" fmla="*/ 7374184 h 7920298"/>
              <a:gd name="connsiteX456" fmla="*/ 3008093 w 6327745"/>
              <a:gd name="connsiteY456" fmla="*/ 7365005 h 7920298"/>
              <a:gd name="connsiteX457" fmla="*/ 2899729 w 6327745"/>
              <a:gd name="connsiteY457" fmla="*/ 7316079 h 7920298"/>
              <a:gd name="connsiteX458" fmla="*/ 2906002 w 6327745"/>
              <a:gd name="connsiteY458" fmla="*/ 7309599 h 7920298"/>
              <a:gd name="connsiteX459" fmla="*/ 2903499 w 6327745"/>
              <a:gd name="connsiteY459" fmla="*/ 7311045 h 7920298"/>
              <a:gd name="connsiteX460" fmla="*/ 2899729 w 6327745"/>
              <a:gd name="connsiteY460" fmla="*/ 7316079 h 7920298"/>
              <a:gd name="connsiteX461" fmla="*/ 2831200 w 6327745"/>
              <a:gd name="connsiteY461" fmla="*/ 7289894 h 7920298"/>
              <a:gd name="connsiteX462" fmla="*/ 2692903 w 6327745"/>
              <a:gd name="connsiteY462" fmla="*/ 7235380 h 7920298"/>
              <a:gd name="connsiteX463" fmla="*/ 2466300 w 6327745"/>
              <a:gd name="connsiteY463" fmla="*/ 7114642 h 7920298"/>
              <a:gd name="connsiteX464" fmla="*/ 2377965 w 6327745"/>
              <a:gd name="connsiteY464" fmla="*/ 7054153 h 7920298"/>
              <a:gd name="connsiteX465" fmla="*/ 2384238 w 6327745"/>
              <a:gd name="connsiteY465" fmla="*/ 7047672 h 7920298"/>
              <a:gd name="connsiteX466" fmla="*/ 2380497 w 6327745"/>
              <a:gd name="connsiteY466" fmla="*/ 7046973 h 7920298"/>
              <a:gd name="connsiteX467" fmla="*/ 2377965 w 6327745"/>
              <a:gd name="connsiteY467" fmla="*/ 7054153 h 7920298"/>
              <a:gd name="connsiteX468" fmla="*/ 2289629 w 6327745"/>
              <a:gd name="connsiteY468" fmla="*/ 6993663 h 7920298"/>
              <a:gd name="connsiteX469" fmla="*/ 2110484 w 6327745"/>
              <a:gd name="connsiteY469" fmla="*/ 6868395 h 7920298"/>
              <a:gd name="connsiteX470" fmla="*/ 2113015 w 6327745"/>
              <a:gd name="connsiteY470" fmla="*/ 6861216 h 7920298"/>
              <a:gd name="connsiteX471" fmla="*/ 2111777 w 6327745"/>
              <a:gd name="connsiteY471" fmla="*/ 6859072 h 7920298"/>
              <a:gd name="connsiteX472" fmla="*/ 2110484 w 6327745"/>
              <a:gd name="connsiteY472" fmla="*/ 6868395 h 7920298"/>
              <a:gd name="connsiteX473" fmla="*/ 1874397 w 6327745"/>
              <a:gd name="connsiteY473" fmla="*/ 6644501 h 7920298"/>
              <a:gd name="connsiteX474" fmla="*/ 1879432 w 6327745"/>
              <a:gd name="connsiteY474" fmla="*/ 6635878 h 7920298"/>
              <a:gd name="connsiteX475" fmla="*/ 1878194 w 6327745"/>
              <a:gd name="connsiteY475" fmla="*/ 6633733 h 7920298"/>
              <a:gd name="connsiteX476" fmla="*/ 1874397 w 6327745"/>
              <a:gd name="connsiteY476" fmla="*/ 6644501 h 7920298"/>
              <a:gd name="connsiteX477" fmla="*/ 1756074 w 6327745"/>
              <a:gd name="connsiteY477" fmla="*/ 6589890 h 7920298"/>
              <a:gd name="connsiteX478" fmla="*/ 1748870 w 6327745"/>
              <a:gd name="connsiteY478" fmla="*/ 6531158 h 7920298"/>
              <a:gd name="connsiteX479" fmla="*/ 1684278 w 6327745"/>
              <a:gd name="connsiteY479" fmla="*/ 6465536 h 7920298"/>
              <a:gd name="connsiteX480" fmla="*/ 1633079 w 6327745"/>
              <a:gd name="connsiteY480" fmla="*/ 6469368 h 7920298"/>
              <a:gd name="connsiteX481" fmla="*/ 1660730 w 6327745"/>
              <a:gd name="connsiteY481" fmla="*/ 6430534 h 7920298"/>
              <a:gd name="connsiteX482" fmla="*/ 1649618 w 6327745"/>
              <a:gd name="connsiteY482" fmla="*/ 6405503 h 7920298"/>
              <a:gd name="connsiteX483" fmla="*/ 1537523 w 6327745"/>
              <a:gd name="connsiteY483" fmla="*/ 6245499 h 7920298"/>
              <a:gd name="connsiteX484" fmla="*/ 1514097 w 6327745"/>
              <a:gd name="connsiteY484" fmla="*/ 6220114 h 7920298"/>
              <a:gd name="connsiteX485" fmla="*/ 1476479 w 6327745"/>
              <a:gd name="connsiteY485" fmla="*/ 6195581 h 7920298"/>
              <a:gd name="connsiteX486" fmla="*/ 1466687 w 6327745"/>
              <a:gd name="connsiteY486" fmla="*/ 6185062 h 7920298"/>
              <a:gd name="connsiteX487" fmla="*/ 1418209 w 6327745"/>
              <a:gd name="connsiteY487" fmla="*/ 6098760 h 7920298"/>
              <a:gd name="connsiteX488" fmla="*/ 1335385 w 6327745"/>
              <a:gd name="connsiteY488" fmla="*/ 6055293 h 7920298"/>
              <a:gd name="connsiteX489" fmla="*/ 1115662 w 6327745"/>
              <a:gd name="connsiteY489" fmla="*/ 5827580 h 7920298"/>
              <a:gd name="connsiteX490" fmla="*/ 969370 w 6327745"/>
              <a:gd name="connsiteY490" fmla="*/ 5620452 h 7920298"/>
              <a:gd name="connsiteX491" fmla="*/ 940955 w 6327745"/>
              <a:gd name="connsiteY491" fmla="*/ 5559671 h 7920298"/>
              <a:gd name="connsiteX492" fmla="*/ 865501 w 6327745"/>
              <a:gd name="connsiteY492" fmla="*/ 5417418 h 7920298"/>
              <a:gd name="connsiteX493" fmla="*/ 794860 w 6327745"/>
              <a:gd name="connsiteY493" fmla="*/ 5312409 h 7920298"/>
              <a:gd name="connsiteX494" fmla="*/ 778767 w 6327745"/>
              <a:gd name="connsiteY494" fmla="*/ 5284536 h 7920298"/>
              <a:gd name="connsiteX495" fmla="*/ 663339 w 6327745"/>
              <a:gd name="connsiteY495" fmla="*/ 5148210 h 7920298"/>
              <a:gd name="connsiteX496" fmla="*/ 596550 w 6327745"/>
              <a:gd name="connsiteY496" fmla="*/ 5020965 h 7920298"/>
              <a:gd name="connsiteX497" fmla="*/ 356711 w 6327745"/>
              <a:gd name="connsiteY497" fmla="*/ 4541952 h 7920298"/>
              <a:gd name="connsiteX498" fmla="*/ 224959 w 6327745"/>
              <a:gd name="connsiteY498" fmla="*/ 4169200 h 7920298"/>
              <a:gd name="connsiteX499" fmla="*/ 170828 w 6327745"/>
              <a:gd name="connsiteY499" fmla="*/ 4006059 h 7920298"/>
              <a:gd name="connsiteX500" fmla="*/ 158952 w 6327745"/>
              <a:gd name="connsiteY500" fmla="*/ 3881415 h 7920298"/>
              <a:gd name="connsiteX501" fmla="*/ 156449 w 6327745"/>
              <a:gd name="connsiteY501" fmla="*/ 3882860 h 7920298"/>
              <a:gd name="connsiteX502" fmla="*/ 128648 w 6327745"/>
              <a:gd name="connsiteY502" fmla="*/ 3695943 h 7920298"/>
              <a:gd name="connsiteX503" fmla="*/ 123697 w 6327745"/>
              <a:gd name="connsiteY503" fmla="*/ 3687366 h 7920298"/>
              <a:gd name="connsiteX504" fmla="*/ 117731 w 6327745"/>
              <a:gd name="connsiteY504" fmla="*/ 3630779 h 7920298"/>
              <a:gd name="connsiteX505" fmla="*/ 120207 w 6327745"/>
              <a:gd name="connsiteY505" fmla="*/ 3635066 h 7920298"/>
              <a:gd name="connsiteX506" fmla="*/ 114762 w 6327745"/>
              <a:gd name="connsiteY506" fmla="*/ 3599616 h 7920298"/>
              <a:gd name="connsiteX507" fmla="*/ 120272 w 6327745"/>
              <a:gd name="connsiteY507" fmla="*/ 3588483 h 7920298"/>
              <a:gd name="connsiteX508" fmla="*/ 120430 w 6327745"/>
              <a:gd name="connsiteY508" fmla="*/ 3589198 h 7920298"/>
              <a:gd name="connsiteX509" fmla="*/ 121696 w 6327745"/>
              <a:gd name="connsiteY509" fmla="*/ 3585609 h 7920298"/>
              <a:gd name="connsiteX510" fmla="*/ 120272 w 6327745"/>
              <a:gd name="connsiteY510" fmla="*/ 3588483 h 7920298"/>
              <a:gd name="connsiteX511" fmla="*/ 115545 w 6327745"/>
              <a:gd name="connsiteY511" fmla="*/ 3567005 h 7920298"/>
              <a:gd name="connsiteX512" fmla="*/ 118149 w 6327745"/>
              <a:gd name="connsiteY512" fmla="*/ 3544774 h 7920298"/>
              <a:gd name="connsiteX513" fmla="*/ 117135 w 6327745"/>
              <a:gd name="connsiteY513" fmla="*/ 3496762 h 7920298"/>
              <a:gd name="connsiteX514" fmla="*/ 118373 w 6327745"/>
              <a:gd name="connsiteY514" fmla="*/ 3498906 h 7920298"/>
              <a:gd name="connsiteX515" fmla="*/ 112575 w 6327745"/>
              <a:gd name="connsiteY515" fmla="*/ 3407916 h 7920298"/>
              <a:gd name="connsiteX516" fmla="*/ 115106 w 6327745"/>
              <a:gd name="connsiteY516" fmla="*/ 3400738 h 7920298"/>
              <a:gd name="connsiteX517" fmla="*/ 112630 w 6327745"/>
              <a:gd name="connsiteY517" fmla="*/ 3396449 h 7920298"/>
              <a:gd name="connsiteX518" fmla="*/ 109271 w 6327745"/>
              <a:gd name="connsiteY518" fmla="*/ 3061060 h 7920298"/>
              <a:gd name="connsiteX519" fmla="*/ 107159 w 6327745"/>
              <a:gd name="connsiteY519" fmla="*/ 2982236 h 7920298"/>
              <a:gd name="connsiteX520" fmla="*/ 104655 w 6327745"/>
              <a:gd name="connsiteY520" fmla="*/ 2983681 h 7920298"/>
              <a:gd name="connsiteX521" fmla="*/ 87130 w 6327745"/>
              <a:gd name="connsiteY521" fmla="*/ 2993799 h 7920298"/>
              <a:gd name="connsiteX522" fmla="*/ 127411 w 6327745"/>
              <a:gd name="connsiteY522" fmla="*/ 2924803 h 7920298"/>
              <a:gd name="connsiteX523" fmla="*/ 158777 w 6327745"/>
              <a:gd name="connsiteY523" fmla="*/ 2892400 h 7920298"/>
              <a:gd name="connsiteX524" fmla="*/ 167693 w 6327745"/>
              <a:gd name="connsiteY524" fmla="*/ 2855807 h 7920298"/>
              <a:gd name="connsiteX525" fmla="*/ 175316 w 6327745"/>
              <a:gd name="connsiteY525" fmla="*/ 2828535 h 7920298"/>
              <a:gd name="connsiteX526" fmla="*/ 181561 w 6327745"/>
              <a:gd name="connsiteY526" fmla="*/ 2827788 h 7920298"/>
              <a:gd name="connsiteX527" fmla="*/ 182827 w 6327745"/>
              <a:gd name="connsiteY527" fmla="*/ 2824199 h 7920298"/>
              <a:gd name="connsiteX528" fmla="*/ 175316 w 6327745"/>
              <a:gd name="connsiteY528" fmla="*/ 2828535 h 7920298"/>
              <a:gd name="connsiteX529" fmla="*/ 185443 w 6327745"/>
              <a:gd name="connsiteY529" fmla="*/ 2799820 h 7920298"/>
              <a:gd name="connsiteX530" fmla="*/ 195792 w 6327745"/>
              <a:gd name="connsiteY530" fmla="*/ 2725234 h 7920298"/>
              <a:gd name="connsiteX531" fmla="*/ 205779 w 6327745"/>
              <a:gd name="connsiteY531" fmla="*/ 2725187 h 7920298"/>
              <a:gd name="connsiteX532" fmla="*/ 195792 w 6327745"/>
              <a:gd name="connsiteY532" fmla="*/ 2725234 h 7920298"/>
              <a:gd name="connsiteX533" fmla="*/ 226395 w 6327745"/>
              <a:gd name="connsiteY533" fmla="*/ 2593218 h 7920298"/>
              <a:gd name="connsiteX534" fmla="*/ 238857 w 6327745"/>
              <a:gd name="connsiteY534" fmla="*/ 2597458 h 7920298"/>
              <a:gd name="connsiteX535" fmla="*/ 236381 w 6327745"/>
              <a:gd name="connsiteY535" fmla="*/ 2593169 h 7920298"/>
              <a:gd name="connsiteX536" fmla="*/ 226395 w 6327745"/>
              <a:gd name="connsiteY536" fmla="*/ 2593218 h 7920298"/>
              <a:gd name="connsiteX537" fmla="*/ 258235 w 6327745"/>
              <a:gd name="connsiteY537" fmla="*/ 2463344 h 7920298"/>
              <a:gd name="connsiteX538" fmla="*/ 264452 w 6327745"/>
              <a:gd name="connsiteY538" fmla="*/ 2468331 h 7920298"/>
              <a:gd name="connsiteX539" fmla="*/ 263214 w 6327745"/>
              <a:gd name="connsiteY539" fmla="*/ 2466188 h 7920298"/>
              <a:gd name="connsiteX540" fmla="*/ 258235 w 6327745"/>
              <a:gd name="connsiteY540" fmla="*/ 2463344 h 7920298"/>
              <a:gd name="connsiteX541" fmla="*/ 265857 w 6327745"/>
              <a:gd name="connsiteY541" fmla="*/ 2436074 h 7920298"/>
              <a:gd name="connsiteX542" fmla="*/ 267319 w 6327745"/>
              <a:gd name="connsiteY542" fmla="*/ 2392350 h 7920298"/>
              <a:gd name="connsiteX543" fmla="*/ 336518 w 6327745"/>
              <a:gd name="connsiteY543" fmla="*/ 2280928 h 7920298"/>
              <a:gd name="connsiteX544" fmla="*/ 347882 w 6327745"/>
              <a:gd name="connsiteY544" fmla="*/ 2254357 h 7920298"/>
              <a:gd name="connsiteX545" fmla="*/ 352862 w 6327745"/>
              <a:gd name="connsiteY545" fmla="*/ 2257199 h 7920298"/>
              <a:gd name="connsiteX546" fmla="*/ 355366 w 6327745"/>
              <a:gd name="connsiteY546" fmla="*/ 2255754 h 7920298"/>
              <a:gd name="connsiteX547" fmla="*/ 347882 w 6327745"/>
              <a:gd name="connsiteY547" fmla="*/ 2254357 h 7920298"/>
              <a:gd name="connsiteX548" fmla="*/ 395563 w 6327745"/>
              <a:gd name="connsiteY548" fmla="*/ 2203959 h 7920298"/>
              <a:gd name="connsiteX549" fmla="*/ 451510 w 6327745"/>
              <a:gd name="connsiteY549" fmla="*/ 2202388 h 7920298"/>
              <a:gd name="connsiteX550" fmla="*/ 455954 w 6327745"/>
              <a:gd name="connsiteY550" fmla="*/ 2203550 h 7920298"/>
              <a:gd name="connsiteX551" fmla="*/ 460429 w 6327745"/>
              <a:gd name="connsiteY551" fmla="*/ 2191851 h 7920298"/>
              <a:gd name="connsiteX552" fmla="*/ 462645 w 6327745"/>
              <a:gd name="connsiteY552" fmla="*/ 2196818 h 7920298"/>
              <a:gd name="connsiteX553" fmla="*/ 464770 w 6327745"/>
              <a:gd name="connsiteY553" fmla="*/ 2195869 h 7920298"/>
              <a:gd name="connsiteX554" fmla="*/ 460429 w 6327745"/>
              <a:gd name="connsiteY554" fmla="*/ 2191851 h 7920298"/>
              <a:gd name="connsiteX555" fmla="*/ 464414 w 6327745"/>
              <a:gd name="connsiteY555" fmla="*/ 2172210 h 7920298"/>
              <a:gd name="connsiteX556" fmla="*/ 470882 w 6327745"/>
              <a:gd name="connsiteY556" fmla="*/ 2175279 h 7920298"/>
              <a:gd name="connsiteX557" fmla="*/ 469774 w 6327745"/>
              <a:gd name="connsiteY557" fmla="*/ 2172796 h 7920298"/>
              <a:gd name="connsiteX558" fmla="*/ 464414 w 6327745"/>
              <a:gd name="connsiteY558" fmla="*/ 2172210 h 7920298"/>
              <a:gd name="connsiteX559" fmla="*/ 472652 w 6327745"/>
              <a:gd name="connsiteY559" fmla="*/ 2150671 h 7920298"/>
              <a:gd name="connsiteX560" fmla="*/ 478764 w 6327745"/>
              <a:gd name="connsiteY560" fmla="*/ 2130082 h 7920298"/>
              <a:gd name="connsiteX561" fmla="*/ 481998 w 6327745"/>
              <a:gd name="connsiteY561" fmla="*/ 2131617 h 7920298"/>
              <a:gd name="connsiteX562" fmla="*/ 484123 w 6327745"/>
              <a:gd name="connsiteY562" fmla="*/ 2130668 h 7920298"/>
              <a:gd name="connsiteX563" fmla="*/ 478764 w 6327745"/>
              <a:gd name="connsiteY563" fmla="*/ 2130082 h 7920298"/>
              <a:gd name="connsiteX564" fmla="*/ 484875 w 6327745"/>
              <a:gd name="connsiteY564" fmla="*/ 2109492 h 7920298"/>
              <a:gd name="connsiteX565" fmla="*/ 490988 w 6327745"/>
              <a:gd name="connsiteY565" fmla="*/ 2088902 h 7920298"/>
              <a:gd name="connsiteX566" fmla="*/ 503746 w 6327745"/>
              <a:gd name="connsiteY566" fmla="*/ 2083211 h 7920298"/>
              <a:gd name="connsiteX567" fmla="*/ 504271 w 6327745"/>
              <a:gd name="connsiteY567" fmla="*/ 2080800 h 7920298"/>
              <a:gd name="connsiteX568" fmla="*/ 495833 w 6327745"/>
              <a:gd name="connsiteY568" fmla="*/ 2056733 h 7920298"/>
              <a:gd name="connsiteX569" fmla="*/ 471651 w 6327745"/>
              <a:gd name="connsiteY569" fmla="*/ 1959919 h 7920298"/>
              <a:gd name="connsiteX570" fmla="*/ 469146 w 6327745"/>
              <a:gd name="connsiteY570" fmla="*/ 1961365 h 7920298"/>
              <a:gd name="connsiteX571" fmla="*/ 412680 w 6327745"/>
              <a:gd name="connsiteY571" fmla="*/ 1765268 h 7920298"/>
              <a:gd name="connsiteX572" fmla="*/ 415156 w 6327745"/>
              <a:gd name="connsiteY572" fmla="*/ 1769557 h 7920298"/>
              <a:gd name="connsiteX573" fmla="*/ 400497 w 6327745"/>
              <a:gd name="connsiteY573" fmla="*/ 1703693 h 7920298"/>
              <a:gd name="connsiteX574" fmla="*/ 403029 w 6327745"/>
              <a:gd name="connsiteY574" fmla="*/ 1696513 h 7920298"/>
              <a:gd name="connsiteX575" fmla="*/ 394309 w 6327745"/>
              <a:gd name="connsiteY575" fmla="*/ 1692972 h 7920298"/>
              <a:gd name="connsiteX576" fmla="*/ 358605 w 6327745"/>
              <a:gd name="connsiteY576" fmla="*/ 1590660 h 7920298"/>
              <a:gd name="connsiteX577" fmla="*/ 329120 w 6327745"/>
              <a:gd name="connsiteY577" fmla="*/ 1493335 h 7920298"/>
              <a:gd name="connsiteX578" fmla="*/ 320678 w 6327745"/>
              <a:gd name="connsiteY578" fmla="*/ 1432459 h 7920298"/>
              <a:gd name="connsiteX579" fmla="*/ 273863 w 6327745"/>
              <a:gd name="connsiteY579" fmla="*/ 1305116 h 7920298"/>
              <a:gd name="connsiteX580" fmla="*/ 275156 w 6327745"/>
              <a:gd name="connsiteY580" fmla="*/ 1295793 h 7920298"/>
              <a:gd name="connsiteX581" fmla="*/ 267702 w 6327745"/>
              <a:gd name="connsiteY581" fmla="*/ 1288662 h 7920298"/>
              <a:gd name="connsiteX582" fmla="*/ 213431 w 6327745"/>
              <a:gd name="connsiteY582" fmla="*/ 1154189 h 7920298"/>
              <a:gd name="connsiteX583" fmla="*/ 213460 w 6327745"/>
              <a:gd name="connsiteY583" fmla="*/ 1148456 h 7920298"/>
              <a:gd name="connsiteX584" fmla="*/ 206004 w 6327745"/>
              <a:gd name="connsiteY584" fmla="*/ 1141325 h 7920298"/>
              <a:gd name="connsiteX585" fmla="*/ 127005 w 6327745"/>
              <a:gd name="connsiteY585" fmla="*/ 958238 h 7920298"/>
              <a:gd name="connsiteX586" fmla="*/ 109675 w 6327745"/>
              <a:gd name="connsiteY586" fmla="*/ 928222 h 7920298"/>
              <a:gd name="connsiteX587" fmla="*/ 100023 w 6327745"/>
              <a:gd name="connsiteY587" fmla="*/ 859468 h 7920298"/>
              <a:gd name="connsiteX588" fmla="*/ 109675 w 6327745"/>
              <a:gd name="connsiteY588" fmla="*/ 928222 h 7920298"/>
              <a:gd name="connsiteX589" fmla="*/ 46739 w 6327745"/>
              <a:gd name="connsiteY589" fmla="*/ 778741 h 7920298"/>
              <a:gd name="connsiteX590" fmla="*/ 19533 w 6327745"/>
              <a:gd name="connsiteY590" fmla="*/ 725838 h 7920298"/>
              <a:gd name="connsiteX591" fmla="*/ 11092 w 6327745"/>
              <a:gd name="connsiteY591" fmla="*/ 664962 h 7920298"/>
              <a:gd name="connsiteX592" fmla="*/ 9854 w 6327745"/>
              <a:gd name="connsiteY592" fmla="*/ 662818 h 7920298"/>
              <a:gd name="connsiteX593" fmla="*/ 20316 w 6327745"/>
              <a:gd name="connsiteY593" fmla="*/ 565299 h 7920298"/>
              <a:gd name="connsiteX594" fmla="*/ 55990 w 6327745"/>
              <a:gd name="connsiteY594" fmla="*/ 673344 h 7920298"/>
              <a:gd name="connsiteX595" fmla="*/ 68258 w 6327745"/>
              <a:gd name="connsiteY595" fmla="*/ 717719 h 7920298"/>
              <a:gd name="connsiteX596" fmla="*/ 95463 w 6327745"/>
              <a:gd name="connsiteY596" fmla="*/ 770621 h 7920298"/>
              <a:gd name="connsiteX597" fmla="*/ 205660 w 6327745"/>
              <a:gd name="connsiteY597" fmla="*/ 955707 h 7920298"/>
              <a:gd name="connsiteX598" fmla="*/ 264454 w 6327745"/>
              <a:gd name="connsiteY598" fmla="*/ 930339 h 7920298"/>
              <a:gd name="connsiteX599" fmla="*/ 416571 w 6327745"/>
              <a:gd name="connsiteY599" fmla="*/ 1222723 h 7920298"/>
              <a:gd name="connsiteX600" fmla="*/ 457365 w 6327745"/>
              <a:gd name="connsiteY600" fmla="*/ 1304944 h 7920298"/>
              <a:gd name="connsiteX601" fmla="*/ 573753 w 6327745"/>
              <a:gd name="connsiteY601" fmla="*/ 1500750 h 7920298"/>
              <a:gd name="connsiteX602" fmla="*/ 592097 w 6327745"/>
              <a:gd name="connsiteY602" fmla="*/ 1554479 h 7920298"/>
              <a:gd name="connsiteX603" fmla="*/ 584723 w 6327745"/>
              <a:gd name="connsiteY603" fmla="*/ 1572028 h 7920298"/>
              <a:gd name="connsiteX604" fmla="*/ 584641 w 6327745"/>
              <a:gd name="connsiteY604" fmla="*/ 1571648 h 7920298"/>
              <a:gd name="connsiteX605" fmla="*/ 583376 w 6327745"/>
              <a:gd name="connsiteY605" fmla="*/ 1575238 h 7920298"/>
              <a:gd name="connsiteX606" fmla="*/ 584723 w 6327745"/>
              <a:gd name="connsiteY606" fmla="*/ 1572028 h 7920298"/>
              <a:gd name="connsiteX607" fmla="*/ 591147 w 6327745"/>
              <a:gd name="connsiteY607" fmla="*/ 1601438 h 7920298"/>
              <a:gd name="connsiteX608" fmla="*/ 627771 w 6327745"/>
              <a:gd name="connsiteY608" fmla="*/ 1686825 h 7920298"/>
              <a:gd name="connsiteX609" fmla="*/ 638884 w 6327745"/>
              <a:gd name="connsiteY609" fmla="*/ 1711855 h 7920298"/>
              <a:gd name="connsiteX610" fmla="*/ 681863 w 6327745"/>
              <a:gd name="connsiteY610" fmla="*/ 1783061 h 7920298"/>
              <a:gd name="connsiteX611" fmla="*/ 702693 w 6327745"/>
              <a:gd name="connsiteY611" fmla="*/ 1772659 h 7920298"/>
              <a:gd name="connsiteX612" fmla="*/ 725660 w 6327745"/>
              <a:gd name="connsiteY612" fmla="*/ 1751992 h 7920298"/>
              <a:gd name="connsiteX613" fmla="*/ 767613 w 6327745"/>
              <a:gd name="connsiteY613" fmla="*/ 1766028 h 7920298"/>
              <a:gd name="connsiteX614" fmla="*/ 785910 w 6327745"/>
              <a:gd name="connsiteY614" fmla="*/ 1772753 h 7920298"/>
              <a:gd name="connsiteX615" fmla="*/ 806421 w 6327745"/>
              <a:gd name="connsiteY615" fmla="*/ 1784444 h 7920298"/>
              <a:gd name="connsiteX616" fmla="*/ 800042 w 6327745"/>
              <a:gd name="connsiteY616" fmla="*/ 1787289 h 7920298"/>
              <a:gd name="connsiteX617" fmla="*/ 793663 w 6327745"/>
              <a:gd name="connsiteY617" fmla="*/ 1790135 h 7920298"/>
              <a:gd name="connsiteX618" fmla="*/ 795879 w 6327745"/>
              <a:gd name="connsiteY618" fmla="*/ 1795102 h 7920298"/>
              <a:gd name="connsiteX619" fmla="*/ 800042 w 6327745"/>
              <a:gd name="connsiteY619" fmla="*/ 1787289 h 7920298"/>
              <a:gd name="connsiteX620" fmla="*/ 806421 w 6327745"/>
              <a:gd name="connsiteY620" fmla="*/ 1784444 h 7920298"/>
              <a:gd name="connsiteX621" fmla="*/ 807209 w 6327745"/>
              <a:gd name="connsiteY621" fmla="*/ 1784202 h 7920298"/>
              <a:gd name="connsiteX622" fmla="*/ 805217 w 6327745"/>
              <a:gd name="connsiteY622" fmla="*/ 1776625 h 7920298"/>
              <a:gd name="connsiteX623" fmla="*/ 727098 w 6327745"/>
              <a:gd name="connsiteY623" fmla="*/ 1540858 h 7920298"/>
              <a:gd name="connsiteX624" fmla="*/ 726084 w 6327745"/>
              <a:gd name="connsiteY624" fmla="*/ 1492845 h 7920298"/>
              <a:gd name="connsiteX625" fmla="*/ 728615 w 6327745"/>
              <a:gd name="connsiteY625" fmla="*/ 1485666 h 7920298"/>
              <a:gd name="connsiteX626" fmla="*/ 724902 w 6327745"/>
              <a:gd name="connsiteY626" fmla="*/ 1479235 h 7920298"/>
              <a:gd name="connsiteX627" fmla="*/ 627278 w 6327745"/>
              <a:gd name="connsiteY627" fmla="*/ 1275453 h 7920298"/>
              <a:gd name="connsiteX628" fmla="*/ 632257 w 6327745"/>
              <a:gd name="connsiteY628" fmla="*/ 1278297 h 7920298"/>
              <a:gd name="connsiteX629" fmla="*/ 631019 w 6327745"/>
              <a:gd name="connsiteY629" fmla="*/ 1276153 h 7920298"/>
              <a:gd name="connsiteX630" fmla="*/ 627278 w 6327745"/>
              <a:gd name="connsiteY630" fmla="*/ 1275453 h 7920298"/>
              <a:gd name="connsiteX631" fmla="*/ 546817 w 6327745"/>
              <a:gd name="connsiteY631" fmla="*/ 1136091 h 7920298"/>
              <a:gd name="connsiteX632" fmla="*/ 530948 w 6327745"/>
              <a:gd name="connsiteY632" fmla="*/ 1062351 h 7920298"/>
              <a:gd name="connsiteX633" fmla="*/ 517388 w 6327745"/>
              <a:gd name="connsiteY633" fmla="*/ 1027299 h 7920298"/>
              <a:gd name="connsiteX634" fmla="*/ 528724 w 6327745"/>
              <a:gd name="connsiteY634" fmla="*/ 1006460 h 7920298"/>
              <a:gd name="connsiteX635" fmla="*/ 589547 w 6327745"/>
              <a:gd name="connsiteY635" fmla="*/ 1077117 h 7920298"/>
              <a:gd name="connsiteX636" fmla="*/ 876703 w 6327745"/>
              <a:gd name="connsiteY636" fmla="*/ 1580267 h 7920298"/>
              <a:gd name="connsiteX637" fmla="*/ 968808 w 6327745"/>
              <a:gd name="connsiteY637" fmla="*/ 1635723 h 7920298"/>
              <a:gd name="connsiteX638" fmla="*/ 1014319 w 6327745"/>
              <a:gd name="connsiteY638" fmla="*/ 1678412 h 7920298"/>
              <a:gd name="connsiteX639" fmla="*/ 1036792 w 6327745"/>
              <a:gd name="connsiteY639" fmla="*/ 1690966 h 7920298"/>
              <a:gd name="connsiteX640" fmla="*/ 1040617 w 6327745"/>
              <a:gd name="connsiteY640" fmla="*/ 1683464 h 7920298"/>
              <a:gd name="connsiteX641" fmla="*/ 1049048 w 6327745"/>
              <a:gd name="connsiteY641" fmla="*/ 1682541 h 7920298"/>
              <a:gd name="connsiteX642" fmla="*/ 1058312 w 6327745"/>
              <a:gd name="connsiteY642" fmla="*/ 1694137 h 7920298"/>
              <a:gd name="connsiteX643" fmla="*/ 1079619 w 6327745"/>
              <a:gd name="connsiteY643" fmla="*/ 1694670 h 7920298"/>
              <a:gd name="connsiteX644" fmla="*/ 1082347 w 6327745"/>
              <a:gd name="connsiteY644" fmla="*/ 1647355 h 7920298"/>
              <a:gd name="connsiteX645" fmla="*/ 1076185 w 6327745"/>
              <a:gd name="connsiteY645" fmla="*/ 1630902 h 7920298"/>
              <a:gd name="connsiteX646" fmla="*/ 1036350 w 6327745"/>
              <a:gd name="connsiteY646" fmla="*/ 1608162 h 7920298"/>
              <a:gd name="connsiteX647" fmla="*/ 1012654 w 6327745"/>
              <a:gd name="connsiteY647" fmla="*/ 1347405 h 7920298"/>
              <a:gd name="connsiteX648" fmla="*/ 1003170 w 6327745"/>
              <a:gd name="connsiteY648" fmla="*/ 1244249 h 7920298"/>
              <a:gd name="connsiteX649" fmla="*/ 1009416 w 6327745"/>
              <a:gd name="connsiteY649" fmla="*/ 1243502 h 7920298"/>
              <a:gd name="connsiteX650" fmla="*/ 1008178 w 6327745"/>
              <a:gd name="connsiteY650" fmla="*/ 1241359 h 7920298"/>
              <a:gd name="connsiteX651" fmla="*/ 1003170 w 6327745"/>
              <a:gd name="connsiteY651" fmla="*/ 1244249 h 7920298"/>
              <a:gd name="connsiteX652" fmla="*/ 983217 w 6327745"/>
              <a:gd name="connsiteY652" fmla="*/ 984192 h 7920298"/>
              <a:gd name="connsiteX653" fmla="*/ 982034 w 6327745"/>
              <a:gd name="connsiteY653" fmla="*/ 970580 h 7920298"/>
              <a:gd name="connsiteX654" fmla="*/ 985944 w 6327745"/>
              <a:gd name="connsiteY654" fmla="*/ 936878 h 7920298"/>
              <a:gd name="connsiteX655" fmla="*/ 967376 w 6327745"/>
              <a:gd name="connsiteY655" fmla="*/ 904716 h 7920298"/>
              <a:gd name="connsiteX656" fmla="*/ 973760 w 6327745"/>
              <a:gd name="connsiteY656" fmla="*/ 875303 h 7920298"/>
              <a:gd name="connsiteX657" fmla="*/ 965123 w 6327745"/>
              <a:gd name="connsiteY657" fmla="*/ 854561 h 7920298"/>
              <a:gd name="connsiteX658" fmla="*/ 973984 w 6327745"/>
              <a:gd name="connsiteY658" fmla="*/ 829434 h 7920298"/>
              <a:gd name="connsiteX659" fmla="*/ 957918 w 6327745"/>
              <a:gd name="connsiteY659" fmla="*/ 795828 h 7920298"/>
              <a:gd name="connsiteX660" fmla="*/ 950520 w 6327745"/>
              <a:gd name="connsiteY660" fmla="*/ 777229 h 7920298"/>
              <a:gd name="connsiteX661" fmla="*/ 960674 w 6327745"/>
              <a:gd name="connsiteY661" fmla="*/ 742780 h 7920298"/>
              <a:gd name="connsiteX662" fmla="*/ 991788 w 6327745"/>
              <a:gd name="connsiteY662" fmla="*/ 761980 h 7920298"/>
              <a:gd name="connsiteX663" fmla="*/ 986614 w 6327745"/>
              <a:gd name="connsiteY663" fmla="*/ 799272 h 7920298"/>
              <a:gd name="connsiteX664" fmla="*/ 1016323 w 6327745"/>
              <a:gd name="connsiteY664" fmla="*/ 850729 h 7920298"/>
              <a:gd name="connsiteX665" fmla="*/ 1007462 w 6327745"/>
              <a:gd name="connsiteY665" fmla="*/ 875856 h 7920298"/>
              <a:gd name="connsiteX666" fmla="*/ 1034667 w 6327745"/>
              <a:gd name="connsiteY666" fmla="*/ 928758 h 7920298"/>
              <a:gd name="connsiteX667" fmla="*/ 1030786 w 6327745"/>
              <a:gd name="connsiteY667" fmla="*/ 956727 h 7920298"/>
              <a:gd name="connsiteX668" fmla="*/ 1059173 w 6327745"/>
              <a:gd name="connsiteY668" fmla="*/ 1023241 h 7920298"/>
              <a:gd name="connsiteX669" fmla="*/ 1174824 w 6327745"/>
              <a:gd name="connsiteY669" fmla="*/ 1113700 h 7920298"/>
              <a:gd name="connsiteX670" fmla="*/ 1325024 w 6327745"/>
              <a:gd name="connsiteY670" fmla="*/ 1287124 h 7920298"/>
              <a:gd name="connsiteX671" fmla="*/ 1353272 w 6327745"/>
              <a:gd name="connsiteY671" fmla="*/ 1382306 h 7920298"/>
              <a:gd name="connsiteX672" fmla="*/ 1345789 w 6327745"/>
              <a:gd name="connsiteY672" fmla="*/ 1380908 h 7920298"/>
              <a:gd name="connsiteX673" fmla="*/ 1348265 w 6327745"/>
              <a:gd name="connsiteY673" fmla="*/ 1385197 h 7920298"/>
              <a:gd name="connsiteX674" fmla="*/ 1353272 w 6327745"/>
              <a:gd name="connsiteY674" fmla="*/ 1382306 h 7920298"/>
              <a:gd name="connsiteX675" fmla="*/ 1437196 w 6327745"/>
              <a:gd name="connsiteY675" fmla="*/ 1579702 h 7920298"/>
              <a:gd name="connsiteX676" fmla="*/ 1433454 w 6327745"/>
              <a:gd name="connsiteY676" fmla="*/ 1579004 h 7920298"/>
              <a:gd name="connsiteX677" fmla="*/ 1434692 w 6327745"/>
              <a:gd name="connsiteY677" fmla="*/ 1581148 h 7920298"/>
              <a:gd name="connsiteX678" fmla="*/ 1437196 w 6327745"/>
              <a:gd name="connsiteY678" fmla="*/ 1579702 h 7920298"/>
              <a:gd name="connsiteX679" fmla="*/ 1471995 w 6327745"/>
              <a:gd name="connsiteY679" fmla="*/ 1611068 h 7920298"/>
              <a:gd name="connsiteX680" fmla="*/ 1484652 w 6327745"/>
              <a:gd name="connsiteY680" fmla="*/ 1575172 h 7920298"/>
              <a:gd name="connsiteX681" fmla="*/ 1443069 w 6327745"/>
              <a:gd name="connsiteY681" fmla="*/ 1399071 h 7920298"/>
              <a:gd name="connsiteX682" fmla="*/ 1440564 w 6327745"/>
              <a:gd name="connsiteY682" fmla="*/ 1400517 h 7920298"/>
              <a:gd name="connsiteX683" fmla="*/ 1428381 w 6327745"/>
              <a:gd name="connsiteY683" fmla="*/ 1338942 h 7920298"/>
              <a:gd name="connsiteX684" fmla="*/ 1432178 w 6327745"/>
              <a:gd name="connsiteY684" fmla="*/ 1328172 h 7920298"/>
              <a:gd name="connsiteX685" fmla="*/ 1423458 w 6327745"/>
              <a:gd name="connsiteY685" fmla="*/ 1324631 h 7920298"/>
              <a:gd name="connsiteX686" fmla="*/ 1396309 w 6327745"/>
              <a:gd name="connsiteY686" fmla="*/ 1260262 h 7920298"/>
              <a:gd name="connsiteX687" fmla="*/ 1468635 w 6327745"/>
              <a:gd name="connsiteY687" fmla="*/ 1275678 h 7920298"/>
              <a:gd name="connsiteX688" fmla="*/ 1553314 w 6327745"/>
              <a:gd name="connsiteY688" fmla="*/ 1318269 h 7920298"/>
              <a:gd name="connsiteX689" fmla="*/ 1601785 w 6327745"/>
              <a:gd name="connsiteY689" fmla="*/ 1361752 h 7920298"/>
              <a:gd name="connsiteX690" fmla="*/ 1713193 w 6327745"/>
              <a:gd name="connsiteY690" fmla="*/ 1554715 h 7920298"/>
              <a:gd name="connsiteX691" fmla="*/ 1722276 w 6327745"/>
              <a:gd name="connsiteY691" fmla="*/ 1483720 h 7920298"/>
              <a:gd name="connsiteX692" fmla="*/ 1722305 w 6327745"/>
              <a:gd name="connsiteY692" fmla="*/ 1477986 h 7920298"/>
              <a:gd name="connsiteX693" fmla="*/ 1717354 w 6327745"/>
              <a:gd name="connsiteY693" fmla="*/ 1469410 h 7920298"/>
              <a:gd name="connsiteX694" fmla="*/ 1743767 w 6327745"/>
              <a:gd name="connsiteY694" fmla="*/ 1428431 h 7920298"/>
              <a:gd name="connsiteX695" fmla="*/ 1745005 w 6327745"/>
              <a:gd name="connsiteY695" fmla="*/ 1430576 h 7920298"/>
              <a:gd name="connsiteX696" fmla="*/ 1800709 w 6327745"/>
              <a:gd name="connsiteY696" fmla="*/ 1527058 h 7920298"/>
              <a:gd name="connsiteX697" fmla="*/ 1811903 w 6327745"/>
              <a:gd name="connsiteY697" fmla="*/ 1567406 h 7920298"/>
              <a:gd name="connsiteX698" fmla="*/ 1817620 w 6327745"/>
              <a:gd name="connsiteY698" fmla="*/ 1578963 h 7920298"/>
              <a:gd name="connsiteX699" fmla="*/ 1956460 w 6327745"/>
              <a:gd name="connsiteY699" fmla="*/ 1492585 h 7920298"/>
              <a:gd name="connsiteX700" fmla="*/ 1942896 w 6327745"/>
              <a:gd name="connsiteY700" fmla="*/ 1455328 h 7920298"/>
              <a:gd name="connsiteX701" fmla="*/ 1911456 w 6327745"/>
              <a:gd name="connsiteY701" fmla="*/ 1343051 h 7920298"/>
              <a:gd name="connsiteX702" fmla="*/ 1890207 w 6327745"/>
              <a:gd name="connsiteY702" fmla="*/ 1092317 h 7920298"/>
              <a:gd name="connsiteX703" fmla="*/ 1896453 w 6327745"/>
              <a:gd name="connsiteY703" fmla="*/ 1091569 h 7920298"/>
              <a:gd name="connsiteX704" fmla="*/ 1891474 w 6327745"/>
              <a:gd name="connsiteY704" fmla="*/ 1088727 h 7920298"/>
              <a:gd name="connsiteX705" fmla="*/ 1890207 w 6327745"/>
              <a:gd name="connsiteY705" fmla="*/ 1092317 h 7920298"/>
              <a:gd name="connsiteX706" fmla="*/ 1888970 w 6327745"/>
              <a:gd name="connsiteY706" fmla="*/ 1090173 h 7920298"/>
              <a:gd name="connsiteX707" fmla="*/ 1879290 w 6327745"/>
              <a:gd name="connsiteY707" fmla="*/ 1027151 h 7920298"/>
              <a:gd name="connsiteX708" fmla="*/ 1883255 w 6327745"/>
              <a:gd name="connsiteY708" fmla="*/ 981982 h 7920298"/>
              <a:gd name="connsiteX709" fmla="*/ 1888234 w 6327745"/>
              <a:gd name="connsiteY709" fmla="*/ 984824 h 7920298"/>
              <a:gd name="connsiteX710" fmla="*/ 1886996 w 6327745"/>
              <a:gd name="connsiteY710" fmla="*/ 982680 h 7920298"/>
              <a:gd name="connsiteX711" fmla="*/ 1883255 w 6327745"/>
              <a:gd name="connsiteY711" fmla="*/ 981982 h 7920298"/>
              <a:gd name="connsiteX712" fmla="*/ 1884717 w 6327745"/>
              <a:gd name="connsiteY712" fmla="*/ 938258 h 7920298"/>
              <a:gd name="connsiteX713" fmla="*/ 1879365 w 6327745"/>
              <a:gd name="connsiteY713" fmla="*/ 755531 h 7920298"/>
              <a:gd name="connsiteX714" fmla="*/ 1884568 w 6327745"/>
              <a:gd name="connsiteY714" fmla="*/ 712504 h 7920298"/>
              <a:gd name="connsiteX715" fmla="*/ 1893317 w 6327745"/>
              <a:gd name="connsiteY715" fmla="*/ 710312 h 7920298"/>
              <a:gd name="connsiteX716" fmla="*/ 1884568 w 6327745"/>
              <a:gd name="connsiteY716" fmla="*/ 712504 h 7920298"/>
              <a:gd name="connsiteX717" fmla="*/ 1902987 w 6327745"/>
              <a:gd name="connsiteY717" fmla="*/ 518912 h 7920298"/>
              <a:gd name="connsiteX718" fmla="*/ 1913337 w 6327745"/>
              <a:gd name="connsiteY718" fmla="*/ 444327 h 7920298"/>
              <a:gd name="connsiteX719" fmla="*/ 1923687 w 6327745"/>
              <a:gd name="connsiteY719" fmla="*/ 369743 h 7920298"/>
              <a:gd name="connsiteX720" fmla="*/ 1921491 w 6327745"/>
              <a:gd name="connsiteY720" fmla="*/ 308119 h 7920298"/>
              <a:gd name="connsiteX721" fmla="*/ 1918987 w 6327745"/>
              <a:gd name="connsiteY721" fmla="*/ 309564 h 7920298"/>
              <a:gd name="connsiteX722" fmla="*/ 1915470 w 6327745"/>
              <a:gd name="connsiteY722" fmla="*/ 262997 h 7920298"/>
              <a:gd name="connsiteX723" fmla="*/ 1914427 w 6327745"/>
              <a:gd name="connsiteY723" fmla="*/ 220719 h 7920298"/>
              <a:gd name="connsiteX724" fmla="*/ 1912006 w 6327745"/>
              <a:gd name="connsiteY724" fmla="*/ 204963 h 7920298"/>
              <a:gd name="connsiteX725" fmla="*/ 1907250 w 6327745"/>
              <a:gd name="connsiteY725" fmla="*/ 156252 h 7920298"/>
              <a:gd name="connsiteX726" fmla="*/ 1924776 w 6327745"/>
              <a:gd name="connsiteY726" fmla="*/ 146134 h 7920298"/>
              <a:gd name="connsiteX727" fmla="*/ 1922300 w 6327745"/>
              <a:gd name="connsiteY727" fmla="*/ 141846 h 7920298"/>
              <a:gd name="connsiteX728" fmla="*/ 1907250 w 6327745"/>
              <a:gd name="connsiteY728" fmla="*/ 156252 h 7920298"/>
              <a:gd name="connsiteX729" fmla="*/ 1898836 w 6327745"/>
              <a:gd name="connsiteY729" fmla="*/ 89642 h 7920298"/>
              <a:gd name="connsiteX730" fmla="*/ 1910508 w 6327745"/>
              <a:gd name="connsiteY730" fmla="*/ 0 h 792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Lst>
            <a:rect l="l" t="t" r="r" b="b"/>
            <a:pathLst>
              <a:path w="6327745" h="7920298">
                <a:moveTo>
                  <a:pt x="5673549" y="6225837"/>
                </a:moveTo>
                <a:cubicBezTo>
                  <a:pt x="5673549" y="6225837"/>
                  <a:pt x="5673549" y="6225837"/>
                  <a:pt x="5671423" y="6226785"/>
                </a:cubicBezTo>
                <a:cubicBezTo>
                  <a:pt x="5672532" y="6229268"/>
                  <a:pt x="5672532" y="6229268"/>
                  <a:pt x="5672532" y="6229268"/>
                </a:cubicBezTo>
                <a:cubicBezTo>
                  <a:pt x="5672532" y="6229268"/>
                  <a:pt x="5672532" y="6229268"/>
                  <a:pt x="5673549" y="6225837"/>
                </a:cubicBezTo>
                <a:close/>
                <a:moveTo>
                  <a:pt x="6069600" y="5233397"/>
                </a:moveTo>
                <a:cubicBezTo>
                  <a:pt x="6069600" y="5233397"/>
                  <a:pt x="6069600" y="5233397"/>
                  <a:pt x="6070707" y="5235881"/>
                </a:cubicBezTo>
                <a:cubicBezTo>
                  <a:pt x="6070707" y="5235881"/>
                  <a:pt x="6070707" y="5235881"/>
                  <a:pt x="6067473" y="5234346"/>
                </a:cubicBezTo>
                <a:cubicBezTo>
                  <a:pt x="6069600" y="5233397"/>
                  <a:pt x="6069600" y="5233397"/>
                  <a:pt x="6069600" y="5233397"/>
                </a:cubicBezTo>
                <a:close/>
                <a:moveTo>
                  <a:pt x="769828" y="1770995"/>
                </a:moveTo>
                <a:cubicBezTo>
                  <a:pt x="772044" y="1775961"/>
                  <a:pt x="771025" y="1779393"/>
                  <a:pt x="770006" y="1782824"/>
                </a:cubicBezTo>
                <a:cubicBezTo>
                  <a:pt x="770006" y="1782824"/>
                  <a:pt x="772132" y="1781876"/>
                  <a:pt x="772132" y="1781876"/>
                </a:cubicBezTo>
                <a:cubicBezTo>
                  <a:pt x="773151" y="1778444"/>
                  <a:pt x="770936" y="1773478"/>
                  <a:pt x="769828" y="1770995"/>
                </a:cubicBezTo>
                <a:close/>
                <a:moveTo>
                  <a:pt x="2692776" y="1124599"/>
                </a:moveTo>
                <a:cubicBezTo>
                  <a:pt x="2683985" y="1127033"/>
                  <a:pt x="2675523" y="1133784"/>
                  <a:pt x="2666464" y="1136336"/>
                </a:cubicBezTo>
                <a:lnTo>
                  <a:pt x="2636688" y="1149619"/>
                </a:lnTo>
                <a:lnTo>
                  <a:pt x="2646380" y="1182911"/>
                </a:lnTo>
                <a:lnTo>
                  <a:pt x="2675376" y="1168460"/>
                </a:lnTo>
                <a:cubicBezTo>
                  <a:pt x="2690897" y="1159676"/>
                  <a:pt x="2705737" y="1150079"/>
                  <a:pt x="2721086" y="1138766"/>
                </a:cubicBezTo>
                <a:cubicBezTo>
                  <a:pt x="2710696" y="1124048"/>
                  <a:pt x="2701570" y="1122165"/>
                  <a:pt x="2692776" y="1124599"/>
                </a:cubicBezTo>
                <a:close/>
                <a:moveTo>
                  <a:pt x="2958597" y="848227"/>
                </a:moveTo>
                <a:cubicBezTo>
                  <a:pt x="2959705" y="850710"/>
                  <a:pt x="2958686" y="854141"/>
                  <a:pt x="2959794" y="856625"/>
                </a:cubicBezTo>
                <a:cubicBezTo>
                  <a:pt x="2959794" y="856625"/>
                  <a:pt x="2961920" y="855676"/>
                  <a:pt x="2961920" y="855676"/>
                </a:cubicBezTo>
                <a:cubicBezTo>
                  <a:pt x="2960812" y="853193"/>
                  <a:pt x="2959705" y="850710"/>
                  <a:pt x="2958597" y="848227"/>
                </a:cubicBezTo>
                <a:close/>
                <a:moveTo>
                  <a:pt x="1910508" y="0"/>
                </a:moveTo>
                <a:cubicBezTo>
                  <a:pt x="1953972" y="46374"/>
                  <a:pt x="1973694" y="97879"/>
                  <a:pt x="1989648" y="154420"/>
                </a:cubicBezTo>
                <a:cubicBezTo>
                  <a:pt x="1994627" y="157262"/>
                  <a:pt x="2000872" y="156515"/>
                  <a:pt x="2002110" y="158659"/>
                </a:cubicBezTo>
                <a:cubicBezTo>
                  <a:pt x="2010775" y="173668"/>
                  <a:pt x="2021944" y="187230"/>
                  <a:pt x="2015615" y="205178"/>
                </a:cubicBezTo>
                <a:cubicBezTo>
                  <a:pt x="2004223" y="237484"/>
                  <a:pt x="2050331" y="253744"/>
                  <a:pt x="2031456" y="284653"/>
                </a:cubicBezTo>
                <a:cubicBezTo>
                  <a:pt x="2030134" y="299710"/>
                  <a:pt x="2042540" y="315416"/>
                  <a:pt x="2032470" y="332665"/>
                </a:cubicBezTo>
                <a:cubicBezTo>
                  <a:pt x="2108455" y="365981"/>
                  <a:pt x="2160611" y="421629"/>
                  <a:pt x="2151444" y="509825"/>
                </a:cubicBezTo>
                <a:cubicBezTo>
                  <a:pt x="2151276" y="544227"/>
                  <a:pt x="2204952" y="544683"/>
                  <a:pt x="2186020" y="587059"/>
                </a:cubicBezTo>
                <a:cubicBezTo>
                  <a:pt x="2193449" y="599923"/>
                  <a:pt x="2192126" y="614980"/>
                  <a:pt x="2184560" y="630783"/>
                </a:cubicBezTo>
                <a:cubicBezTo>
                  <a:pt x="2184560" y="630783"/>
                  <a:pt x="2184560" y="630783"/>
                  <a:pt x="2179579" y="627941"/>
                </a:cubicBezTo>
                <a:cubicBezTo>
                  <a:pt x="2179579" y="627941"/>
                  <a:pt x="2179579" y="627941"/>
                  <a:pt x="2177076" y="629386"/>
                </a:cubicBezTo>
                <a:cubicBezTo>
                  <a:pt x="2180817" y="630085"/>
                  <a:pt x="2180817" y="630085"/>
                  <a:pt x="2184560" y="630783"/>
                </a:cubicBezTo>
                <a:cubicBezTo>
                  <a:pt x="2196967" y="646490"/>
                  <a:pt x="2200484" y="693057"/>
                  <a:pt x="2236941" y="640563"/>
                </a:cubicBezTo>
                <a:cubicBezTo>
                  <a:pt x="2240682" y="641262"/>
                  <a:pt x="2244423" y="641960"/>
                  <a:pt x="2248165" y="642659"/>
                </a:cubicBezTo>
                <a:cubicBezTo>
                  <a:pt x="2248165" y="642659"/>
                  <a:pt x="2248165" y="642659"/>
                  <a:pt x="2246927" y="640514"/>
                </a:cubicBezTo>
                <a:cubicBezTo>
                  <a:pt x="2246927" y="640514"/>
                  <a:pt x="2246927" y="640514"/>
                  <a:pt x="2236941" y="640563"/>
                </a:cubicBezTo>
                <a:cubicBezTo>
                  <a:pt x="2229569" y="616232"/>
                  <a:pt x="2232185" y="591852"/>
                  <a:pt x="2248528" y="568122"/>
                </a:cubicBezTo>
                <a:cubicBezTo>
                  <a:pt x="2243605" y="553813"/>
                  <a:pt x="2241185" y="538058"/>
                  <a:pt x="2249989" y="524398"/>
                </a:cubicBezTo>
                <a:cubicBezTo>
                  <a:pt x="2243828" y="507945"/>
                  <a:pt x="2241408" y="492189"/>
                  <a:pt x="2252717" y="477084"/>
                </a:cubicBezTo>
                <a:cubicBezTo>
                  <a:pt x="2254010" y="467760"/>
                  <a:pt x="2257806" y="456992"/>
                  <a:pt x="2266584" y="449066"/>
                </a:cubicBezTo>
                <a:cubicBezTo>
                  <a:pt x="2266584" y="449066"/>
                  <a:pt x="2266584" y="449066"/>
                  <a:pt x="2264081" y="450512"/>
                </a:cubicBezTo>
                <a:cubicBezTo>
                  <a:pt x="2264108" y="444778"/>
                  <a:pt x="2267878" y="439743"/>
                  <a:pt x="2267906" y="434009"/>
                </a:cubicBezTo>
                <a:cubicBezTo>
                  <a:pt x="2272886" y="436852"/>
                  <a:pt x="2276627" y="437550"/>
                  <a:pt x="2281606" y="440394"/>
                </a:cubicBezTo>
                <a:cubicBezTo>
                  <a:pt x="2305293" y="446729"/>
                  <a:pt x="2312692" y="465326"/>
                  <a:pt x="2315084" y="486815"/>
                </a:cubicBezTo>
                <a:cubicBezTo>
                  <a:pt x="2316295" y="494693"/>
                  <a:pt x="2321218" y="509003"/>
                  <a:pt x="2326170" y="517579"/>
                </a:cubicBezTo>
                <a:cubicBezTo>
                  <a:pt x="2337394" y="519674"/>
                  <a:pt x="2347353" y="525360"/>
                  <a:pt x="2361081" y="526009"/>
                </a:cubicBezTo>
                <a:cubicBezTo>
                  <a:pt x="2368648" y="510206"/>
                  <a:pt x="2352500" y="493801"/>
                  <a:pt x="2371291" y="480093"/>
                </a:cubicBezTo>
                <a:cubicBezTo>
                  <a:pt x="2371291" y="480093"/>
                  <a:pt x="2371291" y="480093"/>
                  <a:pt x="2373794" y="478648"/>
                </a:cubicBezTo>
                <a:cubicBezTo>
                  <a:pt x="2413742" y="478454"/>
                  <a:pt x="2417343" y="507820"/>
                  <a:pt x="2417203" y="536488"/>
                </a:cubicBezTo>
                <a:cubicBezTo>
                  <a:pt x="2428372" y="550051"/>
                  <a:pt x="2430792" y="565806"/>
                  <a:pt x="2419484" y="580912"/>
                </a:cubicBezTo>
                <a:cubicBezTo>
                  <a:pt x="2416952" y="588090"/>
                  <a:pt x="2416925" y="593824"/>
                  <a:pt x="2424407" y="595221"/>
                </a:cubicBezTo>
                <a:cubicBezTo>
                  <a:pt x="2420554" y="617457"/>
                  <a:pt x="2447927" y="635958"/>
                  <a:pt x="2432820" y="661831"/>
                </a:cubicBezTo>
                <a:cubicBezTo>
                  <a:pt x="2448969" y="678236"/>
                  <a:pt x="2466354" y="696786"/>
                  <a:pt x="2448746" y="724105"/>
                </a:cubicBezTo>
                <a:cubicBezTo>
                  <a:pt x="2463544" y="761300"/>
                  <a:pt x="2504617" y="786185"/>
                  <a:pt x="2489371" y="840726"/>
                </a:cubicBezTo>
                <a:cubicBezTo>
                  <a:pt x="2495561" y="851447"/>
                  <a:pt x="2495505" y="862914"/>
                  <a:pt x="2486700" y="876574"/>
                </a:cubicBezTo>
                <a:cubicBezTo>
                  <a:pt x="2496603" y="893726"/>
                  <a:pt x="2504030" y="906590"/>
                  <a:pt x="2512695" y="921598"/>
                </a:cubicBezTo>
                <a:cubicBezTo>
                  <a:pt x="2536326" y="939401"/>
                  <a:pt x="2558719" y="955060"/>
                  <a:pt x="2572308" y="984378"/>
                </a:cubicBezTo>
                <a:lnTo>
                  <a:pt x="2576562" y="994175"/>
                </a:lnTo>
                <a:lnTo>
                  <a:pt x="2583469" y="991001"/>
                </a:lnTo>
                <a:cubicBezTo>
                  <a:pt x="2600999" y="982436"/>
                  <a:pt x="2617434" y="972128"/>
                  <a:pt x="2631631" y="955375"/>
                </a:cubicBezTo>
                <a:cubicBezTo>
                  <a:pt x="2647444" y="939388"/>
                  <a:pt x="2665473" y="928370"/>
                  <a:pt x="2691434" y="946561"/>
                </a:cubicBezTo>
                <a:cubicBezTo>
                  <a:pt x="2691434" y="946561"/>
                  <a:pt x="2691434" y="946561"/>
                  <a:pt x="2697813" y="943716"/>
                </a:cubicBezTo>
                <a:cubicBezTo>
                  <a:pt x="2697813" y="943716"/>
                  <a:pt x="2697813" y="943716"/>
                  <a:pt x="2703084" y="938387"/>
                </a:cubicBezTo>
                <a:cubicBezTo>
                  <a:pt x="2705121" y="931524"/>
                  <a:pt x="2707159" y="924660"/>
                  <a:pt x="2709197" y="917797"/>
                </a:cubicBezTo>
                <a:cubicBezTo>
                  <a:pt x="2714557" y="918383"/>
                  <a:pt x="2721025" y="921453"/>
                  <a:pt x="2724259" y="922988"/>
                </a:cubicBezTo>
                <a:cubicBezTo>
                  <a:pt x="2743573" y="926281"/>
                  <a:pt x="2759565" y="922124"/>
                  <a:pt x="2771125" y="908035"/>
                </a:cubicBezTo>
                <a:cubicBezTo>
                  <a:pt x="2771125" y="908035"/>
                  <a:pt x="2771125" y="908035"/>
                  <a:pt x="2776486" y="908621"/>
                </a:cubicBezTo>
                <a:cubicBezTo>
                  <a:pt x="2776486" y="908621"/>
                  <a:pt x="2776486" y="908621"/>
                  <a:pt x="2779631" y="904241"/>
                </a:cubicBezTo>
                <a:cubicBezTo>
                  <a:pt x="2783795" y="896429"/>
                  <a:pt x="2784724" y="887083"/>
                  <a:pt x="2791103" y="884238"/>
                </a:cubicBezTo>
                <a:cubicBezTo>
                  <a:pt x="2839919" y="856507"/>
                  <a:pt x="2896490" y="846159"/>
                  <a:pt x="2954255" y="844209"/>
                </a:cubicBezTo>
                <a:cubicBezTo>
                  <a:pt x="2983934" y="825016"/>
                  <a:pt x="2993764" y="767040"/>
                  <a:pt x="3048831" y="799043"/>
                </a:cubicBezTo>
                <a:cubicBezTo>
                  <a:pt x="3058444" y="797733"/>
                  <a:pt x="3070183" y="795474"/>
                  <a:pt x="3079974" y="805993"/>
                </a:cubicBezTo>
                <a:cubicBezTo>
                  <a:pt x="3079974" y="805993"/>
                  <a:pt x="3079974" y="805993"/>
                  <a:pt x="3078956" y="809423"/>
                </a:cubicBezTo>
                <a:cubicBezTo>
                  <a:pt x="3078956" y="809423"/>
                  <a:pt x="3078956" y="809423"/>
                  <a:pt x="3080063" y="811906"/>
                </a:cubicBezTo>
                <a:cubicBezTo>
                  <a:pt x="3078956" y="809423"/>
                  <a:pt x="3079974" y="805993"/>
                  <a:pt x="3079974" y="805993"/>
                </a:cubicBezTo>
                <a:cubicBezTo>
                  <a:pt x="3099112" y="797456"/>
                  <a:pt x="3116300" y="801697"/>
                  <a:pt x="3132559" y="815285"/>
                </a:cubicBezTo>
                <a:cubicBezTo>
                  <a:pt x="3176370" y="810627"/>
                  <a:pt x="3222308" y="805023"/>
                  <a:pt x="3267139" y="796934"/>
                </a:cubicBezTo>
                <a:cubicBezTo>
                  <a:pt x="3299123" y="788622"/>
                  <a:pt x="3313256" y="803158"/>
                  <a:pt x="3323492" y="843251"/>
                </a:cubicBezTo>
                <a:cubicBezTo>
                  <a:pt x="3338337" y="905106"/>
                  <a:pt x="3354507" y="912780"/>
                  <a:pt x="3408861" y="897465"/>
                </a:cubicBezTo>
                <a:cubicBezTo>
                  <a:pt x="3442882" y="882290"/>
                  <a:pt x="3475706" y="858715"/>
                  <a:pt x="3511725" y="905171"/>
                </a:cubicBezTo>
                <a:cubicBezTo>
                  <a:pt x="3531040" y="908463"/>
                  <a:pt x="3536667" y="926793"/>
                  <a:pt x="3546547" y="943227"/>
                </a:cubicBezTo>
                <a:cubicBezTo>
                  <a:pt x="3546547" y="943227"/>
                  <a:pt x="3544421" y="944176"/>
                  <a:pt x="3542295" y="945124"/>
                </a:cubicBezTo>
                <a:cubicBezTo>
                  <a:pt x="3545529" y="946659"/>
                  <a:pt x="3543403" y="947608"/>
                  <a:pt x="3545529" y="946659"/>
                </a:cubicBezTo>
                <a:cubicBezTo>
                  <a:pt x="3545529" y="946659"/>
                  <a:pt x="3545529" y="946659"/>
                  <a:pt x="3546547" y="943227"/>
                </a:cubicBezTo>
                <a:cubicBezTo>
                  <a:pt x="3553014" y="946297"/>
                  <a:pt x="3559483" y="949367"/>
                  <a:pt x="3565951" y="952436"/>
                </a:cubicBezTo>
                <a:cubicBezTo>
                  <a:pt x="3635368" y="942312"/>
                  <a:pt x="3647375" y="957797"/>
                  <a:pt x="3637989" y="1045347"/>
                </a:cubicBezTo>
                <a:cubicBezTo>
                  <a:pt x="3637060" y="1054693"/>
                  <a:pt x="3633916" y="1059073"/>
                  <a:pt x="3634003" y="1064988"/>
                </a:cubicBezTo>
                <a:cubicBezTo>
                  <a:pt x="3633916" y="1059073"/>
                  <a:pt x="3631700" y="1054106"/>
                  <a:pt x="3623105" y="1051986"/>
                </a:cubicBezTo>
                <a:cubicBezTo>
                  <a:pt x="3623105" y="1051986"/>
                  <a:pt x="3623105" y="1051986"/>
                  <a:pt x="3627447" y="1056004"/>
                </a:cubicBezTo>
                <a:cubicBezTo>
                  <a:pt x="3629662" y="1060970"/>
                  <a:pt x="3630770" y="1063453"/>
                  <a:pt x="3632985" y="1068420"/>
                </a:cubicBezTo>
                <a:cubicBezTo>
                  <a:pt x="3635290" y="1079301"/>
                  <a:pt x="3626964" y="1094924"/>
                  <a:pt x="3646278" y="1098217"/>
                </a:cubicBezTo>
                <a:cubicBezTo>
                  <a:pt x="3652745" y="1101287"/>
                  <a:pt x="3659213" y="1104356"/>
                  <a:pt x="3665681" y="1107425"/>
                </a:cubicBezTo>
                <a:cubicBezTo>
                  <a:pt x="3670024" y="1111443"/>
                  <a:pt x="3681852" y="1115098"/>
                  <a:pt x="3684067" y="1120065"/>
                </a:cubicBezTo>
                <a:cubicBezTo>
                  <a:pt x="3692265" y="1167021"/>
                  <a:pt x="3722479" y="1183316"/>
                  <a:pt x="3758983" y="1190851"/>
                </a:cubicBezTo>
                <a:cubicBezTo>
                  <a:pt x="3791144" y="1194368"/>
                  <a:pt x="3817105" y="1212561"/>
                  <a:pt x="3842136" y="1240099"/>
                </a:cubicBezTo>
                <a:cubicBezTo>
                  <a:pt x="3880282" y="1285606"/>
                  <a:pt x="3928881" y="1314540"/>
                  <a:pt x="3981554" y="1329749"/>
                </a:cubicBezTo>
                <a:cubicBezTo>
                  <a:pt x="3989129" y="1335301"/>
                  <a:pt x="3997724" y="1337422"/>
                  <a:pt x="4004192" y="1340491"/>
                </a:cubicBezTo>
                <a:cubicBezTo>
                  <a:pt x="4063422" y="1364683"/>
                  <a:pt x="4105820" y="1408294"/>
                  <a:pt x="4117609" y="1480443"/>
                </a:cubicBezTo>
                <a:cubicBezTo>
                  <a:pt x="4123415" y="1510603"/>
                  <a:pt x="4137726" y="1536969"/>
                  <a:pt x="4154163" y="1562387"/>
                </a:cubicBezTo>
                <a:cubicBezTo>
                  <a:pt x="4187966" y="1603875"/>
                  <a:pt x="4214372" y="1651642"/>
                  <a:pt x="4207777" y="1711153"/>
                </a:cubicBezTo>
                <a:cubicBezTo>
                  <a:pt x="4202021" y="1755402"/>
                  <a:pt x="4219833" y="1801047"/>
                  <a:pt x="4240791" y="1842312"/>
                </a:cubicBezTo>
                <a:cubicBezTo>
                  <a:pt x="4260639" y="1881094"/>
                  <a:pt x="4275128" y="1919289"/>
                  <a:pt x="4291743" y="1956538"/>
                </a:cubicBezTo>
                <a:cubicBezTo>
                  <a:pt x="4293959" y="1961504"/>
                  <a:pt x="4296174" y="1966470"/>
                  <a:pt x="4301623" y="1972972"/>
                </a:cubicBezTo>
                <a:cubicBezTo>
                  <a:pt x="4314470" y="1973195"/>
                  <a:pt x="4318901" y="1983127"/>
                  <a:pt x="4324439" y="1995543"/>
                </a:cubicBezTo>
                <a:cubicBezTo>
                  <a:pt x="4329978" y="2007959"/>
                  <a:pt x="4333390" y="2021323"/>
                  <a:pt x="4324974" y="2031032"/>
                </a:cubicBezTo>
                <a:cubicBezTo>
                  <a:pt x="4339373" y="2063313"/>
                  <a:pt x="4330116" y="2088283"/>
                  <a:pt x="4316518" y="2109235"/>
                </a:cubicBezTo>
                <a:cubicBezTo>
                  <a:pt x="4312443" y="2122962"/>
                  <a:pt x="4317982" y="2135378"/>
                  <a:pt x="4329811" y="2139033"/>
                </a:cubicBezTo>
                <a:cubicBezTo>
                  <a:pt x="4359094" y="2164675"/>
                  <a:pt x="4387182" y="2181919"/>
                  <a:pt x="4405923" y="2218218"/>
                </a:cubicBezTo>
                <a:cubicBezTo>
                  <a:pt x="4410265" y="2222236"/>
                  <a:pt x="4414606" y="2226254"/>
                  <a:pt x="4420056" y="2232755"/>
                </a:cubicBezTo>
                <a:cubicBezTo>
                  <a:pt x="4425416" y="2233340"/>
                  <a:pt x="4429758" y="2237358"/>
                  <a:pt x="4432992" y="2238893"/>
                </a:cubicBezTo>
                <a:cubicBezTo>
                  <a:pt x="4441586" y="2241013"/>
                  <a:pt x="4448054" y="2244083"/>
                  <a:pt x="4454522" y="2247152"/>
                </a:cubicBezTo>
                <a:cubicBezTo>
                  <a:pt x="4462275" y="2264535"/>
                  <a:pt x="4466795" y="2280382"/>
                  <a:pt x="4474549" y="2297764"/>
                </a:cubicBezTo>
                <a:cubicBezTo>
                  <a:pt x="4474639" y="2303678"/>
                  <a:pt x="4475746" y="2306161"/>
                  <a:pt x="4480087" y="2310179"/>
                </a:cubicBezTo>
                <a:cubicBezTo>
                  <a:pt x="4526559" y="2340063"/>
                  <a:pt x="4528468" y="2395778"/>
                  <a:pt x="4554786" y="2437631"/>
                </a:cubicBezTo>
                <a:cubicBezTo>
                  <a:pt x="4540080" y="2456099"/>
                  <a:pt x="4515405" y="2452220"/>
                  <a:pt x="4501629" y="2461343"/>
                </a:cubicBezTo>
                <a:cubicBezTo>
                  <a:pt x="4519262" y="2495158"/>
                  <a:pt x="4532644" y="2530871"/>
                  <a:pt x="4550277" y="2564686"/>
                </a:cubicBezTo>
                <a:cubicBezTo>
                  <a:pt x="4562462" y="2592001"/>
                  <a:pt x="4571412" y="2617781"/>
                  <a:pt x="4552453" y="2638147"/>
                </a:cubicBezTo>
                <a:cubicBezTo>
                  <a:pt x="4553649" y="2646545"/>
                  <a:pt x="4554757" y="2649028"/>
                  <a:pt x="4560207" y="2655529"/>
                </a:cubicBezTo>
                <a:cubicBezTo>
                  <a:pt x="4572213" y="2671015"/>
                  <a:pt x="4585327" y="2688983"/>
                  <a:pt x="4596315" y="2707900"/>
                </a:cubicBezTo>
                <a:cubicBezTo>
                  <a:pt x="4611643" y="2730834"/>
                  <a:pt x="4621702" y="2759097"/>
                  <a:pt x="4600618" y="2780412"/>
                </a:cubicBezTo>
                <a:cubicBezTo>
                  <a:pt x="4587395" y="2790777"/>
                  <a:pt x="4584893" y="2802313"/>
                  <a:pt x="4586677" y="2814171"/>
                </a:cubicBezTo>
                <a:lnTo>
                  <a:pt x="4597719" y="2847634"/>
                </a:lnTo>
                <a:lnTo>
                  <a:pt x="4625299" y="2875064"/>
                </a:lnTo>
                <a:cubicBezTo>
                  <a:pt x="4657595" y="2907876"/>
                  <a:pt x="4691459" y="2939066"/>
                  <a:pt x="4718284" y="2973963"/>
                </a:cubicBezTo>
                <a:lnTo>
                  <a:pt x="4732809" y="2997881"/>
                </a:lnTo>
                <a:lnTo>
                  <a:pt x="4760605" y="2983327"/>
                </a:lnTo>
                <a:cubicBezTo>
                  <a:pt x="4771630" y="2978037"/>
                  <a:pt x="4783369" y="2975777"/>
                  <a:pt x="4798475" y="2983924"/>
                </a:cubicBezTo>
                <a:cubicBezTo>
                  <a:pt x="4804943" y="2986994"/>
                  <a:pt x="4811411" y="2990063"/>
                  <a:pt x="4817879" y="2993133"/>
                </a:cubicBezTo>
                <a:cubicBezTo>
                  <a:pt x="4831744" y="2989924"/>
                  <a:pt x="4848755" y="2982336"/>
                  <a:pt x="4855489" y="3003151"/>
                </a:cubicBezTo>
                <a:cubicBezTo>
                  <a:pt x="4860010" y="3018998"/>
                  <a:pt x="4841802" y="3018188"/>
                  <a:pt x="4833297" y="3021982"/>
                </a:cubicBezTo>
                <a:cubicBezTo>
                  <a:pt x="4823775" y="3029208"/>
                  <a:pt x="4810926" y="3028983"/>
                  <a:pt x="4800117" y="3021896"/>
                </a:cubicBezTo>
                <a:cubicBezTo>
                  <a:pt x="4785233" y="3028536"/>
                  <a:pt x="4770349" y="3035175"/>
                  <a:pt x="4769598" y="3056352"/>
                </a:cubicBezTo>
                <a:lnTo>
                  <a:pt x="4765881" y="3082901"/>
                </a:lnTo>
                <a:lnTo>
                  <a:pt x="4769031" y="3095105"/>
                </a:lnTo>
                <a:cubicBezTo>
                  <a:pt x="4772661" y="3118738"/>
                  <a:pt x="4787571" y="3133000"/>
                  <a:pt x="4797474" y="3150153"/>
                </a:cubicBezTo>
                <a:lnTo>
                  <a:pt x="4805523" y="3160146"/>
                </a:lnTo>
                <a:lnTo>
                  <a:pt x="4821302" y="3149401"/>
                </a:lnTo>
                <a:cubicBezTo>
                  <a:pt x="4845532" y="3123705"/>
                  <a:pt x="4862898" y="3139778"/>
                  <a:pt x="4880443" y="3167678"/>
                </a:cubicBezTo>
                <a:cubicBezTo>
                  <a:pt x="4882658" y="3172644"/>
                  <a:pt x="4884874" y="3177611"/>
                  <a:pt x="4889216" y="3181629"/>
                </a:cubicBezTo>
                <a:cubicBezTo>
                  <a:pt x="4923503" y="3184197"/>
                  <a:pt x="4933739" y="3224290"/>
                  <a:pt x="4958593" y="3239999"/>
                </a:cubicBezTo>
                <a:lnTo>
                  <a:pt x="4955054" y="3256313"/>
                </a:lnTo>
                <a:lnTo>
                  <a:pt x="4973988" y="3267247"/>
                </a:lnTo>
                <a:cubicBezTo>
                  <a:pt x="5047655" y="3315702"/>
                  <a:pt x="5105643" y="3376026"/>
                  <a:pt x="5130478" y="3466744"/>
                </a:cubicBezTo>
                <a:cubicBezTo>
                  <a:pt x="5136638" y="3483197"/>
                  <a:pt x="5152787" y="3499604"/>
                  <a:pt x="5168963" y="3510274"/>
                </a:cubicBezTo>
                <a:cubicBezTo>
                  <a:pt x="5229954" y="3546530"/>
                  <a:pt x="5235919" y="3603119"/>
                  <a:pt x="5228130" y="3664791"/>
                </a:cubicBezTo>
                <a:cubicBezTo>
                  <a:pt x="5225598" y="3671970"/>
                  <a:pt x="5223093" y="3673416"/>
                  <a:pt x="5218087" y="3676306"/>
                </a:cubicBezTo>
                <a:cubicBezTo>
                  <a:pt x="5213079" y="3679198"/>
                  <a:pt x="5210577" y="3680642"/>
                  <a:pt x="5208100" y="3676355"/>
                </a:cubicBezTo>
                <a:cubicBezTo>
                  <a:pt x="5189420" y="3667128"/>
                  <a:pt x="5165761" y="3655060"/>
                  <a:pt x="5159628" y="3632873"/>
                </a:cubicBezTo>
                <a:cubicBezTo>
                  <a:pt x="5157152" y="3628585"/>
                  <a:pt x="5154676" y="3624296"/>
                  <a:pt x="5150934" y="3623597"/>
                </a:cubicBezTo>
                <a:cubicBezTo>
                  <a:pt x="5148431" y="3625044"/>
                  <a:pt x="5149669" y="3627187"/>
                  <a:pt x="5147165" y="3628632"/>
                </a:cubicBezTo>
                <a:cubicBezTo>
                  <a:pt x="5139682" y="3627236"/>
                  <a:pt x="5133493" y="3616515"/>
                  <a:pt x="5123534" y="3610830"/>
                </a:cubicBezTo>
                <a:cubicBezTo>
                  <a:pt x="5114870" y="3595822"/>
                  <a:pt x="5103729" y="3576525"/>
                  <a:pt x="5092560" y="3562963"/>
                </a:cubicBezTo>
                <a:cubicBezTo>
                  <a:pt x="5063865" y="3559517"/>
                  <a:pt x="5055228" y="3538776"/>
                  <a:pt x="5046592" y="3518035"/>
                </a:cubicBezTo>
                <a:cubicBezTo>
                  <a:pt x="5045354" y="3515890"/>
                  <a:pt x="5047858" y="3514445"/>
                  <a:pt x="5046619" y="3512301"/>
                </a:cubicBezTo>
                <a:cubicBezTo>
                  <a:pt x="5039164" y="3505170"/>
                  <a:pt x="5026702" y="3500930"/>
                  <a:pt x="5021751" y="3492355"/>
                </a:cubicBezTo>
                <a:cubicBezTo>
                  <a:pt x="5021751" y="3492355"/>
                  <a:pt x="5021751" y="3492355"/>
                  <a:pt x="5026786" y="3483730"/>
                </a:cubicBezTo>
                <a:cubicBezTo>
                  <a:pt x="5025548" y="3481586"/>
                  <a:pt x="5025548" y="3481586"/>
                  <a:pt x="5025548" y="3481586"/>
                </a:cubicBezTo>
                <a:cubicBezTo>
                  <a:pt x="5024281" y="3485176"/>
                  <a:pt x="5021778" y="3486621"/>
                  <a:pt x="5021751" y="3492355"/>
                </a:cubicBezTo>
                <a:cubicBezTo>
                  <a:pt x="4968243" y="3457496"/>
                  <a:pt x="4927254" y="3415411"/>
                  <a:pt x="4892566" y="3361110"/>
                </a:cubicBezTo>
                <a:cubicBezTo>
                  <a:pt x="4872648" y="3349742"/>
                  <a:pt x="4870256" y="3328253"/>
                  <a:pt x="4854080" y="3317581"/>
                </a:cubicBezTo>
                <a:lnTo>
                  <a:pt x="4838961" y="3303806"/>
                </a:lnTo>
                <a:lnTo>
                  <a:pt x="4838768" y="3314290"/>
                </a:lnTo>
                <a:cubicBezTo>
                  <a:pt x="4866766" y="3325619"/>
                  <a:pt x="4868320" y="3357677"/>
                  <a:pt x="4884757" y="3383094"/>
                </a:cubicBezTo>
                <a:cubicBezTo>
                  <a:pt x="4884757" y="3383094"/>
                  <a:pt x="4884757" y="3383094"/>
                  <a:pt x="4882630" y="3384043"/>
                </a:cubicBezTo>
                <a:cubicBezTo>
                  <a:pt x="4882630" y="3384043"/>
                  <a:pt x="4882630" y="3384043"/>
                  <a:pt x="4883739" y="3386527"/>
                </a:cubicBezTo>
                <a:cubicBezTo>
                  <a:pt x="4882630" y="3384043"/>
                  <a:pt x="4884757" y="3383094"/>
                  <a:pt x="4884757" y="3383094"/>
                </a:cubicBezTo>
                <a:cubicBezTo>
                  <a:pt x="4907394" y="3393837"/>
                  <a:pt x="4928086" y="3417358"/>
                  <a:pt x="4939161" y="3442190"/>
                </a:cubicBezTo>
                <a:cubicBezTo>
                  <a:pt x="5013376" y="3608559"/>
                  <a:pt x="5123648" y="3752892"/>
                  <a:pt x="5237065" y="3892845"/>
                </a:cubicBezTo>
                <a:cubicBezTo>
                  <a:pt x="5266527" y="3930316"/>
                  <a:pt x="5284250" y="3970047"/>
                  <a:pt x="5305206" y="4011311"/>
                </a:cubicBezTo>
                <a:cubicBezTo>
                  <a:pt x="5314908" y="4015916"/>
                  <a:pt x="5320889" y="4022179"/>
                  <a:pt x="5325680" y="4029346"/>
                </a:cubicBezTo>
                <a:lnTo>
                  <a:pt x="5329111" y="4035381"/>
                </a:lnTo>
                <a:lnTo>
                  <a:pt x="5418145" y="4121111"/>
                </a:lnTo>
                <a:cubicBezTo>
                  <a:pt x="5428104" y="4126796"/>
                  <a:pt x="5435587" y="4128192"/>
                  <a:pt x="5441832" y="4127447"/>
                </a:cubicBezTo>
                <a:cubicBezTo>
                  <a:pt x="5457924" y="4155319"/>
                  <a:pt x="5469037" y="4180349"/>
                  <a:pt x="5483891" y="4206077"/>
                </a:cubicBezTo>
                <a:cubicBezTo>
                  <a:pt x="5483891" y="4206077"/>
                  <a:pt x="5483891" y="4206077"/>
                  <a:pt x="5483864" y="4211811"/>
                </a:cubicBezTo>
                <a:cubicBezTo>
                  <a:pt x="5483864" y="4211811"/>
                  <a:pt x="5483864" y="4211811"/>
                  <a:pt x="5493850" y="4211762"/>
                </a:cubicBezTo>
                <a:cubicBezTo>
                  <a:pt x="5510054" y="4216701"/>
                  <a:pt x="5517453" y="4235298"/>
                  <a:pt x="5529916" y="4239539"/>
                </a:cubicBezTo>
                <a:cubicBezTo>
                  <a:pt x="5529916" y="4239539"/>
                  <a:pt x="5529916" y="4239539"/>
                  <a:pt x="5527412" y="4240984"/>
                </a:cubicBezTo>
                <a:cubicBezTo>
                  <a:pt x="5567360" y="4240791"/>
                  <a:pt x="5559652" y="4285261"/>
                  <a:pt x="5589557" y="4296584"/>
                </a:cubicBezTo>
                <a:cubicBezTo>
                  <a:pt x="5589557" y="4296584"/>
                  <a:pt x="5589557" y="4296584"/>
                  <a:pt x="5588319" y="4294439"/>
                </a:cubicBezTo>
                <a:cubicBezTo>
                  <a:pt x="5641910" y="4312096"/>
                  <a:pt x="5665402" y="4358567"/>
                  <a:pt x="5697698" y="4391378"/>
                </a:cubicBezTo>
                <a:cubicBezTo>
                  <a:pt x="5750134" y="4389691"/>
                  <a:pt x="5747407" y="4437004"/>
                  <a:pt x="5764765" y="4461288"/>
                </a:cubicBezTo>
                <a:cubicBezTo>
                  <a:pt x="5840750" y="4494604"/>
                  <a:pt x="5894145" y="4552396"/>
                  <a:pt x="5956318" y="4602262"/>
                </a:cubicBezTo>
                <a:cubicBezTo>
                  <a:pt x="5943688" y="4632424"/>
                  <a:pt x="5939835" y="4654660"/>
                  <a:pt x="5960962" y="4673908"/>
                </a:cubicBezTo>
                <a:cubicBezTo>
                  <a:pt x="5980852" y="4691011"/>
                  <a:pt x="5994468" y="4714596"/>
                  <a:pt x="6004343" y="4737482"/>
                </a:cubicBezTo>
                <a:cubicBezTo>
                  <a:pt x="6004343" y="4737482"/>
                  <a:pt x="6004343" y="4737482"/>
                  <a:pt x="5999363" y="4734639"/>
                </a:cubicBezTo>
                <a:cubicBezTo>
                  <a:pt x="6050311" y="4782410"/>
                  <a:pt x="6081230" y="4841744"/>
                  <a:pt x="6123429" y="4891707"/>
                </a:cubicBezTo>
                <a:cubicBezTo>
                  <a:pt x="6119660" y="4896742"/>
                  <a:pt x="6123373" y="4903174"/>
                  <a:pt x="6127115" y="4903873"/>
                </a:cubicBezTo>
                <a:cubicBezTo>
                  <a:pt x="6128297" y="4917485"/>
                  <a:pt x="6123261" y="4926109"/>
                  <a:pt x="6114484" y="4934034"/>
                </a:cubicBezTo>
                <a:lnTo>
                  <a:pt x="6111981" y="4935479"/>
                </a:lnTo>
                <a:cubicBezTo>
                  <a:pt x="6115639" y="4953380"/>
                  <a:pt x="6105597" y="4964895"/>
                  <a:pt x="6093050" y="4977855"/>
                </a:cubicBezTo>
                <a:cubicBezTo>
                  <a:pt x="6088070" y="4975014"/>
                  <a:pt x="6088070" y="4975014"/>
                  <a:pt x="6086833" y="4972870"/>
                </a:cubicBezTo>
                <a:cubicBezTo>
                  <a:pt x="6086833" y="4972870"/>
                  <a:pt x="6086833" y="4972870"/>
                  <a:pt x="6088070" y="4975014"/>
                </a:cubicBezTo>
                <a:cubicBezTo>
                  <a:pt x="6088070" y="4975014"/>
                  <a:pt x="6088070" y="4975014"/>
                  <a:pt x="6093050" y="4977855"/>
                </a:cubicBezTo>
                <a:cubicBezTo>
                  <a:pt x="6089253" y="4988625"/>
                  <a:pt x="6086721" y="4995803"/>
                  <a:pt x="6081686" y="5004429"/>
                </a:cubicBezTo>
                <a:cubicBezTo>
                  <a:pt x="6081686" y="5004429"/>
                  <a:pt x="6081686" y="5004429"/>
                  <a:pt x="6074203" y="5003031"/>
                </a:cubicBezTo>
                <a:cubicBezTo>
                  <a:pt x="6071699" y="5004476"/>
                  <a:pt x="6071699" y="5004476"/>
                  <a:pt x="6071699" y="5004476"/>
                </a:cubicBezTo>
                <a:cubicBezTo>
                  <a:pt x="6075441" y="5005175"/>
                  <a:pt x="6077944" y="5003730"/>
                  <a:pt x="6081686" y="5004429"/>
                </a:cubicBezTo>
                <a:cubicBezTo>
                  <a:pt x="6081602" y="5021629"/>
                  <a:pt x="6069056" y="5034589"/>
                  <a:pt x="6055272" y="5045406"/>
                </a:cubicBezTo>
                <a:cubicBezTo>
                  <a:pt x="6052038" y="5068714"/>
                  <a:pt x="6043205" y="5088108"/>
                  <a:pt x="6030793" y="5105637"/>
                </a:cubicBezTo>
                <a:lnTo>
                  <a:pt x="6004575" y="5133617"/>
                </a:lnTo>
                <a:lnTo>
                  <a:pt x="6008193" y="5135745"/>
                </a:lnTo>
                <a:cubicBezTo>
                  <a:pt x="6008193" y="5135745"/>
                  <a:pt x="6008193" y="5135745"/>
                  <a:pt x="6007176" y="5139177"/>
                </a:cubicBezTo>
                <a:cubicBezTo>
                  <a:pt x="6007176" y="5139177"/>
                  <a:pt x="6007176" y="5139177"/>
                  <a:pt x="6008282" y="5141659"/>
                </a:cubicBezTo>
                <a:cubicBezTo>
                  <a:pt x="6007176" y="5139177"/>
                  <a:pt x="6008193" y="5135745"/>
                  <a:pt x="6008193" y="5135745"/>
                </a:cubicBezTo>
                <a:cubicBezTo>
                  <a:pt x="6020022" y="5139401"/>
                  <a:pt x="6028705" y="5147437"/>
                  <a:pt x="6035350" y="5162335"/>
                </a:cubicBezTo>
                <a:cubicBezTo>
                  <a:pt x="6041819" y="5165405"/>
                  <a:pt x="6047179" y="5165990"/>
                  <a:pt x="6052629" y="5172491"/>
                </a:cubicBezTo>
                <a:cubicBezTo>
                  <a:pt x="6084702" y="5170094"/>
                  <a:pt x="6094670" y="5192441"/>
                  <a:pt x="6106854" y="5219756"/>
                </a:cubicBezTo>
                <a:cubicBezTo>
                  <a:pt x="6117664" y="5226844"/>
                  <a:pt x="6121076" y="5240208"/>
                  <a:pt x="6136139" y="5245398"/>
                </a:cubicBezTo>
                <a:cubicBezTo>
                  <a:pt x="6139373" y="5246933"/>
                  <a:pt x="6145840" y="5250002"/>
                  <a:pt x="6153416" y="5255554"/>
                </a:cubicBezTo>
                <a:cubicBezTo>
                  <a:pt x="6159884" y="5258623"/>
                  <a:pt x="6166353" y="5261693"/>
                  <a:pt x="6172820" y="5264763"/>
                </a:cubicBezTo>
                <a:cubicBezTo>
                  <a:pt x="6175035" y="5269728"/>
                  <a:pt x="6179377" y="5273747"/>
                  <a:pt x="6181592" y="5278713"/>
                </a:cubicBezTo>
                <a:cubicBezTo>
                  <a:pt x="6188060" y="5281782"/>
                  <a:pt x="6194528" y="5284851"/>
                  <a:pt x="6200996" y="5287920"/>
                </a:cubicBezTo>
                <a:cubicBezTo>
                  <a:pt x="6203212" y="5292886"/>
                  <a:pt x="6205428" y="5297853"/>
                  <a:pt x="6207642" y="5302819"/>
                </a:cubicBezTo>
                <a:cubicBezTo>
                  <a:pt x="6215218" y="5308371"/>
                  <a:pt x="6220578" y="5308958"/>
                  <a:pt x="6224920" y="5312975"/>
                </a:cubicBezTo>
                <a:cubicBezTo>
                  <a:pt x="6224920" y="5312975"/>
                  <a:pt x="6224920" y="5312975"/>
                  <a:pt x="6227046" y="5312027"/>
                </a:cubicBezTo>
                <a:cubicBezTo>
                  <a:pt x="6233514" y="5315096"/>
                  <a:pt x="6239983" y="5318166"/>
                  <a:pt x="6247558" y="5323718"/>
                </a:cubicBezTo>
                <a:cubicBezTo>
                  <a:pt x="6249773" y="5328684"/>
                  <a:pt x="6251988" y="5333651"/>
                  <a:pt x="6254204" y="5338617"/>
                </a:cubicBezTo>
                <a:cubicBezTo>
                  <a:pt x="6260672" y="5341688"/>
                  <a:pt x="6266032" y="5342273"/>
                  <a:pt x="6272501" y="5345343"/>
                </a:cubicBezTo>
                <a:cubicBezTo>
                  <a:pt x="6280076" y="5350895"/>
                  <a:pt x="6285436" y="5351482"/>
                  <a:pt x="6291904" y="5354551"/>
                </a:cubicBezTo>
                <a:cubicBezTo>
                  <a:pt x="6291904" y="5354551"/>
                  <a:pt x="6291904" y="5354551"/>
                  <a:pt x="6293012" y="5357034"/>
                </a:cubicBezTo>
                <a:cubicBezTo>
                  <a:pt x="6299481" y="5360104"/>
                  <a:pt x="6305948" y="5363172"/>
                  <a:pt x="6313523" y="5368724"/>
                </a:cubicBezTo>
                <a:cubicBezTo>
                  <a:pt x="6314632" y="5371208"/>
                  <a:pt x="6316846" y="5376174"/>
                  <a:pt x="6319062" y="5381142"/>
                </a:cubicBezTo>
                <a:cubicBezTo>
                  <a:pt x="6324422" y="5381727"/>
                  <a:pt x="6325530" y="5384210"/>
                  <a:pt x="6327745" y="5389177"/>
                </a:cubicBezTo>
                <a:cubicBezTo>
                  <a:pt x="6326727" y="5392608"/>
                  <a:pt x="6326727" y="5392608"/>
                  <a:pt x="6325708" y="5396039"/>
                </a:cubicBezTo>
                <a:cubicBezTo>
                  <a:pt x="6323670" y="5402903"/>
                  <a:pt x="6319418" y="5404800"/>
                  <a:pt x="6312951" y="5401731"/>
                </a:cubicBezTo>
                <a:cubicBezTo>
                  <a:pt x="6306483" y="5398661"/>
                  <a:pt x="6300014" y="5395591"/>
                  <a:pt x="6293546" y="5392522"/>
                </a:cubicBezTo>
                <a:cubicBezTo>
                  <a:pt x="6285971" y="5386970"/>
                  <a:pt x="6280610" y="5386384"/>
                  <a:pt x="6274142" y="5383314"/>
                </a:cubicBezTo>
                <a:cubicBezTo>
                  <a:pt x="6263333" y="5376228"/>
                  <a:pt x="6253543" y="5365709"/>
                  <a:pt x="6244859" y="5357673"/>
                </a:cubicBezTo>
                <a:cubicBezTo>
                  <a:pt x="6238391" y="5354604"/>
                  <a:pt x="6231923" y="5351534"/>
                  <a:pt x="6228688" y="5349999"/>
                </a:cubicBezTo>
                <a:cubicBezTo>
                  <a:pt x="6228688" y="5349999"/>
                  <a:pt x="6228688" y="5349999"/>
                  <a:pt x="6226561" y="5350948"/>
                </a:cubicBezTo>
                <a:cubicBezTo>
                  <a:pt x="6218986" y="5345395"/>
                  <a:pt x="6214644" y="5341377"/>
                  <a:pt x="6206050" y="5339257"/>
                </a:cubicBezTo>
                <a:cubicBezTo>
                  <a:pt x="6199582" y="5336188"/>
                  <a:pt x="6193114" y="5333117"/>
                  <a:pt x="6185538" y="5327566"/>
                </a:cubicBezTo>
                <a:cubicBezTo>
                  <a:pt x="6184431" y="5325082"/>
                  <a:pt x="6182215" y="5320116"/>
                  <a:pt x="6178892" y="5312667"/>
                </a:cubicBezTo>
                <a:cubicBezTo>
                  <a:pt x="6172424" y="5309597"/>
                  <a:pt x="6167064" y="5309012"/>
                  <a:pt x="6161615" y="5302510"/>
                </a:cubicBezTo>
                <a:cubicBezTo>
                  <a:pt x="6159400" y="5297543"/>
                  <a:pt x="6155058" y="5293526"/>
                  <a:pt x="6150716" y="5289508"/>
                </a:cubicBezTo>
                <a:cubicBezTo>
                  <a:pt x="6146375" y="5285490"/>
                  <a:pt x="6139907" y="5282421"/>
                  <a:pt x="6133438" y="5279352"/>
                </a:cubicBezTo>
                <a:cubicBezTo>
                  <a:pt x="6125951" y="5279714"/>
                  <a:pt x="6118376" y="5274162"/>
                  <a:pt x="6111819" y="5265178"/>
                </a:cubicBezTo>
                <a:cubicBezTo>
                  <a:pt x="6110711" y="5262695"/>
                  <a:pt x="6109604" y="5260212"/>
                  <a:pt x="6104243" y="5259626"/>
                </a:cubicBezTo>
                <a:cubicBezTo>
                  <a:pt x="6098794" y="5253124"/>
                  <a:pt x="6094454" y="5249106"/>
                  <a:pt x="6087985" y="5246037"/>
                </a:cubicBezTo>
                <a:cubicBezTo>
                  <a:pt x="6083643" y="5242019"/>
                  <a:pt x="6075049" y="5239899"/>
                  <a:pt x="6069600" y="5233397"/>
                </a:cubicBezTo>
                <a:cubicBezTo>
                  <a:pt x="6049177" y="5227621"/>
                  <a:pt x="6038278" y="5214620"/>
                  <a:pt x="6023127" y="5203515"/>
                </a:cubicBezTo>
                <a:cubicBezTo>
                  <a:pt x="6016659" y="5200446"/>
                  <a:pt x="6008065" y="5198324"/>
                  <a:pt x="6003723" y="5194307"/>
                </a:cubicBezTo>
                <a:cubicBezTo>
                  <a:pt x="5996747" y="5192953"/>
                  <a:pt x="5991341" y="5189410"/>
                  <a:pt x="5986862" y="5185082"/>
                </a:cubicBezTo>
                <a:lnTo>
                  <a:pt x="5976770" y="5172655"/>
                </a:lnTo>
                <a:lnTo>
                  <a:pt x="5975528" y="5175423"/>
                </a:lnTo>
                <a:cubicBezTo>
                  <a:pt x="5970348" y="5181629"/>
                  <a:pt x="5963457" y="5187037"/>
                  <a:pt x="5955946" y="5191374"/>
                </a:cubicBezTo>
                <a:lnTo>
                  <a:pt x="5900270" y="5252877"/>
                </a:lnTo>
                <a:lnTo>
                  <a:pt x="5906181" y="5255682"/>
                </a:lnTo>
                <a:cubicBezTo>
                  <a:pt x="5916901" y="5256854"/>
                  <a:pt x="5926692" y="5267373"/>
                  <a:pt x="5932231" y="5279788"/>
                </a:cubicBezTo>
                <a:cubicBezTo>
                  <a:pt x="5938699" y="5282858"/>
                  <a:pt x="5945167" y="5285927"/>
                  <a:pt x="5951634" y="5288996"/>
                </a:cubicBezTo>
                <a:cubicBezTo>
                  <a:pt x="5964570" y="5295136"/>
                  <a:pt x="5969090" y="5310983"/>
                  <a:pt x="5978792" y="5315587"/>
                </a:cubicBezTo>
                <a:cubicBezTo>
                  <a:pt x="5979899" y="5318070"/>
                  <a:pt x="5982115" y="5323036"/>
                  <a:pt x="5984330" y="5328002"/>
                </a:cubicBezTo>
                <a:cubicBezTo>
                  <a:pt x="6000413" y="5329761"/>
                  <a:pt x="6013348" y="5335899"/>
                  <a:pt x="6026372" y="5347952"/>
                </a:cubicBezTo>
                <a:cubicBezTo>
                  <a:pt x="6030714" y="5351970"/>
                  <a:pt x="6037182" y="5355039"/>
                  <a:pt x="6043650" y="5358109"/>
                </a:cubicBezTo>
                <a:cubicBezTo>
                  <a:pt x="6054370" y="5359282"/>
                  <a:pt x="6064072" y="5363886"/>
                  <a:pt x="6062124" y="5376664"/>
                </a:cubicBezTo>
                <a:cubicBezTo>
                  <a:pt x="6056942" y="5387907"/>
                  <a:pt x="6046222" y="5386735"/>
                  <a:pt x="6039664" y="5377750"/>
                </a:cubicBezTo>
                <a:cubicBezTo>
                  <a:pt x="6016097" y="5376353"/>
                  <a:pt x="5996692" y="5367147"/>
                  <a:pt x="5978218" y="5348592"/>
                </a:cubicBezTo>
                <a:cubicBezTo>
                  <a:pt x="5970732" y="5348954"/>
                  <a:pt x="5966391" y="5344936"/>
                  <a:pt x="5956688" y="5340332"/>
                </a:cubicBezTo>
                <a:cubicBezTo>
                  <a:pt x="5950221" y="5337264"/>
                  <a:pt x="5945879" y="5333245"/>
                  <a:pt x="5940518" y="5332659"/>
                </a:cubicBezTo>
                <a:cubicBezTo>
                  <a:pt x="5926564" y="5329953"/>
                  <a:pt x="5916773" y="5319434"/>
                  <a:pt x="5912342" y="5309500"/>
                </a:cubicBezTo>
                <a:cubicBezTo>
                  <a:pt x="5905875" y="5306432"/>
                  <a:pt x="5898298" y="5300879"/>
                  <a:pt x="5892938" y="5300293"/>
                </a:cubicBezTo>
                <a:cubicBezTo>
                  <a:pt x="5884344" y="5298173"/>
                  <a:pt x="5880002" y="5294154"/>
                  <a:pt x="5872427" y="5288602"/>
                </a:cubicBezTo>
                <a:lnTo>
                  <a:pt x="5862280" y="5283786"/>
                </a:lnTo>
                <a:lnTo>
                  <a:pt x="5815517" y="5318189"/>
                </a:lnTo>
                <a:cubicBezTo>
                  <a:pt x="5811691" y="5334692"/>
                  <a:pt x="5801649" y="5346207"/>
                  <a:pt x="5785362" y="5358469"/>
                </a:cubicBezTo>
                <a:lnTo>
                  <a:pt x="5779750" y="5364031"/>
                </a:lnTo>
                <a:lnTo>
                  <a:pt x="5781531" y="5364876"/>
                </a:lnTo>
                <a:cubicBezTo>
                  <a:pt x="5784854" y="5372326"/>
                  <a:pt x="5785961" y="5374809"/>
                  <a:pt x="5791410" y="5381309"/>
                </a:cubicBezTo>
                <a:cubicBezTo>
                  <a:pt x="5798897" y="5380947"/>
                  <a:pt x="5807491" y="5383068"/>
                  <a:pt x="5807669" y="5394898"/>
                </a:cubicBezTo>
                <a:cubicBezTo>
                  <a:pt x="5805543" y="5395846"/>
                  <a:pt x="5800182" y="5395260"/>
                  <a:pt x="5795930" y="5397157"/>
                </a:cubicBezTo>
                <a:cubicBezTo>
                  <a:pt x="5787336" y="5395036"/>
                  <a:pt x="5775507" y="5391381"/>
                  <a:pt x="5764787" y="5390209"/>
                </a:cubicBezTo>
                <a:lnTo>
                  <a:pt x="5755884" y="5387690"/>
                </a:lnTo>
                <a:lnTo>
                  <a:pt x="5710255" y="5432920"/>
                </a:lnTo>
                <a:cubicBezTo>
                  <a:pt x="5684703" y="5457321"/>
                  <a:pt x="5660546" y="5483418"/>
                  <a:pt x="5643528" y="5517542"/>
                </a:cubicBezTo>
                <a:cubicBezTo>
                  <a:pt x="5611995" y="5584348"/>
                  <a:pt x="5514548" y="5600585"/>
                  <a:pt x="5453557" y="5564329"/>
                </a:cubicBezTo>
                <a:cubicBezTo>
                  <a:pt x="5387588" y="5525232"/>
                  <a:pt x="5307778" y="5508418"/>
                  <a:pt x="5256830" y="5460647"/>
                </a:cubicBezTo>
                <a:cubicBezTo>
                  <a:pt x="5244410" y="5447808"/>
                  <a:pt x="5228206" y="5442870"/>
                  <a:pt x="5210901" y="5439639"/>
                </a:cubicBezTo>
                <a:lnTo>
                  <a:pt x="5209254" y="5439302"/>
                </a:lnTo>
                <a:lnTo>
                  <a:pt x="5225169" y="5466426"/>
                </a:lnTo>
                <a:cubicBezTo>
                  <a:pt x="5248574" y="5510320"/>
                  <a:pt x="5271193" y="5555310"/>
                  <a:pt x="5294874" y="5599826"/>
                </a:cubicBezTo>
                <a:cubicBezTo>
                  <a:pt x="5294874" y="5599826"/>
                  <a:pt x="5293855" y="5603258"/>
                  <a:pt x="5291729" y="5604206"/>
                </a:cubicBezTo>
                <a:cubicBezTo>
                  <a:pt x="5291729" y="5604206"/>
                  <a:pt x="5291729" y="5604206"/>
                  <a:pt x="5293855" y="5603258"/>
                </a:cubicBezTo>
                <a:cubicBezTo>
                  <a:pt x="5293855" y="5603258"/>
                  <a:pt x="5293855" y="5603258"/>
                  <a:pt x="5294874" y="5599826"/>
                </a:cubicBezTo>
                <a:cubicBezTo>
                  <a:pt x="5354549" y="5653592"/>
                  <a:pt x="5403682" y="5718015"/>
                  <a:pt x="5443291" y="5789665"/>
                </a:cubicBezTo>
                <a:cubicBezTo>
                  <a:pt x="5441255" y="5796529"/>
                  <a:pt x="5441255" y="5796529"/>
                  <a:pt x="5441255" y="5796529"/>
                </a:cubicBezTo>
                <a:cubicBezTo>
                  <a:pt x="5440146" y="5794045"/>
                  <a:pt x="5441165" y="5790614"/>
                  <a:pt x="5443291" y="5789665"/>
                </a:cubicBezTo>
                <a:cubicBezTo>
                  <a:pt x="5462606" y="5792959"/>
                  <a:pt x="5466107" y="5812238"/>
                  <a:pt x="5475987" y="5828671"/>
                </a:cubicBezTo>
                <a:cubicBezTo>
                  <a:pt x="5522193" y="5840810"/>
                  <a:pt x="5545187" y="5875211"/>
                  <a:pt x="5562910" y="5914941"/>
                </a:cubicBezTo>
                <a:cubicBezTo>
                  <a:pt x="5574738" y="5918597"/>
                  <a:pt x="5581295" y="5927581"/>
                  <a:pt x="5588959" y="5939048"/>
                </a:cubicBezTo>
                <a:cubicBezTo>
                  <a:pt x="5632288" y="5973312"/>
                  <a:pt x="5632288" y="5973312"/>
                  <a:pt x="5652404" y="6029838"/>
                </a:cubicBezTo>
                <a:cubicBezTo>
                  <a:pt x="5614042" y="6040997"/>
                  <a:pt x="5596496" y="6013096"/>
                  <a:pt x="5575718" y="5983661"/>
                </a:cubicBezTo>
                <a:cubicBezTo>
                  <a:pt x="5562871" y="5983436"/>
                  <a:pt x="5555205" y="5971969"/>
                  <a:pt x="5547541" y="5960502"/>
                </a:cubicBezTo>
                <a:cubicBezTo>
                  <a:pt x="5528227" y="5957209"/>
                  <a:pt x="5513075" y="5946104"/>
                  <a:pt x="5500979" y="5924704"/>
                </a:cubicBezTo>
                <a:cubicBezTo>
                  <a:pt x="5483880" y="5926376"/>
                  <a:pt x="5467621" y="5912788"/>
                  <a:pt x="5456633" y="5893872"/>
                </a:cubicBezTo>
                <a:cubicBezTo>
                  <a:pt x="5450166" y="5890802"/>
                  <a:pt x="5443698" y="5887733"/>
                  <a:pt x="5436122" y="5882180"/>
                </a:cubicBezTo>
                <a:cubicBezTo>
                  <a:pt x="5413662" y="5883267"/>
                  <a:pt x="5401567" y="5861868"/>
                  <a:pt x="5387345" y="5841416"/>
                </a:cubicBezTo>
                <a:cubicBezTo>
                  <a:pt x="5358991" y="5806429"/>
                  <a:pt x="5326562" y="5785167"/>
                  <a:pt x="5287448" y="5817502"/>
                </a:cubicBezTo>
                <a:cubicBezTo>
                  <a:pt x="5322715" y="5885132"/>
                  <a:pt x="5393774" y="5912980"/>
                  <a:pt x="5433205" y="5972799"/>
                </a:cubicBezTo>
                <a:cubicBezTo>
                  <a:pt x="5460007" y="5975731"/>
                  <a:pt x="5473210" y="5999613"/>
                  <a:pt x="5484287" y="6024445"/>
                </a:cubicBezTo>
                <a:cubicBezTo>
                  <a:pt x="5484287" y="6024445"/>
                  <a:pt x="5482160" y="6025394"/>
                  <a:pt x="5480034" y="6026342"/>
                </a:cubicBezTo>
                <a:cubicBezTo>
                  <a:pt x="5480034" y="6026342"/>
                  <a:pt x="5480034" y="6026342"/>
                  <a:pt x="5483268" y="6027878"/>
                </a:cubicBezTo>
                <a:cubicBezTo>
                  <a:pt x="5483268" y="6027878"/>
                  <a:pt x="5483268" y="6027878"/>
                  <a:pt x="5484287" y="6024445"/>
                </a:cubicBezTo>
                <a:cubicBezTo>
                  <a:pt x="5505728" y="6026790"/>
                  <a:pt x="5523005" y="6036946"/>
                  <a:pt x="5531867" y="6056812"/>
                </a:cubicBezTo>
                <a:cubicBezTo>
                  <a:pt x="5538334" y="6059881"/>
                  <a:pt x="5544802" y="6062950"/>
                  <a:pt x="5551270" y="6066020"/>
                </a:cubicBezTo>
                <a:cubicBezTo>
                  <a:pt x="5551270" y="6066020"/>
                  <a:pt x="5551270" y="6066020"/>
                  <a:pt x="5550252" y="6069452"/>
                </a:cubicBezTo>
                <a:cubicBezTo>
                  <a:pt x="5550252" y="6069452"/>
                  <a:pt x="5550252" y="6069452"/>
                  <a:pt x="5551359" y="6071935"/>
                </a:cubicBezTo>
                <a:cubicBezTo>
                  <a:pt x="5550252" y="6069452"/>
                  <a:pt x="5550252" y="6069452"/>
                  <a:pt x="5551270" y="6066020"/>
                </a:cubicBezTo>
                <a:cubicBezTo>
                  <a:pt x="5586666" y="6071071"/>
                  <a:pt x="5595705" y="6102766"/>
                  <a:pt x="5612142" y="6128184"/>
                </a:cubicBezTo>
                <a:cubicBezTo>
                  <a:pt x="5619718" y="6133736"/>
                  <a:pt x="5626187" y="6136806"/>
                  <a:pt x="5630527" y="6140823"/>
                </a:cubicBezTo>
                <a:cubicBezTo>
                  <a:pt x="5644483" y="6143531"/>
                  <a:pt x="5651041" y="6152515"/>
                  <a:pt x="5656578" y="6164930"/>
                </a:cubicBezTo>
                <a:cubicBezTo>
                  <a:pt x="5678019" y="6167275"/>
                  <a:pt x="5693170" y="6178379"/>
                  <a:pt x="5705266" y="6199779"/>
                </a:cubicBezTo>
                <a:cubicBezTo>
                  <a:pt x="5718113" y="6200003"/>
                  <a:pt x="5723651" y="6212419"/>
                  <a:pt x="5731316" y="6223886"/>
                </a:cubicBezTo>
                <a:cubicBezTo>
                  <a:pt x="5743145" y="6227541"/>
                  <a:pt x="5751828" y="6235578"/>
                  <a:pt x="5757366" y="6247994"/>
                </a:cubicBezTo>
                <a:cubicBezTo>
                  <a:pt x="5763834" y="6251063"/>
                  <a:pt x="5771411" y="6256616"/>
                  <a:pt x="5775751" y="6260634"/>
                </a:cubicBezTo>
                <a:cubicBezTo>
                  <a:pt x="5787580" y="6264289"/>
                  <a:pt x="5790992" y="6277653"/>
                  <a:pt x="5803928" y="6283792"/>
                </a:cubicBezTo>
                <a:cubicBezTo>
                  <a:pt x="5806143" y="6288758"/>
                  <a:pt x="5808358" y="6293724"/>
                  <a:pt x="5809466" y="6296207"/>
                </a:cubicBezTo>
                <a:cubicBezTo>
                  <a:pt x="5815934" y="6299277"/>
                  <a:pt x="5823510" y="6304830"/>
                  <a:pt x="5829978" y="6307899"/>
                </a:cubicBezTo>
                <a:cubicBezTo>
                  <a:pt x="5836445" y="6310968"/>
                  <a:pt x="5842913" y="6314037"/>
                  <a:pt x="5849381" y="6317107"/>
                </a:cubicBezTo>
                <a:cubicBezTo>
                  <a:pt x="5853723" y="6321125"/>
                  <a:pt x="5855938" y="6326091"/>
                  <a:pt x="5859262" y="6333540"/>
                </a:cubicBezTo>
                <a:cubicBezTo>
                  <a:pt x="5865729" y="6336610"/>
                  <a:pt x="5870072" y="6340627"/>
                  <a:pt x="5875431" y="6341214"/>
                </a:cubicBezTo>
                <a:cubicBezTo>
                  <a:pt x="5877646" y="6346180"/>
                  <a:pt x="5879863" y="6351146"/>
                  <a:pt x="5883185" y="6358595"/>
                </a:cubicBezTo>
                <a:cubicBezTo>
                  <a:pt x="5891779" y="6360716"/>
                  <a:pt x="5896120" y="6364734"/>
                  <a:pt x="5902588" y="6367803"/>
                </a:cubicBezTo>
                <a:cubicBezTo>
                  <a:pt x="5905911" y="6375253"/>
                  <a:pt x="5911450" y="6387669"/>
                  <a:pt x="5915881" y="6397601"/>
                </a:cubicBezTo>
                <a:cubicBezTo>
                  <a:pt x="5913843" y="6404464"/>
                  <a:pt x="5909591" y="6406361"/>
                  <a:pt x="5903123" y="6403292"/>
                </a:cubicBezTo>
                <a:cubicBezTo>
                  <a:pt x="5896655" y="6400223"/>
                  <a:pt x="5891205" y="6393722"/>
                  <a:pt x="5882611" y="6391601"/>
                </a:cubicBezTo>
                <a:cubicBezTo>
                  <a:pt x="5875036" y="6386048"/>
                  <a:pt x="5866352" y="6378013"/>
                  <a:pt x="5856562" y="6367494"/>
                </a:cubicBezTo>
                <a:cubicBezTo>
                  <a:pt x="5850094" y="6364425"/>
                  <a:pt x="5843626" y="6361356"/>
                  <a:pt x="5837158" y="6358286"/>
                </a:cubicBezTo>
                <a:cubicBezTo>
                  <a:pt x="5828475" y="6350250"/>
                  <a:pt x="5820810" y="6338783"/>
                  <a:pt x="5812127" y="6330747"/>
                </a:cubicBezTo>
                <a:cubicBezTo>
                  <a:pt x="5812127" y="6330747"/>
                  <a:pt x="5812127" y="6330747"/>
                  <a:pt x="5811108" y="6334179"/>
                </a:cubicBezTo>
                <a:cubicBezTo>
                  <a:pt x="5802514" y="6332058"/>
                  <a:pt x="5796046" y="6328989"/>
                  <a:pt x="5790598" y="6322488"/>
                </a:cubicBezTo>
                <a:cubicBezTo>
                  <a:pt x="5788381" y="6317522"/>
                  <a:pt x="5786166" y="6312555"/>
                  <a:pt x="5781824" y="6308538"/>
                </a:cubicBezTo>
                <a:cubicBezTo>
                  <a:pt x="5776464" y="6307952"/>
                  <a:pt x="5772122" y="6303934"/>
                  <a:pt x="5763528" y="6301813"/>
                </a:cubicBezTo>
                <a:cubicBezTo>
                  <a:pt x="5752807" y="6300641"/>
                  <a:pt x="5743016" y="6290123"/>
                  <a:pt x="5737478" y="6277707"/>
                </a:cubicBezTo>
                <a:cubicBezTo>
                  <a:pt x="5731010" y="6274637"/>
                  <a:pt x="5724542" y="6271568"/>
                  <a:pt x="5718074" y="6268499"/>
                </a:cubicBezTo>
                <a:cubicBezTo>
                  <a:pt x="5706246" y="6264843"/>
                  <a:pt x="5696455" y="6254324"/>
                  <a:pt x="5692023" y="6244390"/>
                </a:cubicBezTo>
                <a:cubicBezTo>
                  <a:pt x="5684448" y="6238838"/>
                  <a:pt x="5677980" y="6235769"/>
                  <a:pt x="5671511" y="6232700"/>
                </a:cubicBezTo>
                <a:cubicBezTo>
                  <a:pt x="5650070" y="6230356"/>
                  <a:pt x="5636027" y="6221734"/>
                  <a:pt x="5623931" y="6200334"/>
                </a:cubicBezTo>
                <a:cubicBezTo>
                  <a:pt x="5617463" y="6197265"/>
                  <a:pt x="5610996" y="6194195"/>
                  <a:pt x="5604528" y="6191126"/>
                </a:cubicBezTo>
                <a:cubicBezTo>
                  <a:pt x="5604528" y="6191126"/>
                  <a:pt x="5604528" y="6191126"/>
                  <a:pt x="5607673" y="6186746"/>
                </a:cubicBezTo>
                <a:cubicBezTo>
                  <a:pt x="5607673" y="6186746"/>
                  <a:pt x="5607673" y="6186746"/>
                  <a:pt x="5606565" y="6184263"/>
                </a:cubicBezTo>
                <a:cubicBezTo>
                  <a:pt x="5607673" y="6186746"/>
                  <a:pt x="5605546" y="6187694"/>
                  <a:pt x="5604528" y="6191126"/>
                </a:cubicBezTo>
                <a:cubicBezTo>
                  <a:pt x="5585213" y="6187832"/>
                  <a:pt x="5562575" y="6177090"/>
                  <a:pt x="5546316" y="6163502"/>
                </a:cubicBezTo>
                <a:cubicBezTo>
                  <a:pt x="5534577" y="6165761"/>
                  <a:pt x="5524964" y="6167072"/>
                  <a:pt x="5515174" y="6156553"/>
                </a:cubicBezTo>
                <a:cubicBezTo>
                  <a:pt x="5498074" y="6158226"/>
                  <a:pt x="5485138" y="6152088"/>
                  <a:pt x="5474240" y="6139086"/>
                </a:cubicBezTo>
                <a:cubicBezTo>
                  <a:pt x="5467772" y="6136016"/>
                  <a:pt x="5461303" y="6132948"/>
                  <a:pt x="5454835" y="6129878"/>
                </a:cubicBezTo>
                <a:cubicBezTo>
                  <a:pt x="5435699" y="6138414"/>
                  <a:pt x="5418509" y="6134173"/>
                  <a:pt x="5402162" y="6114670"/>
                </a:cubicBezTo>
                <a:cubicBezTo>
                  <a:pt x="5395694" y="6111601"/>
                  <a:pt x="5390332" y="6111015"/>
                  <a:pt x="5381739" y="6108894"/>
                </a:cubicBezTo>
                <a:cubicBezTo>
                  <a:pt x="5373323" y="6118603"/>
                  <a:pt x="5376735" y="6131967"/>
                  <a:pt x="5383381" y="6146866"/>
                </a:cubicBezTo>
                <a:cubicBezTo>
                  <a:pt x="5384489" y="6149349"/>
                  <a:pt x="5386704" y="6154315"/>
                  <a:pt x="5391046" y="6158333"/>
                </a:cubicBezTo>
                <a:cubicBezTo>
                  <a:pt x="5397514" y="6161402"/>
                  <a:pt x="5403982" y="6164472"/>
                  <a:pt x="5411557" y="6170024"/>
                </a:cubicBezTo>
                <a:cubicBezTo>
                  <a:pt x="5421348" y="6180543"/>
                  <a:pt x="5440753" y="6189750"/>
                  <a:pt x="5428173" y="6207272"/>
                </a:cubicBezTo>
                <a:cubicBezTo>
                  <a:pt x="5416612" y="6221361"/>
                  <a:pt x="5401371" y="6204341"/>
                  <a:pt x="5390473" y="6191339"/>
                </a:cubicBezTo>
                <a:cubicBezTo>
                  <a:pt x="5390473" y="6191339"/>
                  <a:pt x="5390473" y="6191339"/>
                  <a:pt x="5391580" y="6193822"/>
                </a:cubicBezTo>
                <a:cubicBezTo>
                  <a:pt x="5382986" y="6191701"/>
                  <a:pt x="5376518" y="6188632"/>
                  <a:pt x="5368943" y="6183079"/>
                </a:cubicBezTo>
                <a:cubicBezTo>
                  <a:pt x="5362475" y="6180010"/>
                  <a:pt x="5358133" y="6175992"/>
                  <a:pt x="5352773" y="6175406"/>
                </a:cubicBezTo>
                <a:cubicBezTo>
                  <a:pt x="5346305" y="6172336"/>
                  <a:pt x="5337711" y="6170216"/>
                  <a:pt x="5330135" y="6164663"/>
                </a:cubicBezTo>
                <a:cubicBezTo>
                  <a:pt x="5323667" y="6161594"/>
                  <a:pt x="5317199" y="6158524"/>
                  <a:pt x="5310731" y="6155455"/>
                </a:cubicBezTo>
                <a:cubicBezTo>
                  <a:pt x="5304263" y="6152386"/>
                  <a:pt x="5298903" y="6151800"/>
                  <a:pt x="5291327" y="6146248"/>
                </a:cubicBezTo>
                <a:lnTo>
                  <a:pt x="5285496" y="6141455"/>
                </a:lnTo>
                <a:lnTo>
                  <a:pt x="5303301" y="6171367"/>
                </a:lnTo>
                <a:cubicBezTo>
                  <a:pt x="5320631" y="6201384"/>
                  <a:pt x="5326764" y="6223572"/>
                  <a:pt x="5276747" y="6241014"/>
                </a:cubicBezTo>
                <a:cubicBezTo>
                  <a:pt x="5240486" y="6253373"/>
                  <a:pt x="5242738" y="6303529"/>
                  <a:pt x="5211428" y="6324465"/>
                </a:cubicBezTo>
                <a:cubicBezTo>
                  <a:pt x="5207687" y="6323767"/>
                  <a:pt x="5207687" y="6323767"/>
                  <a:pt x="5207687" y="6323767"/>
                </a:cubicBezTo>
                <a:cubicBezTo>
                  <a:pt x="5205183" y="6325213"/>
                  <a:pt x="5205183" y="6325213"/>
                  <a:pt x="5205183" y="6325213"/>
                </a:cubicBezTo>
                <a:cubicBezTo>
                  <a:pt x="5205183" y="6325213"/>
                  <a:pt x="5205183" y="6325213"/>
                  <a:pt x="5211428" y="6324465"/>
                </a:cubicBezTo>
                <a:cubicBezTo>
                  <a:pt x="5237312" y="6392425"/>
                  <a:pt x="5202065" y="6452796"/>
                  <a:pt x="5159335" y="6511771"/>
                </a:cubicBezTo>
                <a:cubicBezTo>
                  <a:pt x="5151685" y="6544775"/>
                  <a:pt x="5169015" y="6574792"/>
                  <a:pt x="5170029" y="6622804"/>
                </a:cubicBezTo>
                <a:cubicBezTo>
                  <a:pt x="5112808" y="6581514"/>
                  <a:pt x="5075254" y="6603197"/>
                  <a:pt x="5036349" y="6645669"/>
                </a:cubicBezTo>
                <a:cubicBezTo>
                  <a:pt x="4957330" y="6722736"/>
                  <a:pt x="4868409" y="6782652"/>
                  <a:pt x="4758444" y="6806117"/>
                </a:cubicBezTo>
                <a:cubicBezTo>
                  <a:pt x="4708454" y="6817827"/>
                  <a:pt x="4744548" y="6839869"/>
                  <a:pt x="4748205" y="6857768"/>
                </a:cubicBezTo>
                <a:cubicBezTo>
                  <a:pt x="4746940" y="6861358"/>
                  <a:pt x="4746940" y="6861358"/>
                  <a:pt x="4744436" y="6862803"/>
                </a:cubicBezTo>
                <a:cubicBezTo>
                  <a:pt x="4746940" y="6861358"/>
                  <a:pt x="4746940" y="6861358"/>
                  <a:pt x="4746940" y="6861358"/>
                </a:cubicBezTo>
                <a:cubicBezTo>
                  <a:pt x="4746940" y="6861358"/>
                  <a:pt x="4746940" y="6861358"/>
                  <a:pt x="4748205" y="6857768"/>
                </a:cubicBezTo>
                <a:cubicBezTo>
                  <a:pt x="4770682" y="6856227"/>
                  <a:pt x="4779376" y="6865501"/>
                  <a:pt x="4789306" y="6876920"/>
                </a:cubicBezTo>
                <a:cubicBezTo>
                  <a:pt x="4826722" y="6883905"/>
                  <a:pt x="4831561" y="6915416"/>
                  <a:pt x="4847681" y="6937555"/>
                </a:cubicBezTo>
                <a:cubicBezTo>
                  <a:pt x="4845178" y="6939000"/>
                  <a:pt x="4843912" y="6942589"/>
                  <a:pt x="4841408" y="6944034"/>
                </a:cubicBezTo>
                <a:cubicBezTo>
                  <a:pt x="4841408" y="6944034"/>
                  <a:pt x="4842646" y="6946179"/>
                  <a:pt x="4842646" y="6946179"/>
                </a:cubicBezTo>
                <a:cubicBezTo>
                  <a:pt x="4842646" y="6946179"/>
                  <a:pt x="4842646" y="6946179"/>
                  <a:pt x="4847681" y="6937555"/>
                </a:cubicBezTo>
                <a:cubicBezTo>
                  <a:pt x="4881384" y="6938108"/>
                  <a:pt x="4887517" y="6960295"/>
                  <a:pt x="4893650" y="6982482"/>
                </a:cubicBezTo>
                <a:cubicBezTo>
                  <a:pt x="4903637" y="6982434"/>
                  <a:pt x="4909854" y="6987421"/>
                  <a:pt x="4902315" y="6997491"/>
                </a:cubicBezTo>
                <a:cubicBezTo>
                  <a:pt x="4904790" y="7001778"/>
                  <a:pt x="4908504" y="7008211"/>
                  <a:pt x="4912218" y="7014642"/>
                </a:cubicBezTo>
                <a:cubicBezTo>
                  <a:pt x="4994419" y="7052945"/>
                  <a:pt x="5023961" y="7138804"/>
                  <a:pt x="5097357" y="7190766"/>
                </a:cubicBezTo>
                <a:cubicBezTo>
                  <a:pt x="5114772" y="7203581"/>
                  <a:pt x="5127122" y="7230755"/>
                  <a:pt x="5113254" y="7258773"/>
                </a:cubicBezTo>
                <a:cubicBezTo>
                  <a:pt x="5109456" y="7269541"/>
                  <a:pt x="5105661" y="7280311"/>
                  <a:pt x="5103128" y="7287489"/>
                </a:cubicBezTo>
                <a:cubicBezTo>
                  <a:pt x="5095393" y="7337695"/>
                  <a:pt x="5078938" y="7384358"/>
                  <a:pt x="5054999" y="7429625"/>
                </a:cubicBezTo>
                <a:cubicBezTo>
                  <a:pt x="5051202" y="7440393"/>
                  <a:pt x="5047405" y="7451161"/>
                  <a:pt x="5041132" y="7457642"/>
                </a:cubicBezTo>
                <a:cubicBezTo>
                  <a:pt x="5041132" y="7457642"/>
                  <a:pt x="5039894" y="7455498"/>
                  <a:pt x="5038656" y="7453354"/>
                </a:cubicBezTo>
                <a:cubicBezTo>
                  <a:pt x="5036153" y="7454800"/>
                  <a:pt x="5033649" y="7456245"/>
                  <a:pt x="5034887" y="7458389"/>
                </a:cubicBezTo>
                <a:cubicBezTo>
                  <a:pt x="5034887" y="7458389"/>
                  <a:pt x="5034887" y="7458389"/>
                  <a:pt x="5041132" y="7457642"/>
                </a:cubicBezTo>
                <a:cubicBezTo>
                  <a:pt x="5041076" y="7469109"/>
                  <a:pt x="5036041" y="7477734"/>
                  <a:pt x="5032244" y="7488503"/>
                </a:cubicBezTo>
                <a:cubicBezTo>
                  <a:pt x="5043384" y="7507799"/>
                  <a:pt x="5038294" y="7527890"/>
                  <a:pt x="5013257" y="7542345"/>
                </a:cubicBezTo>
                <a:cubicBezTo>
                  <a:pt x="4982990" y="7605559"/>
                  <a:pt x="4914292" y="7613776"/>
                  <a:pt x="4866667" y="7652707"/>
                </a:cubicBezTo>
                <a:cubicBezTo>
                  <a:pt x="4864164" y="7654152"/>
                  <a:pt x="4861688" y="7649864"/>
                  <a:pt x="4861688" y="7649864"/>
                </a:cubicBezTo>
                <a:cubicBezTo>
                  <a:pt x="4861688" y="7649864"/>
                  <a:pt x="4861688" y="7649864"/>
                  <a:pt x="4864164" y="7654152"/>
                </a:cubicBezTo>
                <a:cubicBezTo>
                  <a:pt x="4864164" y="7654152"/>
                  <a:pt x="4864164" y="7654152"/>
                  <a:pt x="4866667" y="7652707"/>
                </a:cubicBezTo>
                <a:cubicBezTo>
                  <a:pt x="4862870" y="7663475"/>
                  <a:pt x="4857835" y="7672100"/>
                  <a:pt x="4857779" y="7683567"/>
                </a:cubicBezTo>
                <a:cubicBezTo>
                  <a:pt x="4855303" y="7679279"/>
                  <a:pt x="4852799" y="7680725"/>
                  <a:pt x="4850324" y="7676437"/>
                </a:cubicBezTo>
                <a:cubicBezTo>
                  <a:pt x="4852799" y="7680725"/>
                  <a:pt x="4852799" y="7680725"/>
                  <a:pt x="4852799" y="7680725"/>
                </a:cubicBezTo>
                <a:cubicBezTo>
                  <a:pt x="4847764" y="7689349"/>
                  <a:pt x="4842729" y="7697974"/>
                  <a:pt x="4838932" y="7708742"/>
                </a:cubicBezTo>
                <a:cubicBezTo>
                  <a:pt x="4841435" y="7707297"/>
                  <a:pt x="4841435" y="7707297"/>
                  <a:pt x="4846415" y="7710140"/>
                </a:cubicBezTo>
                <a:cubicBezTo>
                  <a:pt x="4804923" y="7771258"/>
                  <a:pt x="4737380" y="7798819"/>
                  <a:pt x="4668628" y="7818502"/>
                </a:cubicBezTo>
                <a:cubicBezTo>
                  <a:pt x="4631128" y="7828718"/>
                  <a:pt x="4594924" y="7829609"/>
                  <a:pt x="4577622" y="7793859"/>
                </a:cubicBezTo>
                <a:cubicBezTo>
                  <a:pt x="4567634" y="7793908"/>
                  <a:pt x="4555144" y="7795401"/>
                  <a:pt x="4546451" y="7786127"/>
                </a:cubicBezTo>
                <a:cubicBezTo>
                  <a:pt x="4546451" y="7786127"/>
                  <a:pt x="4546451" y="7786127"/>
                  <a:pt x="4552696" y="7785380"/>
                </a:cubicBezTo>
                <a:cubicBezTo>
                  <a:pt x="4538968" y="7784730"/>
                  <a:pt x="4533989" y="7781887"/>
                  <a:pt x="4537786" y="7771119"/>
                </a:cubicBezTo>
                <a:cubicBezTo>
                  <a:pt x="4537786" y="7771119"/>
                  <a:pt x="4537786" y="7771119"/>
                  <a:pt x="4537814" y="7765386"/>
                </a:cubicBezTo>
                <a:cubicBezTo>
                  <a:pt x="4537814" y="7765386"/>
                  <a:pt x="4537814" y="7765386"/>
                  <a:pt x="4530359" y="7758255"/>
                </a:cubicBezTo>
                <a:cubicBezTo>
                  <a:pt x="4496881" y="7711832"/>
                  <a:pt x="4452123" y="7674783"/>
                  <a:pt x="4387279" y="7660763"/>
                </a:cubicBezTo>
                <a:cubicBezTo>
                  <a:pt x="4311211" y="7644647"/>
                  <a:pt x="4241276" y="7650721"/>
                  <a:pt x="4174831" y="7709093"/>
                </a:cubicBezTo>
                <a:cubicBezTo>
                  <a:pt x="4140991" y="7737207"/>
                  <a:pt x="4094770" y="7743881"/>
                  <a:pt x="4058425" y="7773441"/>
                </a:cubicBezTo>
                <a:cubicBezTo>
                  <a:pt x="4025822" y="7803700"/>
                  <a:pt x="4002274" y="7768696"/>
                  <a:pt x="3974846" y="7761663"/>
                </a:cubicBezTo>
                <a:cubicBezTo>
                  <a:pt x="3974874" y="7755929"/>
                  <a:pt x="3979881" y="7753038"/>
                  <a:pt x="3978643" y="7750893"/>
                </a:cubicBezTo>
                <a:cubicBezTo>
                  <a:pt x="3977406" y="7748750"/>
                  <a:pt x="3977406" y="7748750"/>
                  <a:pt x="3977406" y="7748750"/>
                </a:cubicBezTo>
                <a:cubicBezTo>
                  <a:pt x="3977406" y="7748750"/>
                  <a:pt x="3977406" y="7748750"/>
                  <a:pt x="3974846" y="7761663"/>
                </a:cubicBezTo>
                <a:cubicBezTo>
                  <a:pt x="3948544" y="7779706"/>
                  <a:pt x="3902464" y="7757713"/>
                  <a:pt x="3894730" y="7807918"/>
                </a:cubicBezTo>
                <a:cubicBezTo>
                  <a:pt x="3897205" y="7812206"/>
                  <a:pt x="3903423" y="7817193"/>
                  <a:pt x="3908401" y="7820036"/>
                </a:cubicBezTo>
                <a:cubicBezTo>
                  <a:pt x="3917123" y="7823576"/>
                  <a:pt x="3924606" y="7824973"/>
                  <a:pt x="3934593" y="7824925"/>
                </a:cubicBezTo>
                <a:cubicBezTo>
                  <a:pt x="3934593" y="7824925"/>
                  <a:pt x="3934593" y="7824925"/>
                  <a:pt x="3935830" y="7827069"/>
                </a:cubicBezTo>
                <a:cubicBezTo>
                  <a:pt x="3963286" y="7828369"/>
                  <a:pt x="3974427" y="7847666"/>
                  <a:pt x="3985568" y="7866962"/>
                </a:cubicBezTo>
                <a:cubicBezTo>
                  <a:pt x="3990492" y="7881272"/>
                  <a:pt x="3991646" y="7900616"/>
                  <a:pt x="3975358" y="7912879"/>
                </a:cubicBezTo>
                <a:cubicBezTo>
                  <a:pt x="3951560" y="7929478"/>
                  <a:pt x="3936649" y="7915217"/>
                  <a:pt x="3924243" y="7899510"/>
                </a:cubicBezTo>
                <a:cubicBezTo>
                  <a:pt x="3899290" y="7896764"/>
                  <a:pt x="3900695" y="7864506"/>
                  <a:pt x="3874504" y="7859617"/>
                </a:cubicBezTo>
                <a:cubicBezTo>
                  <a:pt x="3870791" y="7853185"/>
                  <a:pt x="3865810" y="7850341"/>
                  <a:pt x="3862098" y="7843910"/>
                </a:cubicBezTo>
                <a:cubicBezTo>
                  <a:pt x="3834642" y="7842610"/>
                  <a:pt x="3828508" y="7820422"/>
                  <a:pt x="3816101" y="7804716"/>
                </a:cubicBezTo>
                <a:cubicBezTo>
                  <a:pt x="3804877" y="7802620"/>
                  <a:pt x="3794890" y="7802668"/>
                  <a:pt x="3786170" y="7799126"/>
                </a:cubicBezTo>
                <a:cubicBezTo>
                  <a:pt x="3751147" y="7813630"/>
                  <a:pt x="3733733" y="7800814"/>
                  <a:pt x="3718878" y="7775086"/>
                </a:cubicBezTo>
                <a:cubicBezTo>
                  <a:pt x="3696597" y="7736493"/>
                  <a:pt x="3671840" y="7693613"/>
                  <a:pt x="3649558" y="7655019"/>
                </a:cubicBezTo>
                <a:cubicBezTo>
                  <a:pt x="3649586" y="7649285"/>
                  <a:pt x="3649586" y="7649285"/>
                  <a:pt x="3654593" y="7646394"/>
                </a:cubicBezTo>
                <a:cubicBezTo>
                  <a:pt x="3652089" y="7647840"/>
                  <a:pt x="3652089" y="7647840"/>
                  <a:pt x="3649586" y="7649285"/>
                </a:cubicBezTo>
                <a:cubicBezTo>
                  <a:pt x="3649586" y="7649285"/>
                  <a:pt x="3649586" y="7649285"/>
                  <a:pt x="3649558" y="7655019"/>
                </a:cubicBezTo>
                <a:cubicBezTo>
                  <a:pt x="3584714" y="7640999"/>
                  <a:pt x="3544991" y="7595326"/>
                  <a:pt x="3510247" y="7552493"/>
                </a:cubicBezTo>
                <a:cubicBezTo>
                  <a:pt x="3512751" y="7551047"/>
                  <a:pt x="3515254" y="7549602"/>
                  <a:pt x="3515254" y="7549602"/>
                </a:cubicBezTo>
                <a:cubicBezTo>
                  <a:pt x="3515254" y="7549602"/>
                  <a:pt x="3515254" y="7549602"/>
                  <a:pt x="3514016" y="7547458"/>
                </a:cubicBezTo>
                <a:cubicBezTo>
                  <a:pt x="3514016" y="7547458"/>
                  <a:pt x="3514016" y="7547458"/>
                  <a:pt x="3510247" y="7552493"/>
                </a:cubicBezTo>
                <a:cubicBezTo>
                  <a:pt x="3487770" y="7554035"/>
                  <a:pt x="3477867" y="7536882"/>
                  <a:pt x="3471706" y="7520429"/>
                </a:cubicBezTo>
                <a:cubicBezTo>
                  <a:pt x="3471706" y="7520429"/>
                  <a:pt x="3471706" y="7520429"/>
                  <a:pt x="3467993" y="7513997"/>
                </a:cubicBezTo>
                <a:cubicBezTo>
                  <a:pt x="3467993" y="7513997"/>
                  <a:pt x="3467993" y="7513997"/>
                  <a:pt x="3460509" y="7512600"/>
                </a:cubicBezTo>
                <a:cubicBezTo>
                  <a:pt x="3445544" y="7509806"/>
                  <a:pt x="3438144" y="7491208"/>
                  <a:pt x="3421940" y="7486269"/>
                </a:cubicBezTo>
                <a:cubicBezTo>
                  <a:pt x="3421940" y="7486269"/>
                  <a:pt x="3421940" y="7486269"/>
                  <a:pt x="3425682" y="7486968"/>
                </a:cubicBezTo>
                <a:cubicBezTo>
                  <a:pt x="3395722" y="7487113"/>
                  <a:pt x="3398393" y="7451266"/>
                  <a:pt x="3373440" y="7448520"/>
                </a:cubicBezTo>
                <a:cubicBezTo>
                  <a:pt x="3373440" y="7448520"/>
                  <a:pt x="3373440" y="7448520"/>
                  <a:pt x="3375943" y="7447074"/>
                </a:cubicBezTo>
                <a:cubicBezTo>
                  <a:pt x="3353439" y="7454350"/>
                  <a:pt x="3330990" y="7450159"/>
                  <a:pt x="3313576" y="7437343"/>
                </a:cubicBezTo>
                <a:cubicBezTo>
                  <a:pt x="3308568" y="7440235"/>
                  <a:pt x="3301058" y="7444571"/>
                  <a:pt x="3293547" y="7448907"/>
                </a:cubicBezTo>
                <a:cubicBezTo>
                  <a:pt x="3286064" y="7447511"/>
                  <a:pt x="3274839" y="7445414"/>
                  <a:pt x="3264852" y="7445463"/>
                </a:cubicBezTo>
                <a:cubicBezTo>
                  <a:pt x="3256131" y="7441921"/>
                  <a:pt x="3246145" y="7441970"/>
                  <a:pt x="3236185" y="7436285"/>
                </a:cubicBezTo>
                <a:cubicBezTo>
                  <a:pt x="3226199" y="7436334"/>
                  <a:pt x="3216213" y="7436382"/>
                  <a:pt x="3204988" y="7434286"/>
                </a:cubicBezTo>
                <a:cubicBezTo>
                  <a:pt x="3197505" y="7432889"/>
                  <a:pt x="3186281" y="7430793"/>
                  <a:pt x="3171315" y="7427999"/>
                </a:cubicBezTo>
                <a:cubicBezTo>
                  <a:pt x="3156320" y="7430938"/>
                  <a:pt x="3145152" y="7417375"/>
                  <a:pt x="3136459" y="7408101"/>
                </a:cubicBezTo>
                <a:cubicBezTo>
                  <a:pt x="3096512" y="7408295"/>
                  <a:pt x="3057832" y="7404898"/>
                  <a:pt x="3036760" y="7374184"/>
                </a:cubicBezTo>
                <a:cubicBezTo>
                  <a:pt x="3039264" y="7372738"/>
                  <a:pt x="3041767" y="7371293"/>
                  <a:pt x="3040529" y="7369148"/>
                </a:cubicBezTo>
                <a:cubicBezTo>
                  <a:pt x="3039291" y="7367004"/>
                  <a:pt x="3039291" y="7367004"/>
                  <a:pt x="3039291" y="7367004"/>
                </a:cubicBezTo>
                <a:cubicBezTo>
                  <a:pt x="3039291" y="7367004"/>
                  <a:pt x="3039291" y="7367004"/>
                  <a:pt x="3036760" y="7374184"/>
                </a:cubicBezTo>
                <a:cubicBezTo>
                  <a:pt x="3028039" y="7370642"/>
                  <a:pt x="3018052" y="7370691"/>
                  <a:pt x="3008093" y="7365005"/>
                </a:cubicBezTo>
                <a:cubicBezTo>
                  <a:pt x="2959370" y="7373125"/>
                  <a:pt x="2928283" y="7348192"/>
                  <a:pt x="2899729" y="7316079"/>
                </a:cubicBezTo>
                <a:cubicBezTo>
                  <a:pt x="2902233" y="7314634"/>
                  <a:pt x="2904736" y="7313189"/>
                  <a:pt x="2906002" y="7309599"/>
                </a:cubicBezTo>
                <a:cubicBezTo>
                  <a:pt x="2906002" y="7309599"/>
                  <a:pt x="2906002" y="7309599"/>
                  <a:pt x="2903499" y="7311045"/>
                </a:cubicBezTo>
                <a:cubicBezTo>
                  <a:pt x="2903499" y="7311045"/>
                  <a:pt x="2903499" y="7311045"/>
                  <a:pt x="2899729" y="7316079"/>
                </a:cubicBezTo>
                <a:cubicBezTo>
                  <a:pt x="2869741" y="7321958"/>
                  <a:pt x="2846082" y="7309890"/>
                  <a:pt x="2831200" y="7289894"/>
                </a:cubicBezTo>
                <a:cubicBezTo>
                  <a:pt x="2772517" y="7292329"/>
                  <a:pt x="2726437" y="7270335"/>
                  <a:pt x="2692903" y="7235380"/>
                </a:cubicBezTo>
                <a:cubicBezTo>
                  <a:pt x="2599365" y="7217916"/>
                  <a:pt x="2533452" y="7167351"/>
                  <a:pt x="2466300" y="7114642"/>
                </a:cubicBezTo>
                <a:cubicBezTo>
                  <a:pt x="2423877" y="7110547"/>
                  <a:pt x="2396532" y="7086313"/>
                  <a:pt x="2377965" y="7054153"/>
                </a:cubicBezTo>
                <a:cubicBezTo>
                  <a:pt x="2377965" y="7054153"/>
                  <a:pt x="2381734" y="7049118"/>
                  <a:pt x="2384238" y="7047672"/>
                </a:cubicBezTo>
                <a:cubicBezTo>
                  <a:pt x="2380497" y="7046973"/>
                  <a:pt x="2380497" y="7046973"/>
                  <a:pt x="2380497" y="7046973"/>
                </a:cubicBezTo>
                <a:cubicBezTo>
                  <a:pt x="2380497" y="7046973"/>
                  <a:pt x="2380497" y="7046973"/>
                  <a:pt x="2377965" y="7054153"/>
                </a:cubicBezTo>
                <a:cubicBezTo>
                  <a:pt x="2322997" y="7063019"/>
                  <a:pt x="2309463" y="7022233"/>
                  <a:pt x="2289629" y="6993663"/>
                </a:cubicBezTo>
                <a:cubicBezTo>
                  <a:pt x="2192267" y="6992701"/>
                  <a:pt x="2151362" y="6933415"/>
                  <a:pt x="2110484" y="6868395"/>
                </a:cubicBezTo>
                <a:cubicBezTo>
                  <a:pt x="2110484" y="6868395"/>
                  <a:pt x="2110484" y="6868395"/>
                  <a:pt x="2113015" y="6861216"/>
                </a:cubicBezTo>
                <a:cubicBezTo>
                  <a:pt x="2113015" y="6861216"/>
                  <a:pt x="2113015" y="6861216"/>
                  <a:pt x="2111777" y="6859072"/>
                </a:cubicBezTo>
                <a:cubicBezTo>
                  <a:pt x="2110512" y="6862661"/>
                  <a:pt x="2112988" y="6866949"/>
                  <a:pt x="2110484" y="6868395"/>
                </a:cubicBezTo>
                <a:cubicBezTo>
                  <a:pt x="1999588" y="6826648"/>
                  <a:pt x="1938877" y="6733058"/>
                  <a:pt x="1874397" y="6644501"/>
                </a:cubicBezTo>
                <a:cubicBezTo>
                  <a:pt x="1874397" y="6644501"/>
                  <a:pt x="1874397" y="6644501"/>
                  <a:pt x="1879432" y="6635878"/>
                </a:cubicBezTo>
                <a:cubicBezTo>
                  <a:pt x="1879432" y="6635878"/>
                  <a:pt x="1879432" y="6635878"/>
                  <a:pt x="1878194" y="6633733"/>
                </a:cubicBezTo>
                <a:cubicBezTo>
                  <a:pt x="1874425" y="6638768"/>
                  <a:pt x="1876901" y="6643056"/>
                  <a:pt x="1874397" y="6644501"/>
                </a:cubicBezTo>
                <a:cubicBezTo>
                  <a:pt x="1835772" y="6629639"/>
                  <a:pt x="1814756" y="6587456"/>
                  <a:pt x="1756074" y="6589890"/>
                </a:cubicBezTo>
                <a:cubicBezTo>
                  <a:pt x="1743583" y="6591385"/>
                  <a:pt x="1696237" y="6572980"/>
                  <a:pt x="1748870" y="6531158"/>
                </a:cubicBezTo>
                <a:cubicBezTo>
                  <a:pt x="1768927" y="6513860"/>
                  <a:pt x="1726700" y="6469631"/>
                  <a:pt x="1684278" y="6465536"/>
                </a:cubicBezTo>
                <a:cubicBezTo>
                  <a:pt x="1666808" y="6464187"/>
                  <a:pt x="1644247" y="6482931"/>
                  <a:pt x="1633079" y="6469368"/>
                </a:cubicBezTo>
                <a:cubicBezTo>
                  <a:pt x="1619462" y="6445784"/>
                  <a:pt x="1651926" y="6444192"/>
                  <a:pt x="1660730" y="6430534"/>
                </a:cubicBezTo>
                <a:cubicBezTo>
                  <a:pt x="1664528" y="6419765"/>
                  <a:pt x="1654570" y="6414079"/>
                  <a:pt x="1649618" y="6405503"/>
                </a:cubicBezTo>
                <a:cubicBezTo>
                  <a:pt x="1601152" y="6360588"/>
                  <a:pt x="1576645" y="6298624"/>
                  <a:pt x="1537523" y="6245499"/>
                </a:cubicBezTo>
                <a:lnTo>
                  <a:pt x="1514097" y="6220114"/>
                </a:lnTo>
                <a:lnTo>
                  <a:pt x="1476479" y="6195581"/>
                </a:lnTo>
                <a:cubicBezTo>
                  <a:pt x="1473245" y="6194046"/>
                  <a:pt x="1468903" y="6190028"/>
                  <a:pt x="1466687" y="6185062"/>
                </a:cubicBezTo>
                <a:lnTo>
                  <a:pt x="1418209" y="6098760"/>
                </a:lnTo>
                <a:lnTo>
                  <a:pt x="1335385" y="6055293"/>
                </a:lnTo>
                <a:cubicBezTo>
                  <a:pt x="1241684" y="5999241"/>
                  <a:pt x="1163854" y="5928398"/>
                  <a:pt x="1115662" y="5827580"/>
                </a:cubicBezTo>
                <a:cubicBezTo>
                  <a:pt x="1078581" y="5751792"/>
                  <a:pt x="1001443" y="5699131"/>
                  <a:pt x="969370" y="5620452"/>
                </a:cubicBezTo>
                <a:cubicBezTo>
                  <a:pt x="963236" y="5598265"/>
                  <a:pt x="937130" y="5576174"/>
                  <a:pt x="940955" y="5559671"/>
                </a:cubicBezTo>
                <a:cubicBezTo>
                  <a:pt x="968803" y="5480703"/>
                  <a:pt x="911526" y="5450880"/>
                  <a:pt x="865501" y="5417418"/>
                </a:cubicBezTo>
                <a:cubicBezTo>
                  <a:pt x="833178" y="5390341"/>
                  <a:pt x="815903" y="5348858"/>
                  <a:pt x="794860" y="5312409"/>
                </a:cubicBezTo>
                <a:cubicBezTo>
                  <a:pt x="794915" y="5300942"/>
                  <a:pt x="791229" y="5288776"/>
                  <a:pt x="778767" y="5284536"/>
                </a:cubicBezTo>
                <a:cubicBezTo>
                  <a:pt x="712713" y="5262639"/>
                  <a:pt x="693047" y="5199667"/>
                  <a:pt x="663339" y="5148210"/>
                </a:cubicBezTo>
                <a:cubicBezTo>
                  <a:pt x="641057" y="5109617"/>
                  <a:pt x="623811" y="5062400"/>
                  <a:pt x="596550" y="5020965"/>
                </a:cubicBezTo>
                <a:cubicBezTo>
                  <a:pt x="494906" y="4873821"/>
                  <a:pt x="435824" y="4702105"/>
                  <a:pt x="356711" y="4541952"/>
                </a:cubicBezTo>
                <a:cubicBezTo>
                  <a:pt x="301091" y="4428269"/>
                  <a:pt x="246766" y="4305263"/>
                  <a:pt x="224959" y="4169200"/>
                </a:cubicBezTo>
                <a:cubicBezTo>
                  <a:pt x="217756" y="4110467"/>
                  <a:pt x="190550" y="4057566"/>
                  <a:pt x="170828" y="4006059"/>
                </a:cubicBezTo>
                <a:cubicBezTo>
                  <a:pt x="156058" y="3963131"/>
                  <a:pt x="136252" y="3928826"/>
                  <a:pt x="158952" y="3881415"/>
                </a:cubicBezTo>
                <a:cubicBezTo>
                  <a:pt x="158952" y="3881415"/>
                  <a:pt x="158952" y="3881415"/>
                  <a:pt x="156449" y="3882860"/>
                </a:cubicBezTo>
                <a:cubicBezTo>
                  <a:pt x="128006" y="3827815"/>
                  <a:pt x="124572" y="3764047"/>
                  <a:pt x="128648" y="3695943"/>
                </a:cubicBezTo>
                <a:cubicBezTo>
                  <a:pt x="126173" y="3691655"/>
                  <a:pt x="126173" y="3691655"/>
                  <a:pt x="123697" y="3687366"/>
                </a:cubicBezTo>
                <a:cubicBezTo>
                  <a:pt x="122543" y="3668021"/>
                  <a:pt x="103891" y="3653062"/>
                  <a:pt x="117731" y="3630779"/>
                </a:cubicBezTo>
                <a:cubicBezTo>
                  <a:pt x="117731" y="3630779"/>
                  <a:pt x="117731" y="3630779"/>
                  <a:pt x="120207" y="3635066"/>
                </a:cubicBezTo>
                <a:cubicBezTo>
                  <a:pt x="118392" y="3623250"/>
                  <a:pt x="111656" y="3612667"/>
                  <a:pt x="114762" y="3599616"/>
                </a:cubicBezTo>
                <a:lnTo>
                  <a:pt x="120272" y="3588483"/>
                </a:lnTo>
                <a:lnTo>
                  <a:pt x="120430" y="3589198"/>
                </a:lnTo>
                <a:cubicBezTo>
                  <a:pt x="121696" y="3585609"/>
                  <a:pt x="121696" y="3585609"/>
                  <a:pt x="121696" y="3585609"/>
                </a:cubicBezTo>
                <a:lnTo>
                  <a:pt x="120272" y="3588483"/>
                </a:lnTo>
                <a:lnTo>
                  <a:pt x="115545" y="3567005"/>
                </a:lnTo>
                <a:cubicBezTo>
                  <a:pt x="114331" y="3559843"/>
                  <a:pt x="114367" y="3552676"/>
                  <a:pt x="118149" y="3544774"/>
                </a:cubicBezTo>
                <a:cubicBezTo>
                  <a:pt x="121975" y="3528273"/>
                  <a:pt x="109568" y="3512565"/>
                  <a:pt x="117135" y="3496762"/>
                </a:cubicBezTo>
                <a:cubicBezTo>
                  <a:pt x="117135" y="3496762"/>
                  <a:pt x="117135" y="3496762"/>
                  <a:pt x="118373" y="3498906"/>
                </a:cubicBezTo>
                <a:cubicBezTo>
                  <a:pt x="113533" y="3467395"/>
                  <a:pt x="106191" y="3437331"/>
                  <a:pt x="112575" y="3407916"/>
                </a:cubicBezTo>
                <a:cubicBezTo>
                  <a:pt x="112575" y="3407916"/>
                  <a:pt x="112575" y="3407916"/>
                  <a:pt x="115106" y="3400738"/>
                </a:cubicBezTo>
                <a:cubicBezTo>
                  <a:pt x="115106" y="3400738"/>
                  <a:pt x="115106" y="3400738"/>
                  <a:pt x="112630" y="3396449"/>
                </a:cubicBezTo>
                <a:cubicBezTo>
                  <a:pt x="91783" y="3319865"/>
                  <a:pt x="90173" y="3137836"/>
                  <a:pt x="109271" y="3061060"/>
                </a:cubicBezTo>
                <a:cubicBezTo>
                  <a:pt x="116894" y="3033789"/>
                  <a:pt x="118271" y="3007266"/>
                  <a:pt x="107159" y="2982236"/>
                </a:cubicBezTo>
                <a:cubicBezTo>
                  <a:pt x="107159" y="2982236"/>
                  <a:pt x="107159" y="2982236"/>
                  <a:pt x="104655" y="2983681"/>
                </a:cubicBezTo>
                <a:cubicBezTo>
                  <a:pt x="99648" y="2986572"/>
                  <a:pt x="94641" y="2989463"/>
                  <a:pt x="87130" y="2993799"/>
                </a:cubicBezTo>
                <a:lnTo>
                  <a:pt x="127411" y="2924803"/>
                </a:lnTo>
                <a:cubicBezTo>
                  <a:pt x="158581" y="2932535"/>
                  <a:pt x="153713" y="2906759"/>
                  <a:pt x="158777" y="2892400"/>
                </a:cubicBezTo>
                <a:cubicBezTo>
                  <a:pt x="155092" y="2880234"/>
                  <a:pt x="157650" y="2867322"/>
                  <a:pt x="167693" y="2855807"/>
                </a:cubicBezTo>
                <a:cubicBezTo>
                  <a:pt x="168988" y="2846483"/>
                  <a:pt x="174022" y="2837859"/>
                  <a:pt x="175316" y="2828535"/>
                </a:cubicBezTo>
                <a:cubicBezTo>
                  <a:pt x="175316" y="2828535"/>
                  <a:pt x="175316" y="2828535"/>
                  <a:pt x="181561" y="2827788"/>
                </a:cubicBezTo>
                <a:cubicBezTo>
                  <a:pt x="181561" y="2827788"/>
                  <a:pt x="180323" y="2825644"/>
                  <a:pt x="182827" y="2824199"/>
                </a:cubicBezTo>
                <a:cubicBezTo>
                  <a:pt x="180323" y="2825644"/>
                  <a:pt x="175316" y="2828535"/>
                  <a:pt x="175316" y="2828535"/>
                </a:cubicBezTo>
                <a:cubicBezTo>
                  <a:pt x="179113" y="2817767"/>
                  <a:pt x="180407" y="2808444"/>
                  <a:pt x="185443" y="2799820"/>
                </a:cubicBezTo>
                <a:cubicBezTo>
                  <a:pt x="174330" y="2774790"/>
                  <a:pt x="176945" y="2750410"/>
                  <a:pt x="195792" y="2725234"/>
                </a:cubicBezTo>
                <a:cubicBezTo>
                  <a:pt x="195792" y="2725234"/>
                  <a:pt x="195792" y="2725234"/>
                  <a:pt x="205779" y="2725187"/>
                </a:cubicBezTo>
                <a:cubicBezTo>
                  <a:pt x="203275" y="2726632"/>
                  <a:pt x="198295" y="2723789"/>
                  <a:pt x="195792" y="2725234"/>
                </a:cubicBezTo>
                <a:cubicBezTo>
                  <a:pt x="178546" y="2678018"/>
                  <a:pt x="202456" y="2638484"/>
                  <a:pt x="226395" y="2593218"/>
                </a:cubicBezTo>
                <a:cubicBezTo>
                  <a:pt x="226395" y="2593218"/>
                  <a:pt x="226395" y="2593218"/>
                  <a:pt x="238857" y="2597458"/>
                </a:cubicBezTo>
                <a:cubicBezTo>
                  <a:pt x="236381" y="2593169"/>
                  <a:pt x="236381" y="2593169"/>
                  <a:pt x="236381" y="2593169"/>
                </a:cubicBezTo>
                <a:cubicBezTo>
                  <a:pt x="233878" y="2594614"/>
                  <a:pt x="228898" y="2591772"/>
                  <a:pt x="226395" y="2593218"/>
                </a:cubicBezTo>
                <a:cubicBezTo>
                  <a:pt x="210386" y="2548145"/>
                  <a:pt x="234296" y="2508611"/>
                  <a:pt x="258235" y="2463344"/>
                </a:cubicBezTo>
                <a:cubicBezTo>
                  <a:pt x="260738" y="2461899"/>
                  <a:pt x="263214" y="2466188"/>
                  <a:pt x="264452" y="2468331"/>
                </a:cubicBezTo>
                <a:cubicBezTo>
                  <a:pt x="263214" y="2466188"/>
                  <a:pt x="263214" y="2466188"/>
                  <a:pt x="263214" y="2466188"/>
                </a:cubicBezTo>
                <a:cubicBezTo>
                  <a:pt x="263214" y="2466188"/>
                  <a:pt x="263214" y="2466188"/>
                  <a:pt x="258235" y="2463344"/>
                </a:cubicBezTo>
                <a:cubicBezTo>
                  <a:pt x="259528" y="2454022"/>
                  <a:pt x="262060" y="2446843"/>
                  <a:pt x="265857" y="2436074"/>
                </a:cubicBezTo>
                <a:cubicBezTo>
                  <a:pt x="260934" y="2421764"/>
                  <a:pt x="256010" y="2407455"/>
                  <a:pt x="267319" y="2392350"/>
                </a:cubicBezTo>
                <a:cubicBezTo>
                  <a:pt x="267542" y="2346481"/>
                  <a:pt x="298908" y="2314079"/>
                  <a:pt x="336518" y="2280928"/>
                </a:cubicBezTo>
                <a:cubicBezTo>
                  <a:pt x="337812" y="2271605"/>
                  <a:pt x="342848" y="2262981"/>
                  <a:pt x="347882" y="2254357"/>
                </a:cubicBezTo>
                <a:cubicBezTo>
                  <a:pt x="347882" y="2254357"/>
                  <a:pt x="347882" y="2254357"/>
                  <a:pt x="352862" y="2257199"/>
                </a:cubicBezTo>
                <a:cubicBezTo>
                  <a:pt x="352862" y="2257199"/>
                  <a:pt x="352862" y="2257199"/>
                  <a:pt x="355366" y="2255754"/>
                </a:cubicBezTo>
                <a:cubicBezTo>
                  <a:pt x="351624" y="2255055"/>
                  <a:pt x="351624" y="2255055"/>
                  <a:pt x="347882" y="2254357"/>
                </a:cubicBezTo>
                <a:cubicBezTo>
                  <a:pt x="350498" y="2229978"/>
                  <a:pt x="345686" y="2192734"/>
                  <a:pt x="395563" y="2203959"/>
                </a:cubicBezTo>
                <a:cubicBezTo>
                  <a:pt x="419911" y="2202765"/>
                  <a:pt x="438172" y="2201871"/>
                  <a:pt x="451510" y="2202388"/>
                </a:cubicBezTo>
                <a:lnTo>
                  <a:pt x="455954" y="2203550"/>
                </a:lnTo>
                <a:lnTo>
                  <a:pt x="460429" y="2191851"/>
                </a:lnTo>
                <a:cubicBezTo>
                  <a:pt x="461536" y="2194334"/>
                  <a:pt x="462645" y="2196818"/>
                  <a:pt x="462645" y="2196818"/>
                </a:cubicBezTo>
                <a:cubicBezTo>
                  <a:pt x="462645" y="2196818"/>
                  <a:pt x="462645" y="2196818"/>
                  <a:pt x="464770" y="2195869"/>
                </a:cubicBezTo>
                <a:cubicBezTo>
                  <a:pt x="464770" y="2195869"/>
                  <a:pt x="464770" y="2195869"/>
                  <a:pt x="460429" y="2191851"/>
                </a:cubicBezTo>
                <a:cubicBezTo>
                  <a:pt x="462466" y="2184988"/>
                  <a:pt x="464503" y="2178125"/>
                  <a:pt x="464414" y="2172210"/>
                </a:cubicBezTo>
                <a:cubicBezTo>
                  <a:pt x="464414" y="2172210"/>
                  <a:pt x="464414" y="2172210"/>
                  <a:pt x="470882" y="2175279"/>
                </a:cubicBezTo>
                <a:cubicBezTo>
                  <a:pt x="469774" y="2172796"/>
                  <a:pt x="469774" y="2172796"/>
                  <a:pt x="469774" y="2172796"/>
                </a:cubicBezTo>
                <a:cubicBezTo>
                  <a:pt x="469774" y="2172796"/>
                  <a:pt x="469774" y="2172796"/>
                  <a:pt x="464414" y="2172210"/>
                </a:cubicBezTo>
                <a:cubicBezTo>
                  <a:pt x="466451" y="2165346"/>
                  <a:pt x="468488" y="2158483"/>
                  <a:pt x="472652" y="2150671"/>
                </a:cubicBezTo>
                <a:cubicBezTo>
                  <a:pt x="474690" y="2143808"/>
                  <a:pt x="476726" y="2136945"/>
                  <a:pt x="478764" y="2130082"/>
                </a:cubicBezTo>
                <a:cubicBezTo>
                  <a:pt x="478764" y="2130082"/>
                  <a:pt x="478764" y="2130082"/>
                  <a:pt x="481998" y="2131617"/>
                </a:cubicBezTo>
                <a:cubicBezTo>
                  <a:pt x="481998" y="2131617"/>
                  <a:pt x="481998" y="2131617"/>
                  <a:pt x="484123" y="2130668"/>
                </a:cubicBezTo>
                <a:cubicBezTo>
                  <a:pt x="481998" y="2131617"/>
                  <a:pt x="478764" y="2130082"/>
                  <a:pt x="478764" y="2130082"/>
                </a:cubicBezTo>
                <a:cubicBezTo>
                  <a:pt x="480800" y="2123218"/>
                  <a:pt x="482838" y="2116355"/>
                  <a:pt x="484875" y="2109492"/>
                </a:cubicBezTo>
                <a:cubicBezTo>
                  <a:pt x="485806" y="2100145"/>
                  <a:pt x="487842" y="2093281"/>
                  <a:pt x="490988" y="2088902"/>
                </a:cubicBezTo>
                <a:cubicBezTo>
                  <a:pt x="495240" y="2087005"/>
                  <a:pt x="499492" y="2085107"/>
                  <a:pt x="503746" y="2083211"/>
                </a:cubicBezTo>
                <a:lnTo>
                  <a:pt x="504271" y="2080800"/>
                </a:lnTo>
                <a:lnTo>
                  <a:pt x="495833" y="2056733"/>
                </a:lnTo>
                <a:cubicBezTo>
                  <a:pt x="485691" y="2024711"/>
                  <a:pt x="477110" y="1992502"/>
                  <a:pt x="471651" y="1959919"/>
                </a:cubicBezTo>
                <a:cubicBezTo>
                  <a:pt x="471651" y="1959919"/>
                  <a:pt x="471651" y="1959919"/>
                  <a:pt x="469146" y="1961365"/>
                </a:cubicBezTo>
                <a:cubicBezTo>
                  <a:pt x="451985" y="1896948"/>
                  <a:pt x="416086" y="1834770"/>
                  <a:pt x="412680" y="1765268"/>
                </a:cubicBezTo>
                <a:cubicBezTo>
                  <a:pt x="412680" y="1765268"/>
                  <a:pt x="412680" y="1765268"/>
                  <a:pt x="415156" y="1769557"/>
                </a:cubicBezTo>
                <a:cubicBezTo>
                  <a:pt x="417771" y="1745176"/>
                  <a:pt x="392874" y="1730964"/>
                  <a:pt x="400497" y="1703693"/>
                </a:cubicBezTo>
                <a:cubicBezTo>
                  <a:pt x="400497" y="1703693"/>
                  <a:pt x="400497" y="1703693"/>
                  <a:pt x="403029" y="1696513"/>
                </a:cubicBezTo>
                <a:cubicBezTo>
                  <a:pt x="403029" y="1696513"/>
                  <a:pt x="403029" y="1696513"/>
                  <a:pt x="394309" y="1692972"/>
                </a:cubicBezTo>
                <a:cubicBezTo>
                  <a:pt x="378243" y="1659366"/>
                  <a:pt x="343416" y="1633735"/>
                  <a:pt x="358605" y="1590660"/>
                </a:cubicBezTo>
                <a:cubicBezTo>
                  <a:pt x="347520" y="1559898"/>
                  <a:pt x="312692" y="1534266"/>
                  <a:pt x="329120" y="1493335"/>
                </a:cubicBezTo>
                <a:cubicBezTo>
                  <a:pt x="321721" y="1474738"/>
                  <a:pt x="305572" y="1458332"/>
                  <a:pt x="320678" y="1432459"/>
                </a:cubicBezTo>
                <a:cubicBezTo>
                  <a:pt x="305908" y="1389529"/>
                  <a:pt x="257380" y="1357513"/>
                  <a:pt x="273863" y="1305116"/>
                </a:cubicBezTo>
                <a:cubicBezTo>
                  <a:pt x="273863" y="1305116"/>
                  <a:pt x="273863" y="1305116"/>
                  <a:pt x="275156" y="1295793"/>
                </a:cubicBezTo>
                <a:cubicBezTo>
                  <a:pt x="275156" y="1295793"/>
                  <a:pt x="275156" y="1295793"/>
                  <a:pt x="267702" y="1288662"/>
                </a:cubicBezTo>
                <a:cubicBezTo>
                  <a:pt x="247952" y="1242891"/>
                  <a:pt x="200661" y="1213019"/>
                  <a:pt x="213431" y="1154189"/>
                </a:cubicBezTo>
                <a:cubicBezTo>
                  <a:pt x="213431" y="1154189"/>
                  <a:pt x="213431" y="1154189"/>
                  <a:pt x="213460" y="1148456"/>
                </a:cubicBezTo>
                <a:cubicBezTo>
                  <a:pt x="213460" y="1148456"/>
                  <a:pt x="213460" y="1148456"/>
                  <a:pt x="206004" y="1141325"/>
                </a:cubicBezTo>
                <a:cubicBezTo>
                  <a:pt x="182596" y="1077655"/>
                  <a:pt x="117892" y="1034967"/>
                  <a:pt x="127005" y="958238"/>
                </a:cubicBezTo>
                <a:cubicBezTo>
                  <a:pt x="120815" y="947518"/>
                  <a:pt x="115864" y="938941"/>
                  <a:pt x="109675" y="928222"/>
                </a:cubicBezTo>
                <a:cubicBezTo>
                  <a:pt x="117297" y="900951"/>
                  <a:pt x="103653" y="883100"/>
                  <a:pt x="100023" y="859468"/>
                </a:cubicBezTo>
                <a:cubicBezTo>
                  <a:pt x="94904" y="885293"/>
                  <a:pt x="117297" y="900951"/>
                  <a:pt x="109675" y="928222"/>
                </a:cubicBezTo>
                <a:cubicBezTo>
                  <a:pt x="89953" y="876716"/>
                  <a:pt x="40187" y="842557"/>
                  <a:pt x="46739" y="778741"/>
                </a:cubicBezTo>
                <a:cubicBezTo>
                  <a:pt x="39339" y="760143"/>
                  <a:pt x="30674" y="745135"/>
                  <a:pt x="19533" y="725838"/>
                </a:cubicBezTo>
                <a:cubicBezTo>
                  <a:pt x="29632" y="702856"/>
                  <a:pt x="994" y="687944"/>
                  <a:pt x="11092" y="664962"/>
                </a:cubicBezTo>
                <a:cubicBezTo>
                  <a:pt x="11092" y="664962"/>
                  <a:pt x="11092" y="664962"/>
                  <a:pt x="9854" y="662818"/>
                </a:cubicBezTo>
                <a:cubicBezTo>
                  <a:pt x="-2496" y="635644"/>
                  <a:pt x="-7364" y="609867"/>
                  <a:pt x="20316" y="565299"/>
                </a:cubicBezTo>
                <a:cubicBezTo>
                  <a:pt x="31344" y="607529"/>
                  <a:pt x="46172" y="638992"/>
                  <a:pt x="55990" y="673344"/>
                </a:cubicBezTo>
                <a:cubicBezTo>
                  <a:pt x="62180" y="684064"/>
                  <a:pt x="62095" y="701265"/>
                  <a:pt x="68258" y="717719"/>
                </a:cubicBezTo>
                <a:cubicBezTo>
                  <a:pt x="79398" y="737015"/>
                  <a:pt x="88063" y="752023"/>
                  <a:pt x="95463" y="770621"/>
                </a:cubicBezTo>
                <a:cubicBezTo>
                  <a:pt x="133864" y="831353"/>
                  <a:pt x="169762" y="893530"/>
                  <a:pt x="205660" y="955707"/>
                </a:cubicBezTo>
                <a:cubicBezTo>
                  <a:pt x="224451" y="942000"/>
                  <a:pt x="244620" y="901768"/>
                  <a:pt x="264454" y="930339"/>
                </a:cubicBezTo>
                <a:cubicBezTo>
                  <a:pt x="321424" y="1023231"/>
                  <a:pt x="399661" y="1106704"/>
                  <a:pt x="416571" y="1222723"/>
                </a:cubicBezTo>
                <a:cubicBezTo>
                  <a:pt x="428923" y="1249897"/>
                  <a:pt x="443777" y="1275626"/>
                  <a:pt x="457365" y="1304944"/>
                </a:cubicBezTo>
                <a:cubicBezTo>
                  <a:pt x="499481" y="1372108"/>
                  <a:pt x="536617" y="1436429"/>
                  <a:pt x="573753" y="1500750"/>
                </a:cubicBezTo>
                <a:cubicBezTo>
                  <a:pt x="583035" y="1516830"/>
                  <a:pt x="595120" y="1534510"/>
                  <a:pt x="592097" y="1554479"/>
                </a:cubicBezTo>
                <a:lnTo>
                  <a:pt x="584723" y="1572028"/>
                </a:lnTo>
                <a:lnTo>
                  <a:pt x="584641" y="1571648"/>
                </a:lnTo>
                <a:cubicBezTo>
                  <a:pt x="583376" y="1575238"/>
                  <a:pt x="583376" y="1575238"/>
                  <a:pt x="583376" y="1575238"/>
                </a:cubicBezTo>
                <a:lnTo>
                  <a:pt x="584723" y="1572028"/>
                </a:lnTo>
                <a:lnTo>
                  <a:pt x="591147" y="1601438"/>
                </a:lnTo>
                <a:cubicBezTo>
                  <a:pt x="603711" y="1628890"/>
                  <a:pt x="629816" y="1651339"/>
                  <a:pt x="627771" y="1686825"/>
                </a:cubicBezTo>
                <a:cubicBezTo>
                  <a:pt x="625211" y="1699737"/>
                  <a:pt x="626422" y="1707615"/>
                  <a:pt x="638884" y="1711855"/>
                </a:cubicBezTo>
                <a:lnTo>
                  <a:pt x="681863" y="1783061"/>
                </a:lnTo>
                <a:lnTo>
                  <a:pt x="702693" y="1772659"/>
                </a:lnTo>
                <a:cubicBezTo>
                  <a:pt x="710888" y="1766026"/>
                  <a:pt x="718263" y="1758270"/>
                  <a:pt x="725660" y="1751992"/>
                </a:cubicBezTo>
                <a:cubicBezTo>
                  <a:pt x="741473" y="1736007"/>
                  <a:pt x="755517" y="1744629"/>
                  <a:pt x="767613" y="1766028"/>
                </a:cubicBezTo>
                <a:cubicBezTo>
                  <a:pt x="772973" y="1766615"/>
                  <a:pt x="779442" y="1769684"/>
                  <a:pt x="785910" y="1772753"/>
                </a:cubicBezTo>
                <a:cubicBezTo>
                  <a:pt x="792378" y="1775822"/>
                  <a:pt x="799953" y="1781374"/>
                  <a:pt x="806421" y="1784444"/>
                </a:cubicBezTo>
                <a:cubicBezTo>
                  <a:pt x="801061" y="1783858"/>
                  <a:pt x="801061" y="1783858"/>
                  <a:pt x="800042" y="1787289"/>
                </a:cubicBezTo>
                <a:cubicBezTo>
                  <a:pt x="797916" y="1788238"/>
                  <a:pt x="795790" y="1789186"/>
                  <a:pt x="793663" y="1790135"/>
                </a:cubicBezTo>
                <a:cubicBezTo>
                  <a:pt x="793663" y="1790135"/>
                  <a:pt x="794771" y="1792618"/>
                  <a:pt x="795879" y="1795102"/>
                </a:cubicBezTo>
                <a:cubicBezTo>
                  <a:pt x="796897" y="1791670"/>
                  <a:pt x="797916" y="1788238"/>
                  <a:pt x="800042" y="1787289"/>
                </a:cubicBezTo>
                <a:cubicBezTo>
                  <a:pt x="802169" y="1786341"/>
                  <a:pt x="804295" y="1785393"/>
                  <a:pt x="806421" y="1784444"/>
                </a:cubicBezTo>
                <a:lnTo>
                  <a:pt x="807209" y="1784202"/>
                </a:lnTo>
                <a:lnTo>
                  <a:pt x="805217" y="1776625"/>
                </a:lnTo>
                <a:cubicBezTo>
                  <a:pt x="780947" y="1697729"/>
                  <a:pt x="754177" y="1619562"/>
                  <a:pt x="727098" y="1540858"/>
                </a:cubicBezTo>
                <a:cubicBezTo>
                  <a:pt x="722175" y="1526548"/>
                  <a:pt x="718517" y="1508649"/>
                  <a:pt x="726084" y="1492845"/>
                </a:cubicBezTo>
                <a:cubicBezTo>
                  <a:pt x="726084" y="1492845"/>
                  <a:pt x="726084" y="1492845"/>
                  <a:pt x="728615" y="1485666"/>
                </a:cubicBezTo>
                <a:cubicBezTo>
                  <a:pt x="728615" y="1485666"/>
                  <a:pt x="728615" y="1485666"/>
                  <a:pt x="724902" y="1479235"/>
                </a:cubicBezTo>
                <a:cubicBezTo>
                  <a:pt x="687766" y="1414913"/>
                  <a:pt x="626860" y="1361458"/>
                  <a:pt x="627278" y="1275453"/>
                </a:cubicBezTo>
                <a:cubicBezTo>
                  <a:pt x="627278" y="1275453"/>
                  <a:pt x="627278" y="1275453"/>
                  <a:pt x="632257" y="1278297"/>
                </a:cubicBezTo>
                <a:cubicBezTo>
                  <a:pt x="632257" y="1278297"/>
                  <a:pt x="631019" y="1276153"/>
                  <a:pt x="631019" y="1276153"/>
                </a:cubicBezTo>
                <a:cubicBezTo>
                  <a:pt x="629781" y="1274008"/>
                  <a:pt x="627278" y="1275453"/>
                  <a:pt x="627278" y="1275453"/>
                </a:cubicBezTo>
                <a:cubicBezTo>
                  <a:pt x="601283" y="1230429"/>
                  <a:pt x="574050" y="1183260"/>
                  <a:pt x="546817" y="1136091"/>
                </a:cubicBezTo>
                <a:cubicBezTo>
                  <a:pt x="534438" y="1114651"/>
                  <a:pt x="515814" y="1093958"/>
                  <a:pt x="530948" y="1062351"/>
                </a:cubicBezTo>
                <a:cubicBezTo>
                  <a:pt x="524759" y="1051630"/>
                  <a:pt x="521074" y="1039464"/>
                  <a:pt x="517388" y="1027299"/>
                </a:cubicBezTo>
                <a:cubicBezTo>
                  <a:pt x="517415" y="1021565"/>
                  <a:pt x="524927" y="1017229"/>
                  <a:pt x="528724" y="1006460"/>
                </a:cubicBezTo>
                <a:cubicBezTo>
                  <a:pt x="569880" y="1014145"/>
                  <a:pt x="573455" y="1049245"/>
                  <a:pt x="589547" y="1077117"/>
                </a:cubicBezTo>
                <a:cubicBezTo>
                  <a:pt x="687366" y="1240762"/>
                  <a:pt x="791403" y="1409395"/>
                  <a:pt x="876703" y="1580267"/>
                </a:cubicBezTo>
                <a:cubicBezTo>
                  <a:pt x="901461" y="1623149"/>
                  <a:pt x="940198" y="1615077"/>
                  <a:pt x="968808" y="1635723"/>
                </a:cubicBezTo>
                <a:cubicBezTo>
                  <a:pt x="985603" y="1647467"/>
                  <a:pt x="998311" y="1665142"/>
                  <a:pt x="1014319" y="1678412"/>
                </a:cubicBezTo>
                <a:lnTo>
                  <a:pt x="1036792" y="1690966"/>
                </a:lnTo>
                <a:lnTo>
                  <a:pt x="1040617" y="1683464"/>
                </a:lnTo>
                <a:cubicBezTo>
                  <a:pt x="1043307" y="1681102"/>
                  <a:pt x="1046149" y="1681043"/>
                  <a:pt x="1049048" y="1682541"/>
                </a:cubicBezTo>
                <a:lnTo>
                  <a:pt x="1058312" y="1694137"/>
                </a:lnTo>
                <a:lnTo>
                  <a:pt x="1079619" y="1694670"/>
                </a:lnTo>
                <a:cubicBezTo>
                  <a:pt x="1073458" y="1678216"/>
                  <a:pt x="1072277" y="1664605"/>
                  <a:pt x="1082347" y="1647355"/>
                </a:cubicBezTo>
                <a:cubicBezTo>
                  <a:pt x="1082374" y="1641622"/>
                  <a:pt x="1078661" y="1635191"/>
                  <a:pt x="1076185" y="1630902"/>
                </a:cubicBezTo>
                <a:cubicBezTo>
                  <a:pt x="1057450" y="1633143"/>
                  <a:pt x="1040008" y="1626061"/>
                  <a:pt x="1036350" y="1608162"/>
                </a:cubicBezTo>
                <a:cubicBezTo>
                  <a:pt x="1018033" y="1524398"/>
                  <a:pt x="993472" y="1441383"/>
                  <a:pt x="1012654" y="1347405"/>
                </a:cubicBezTo>
                <a:cubicBezTo>
                  <a:pt x="1006577" y="1313751"/>
                  <a:pt x="991751" y="1282289"/>
                  <a:pt x="1003170" y="1244249"/>
                </a:cubicBezTo>
                <a:cubicBezTo>
                  <a:pt x="1003170" y="1244249"/>
                  <a:pt x="1003170" y="1244249"/>
                  <a:pt x="1009416" y="1243502"/>
                </a:cubicBezTo>
                <a:cubicBezTo>
                  <a:pt x="1009416" y="1243502"/>
                  <a:pt x="1009416" y="1243502"/>
                  <a:pt x="1008178" y="1241359"/>
                </a:cubicBezTo>
                <a:cubicBezTo>
                  <a:pt x="1008178" y="1241359"/>
                  <a:pt x="1005675" y="1242804"/>
                  <a:pt x="1003170" y="1244249"/>
                </a:cubicBezTo>
                <a:cubicBezTo>
                  <a:pt x="956132" y="1162776"/>
                  <a:pt x="940318" y="1077568"/>
                  <a:pt x="983217" y="984192"/>
                </a:cubicBezTo>
                <a:cubicBezTo>
                  <a:pt x="984481" y="980602"/>
                  <a:pt x="984510" y="974868"/>
                  <a:pt x="982034" y="970580"/>
                </a:cubicBezTo>
                <a:cubicBezTo>
                  <a:pt x="978349" y="958415"/>
                  <a:pt x="984649" y="946201"/>
                  <a:pt x="985944" y="936878"/>
                </a:cubicBezTo>
                <a:cubicBezTo>
                  <a:pt x="979755" y="926157"/>
                  <a:pt x="973564" y="915437"/>
                  <a:pt x="967376" y="904716"/>
                </a:cubicBezTo>
                <a:cubicBezTo>
                  <a:pt x="971172" y="893948"/>
                  <a:pt x="972466" y="884626"/>
                  <a:pt x="973760" y="875303"/>
                </a:cubicBezTo>
                <a:cubicBezTo>
                  <a:pt x="971284" y="871014"/>
                  <a:pt x="970074" y="863136"/>
                  <a:pt x="965123" y="854561"/>
                </a:cubicBezTo>
                <a:cubicBezTo>
                  <a:pt x="970158" y="845936"/>
                  <a:pt x="972690" y="838757"/>
                  <a:pt x="973984" y="829434"/>
                </a:cubicBezTo>
                <a:cubicBezTo>
                  <a:pt x="970298" y="817267"/>
                  <a:pt x="962870" y="804404"/>
                  <a:pt x="957918" y="795828"/>
                </a:cubicBezTo>
                <a:cubicBezTo>
                  <a:pt x="954206" y="789395"/>
                  <a:pt x="951729" y="785108"/>
                  <a:pt x="950520" y="777229"/>
                </a:cubicBezTo>
                <a:cubicBezTo>
                  <a:pt x="946835" y="765064"/>
                  <a:pt x="944415" y="749309"/>
                  <a:pt x="960674" y="742780"/>
                </a:cubicBezTo>
                <a:cubicBezTo>
                  <a:pt x="979437" y="734806"/>
                  <a:pt x="985599" y="751260"/>
                  <a:pt x="991788" y="761980"/>
                </a:cubicBezTo>
                <a:cubicBezTo>
                  <a:pt x="995474" y="774145"/>
                  <a:pt x="992915" y="787058"/>
                  <a:pt x="986614" y="799272"/>
                </a:cubicBezTo>
                <a:cubicBezTo>
                  <a:pt x="996517" y="816424"/>
                  <a:pt x="1005182" y="831432"/>
                  <a:pt x="1016323" y="850729"/>
                </a:cubicBezTo>
                <a:cubicBezTo>
                  <a:pt x="1013791" y="857908"/>
                  <a:pt x="1008755" y="866533"/>
                  <a:pt x="1007462" y="875856"/>
                </a:cubicBezTo>
                <a:cubicBezTo>
                  <a:pt x="1016099" y="896597"/>
                  <a:pt x="1026002" y="913751"/>
                  <a:pt x="1034667" y="928758"/>
                </a:cubicBezTo>
                <a:cubicBezTo>
                  <a:pt x="1032135" y="935937"/>
                  <a:pt x="1030841" y="945260"/>
                  <a:pt x="1030786" y="956727"/>
                </a:cubicBezTo>
                <a:cubicBezTo>
                  <a:pt x="1039422" y="977469"/>
                  <a:pt x="1050535" y="1002499"/>
                  <a:pt x="1059173" y="1023241"/>
                </a:cubicBezTo>
                <a:cubicBezTo>
                  <a:pt x="1087699" y="1061086"/>
                  <a:pt x="1114988" y="1096789"/>
                  <a:pt x="1174824" y="1113700"/>
                </a:cubicBezTo>
                <a:cubicBezTo>
                  <a:pt x="1254606" y="1136246"/>
                  <a:pt x="1351801" y="1171609"/>
                  <a:pt x="1325024" y="1287124"/>
                </a:cubicBezTo>
                <a:cubicBezTo>
                  <a:pt x="1329865" y="1318634"/>
                  <a:pt x="1369700" y="1341376"/>
                  <a:pt x="1353272" y="1382306"/>
                </a:cubicBezTo>
                <a:cubicBezTo>
                  <a:pt x="1353272" y="1382306"/>
                  <a:pt x="1353272" y="1382306"/>
                  <a:pt x="1345789" y="1380908"/>
                </a:cubicBezTo>
                <a:cubicBezTo>
                  <a:pt x="1348265" y="1385197"/>
                  <a:pt x="1348265" y="1385197"/>
                  <a:pt x="1348265" y="1385197"/>
                </a:cubicBezTo>
                <a:cubicBezTo>
                  <a:pt x="1350768" y="1383752"/>
                  <a:pt x="1350768" y="1383752"/>
                  <a:pt x="1353272" y="1382306"/>
                </a:cubicBezTo>
                <a:cubicBezTo>
                  <a:pt x="1374148" y="1453155"/>
                  <a:pt x="1445097" y="1495096"/>
                  <a:pt x="1437196" y="1579702"/>
                </a:cubicBezTo>
                <a:cubicBezTo>
                  <a:pt x="1437196" y="1579702"/>
                  <a:pt x="1437196" y="1579702"/>
                  <a:pt x="1433454" y="1579004"/>
                </a:cubicBezTo>
                <a:cubicBezTo>
                  <a:pt x="1434692" y="1581148"/>
                  <a:pt x="1434692" y="1581148"/>
                  <a:pt x="1434692" y="1581148"/>
                </a:cubicBezTo>
                <a:cubicBezTo>
                  <a:pt x="1434692" y="1581148"/>
                  <a:pt x="1434692" y="1581148"/>
                  <a:pt x="1437196" y="1579702"/>
                </a:cubicBezTo>
                <a:cubicBezTo>
                  <a:pt x="1447126" y="1591121"/>
                  <a:pt x="1448252" y="1616199"/>
                  <a:pt x="1471995" y="1611068"/>
                </a:cubicBezTo>
                <a:cubicBezTo>
                  <a:pt x="1485751" y="1605984"/>
                  <a:pt x="1485835" y="1588783"/>
                  <a:pt x="1484652" y="1575172"/>
                </a:cubicBezTo>
                <a:cubicBezTo>
                  <a:pt x="1463721" y="1515790"/>
                  <a:pt x="1432774" y="1462188"/>
                  <a:pt x="1443069" y="1399071"/>
                </a:cubicBezTo>
                <a:cubicBezTo>
                  <a:pt x="1443069" y="1399071"/>
                  <a:pt x="1443069" y="1399071"/>
                  <a:pt x="1440564" y="1400517"/>
                </a:cubicBezTo>
                <a:cubicBezTo>
                  <a:pt x="1446921" y="1376836"/>
                  <a:pt x="1419549" y="1358334"/>
                  <a:pt x="1428381" y="1338942"/>
                </a:cubicBezTo>
                <a:cubicBezTo>
                  <a:pt x="1428381" y="1338942"/>
                  <a:pt x="1428381" y="1338942"/>
                  <a:pt x="1432178" y="1328172"/>
                </a:cubicBezTo>
                <a:cubicBezTo>
                  <a:pt x="1432178" y="1328172"/>
                  <a:pt x="1432178" y="1328172"/>
                  <a:pt x="1423458" y="1324631"/>
                </a:cubicBezTo>
                <a:cubicBezTo>
                  <a:pt x="1411080" y="1303191"/>
                  <a:pt x="1392428" y="1288231"/>
                  <a:pt x="1396309" y="1260262"/>
                </a:cubicBezTo>
                <a:cubicBezTo>
                  <a:pt x="1427591" y="1245060"/>
                  <a:pt x="1453753" y="1255683"/>
                  <a:pt x="1468635" y="1275678"/>
                </a:cubicBezTo>
                <a:cubicBezTo>
                  <a:pt x="1490973" y="1302804"/>
                  <a:pt x="1505827" y="1328532"/>
                  <a:pt x="1553314" y="1318269"/>
                </a:cubicBezTo>
                <a:cubicBezTo>
                  <a:pt x="1583301" y="1312391"/>
                  <a:pt x="1590644" y="1342455"/>
                  <a:pt x="1601785" y="1361752"/>
                </a:cubicBezTo>
                <a:cubicBezTo>
                  <a:pt x="1638921" y="1426072"/>
                  <a:pt x="1676057" y="1490394"/>
                  <a:pt x="1713193" y="1554715"/>
                </a:cubicBezTo>
                <a:cubicBezTo>
                  <a:pt x="1729535" y="1530986"/>
                  <a:pt x="1705933" y="1507450"/>
                  <a:pt x="1722276" y="1483720"/>
                </a:cubicBezTo>
                <a:cubicBezTo>
                  <a:pt x="1722276" y="1483720"/>
                  <a:pt x="1722276" y="1483720"/>
                  <a:pt x="1722305" y="1477986"/>
                </a:cubicBezTo>
                <a:cubicBezTo>
                  <a:pt x="1722305" y="1477986"/>
                  <a:pt x="1722305" y="1477986"/>
                  <a:pt x="1717354" y="1469410"/>
                </a:cubicBezTo>
                <a:cubicBezTo>
                  <a:pt x="1712457" y="1449367"/>
                  <a:pt x="1688883" y="1420097"/>
                  <a:pt x="1743767" y="1428431"/>
                </a:cubicBezTo>
                <a:lnTo>
                  <a:pt x="1745005" y="1430576"/>
                </a:lnTo>
                <a:cubicBezTo>
                  <a:pt x="1779832" y="1456207"/>
                  <a:pt x="1797163" y="1486224"/>
                  <a:pt x="1800709" y="1527058"/>
                </a:cubicBezTo>
                <a:cubicBezTo>
                  <a:pt x="1796883" y="1543559"/>
                  <a:pt x="1804627" y="1555527"/>
                  <a:pt x="1811903" y="1567406"/>
                </a:cubicBezTo>
                <a:lnTo>
                  <a:pt x="1817620" y="1578963"/>
                </a:lnTo>
                <a:lnTo>
                  <a:pt x="1956460" y="1492585"/>
                </a:lnTo>
                <a:lnTo>
                  <a:pt x="1942896" y="1455328"/>
                </a:lnTo>
                <a:cubicBezTo>
                  <a:pt x="1930124" y="1418750"/>
                  <a:pt x="1918757" y="1381717"/>
                  <a:pt x="1911456" y="1343051"/>
                </a:cubicBezTo>
                <a:cubicBezTo>
                  <a:pt x="1896881" y="1259987"/>
                  <a:pt x="1859800" y="1184199"/>
                  <a:pt x="1890207" y="1092317"/>
                </a:cubicBezTo>
                <a:cubicBezTo>
                  <a:pt x="1890207" y="1092317"/>
                  <a:pt x="1890207" y="1092317"/>
                  <a:pt x="1896453" y="1091569"/>
                </a:cubicBezTo>
                <a:cubicBezTo>
                  <a:pt x="1892712" y="1090871"/>
                  <a:pt x="1891474" y="1088727"/>
                  <a:pt x="1891474" y="1088727"/>
                </a:cubicBezTo>
                <a:cubicBezTo>
                  <a:pt x="1891474" y="1088727"/>
                  <a:pt x="1891474" y="1088727"/>
                  <a:pt x="1890207" y="1092317"/>
                </a:cubicBezTo>
                <a:cubicBezTo>
                  <a:pt x="1890207" y="1092317"/>
                  <a:pt x="1890207" y="1092317"/>
                  <a:pt x="1888970" y="1090173"/>
                </a:cubicBezTo>
                <a:cubicBezTo>
                  <a:pt x="1881571" y="1071575"/>
                  <a:pt x="1870430" y="1052279"/>
                  <a:pt x="1879290" y="1027151"/>
                </a:cubicBezTo>
                <a:cubicBezTo>
                  <a:pt x="1876870" y="1011397"/>
                  <a:pt x="1873186" y="999231"/>
                  <a:pt x="1883255" y="981982"/>
                </a:cubicBezTo>
                <a:cubicBezTo>
                  <a:pt x="1883255" y="981982"/>
                  <a:pt x="1883255" y="981982"/>
                  <a:pt x="1888234" y="984824"/>
                </a:cubicBezTo>
                <a:cubicBezTo>
                  <a:pt x="1888234" y="984824"/>
                  <a:pt x="1888234" y="984824"/>
                  <a:pt x="1886996" y="982680"/>
                </a:cubicBezTo>
                <a:cubicBezTo>
                  <a:pt x="1885759" y="980537"/>
                  <a:pt x="1883255" y="981982"/>
                  <a:pt x="1883255" y="981982"/>
                </a:cubicBezTo>
                <a:cubicBezTo>
                  <a:pt x="1875828" y="969117"/>
                  <a:pt x="1873408" y="953363"/>
                  <a:pt x="1884717" y="938258"/>
                </a:cubicBezTo>
                <a:cubicBezTo>
                  <a:pt x="1855036" y="881067"/>
                  <a:pt x="1856581" y="820142"/>
                  <a:pt x="1879365" y="755531"/>
                </a:cubicBezTo>
                <a:cubicBezTo>
                  <a:pt x="1878184" y="741918"/>
                  <a:pt x="1872022" y="725465"/>
                  <a:pt x="1884568" y="712504"/>
                </a:cubicBezTo>
                <a:cubicBezTo>
                  <a:pt x="1887071" y="711058"/>
                  <a:pt x="1889576" y="709614"/>
                  <a:pt x="1893317" y="710312"/>
                </a:cubicBezTo>
                <a:cubicBezTo>
                  <a:pt x="1884568" y="712504"/>
                  <a:pt x="1884568" y="712504"/>
                  <a:pt x="1884568" y="712504"/>
                </a:cubicBezTo>
                <a:cubicBezTo>
                  <a:pt x="1867406" y="648086"/>
                  <a:pt x="1882706" y="582078"/>
                  <a:pt x="1902987" y="518912"/>
                </a:cubicBezTo>
                <a:cubicBezTo>
                  <a:pt x="1893141" y="490293"/>
                  <a:pt x="1896993" y="468057"/>
                  <a:pt x="1913337" y="444327"/>
                </a:cubicBezTo>
                <a:cubicBezTo>
                  <a:pt x="1903463" y="421441"/>
                  <a:pt x="1908581" y="395616"/>
                  <a:pt x="1923687" y="369743"/>
                </a:cubicBezTo>
                <a:cubicBezTo>
                  <a:pt x="1918791" y="349700"/>
                  <a:pt x="1901406" y="331150"/>
                  <a:pt x="1921491" y="308119"/>
                </a:cubicBezTo>
                <a:cubicBezTo>
                  <a:pt x="1921491" y="308119"/>
                  <a:pt x="1921491" y="308119"/>
                  <a:pt x="1918987" y="309564"/>
                </a:cubicBezTo>
                <a:cubicBezTo>
                  <a:pt x="1922812" y="293062"/>
                  <a:pt x="1912881" y="281644"/>
                  <a:pt x="1915470" y="262997"/>
                </a:cubicBezTo>
                <a:cubicBezTo>
                  <a:pt x="1924273" y="249337"/>
                  <a:pt x="1913105" y="235775"/>
                  <a:pt x="1914427" y="220719"/>
                </a:cubicBezTo>
                <a:cubicBezTo>
                  <a:pt x="1916958" y="213539"/>
                  <a:pt x="1916986" y="207806"/>
                  <a:pt x="1912006" y="204963"/>
                </a:cubicBezTo>
                <a:cubicBezTo>
                  <a:pt x="1914594" y="186317"/>
                  <a:pt x="1903425" y="172754"/>
                  <a:pt x="1907250" y="156252"/>
                </a:cubicBezTo>
                <a:cubicBezTo>
                  <a:pt x="1912286" y="147627"/>
                  <a:pt x="1917294" y="144736"/>
                  <a:pt x="1924776" y="146134"/>
                </a:cubicBezTo>
                <a:cubicBezTo>
                  <a:pt x="1924776" y="146134"/>
                  <a:pt x="1923538" y="143990"/>
                  <a:pt x="1922300" y="141846"/>
                </a:cubicBezTo>
                <a:cubicBezTo>
                  <a:pt x="1917294" y="144736"/>
                  <a:pt x="1912286" y="147627"/>
                  <a:pt x="1907250" y="156252"/>
                </a:cubicBezTo>
                <a:cubicBezTo>
                  <a:pt x="1898614" y="135510"/>
                  <a:pt x="1882466" y="119104"/>
                  <a:pt x="1898836" y="89642"/>
                </a:cubicBezTo>
                <a:cubicBezTo>
                  <a:pt x="1887724" y="64612"/>
                  <a:pt x="1882856" y="38835"/>
                  <a:pt x="1910508" y="0"/>
                </a:cubicBez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2458456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2_L 7">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61CEC62-5D64-462E-9F69-056CB11D4AA8}"/>
              </a:ext>
            </a:extLst>
          </p:cNvPr>
          <p:cNvSpPr>
            <a:spLocks noGrp="1"/>
          </p:cNvSpPr>
          <p:nvPr>
            <p:ph type="pic" sz="quarter" idx="14"/>
          </p:nvPr>
        </p:nvSpPr>
        <p:spPr>
          <a:xfrm>
            <a:off x="0" y="-2"/>
            <a:ext cx="9093198" cy="6858002"/>
          </a:xfrm>
          <a:custGeom>
            <a:avLst/>
            <a:gdLst>
              <a:gd name="connsiteX0" fmla="*/ 2463798 w 9093198"/>
              <a:gd name="connsiteY0" fmla="*/ 0 h 6858002"/>
              <a:gd name="connsiteX1" fmla="*/ 5525731 w 9093198"/>
              <a:gd name="connsiteY1" fmla="*/ 0 h 6858002"/>
              <a:gd name="connsiteX2" fmla="*/ 5997573 w 9093198"/>
              <a:gd name="connsiteY2" fmla="*/ 0 h 6858002"/>
              <a:gd name="connsiteX3" fmla="*/ 9093198 w 9093198"/>
              <a:gd name="connsiteY3" fmla="*/ 0 h 6858002"/>
              <a:gd name="connsiteX4" fmla="*/ 6252540 w 9093198"/>
              <a:gd name="connsiteY4" fmla="*/ 6858000 h 6858002"/>
              <a:gd name="connsiteX5" fmla="*/ 5997573 w 9093198"/>
              <a:gd name="connsiteY5" fmla="*/ 6858000 h 6858002"/>
              <a:gd name="connsiteX6" fmla="*/ 2730500 w 9093198"/>
              <a:gd name="connsiteY6" fmla="*/ 6858000 h 6858002"/>
              <a:gd name="connsiteX7" fmla="*/ 2730500 w 9093198"/>
              <a:gd name="connsiteY7" fmla="*/ 6858002 h 6858002"/>
              <a:gd name="connsiteX8" fmla="*/ 0 w 9093198"/>
              <a:gd name="connsiteY8" fmla="*/ 6858002 h 6858002"/>
              <a:gd name="connsiteX9" fmla="*/ 0 w 9093198"/>
              <a:gd name="connsiteY9" fmla="*/ 2 h 6858002"/>
              <a:gd name="connsiteX10" fmla="*/ 2463798 w 9093198"/>
              <a:gd name="connsiteY10" fmla="*/ 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93198" h="6858002">
                <a:moveTo>
                  <a:pt x="2463798" y="0"/>
                </a:moveTo>
                <a:lnTo>
                  <a:pt x="5525731" y="0"/>
                </a:lnTo>
                <a:lnTo>
                  <a:pt x="5997573" y="0"/>
                </a:lnTo>
                <a:lnTo>
                  <a:pt x="9093198" y="0"/>
                </a:lnTo>
                <a:lnTo>
                  <a:pt x="6252540" y="6858000"/>
                </a:lnTo>
                <a:lnTo>
                  <a:pt x="5997573" y="6858000"/>
                </a:lnTo>
                <a:lnTo>
                  <a:pt x="2730500" y="6858000"/>
                </a:lnTo>
                <a:lnTo>
                  <a:pt x="2730500" y="6858002"/>
                </a:lnTo>
                <a:lnTo>
                  <a:pt x="0" y="6858002"/>
                </a:lnTo>
                <a:lnTo>
                  <a:pt x="0" y="2"/>
                </a:lnTo>
                <a:lnTo>
                  <a:pt x="2463798" y="2"/>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4" name="Picture Placeholder 13"/>
          <p:cNvSpPr>
            <a:spLocks noGrp="1"/>
          </p:cNvSpPr>
          <p:nvPr>
            <p:ph type="pic" sz="quarter" idx="11" hasCustomPrompt="1"/>
          </p:nvPr>
        </p:nvSpPr>
        <p:spPr>
          <a:xfrm>
            <a:off x="7682022" y="997610"/>
            <a:ext cx="3849574" cy="4831984"/>
          </a:xfrm>
          <a:custGeom>
            <a:avLst/>
            <a:gdLst>
              <a:gd name="connsiteX0" fmla="*/ 21446 w 3849574"/>
              <a:gd name="connsiteY0" fmla="*/ 0 h 4831984"/>
              <a:gd name="connsiteX1" fmla="*/ 3831702 w 3849574"/>
              <a:gd name="connsiteY1" fmla="*/ 3571 h 4831984"/>
              <a:gd name="connsiteX2" fmla="*/ 3849574 w 3849574"/>
              <a:gd name="connsiteY2" fmla="*/ 24999 h 4831984"/>
              <a:gd name="connsiteX3" fmla="*/ 3849574 w 3849574"/>
              <a:gd name="connsiteY3" fmla="*/ 4814128 h 4831984"/>
              <a:gd name="connsiteX4" fmla="*/ 3828128 w 3849574"/>
              <a:gd name="connsiteY4" fmla="*/ 4831984 h 4831984"/>
              <a:gd name="connsiteX5" fmla="*/ 21446 w 3849574"/>
              <a:gd name="connsiteY5" fmla="*/ 4831984 h 4831984"/>
              <a:gd name="connsiteX6" fmla="*/ 0 w 3849574"/>
              <a:gd name="connsiteY6" fmla="*/ 4810556 h 4831984"/>
              <a:gd name="connsiteX7" fmla="*/ 3574 w 3849574"/>
              <a:gd name="connsiteY7" fmla="*/ 21428 h 4831984"/>
              <a:gd name="connsiteX8" fmla="*/ 21446 w 3849574"/>
              <a:gd name="connsiteY8" fmla="*/ 0 h 4831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9574" h="4831984">
                <a:moveTo>
                  <a:pt x="21446" y="0"/>
                </a:moveTo>
                <a:cubicBezTo>
                  <a:pt x="3831702" y="3571"/>
                  <a:pt x="3831702" y="3571"/>
                  <a:pt x="3831702" y="3571"/>
                </a:cubicBezTo>
                <a:cubicBezTo>
                  <a:pt x="3842425" y="3571"/>
                  <a:pt x="3849574" y="10714"/>
                  <a:pt x="3849574" y="24999"/>
                </a:cubicBezTo>
                <a:cubicBezTo>
                  <a:pt x="3849574" y="4814128"/>
                  <a:pt x="3849574" y="4814128"/>
                  <a:pt x="3849574" y="4814128"/>
                </a:cubicBezTo>
                <a:cubicBezTo>
                  <a:pt x="3849574" y="4824842"/>
                  <a:pt x="3838851" y="4831984"/>
                  <a:pt x="3828128" y="4831984"/>
                </a:cubicBezTo>
                <a:cubicBezTo>
                  <a:pt x="21446" y="4831984"/>
                  <a:pt x="21446" y="4831984"/>
                  <a:pt x="21446" y="4831984"/>
                </a:cubicBezTo>
                <a:cubicBezTo>
                  <a:pt x="10723" y="4831984"/>
                  <a:pt x="0" y="4821270"/>
                  <a:pt x="0" y="4810556"/>
                </a:cubicBezTo>
                <a:cubicBezTo>
                  <a:pt x="3574" y="21428"/>
                  <a:pt x="3574" y="21428"/>
                  <a:pt x="3574" y="21428"/>
                </a:cubicBezTo>
                <a:cubicBezTo>
                  <a:pt x="3574" y="10714"/>
                  <a:pt x="10723" y="0"/>
                  <a:pt x="21446" y="0"/>
                </a:cubicBez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3920578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7_Main Slide">
    <p:spTree>
      <p:nvGrpSpPr>
        <p:cNvPr id="1" name=""/>
        <p:cNvGrpSpPr/>
        <p:nvPr/>
      </p:nvGrpSpPr>
      <p:grpSpPr>
        <a:xfrm>
          <a:off x="0" y="0"/>
          <a:ext cx="0" cy="0"/>
          <a:chOff x="0" y="0"/>
          <a:chExt cx="0" cy="0"/>
        </a:xfrm>
      </p:grpSpPr>
      <p:sp>
        <p:nvSpPr>
          <p:cNvPr id="14" name="Picture Placeholder 16">
            <a:extLst>
              <a:ext uri="{FF2B5EF4-FFF2-40B4-BE49-F238E27FC236}">
                <a16:creationId xmlns:a16="http://schemas.microsoft.com/office/drawing/2014/main" id="{C41C69B4-0BCD-4FB4-BD2D-7ECCEE3D699E}"/>
              </a:ext>
            </a:extLst>
          </p:cNvPr>
          <p:cNvSpPr>
            <a:spLocks noGrp="1"/>
          </p:cNvSpPr>
          <p:nvPr>
            <p:ph type="pic" sz="quarter" idx="14"/>
          </p:nvPr>
        </p:nvSpPr>
        <p:spPr>
          <a:xfrm>
            <a:off x="0" y="-1"/>
            <a:ext cx="12192000" cy="4114801"/>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lIns="91440" tIns="365760" bIns="274320" anchor="t" anchorCtr="1">
            <a:noAutofit/>
          </a:bodyPr>
          <a:lstStyle>
            <a:lvl1pPr marL="0" indent="0" algn="ctr" rtl="0">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19230181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3_L 7">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5979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S23">
    <p:spTree>
      <p:nvGrpSpPr>
        <p:cNvPr id="1" name=""/>
        <p:cNvGrpSpPr/>
        <p:nvPr/>
      </p:nvGrpSpPr>
      <p:grpSpPr>
        <a:xfrm>
          <a:off x="0" y="0"/>
          <a:ext cx="0" cy="0"/>
          <a:chOff x="0" y="0"/>
          <a:chExt cx="0" cy="0"/>
        </a:xfrm>
      </p:grpSpPr>
      <p:sp>
        <p:nvSpPr>
          <p:cNvPr id="30" name="Picture Placeholder 29"/>
          <p:cNvSpPr>
            <a:spLocks noGrp="1"/>
          </p:cNvSpPr>
          <p:nvPr>
            <p:ph type="pic" sz="quarter" idx="12" hasCustomPrompt="1"/>
          </p:nvPr>
        </p:nvSpPr>
        <p:spPr>
          <a:xfrm>
            <a:off x="0" y="0"/>
            <a:ext cx="3048000" cy="2252133"/>
          </a:xfrm>
          <a:custGeom>
            <a:avLst/>
            <a:gdLst>
              <a:gd name="connsiteX0" fmla="*/ 0 w 2286000"/>
              <a:gd name="connsiteY0" fmla="*/ 0 h 1689100"/>
              <a:gd name="connsiteX1" fmla="*/ 2286000 w 2286000"/>
              <a:gd name="connsiteY1" fmla="*/ 0 h 1689100"/>
              <a:gd name="connsiteX2" fmla="*/ 2286000 w 2286000"/>
              <a:gd name="connsiteY2" fmla="*/ 1689100 h 1689100"/>
              <a:gd name="connsiteX3" fmla="*/ 0 w 2286000"/>
              <a:gd name="connsiteY3" fmla="*/ 1689100 h 1689100"/>
            </a:gdLst>
            <a:ahLst/>
            <a:cxnLst>
              <a:cxn ang="0">
                <a:pos x="connsiteX0" y="connsiteY0"/>
              </a:cxn>
              <a:cxn ang="0">
                <a:pos x="connsiteX1" y="connsiteY1"/>
              </a:cxn>
              <a:cxn ang="0">
                <a:pos x="connsiteX2" y="connsiteY2"/>
              </a:cxn>
              <a:cxn ang="0">
                <a:pos x="connsiteX3" y="connsiteY3"/>
              </a:cxn>
            </a:cxnLst>
            <a:rect l="l" t="t" r="r" b="b"/>
            <a:pathLst>
              <a:path w="2286000" h="1689100">
                <a:moveTo>
                  <a:pt x="0" y="0"/>
                </a:moveTo>
                <a:lnTo>
                  <a:pt x="2286000" y="0"/>
                </a:lnTo>
                <a:lnTo>
                  <a:pt x="2286000" y="1689100"/>
                </a:lnTo>
                <a:lnTo>
                  <a:pt x="0" y="168910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467">
                <a:solidFill>
                  <a:schemeClr val="bg1">
                    <a:lumMod val="65000"/>
                  </a:schemeClr>
                </a:solidFill>
              </a:defRPr>
            </a:lvl1pPr>
          </a:lstStyle>
          <a:p>
            <a:r>
              <a:rPr lang="en-US" dirty="0"/>
              <a:t>Image Holder</a:t>
            </a:r>
          </a:p>
        </p:txBody>
      </p:sp>
      <p:sp>
        <p:nvSpPr>
          <p:cNvPr id="31" name="Picture Placeholder 30"/>
          <p:cNvSpPr>
            <a:spLocks noGrp="1"/>
          </p:cNvSpPr>
          <p:nvPr>
            <p:ph type="pic" sz="quarter" idx="13" hasCustomPrompt="1"/>
          </p:nvPr>
        </p:nvSpPr>
        <p:spPr>
          <a:xfrm>
            <a:off x="3048000" y="0"/>
            <a:ext cx="3048000" cy="2252133"/>
          </a:xfrm>
          <a:custGeom>
            <a:avLst/>
            <a:gdLst>
              <a:gd name="connsiteX0" fmla="*/ 0 w 2286000"/>
              <a:gd name="connsiteY0" fmla="*/ 0 h 1689100"/>
              <a:gd name="connsiteX1" fmla="*/ 2286000 w 2286000"/>
              <a:gd name="connsiteY1" fmla="*/ 0 h 1689100"/>
              <a:gd name="connsiteX2" fmla="*/ 2286000 w 2286000"/>
              <a:gd name="connsiteY2" fmla="*/ 1689100 h 1689100"/>
              <a:gd name="connsiteX3" fmla="*/ 0 w 2286000"/>
              <a:gd name="connsiteY3" fmla="*/ 1689100 h 1689100"/>
            </a:gdLst>
            <a:ahLst/>
            <a:cxnLst>
              <a:cxn ang="0">
                <a:pos x="connsiteX0" y="connsiteY0"/>
              </a:cxn>
              <a:cxn ang="0">
                <a:pos x="connsiteX1" y="connsiteY1"/>
              </a:cxn>
              <a:cxn ang="0">
                <a:pos x="connsiteX2" y="connsiteY2"/>
              </a:cxn>
              <a:cxn ang="0">
                <a:pos x="connsiteX3" y="connsiteY3"/>
              </a:cxn>
            </a:cxnLst>
            <a:rect l="l" t="t" r="r" b="b"/>
            <a:pathLst>
              <a:path w="2286000" h="1689100">
                <a:moveTo>
                  <a:pt x="0" y="0"/>
                </a:moveTo>
                <a:lnTo>
                  <a:pt x="2286000" y="0"/>
                </a:lnTo>
                <a:lnTo>
                  <a:pt x="2286000" y="1689100"/>
                </a:lnTo>
                <a:lnTo>
                  <a:pt x="0" y="168910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467">
                <a:solidFill>
                  <a:schemeClr val="bg1">
                    <a:lumMod val="65000"/>
                  </a:schemeClr>
                </a:solidFill>
              </a:defRPr>
            </a:lvl1pPr>
          </a:lstStyle>
          <a:p>
            <a:r>
              <a:rPr lang="en-US" dirty="0"/>
              <a:t>Image Holder</a:t>
            </a:r>
          </a:p>
        </p:txBody>
      </p:sp>
      <p:sp>
        <p:nvSpPr>
          <p:cNvPr id="32" name="Picture Placeholder 31"/>
          <p:cNvSpPr>
            <a:spLocks noGrp="1"/>
          </p:cNvSpPr>
          <p:nvPr>
            <p:ph type="pic" sz="quarter" idx="14" hasCustomPrompt="1"/>
          </p:nvPr>
        </p:nvSpPr>
        <p:spPr>
          <a:xfrm>
            <a:off x="6096000" y="0"/>
            <a:ext cx="3048000" cy="2252133"/>
          </a:xfrm>
          <a:custGeom>
            <a:avLst/>
            <a:gdLst>
              <a:gd name="connsiteX0" fmla="*/ 0 w 2286000"/>
              <a:gd name="connsiteY0" fmla="*/ 0 h 1689100"/>
              <a:gd name="connsiteX1" fmla="*/ 2286000 w 2286000"/>
              <a:gd name="connsiteY1" fmla="*/ 0 h 1689100"/>
              <a:gd name="connsiteX2" fmla="*/ 2286000 w 2286000"/>
              <a:gd name="connsiteY2" fmla="*/ 1689100 h 1689100"/>
              <a:gd name="connsiteX3" fmla="*/ 0 w 2286000"/>
              <a:gd name="connsiteY3" fmla="*/ 1689100 h 1689100"/>
            </a:gdLst>
            <a:ahLst/>
            <a:cxnLst>
              <a:cxn ang="0">
                <a:pos x="connsiteX0" y="connsiteY0"/>
              </a:cxn>
              <a:cxn ang="0">
                <a:pos x="connsiteX1" y="connsiteY1"/>
              </a:cxn>
              <a:cxn ang="0">
                <a:pos x="connsiteX2" y="connsiteY2"/>
              </a:cxn>
              <a:cxn ang="0">
                <a:pos x="connsiteX3" y="connsiteY3"/>
              </a:cxn>
            </a:cxnLst>
            <a:rect l="l" t="t" r="r" b="b"/>
            <a:pathLst>
              <a:path w="2286000" h="1689100">
                <a:moveTo>
                  <a:pt x="0" y="0"/>
                </a:moveTo>
                <a:lnTo>
                  <a:pt x="2286000" y="0"/>
                </a:lnTo>
                <a:lnTo>
                  <a:pt x="2286000" y="1689100"/>
                </a:lnTo>
                <a:lnTo>
                  <a:pt x="0" y="168910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467">
                <a:solidFill>
                  <a:schemeClr val="bg1">
                    <a:lumMod val="65000"/>
                  </a:schemeClr>
                </a:solidFill>
              </a:defRPr>
            </a:lvl1pPr>
          </a:lstStyle>
          <a:p>
            <a:r>
              <a:rPr lang="en-US" dirty="0"/>
              <a:t>Image Holder</a:t>
            </a:r>
          </a:p>
        </p:txBody>
      </p:sp>
      <p:sp>
        <p:nvSpPr>
          <p:cNvPr id="33" name="Picture Placeholder 32"/>
          <p:cNvSpPr>
            <a:spLocks noGrp="1"/>
          </p:cNvSpPr>
          <p:nvPr>
            <p:ph type="pic" sz="quarter" idx="15" hasCustomPrompt="1"/>
          </p:nvPr>
        </p:nvSpPr>
        <p:spPr>
          <a:xfrm>
            <a:off x="9144000" y="0"/>
            <a:ext cx="3048000" cy="2252133"/>
          </a:xfrm>
          <a:custGeom>
            <a:avLst/>
            <a:gdLst>
              <a:gd name="connsiteX0" fmla="*/ 0 w 2286000"/>
              <a:gd name="connsiteY0" fmla="*/ 0 h 1689100"/>
              <a:gd name="connsiteX1" fmla="*/ 2286000 w 2286000"/>
              <a:gd name="connsiteY1" fmla="*/ 0 h 1689100"/>
              <a:gd name="connsiteX2" fmla="*/ 2286000 w 2286000"/>
              <a:gd name="connsiteY2" fmla="*/ 1689100 h 1689100"/>
              <a:gd name="connsiteX3" fmla="*/ 0 w 2286000"/>
              <a:gd name="connsiteY3" fmla="*/ 1689100 h 1689100"/>
            </a:gdLst>
            <a:ahLst/>
            <a:cxnLst>
              <a:cxn ang="0">
                <a:pos x="connsiteX0" y="connsiteY0"/>
              </a:cxn>
              <a:cxn ang="0">
                <a:pos x="connsiteX1" y="connsiteY1"/>
              </a:cxn>
              <a:cxn ang="0">
                <a:pos x="connsiteX2" y="connsiteY2"/>
              </a:cxn>
              <a:cxn ang="0">
                <a:pos x="connsiteX3" y="connsiteY3"/>
              </a:cxn>
            </a:cxnLst>
            <a:rect l="l" t="t" r="r" b="b"/>
            <a:pathLst>
              <a:path w="2286000" h="1689100">
                <a:moveTo>
                  <a:pt x="0" y="0"/>
                </a:moveTo>
                <a:lnTo>
                  <a:pt x="2286000" y="0"/>
                </a:lnTo>
                <a:lnTo>
                  <a:pt x="2286000" y="1689100"/>
                </a:lnTo>
                <a:lnTo>
                  <a:pt x="0" y="168910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467">
                <a:solidFill>
                  <a:schemeClr val="bg1">
                    <a:lumMod val="65000"/>
                  </a:schemeClr>
                </a:solidFill>
              </a:defRPr>
            </a:lvl1pPr>
          </a:lstStyle>
          <a:p>
            <a:r>
              <a:rPr lang="en-US" dirty="0"/>
              <a:t>Image Holder</a:t>
            </a:r>
          </a:p>
        </p:txBody>
      </p:sp>
      <p:sp>
        <p:nvSpPr>
          <p:cNvPr id="34" name="Picture Placeholder 33"/>
          <p:cNvSpPr>
            <a:spLocks noGrp="1"/>
          </p:cNvSpPr>
          <p:nvPr>
            <p:ph type="pic" sz="quarter" idx="16" hasCustomPrompt="1"/>
          </p:nvPr>
        </p:nvSpPr>
        <p:spPr>
          <a:xfrm>
            <a:off x="0" y="4597400"/>
            <a:ext cx="3048000" cy="2252133"/>
          </a:xfrm>
          <a:custGeom>
            <a:avLst/>
            <a:gdLst>
              <a:gd name="connsiteX0" fmla="*/ 0 w 2286000"/>
              <a:gd name="connsiteY0" fmla="*/ 0 h 1689100"/>
              <a:gd name="connsiteX1" fmla="*/ 2286000 w 2286000"/>
              <a:gd name="connsiteY1" fmla="*/ 0 h 1689100"/>
              <a:gd name="connsiteX2" fmla="*/ 2286000 w 2286000"/>
              <a:gd name="connsiteY2" fmla="*/ 1689100 h 1689100"/>
              <a:gd name="connsiteX3" fmla="*/ 0 w 2286000"/>
              <a:gd name="connsiteY3" fmla="*/ 1689100 h 1689100"/>
            </a:gdLst>
            <a:ahLst/>
            <a:cxnLst>
              <a:cxn ang="0">
                <a:pos x="connsiteX0" y="connsiteY0"/>
              </a:cxn>
              <a:cxn ang="0">
                <a:pos x="connsiteX1" y="connsiteY1"/>
              </a:cxn>
              <a:cxn ang="0">
                <a:pos x="connsiteX2" y="connsiteY2"/>
              </a:cxn>
              <a:cxn ang="0">
                <a:pos x="connsiteX3" y="connsiteY3"/>
              </a:cxn>
            </a:cxnLst>
            <a:rect l="l" t="t" r="r" b="b"/>
            <a:pathLst>
              <a:path w="2286000" h="1689100">
                <a:moveTo>
                  <a:pt x="0" y="0"/>
                </a:moveTo>
                <a:lnTo>
                  <a:pt x="2286000" y="0"/>
                </a:lnTo>
                <a:lnTo>
                  <a:pt x="2286000" y="1689100"/>
                </a:lnTo>
                <a:lnTo>
                  <a:pt x="0" y="168910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467">
                <a:solidFill>
                  <a:schemeClr val="bg1">
                    <a:lumMod val="65000"/>
                  </a:schemeClr>
                </a:solidFill>
              </a:defRPr>
            </a:lvl1pPr>
          </a:lstStyle>
          <a:p>
            <a:r>
              <a:rPr lang="en-US" dirty="0"/>
              <a:t>Image Holder</a:t>
            </a:r>
          </a:p>
        </p:txBody>
      </p:sp>
      <p:sp>
        <p:nvSpPr>
          <p:cNvPr id="35" name="Picture Placeholder 34"/>
          <p:cNvSpPr>
            <a:spLocks noGrp="1"/>
          </p:cNvSpPr>
          <p:nvPr>
            <p:ph type="pic" sz="quarter" idx="17" hasCustomPrompt="1"/>
          </p:nvPr>
        </p:nvSpPr>
        <p:spPr>
          <a:xfrm>
            <a:off x="3048000" y="4597400"/>
            <a:ext cx="3048000" cy="2252133"/>
          </a:xfrm>
          <a:custGeom>
            <a:avLst/>
            <a:gdLst>
              <a:gd name="connsiteX0" fmla="*/ 0 w 2286000"/>
              <a:gd name="connsiteY0" fmla="*/ 0 h 1689100"/>
              <a:gd name="connsiteX1" fmla="*/ 2286000 w 2286000"/>
              <a:gd name="connsiteY1" fmla="*/ 0 h 1689100"/>
              <a:gd name="connsiteX2" fmla="*/ 2286000 w 2286000"/>
              <a:gd name="connsiteY2" fmla="*/ 1689100 h 1689100"/>
              <a:gd name="connsiteX3" fmla="*/ 0 w 2286000"/>
              <a:gd name="connsiteY3" fmla="*/ 1689100 h 1689100"/>
            </a:gdLst>
            <a:ahLst/>
            <a:cxnLst>
              <a:cxn ang="0">
                <a:pos x="connsiteX0" y="connsiteY0"/>
              </a:cxn>
              <a:cxn ang="0">
                <a:pos x="connsiteX1" y="connsiteY1"/>
              </a:cxn>
              <a:cxn ang="0">
                <a:pos x="connsiteX2" y="connsiteY2"/>
              </a:cxn>
              <a:cxn ang="0">
                <a:pos x="connsiteX3" y="connsiteY3"/>
              </a:cxn>
            </a:cxnLst>
            <a:rect l="l" t="t" r="r" b="b"/>
            <a:pathLst>
              <a:path w="2286000" h="1689100">
                <a:moveTo>
                  <a:pt x="0" y="0"/>
                </a:moveTo>
                <a:lnTo>
                  <a:pt x="2286000" y="0"/>
                </a:lnTo>
                <a:lnTo>
                  <a:pt x="2286000" y="1689100"/>
                </a:lnTo>
                <a:lnTo>
                  <a:pt x="0" y="168910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467">
                <a:solidFill>
                  <a:schemeClr val="bg1">
                    <a:lumMod val="65000"/>
                  </a:schemeClr>
                </a:solidFill>
              </a:defRPr>
            </a:lvl1pPr>
          </a:lstStyle>
          <a:p>
            <a:r>
              <a:rPr lang="en-US" dirty="0"/>
              <a:t>Image Holder</a:t>
            </a:r>
          </a:p>
        </p:txBody>
      </p:sp>
      <p:sp>
        <p:nvSpPr>
          <p:cNvPr id="36" name="Picture Placeholder 35"/>
          <p:cNvSpPr>
            <a:spLocks noGrp="1"/>
          </p:cNvSpPr>
          <p:nvPr>
            <p:ph type="pic" sz="quarter" idx="18" hasCustomPrompt="1"/>
          </p:nvPr>
        </p:nvSpPr>
        <p:spPr>
          <a:xfrm>
            <a:off x="6096000" y="4597400"/>
            <a:ext cx="3048000" cy="2252133"/>
          </a:xfrm>
          <a:custGeom>
            <a:avLst/>
            <a:gdLst>
              <a:gd name="connsiteX0" fmla="*/ 0 w 2286000"/>
              <a:gd name="connsiteY0" fmla="*/ 0 h 1689100"/>
              <a:gd name="connsiteX1" fmla="*/ 2286000 w 2286000"/>
              <a:gd name="connsiteY1" fmla="*/ 0 h 1689100"/>
              <a:gd name="connsiteX2" fmla="*/ 2286000 w 2286000"/>
              <a:gd name="connsiteY2" fmla="*/ 1689100 h 1689100"/>
              <a:gd name="connsiteX3" fmla="*/ 0 w 2286000"/>
              <a:gd name="connsiteY3" fmla="*/ 1689100 h 1689100"/>
            </a:gdLst>
            <a:ahLst/>
            <a:cxnLst>
              <a:cxn ang="0">
                <a:pos x="connsiteX0" y="connsiteY0"/>
              </a:cxn>
              <a:cxn ang="0">
                <a:pos x="connsiteX1" y="connsiteY1"/>
              </a:cxn>
              <a:cxn ang="0">
                <a:pos x="connsiteX2" y="connsiteY2"/>
              </a:cxn>
              <a:cxn ang="0">
                <a:pos x="connsiteX3" y="connsiteY3"/>
              </a:cxn>
            </a:cxnLst>
            <a:rect l="l" t="t" r="r" b="b"/>
            <a:pathLst>
              <a:path w="2286000" h="1689100">
                <a:moveTo>
                  <a:pt x="0" y="0"/>
                </a:moveTo>
                <a:lnTo>
                  <a:pt x="2286000" y="0"/>
                </a:lnTo>
                <a:lnTo>
                  <a:pt x="2286000" y="1689100"/>
                </a:lnTo>
                <a:lnTo>
                  <a:pt x="0" y="168910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467">
                <a:solidFill>
                  <a:schemeClr val="bg1">
                    <a:lumMod val="65000"/>
                  </a:schemeClr>
                </a:solidFill>
              </a:defRPr>
            </a:lvl1pPr>
          </a:lstStyle>
          <a:p>
            <a:r>
              <a:rPr lang="en-US" dirty="0"/>
              <a:t>Image Holder</a:t>
            </a:r>
          </a:p>
        </p:txBody>
      </p:sp>
      <p:sp>
        <p:nvSpPr>
          <p:cNvPr id="37" name="Picture Placeholder 36"/>
          <p:cNvSpPr>
            <a:spLocks noGrp="1"/>
          </p:cNvSpPr>
          <p:nvPr>
            <p:ph type="pic" sz="quarter" idx="19" hasCustomPrompt="1"/>
          </p:nvPr>
        </p:nvSpPr>
        <p:spPr>
          <a:xfrm>
            <a:off x="9144000" y="4597400"/>
            <a:ext cx="3048000" cy="2252133"/>
          </a:xfrm>
          <a:custGeom>
            <a:avLst/>
            <a:gdLst>
              <a:gd name="connsiteX0" fmla="*/ 0 w 2286000"/>
              <a:gd name="connsiteY0" fmla="*/ 0 h 1689100"/>
              <a:gd name="connsiteX1" fmla="*/ 2286000 w 2286000"/>
              <a:gd name="connsiteY1" fmla="*/ 0 h 1689100"/>
              <a:gd name="connsiteX2" fmla="*/ 2286000 w 2286000"/>
              <a:gd name="connsiteY2" fmla="*/ 1689100 h 1689100"/>
              <a:gd name="connsiteX3" fmla="*/ 0 w 2286000"/>
              <a:gd name="connsiteY3" fmla="*/ 1689100 h 1689100"/>
            </a:gdLst>
            <a:ahLst/>
            <a:cxnLst>
              <a:cxn ang="0">
                <a:pos x="connsiteX0" y="connsiteY0"/>
              </a:cxn>
              <a:cxn ang="0">
                <a:pos x="connsiteX1" y="connsiteY1"/>
              </a:cxn>
              <a:cxn ang="0">
                <a:pos x="connsiteX2" y="connsiteY2"/>
              </a:cxn>
              <a:cxn ang="0">
                <a:pos x="connsiteX3" y="connsiteY3"/>
              </a:cxn>
            </a:cxnLst>
            <a:rect l="l" t="t" r="r" b="b"/>
            <a:pathLst>
              <a:path w="2286000" h="1689100">
                <a:moveTo>
                  <a:pt x="0" y="0"/>
                </a:moveTo>
                <a:lnTo>
                  <a:pt x="2286000" y="0"/>
                </a:lnTo>
                <a:lnTo>
                  <a:pt x="2286000" y="1689100"/>
                </a:lnTo>
                <a:lnTo>
                  <a:pt x="0" y="168910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467">
                <a:solidFill>
                  <a:schemeClr val="bg1">
                    <a:lumMod val="65000"/>
                  </a:schemeClr>
                </a:solidFill>
              </a:defRPr>
            </a:lvl1pPr>
          </a:lstStyle>
          <a:p>
            <a:r>
              <a:rPr lang="en-US" dirty="0"/>
              <a:t>Image Holder</a:t>
            </a:r>
          </a:p>
        </p:txBody>
      </p:sp>
    </p:spTree>
    <p:extLst>
      <p:ext uri="{BB962C8B-B14F-4D97-AF65-F5344CB8AC3E}">
        <p14:creationId xmlns:p14="http://schemas.microsoft.com/office/powerpoint/2010/main" val="33453944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612CFAF-8857-4BF8-913D-40681F8A885A}"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670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9660" y="609600"/>
            <a:ext cx="10989890" cy="1356360"/>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hasCustomPrompt="1"/>
          </p:nvPr>
        </p:nvSpPr>
        <p:spPr>
          <a:xfrm>
            <a:off x="589660" y="2057400"/>
            <a:ext cx="10989891" cy="4038600"/>
          </a:xfrm>
        </p:spPr>
        <p:txBody>
          <a:bodyPr/>
          <a:lstStyle>
            <a:lvl1pPr marL="228600" indent="-182880">
              <a:lnSpc>
                <a:spcPct val="114000"/>
              </a:lnSpc>
              <a:spcBef>
                <a:spcPts val="600"/>
              </a:spcBef>
              <a:spcAft>
                <a:spcPts val="0"/>
              </a:spcAft>
              <a:buClr>
                <a:srgbClr val="92D050"/>
              </a:buClr>
              <a:buFont typeface="Wingdings" panose="05000000000000000000" pitchFamily="2" charset="2"/>
              <a:buChar char="§"/>
              <a:defRPr sz="2800">
                <a:solidFill>
                  <a:schemeClr val="tx1">
                    <a:lumMod val="65000"/>
                    <a:lumOff val="35000"/>
                  </a:schemeClr>
                </a:solidFill>
              </a:defRPr>
            </a:lvl1pPr>
            <a:lvl2pPr marL="457200" indent="-182880">
              <a:lnSpc>
                <a:spcPct val="114000"/>
              </a:lnSpc>
              <a:spcBef>
                <a:spcPts val="600"/>
              </a:spcBef>
              <a:spcAft>
                <a:spcPts val="0"/>
              </a:spcAft>
              <a:buClr>
                <a:srgbClr val="92D050"/>
              </a:buClr>
              <a:buFont typeface="Wingdings" panose="05000000000000000000" pitchFamily="2" charset="2"/>
              <a:buChar char="§"/>
              <a:defRPr sz="2400">
                <a:solidFill>
                  <a:schemeClr val="tx1">
                    <a:lumMod val="65000"/>
                    <a:lumOff val="35000"/>
                  </a:schemeClr>
                </a:solidFill>
              </a:defRPr>
            </a:lvl2pPr>
            <a:lvl3pPr marL="731520" indent="-182880">
              <a:lnSpc>
                <a:spcPct val="114000"/>
              </a:lnSpc>
              <a:spcBef>
                <a:spcPts val="600"/>
              </a:spcBef>
              <a:spcAft>
                <a:spcPts val="0"/>
              </a:spcAft>
              <a:buClr>
                <a:srgbClr val="92D050"/>
              </a:buClr>
              <a:buFont typeface="Wingdings" panose="05000000000000000000" pitchFamily="2" charset="2"/>
              <a:buChar char="§"/>
              <a:defRPr sz="2000">
                <a:solidFill>
                  <a:schemeClr val="tx1">
                    <a:lumMod val="65000"/>
                    <a:lumOff val="35000"/>
                  </a:schemeClr>
                </a:solidFill>
              </a:defRPr>
            </a:lvl3pPr>
            <a:lvl4pPr marL="1005840" indent="-182880">
              <a:lnSpc>
                <a:spcPct val="114000"/>
              </a:lnSpc>
              <a:spcBef>
                <a:spcPts val="600"/>
              </a:spcBef>
              <a:spcAft>
                <a:spcPts val="0"/>
              </a:spcAft>
              <a:buClr>
                <a:srgbClr val="92D050"/>
              </a:buClr>
              <a:buFont typeface="Wingdings" panose="05000000000000000000" pitchFamily="2" charset="2"/>
              <a:buChar char="§"/>
              <a:defRPr sz="1800">
                <a:solidFill>
                  <a:schemeClr val="tx1">
                    <a:lumMod val="65000"/>
                    <a:lumOff val="35000"/>
                  </a:schemeClr>
                </a:solidFill>
              </a:defRPr>
            </a:lvl4pPr>
            <a:lvl5pPr marL="1280160" indent="-182880">
              <a:buClr>
                <a:srgbClr val="92D050"/>
              </a:buClr>
              <a:buFont typeface="Wingdings" panose="05000000000000000000" pitchFamily="2" charset="2"/>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a:xfrm>
            <a:off x="9944827" y="6187440"/>
            <a:ext cx="1706217" cy="365125"/>
          </a:xfrm>
        </p:spPr>
        <p:txBody>
          <a:bodyPr/>
          <a:lstStyle>
            <a:lvl1pPr>
              <a:defRPr>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017821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2CFAF-8857-4BF8-913D-40681F8A885A}"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012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12CFAF-8857-4BF8-913D-40681F8A885A}" type="slidenum">
              <a:rPr lang="en-US" smtClean="0"/>
              <a:t>‹#›</a:t>
            </a:fld>
            <a:endParaRPr lang="en-US" dirty="0"/>
          </a:p>
        </p:txBody>
      </p:sp>
    </p:spTree>
    <p:extLst>
      <p:ext uri="{BB962C8B-B14F-4D97-AF65-F5344CB8AC3E}">
        <p14:creationId xmlns:p14="http://schemas.microsoft.com/office/powerpoint/2010/main" val="827444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418AB3"/>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12CFAF-8857-4BF8-913D-40681F8A885A}" type="slidenum">
              <a:rPr lang="en-US" smtClean="0"/>
              <a:t>‹#›</a:t>
            </a:fld>
            <a:endParaRPr lang="en-US" dirty="0"/>
          </a:p>
        </p:txBody>
      </p:sp>
    </p:spTree>
    <p:extLst>
      <p:ext uri="{BB962C8B-B14F-4D97-AF65-F5344CB8AC3E}">
        <p14:creationId xmlns:p14="http://schemas.microsoft.com/office/powerpoint/2010/main" val="666277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418AB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12CFAF-8857-4BF8-913D-40681F8A885A}" type="slidenum">
              <a:rPr lang="en-US" smtClean="0"/>
              <a:t>‹#›</a:t>
            </a:fld>
            <a:endParaRPr lang="en-US" dirty="0"/>
          </a:p>
        </p:txBody>
      </p:sp>
    </p:spTree>
    <p:extLst>
      <p:ext uri="{BB962C8B-B14F-4D97-AF65-F5344CB8AC3E}">
        <p14:creationId xmlns:p14="http://schemas.microsoft.com/office/powerpoint/2010/main" val="2917548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3_L 7">
    <p:spTree>
      <p:nvGrpSpPr>
        <p:cNvPr id="1" name=""/>
        <p:cNvGrpSpPr/>
        <p:nvPr/>
      </p:nvGrpSpPr>
      <p:grpSpPr>
        <a:xfrm>
          <a:off x="0" y="0"/>
          <a:ext cx="0" cy="0"/>
          <a:chOff x="0" y="0"/>
          <a:chExt cx="0" cy="0"/>
        </a:xfrm>
      </p:grpSpPr>
      <p:sp>
        <p:nvSpPr>
          <p:cNvPr id="13" name="Picture Placeholder 16">
            <a:extLst>
              <a:ext uri="{FF2B5EF4-FFF2-40B4-BE49-F238E27FC236}">
                <a16:creationId xmlns:a16="http://schemas.microsoft.com/office/drawing/2014/main" id="{ED96DAC1-DDA3-4C03-992C-1296D330A95B}"/>
              </a:ext>
            </a:extLst>
          </p:cNvPr>
          <p:cNvSpPr>
            <a:spLocks noGrp="1"/>
          </p:cNvSpPr>
          <p:nvPr>
            <p:ph type="pic" sz="quarter" idx="14"/>
          </p:nvPr>
        </p:nvSpPr>
        <p:spPr>
          <a:xfrm>
            <a:off x="0" y="0"/>
            <a:ext cx="12192000"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3" name="Slide Number Placeholder 3">
            <a:extLst>
              <a:ext uri="{FF2B5EF4-FFF2-40B4-BE49-F238E27FC236}">
                <a16:creationId xmlns:a16="http://schemas.microsoft.com/office/drawing/2014/main" id="{7F3F8D73-5647-4490-BF4D-01B249DBD7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2CFAF-8857-4BF8-913D-40681F8A885A}" type="slidenum">
              <a:rPr lang="en-US" smtClean="0"/>
              <a:t>‹#›</a:t>
            </a:fld>
            <a:endParaRPr lang="en-US" dirty="0"/>
          </a:p>
        </p:txBody>
      </p:sp>
    </p:spTree>
    <p:extLst>
      <p:ext uri="{BB962C8B-B14F-4D97-AF65-F5344CB8AC3E}">
        <p14:creationId xmlns:p14="http://schemas.microsoft.com/office/powerpoint/2010/main" val="21128817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12CFAF-8857-4BF8-913D-40681F8A885A}" type="slidenum">
              <a:rPr lang="en-US" smtClean="0"/>
              <a:t>‹#›</a:t>
            </a:fld>
            <a:endParaRPr lang="en-US" dirty="0"/>
          </a:p>
        </p:txBody>
      </p:sp>
    </p:spTree>
    <p:extLst>
      <p:ext uri="{BB962C8B-B14F-4D97-AF65-F5344CB8AC3E}">
        <p14:creationId xmlns:p14="http://schemas.microsoft.com/office/powerpoint/2010/main" val="39265599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12CFAF-8857-4BF8-913D-40681F8A885A}" type="slidenum">
              <a:rPr lang="en-US" smtClean="0"/>
              <a:t>‹#›</a:t>
            </a:fld>
            <a:endParaRPr lang="en-US" dirty="0"/>
          </a:p>
        </p:txBody>
      </p:sp>
    </p:spTree>
    <p:extLst>
      <p:ext uri="{BB962C8B-B14F-4D97-AF65-F5344CB8AC3E}">
        <p14:creationId xmlns:p14="http://schemas.microsoft.com/office/powerpoint/2010/main" val="34135568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12CFAF-8857-4BF8-913D-40681F8A885A}" type="slidenum">
              <a:rPr lang="en-US" smtClean="0"/>
              <a:t>‹#›</a:t>
            </a:fld>
            <a:endParaRPr lang="en-US" dirty="0"/>
          </a:p>
        </p:txBody>
      </p:sp>
    </p:spTree>
    <p:extLst>
      <p:ext uri="{BB962C8B-B14F-4D97-AF65-F5344CB8AC3E}">
        <p14:creationId xmlns:p14="http://schemas.microsoft.com/office/powerpoint/2010/main" val="36036667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2CFAF-8857-4BF8-913D-40681F8A885A}" type="slidenum">
              <a:rPr lang="en-US" smtClean="0"/>
              <a:t>‹#›</a:t>
            </a:fld>
            <a:endParaRPr lang="en-US" dirty="0"/>
          </a:p>
        </p:txBody>
      </p:sp>
    </p:spTree>
    <p:extLst>
      <p:ext uri="{BB962C8B-B14F-4D97-AF65-F5344CB8AC3E}">
        <p14:creationId xmlns:p14="http://schemas.microsoft.com/office/powerpoint/2010/main" val="6934898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2CFAF-8857-4BF8-913D-40681F8A885A}" type="slidenum">
              <a:rPr lang="en-US" smtClean="0"/>
              <a:t>‹#›</a:t>
            </a:fld>
            <a:endParaRPr lang="en-US" dirty="0"/>
          </a:p>
        </p:txBody>
      </p:sp>
    </p:spTree>
    <p:extLst>
      <p:ext uri="{BB962C8B-B14F-4D97-AF65-F5344CB8AC3E}">
        <p14:creationId xmlns:p14="http://schemas.microsoft.com/office/powerpoint/2010/main" val="38850719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79_L 7">
    <p:spTree>
      <p:nvGrpSpPr>
        <p:cNvPr id="1" name=""/>
        <p:cNvGrpSpPr/>
        <p:nvPr/>
      </p:nvGrpSpPr>
      <p:grpSpPr>
        <a:xfrm>
          <a:off x="0" y="0"/>
          <a:ext cx="0" cy="0"/>
          <a:chOff x="0" y="0"/>
          <a:chExt cx="0" cy="0"/>
        </a:xfrm>
      </p:grpSpPr>
      <p:sp>
        <p:nvSpPr>
          <p:cNvPr id="3" name="Picture Placeholder 16">
            <a:extLst>
              <a:ext uri="{FF2B5EF4-FFF2-40B4-BE49-F238E27FC236}">
                <a16:creationId xmlns:a16="http://schemas.microsoft.com/office/drawing/2014/main" id="{327E2804-5EC8-47FE-867F-A396C3B9809A}"/>
              </a:ext>
            </a:extLst>
          </p:cNvPr>
          <p:cNvSpPr>
            <a:spLocks noGrp="1"/>
          </p:cNvSpPr>
          <p:nvPr>
            <p:ph type="pic" sz="quarter" idx="14"/>
          </p:nvPr>
        </p:nvSpPr>
        <p:spPr>
          <a:xfrm>
            <a:off x="0" y="0"/>
            <a:ext cx="5820229"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23176578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63_L 7">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B641314-3183-4E5E-8DCA-DF2411636968}"/>
              </a:ext>
            </a:extLst>
          </p:cNvPr>
          <p:cNvSpPr>
            <a:spLocks noGrp="1"/>
          </p:cNvSpPr>
          <p:nvPr>
            <p:ph type="pic" sz="quarter" idx="19"/>
          </p:nvPr>
        </p:nvSpPr>
        <p:spPr>
          <a:xfrm>
            <a:off x="0" y="0"/>
            <a:ext cx="7594333" cy="6858001"/>
          </a:xfrm>
          <a:custGeom>
            <a:avLst/>
            <a:gdLst>
              <a:gd name="connsiteX0" fmla="*/ 3751875 w 7594333"/>
              <a:gd name="connsiteY0" fmla="*/ 0 h 6858001"/>
              <a:gd name="connsiteX1" fmla="*/ 7594333 w 7594333"/>
              <a:gd name="connsiteY1" fmla="*/ 0 h 6858001"/>
              <a:gd name="connsiteX2" fmla="*/ 3842458 w 7594333"/>
              <a:gd name="connsiteY2" fmla="*/ 6858001 h 6858001"/>
              <a:gd name="connsiteX3" fmla="*/ 0 w 7594333"/>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7594333" h="6858001">
                <a:moveTo>
                  <a:pt x="3751875" y="0"/>
                </a:moveTo>
                <a:lnTo>
                  <a:pt x="7594333" y="0"/>
                </a:lnTo>
                <a:lnTo>
                  <a:pt x="3842458" y="6858001"/>
                </a:lnTo>
                <a:lnTo>
                  <a:pt x="0" y="6858001"/>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3204880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1_L 7">
    <p:spTree>
      <p:nvGrpSpPr>
        <p:cNvPr id="1" name=""/>
        <p:cNvGrpSpPr/>
        <p:nvPr/>
      </p:nvGrpSpPr>
      <p:grpSpPr>
        <a:xfrm>
          <a:off x="0" y="0"/>
          <a:ext cx="0" cy="0"/>
          <a:chOff x="0" y="0"/>
          <a:chExt cx="0" cy="0"/>
        </a:xfrm>
      </p:grpSpPr>
      <p:sp>
        <p:nvSpPr>
          <p:cNvPr id="13" name="Picture Placeholder 16">
            <a:extLst>
              <a:ext uri="{FF2B5EF4-FFF2-40B4-BE49-F238E27FC236}">
                <a16:creationId xmlns:a16="http://schemas.microsoft.com/office/drawing/2014/main" id="{ED96DAC1-DDA3-4C03-992C-1296D330A95B}"/>
              </a:ext>
            </a:extLst>
          </p:cNvPr>
          <p:cNvSpPr>
            <a:spLocks noGrp="1"/>
          </p:cNvSpPr>
          <p:nvPr>
            <p:ph type="pic" sz="quarter" idx="14"/>
          </p:nvPr>
        </p:nvSpPr>
        <p:spPr>
          <a:xfrm>
            <a:off x="0" y="0"/>
            <a:ext cx="12192000"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3" name="Text Placeholder 3">
            <a:extLst>
              <a:ext uri="{FF2B5EF4-FFF2-40B4-BE49-F238E27FC236}">
                <a16:creationId xmlns:a16="http://schemas.microsoft.com/office/drawing/2014/main" id="{5F6A3497-E16A-4F03-B695-822A0501B95D}"/>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 name="Title 2">
            <a:extLst>
              <a:ext uri="{FF2B5EF4-FFF2-40B4-BE49-F238E27FC236}">
                <a16:creationId xmlns:a16="http://schemas.microsoft.com/office/drawing/2014/main" id="{9D04BAEA-3118-4E07-9CF8-FADBD7E735B7}"/>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
        <p:nvSpPr>
          <p:cNvPr id="5" name="Slide Number Placeholder 3">
            <a:extLst>
              <a:ext uri="{FF2B5EF4-FFF2-40B4-BE49-F238E27FC236}">
                <a16:creationId xmlns:a16="http://schemas.microsoft.com/office/drawing/2014/main" id="{DE66B686-A4D2-454C-819A-9D9C80CD5F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2CFAF-8857-4BF8-913D-40681F8A885A}" type="slidenum">
              <a:rPr lang="en-US" smtClean="0"/>
              <a:t>‹#›</a:t>
            </a:fld>
            <a:endParaRPr lang="en-US" dirty="0"/>
          </a:p>
        </p:txBody>
      </p:sp>
    </p:spTree>
    <p:extLst>
      <p:ext uri="{BB962C8B-B14F-4D97-AF65-F5344CB8AC3E}">
        <p14:creationId xmlns:p14="http://schemas.microsoft.com/office/powerpoint/2010/main" val="264176217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780067-6395-47C8-8CC5-3167991489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B4A1575-1D3B-4061-BCCF-A9035C3FEA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4" name="Slide Number Placeholder 3">
            <a:extLst>
              <a:ext uri="{FF2B5EF4-FFF2-40B4-BE49-F238E27FC236}">
                <a16:creationId xmlns:a16="http://schemas.microsoft.com/office/drawing/2014/main" id="{295E7017-7198-4BFC-82CA-C68414E25E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lumMod val="90000"/>
                    <a:lumOff val="10000"/>
                  </a:schemeClr>
                </a:solidFill>
                <a:latin typeface="Arial" panose="020B0604020202020204" pitchFamily="34" charset="0"/>
                <a:cs typeface="Arial" panose="020B0604020202020204" pitchFamily="34" charset="0"/>
              </a:defRPr>
            </a:lvl1pPr>
          </a:lstStyle>
          <a:p>
            <a:fld id="{1612CFAF-8857-4BF8-913D-40681F8A885A}" type="slidenum">
              <a:rPr lang="en-US" smtClean="0"/>
              <a:pPr/>
              <a:t>‹#›</a:t>
            </a:fld>
            <a:endParaRPr lang="en-US" dirty="0"/>
          </a:p>
        </p:txBody>
      </p:sp>
    </p:spTree>
    <p:extLst>
      <p:ext uri="{BB962C8B-B14F-4D97-AF65-F5344CB8AC3E}">
        <p14:creationId xmlns:p14="http://schemas.microsoft.com/office/powerpoint/2010/main" val="2144061047"/>
      </p:ext>
    </p:extLst>
  </p:cSld>
  <p:clrMap bg1="lt1" tx1="dk1" bg2="lt2" tx2="dk2" accent1="accent1" accent2="accent2" accent3="accent3" accent4="accent4" accent5="accent5" accent6="accent6" hlink="hlink" folHlink="folHlink"/>
  <p:sldLayoutIdLst>
    <p:sldLayoutId id="2147483754" r:id="rId1"/>
    <p:sldLayoutId id="2147483761" r:id="rId2"/>
    <p:sldLayoutId id="2147483863" r:id="rId3"/>
    <p:sldLayoutId id="2147483864" r:id="rId4"/>
    <p:sldLayoutId id="2147483865" r:id="rId5"/>
    <p:sldLayoutId id="2147483866" r:id="rId6"/>
    <p:sldLayoutId id="2147483867" r:id="rId7"/>
    <p:sldLayoutId id="2147483778" r:id="rId8"/>
    <p:sldLayoutId id="2147483856" r:id="rId9"/>
    <p:sldLayoutId id="2147483861" r:id="rId10"/>
    <p:sldLayoutId id="2147483862" r:id="rId11"/>
    <p:sldLayoutId id="2147483809" r:id="rId12"/>
    <p:sldLayoutId id="2147483807" r:id="rId13"/>
    <p:sldLayoutId id="2147483814" r:id="rId14"/>
    <p:sldLayoutId id="2147483812" r:id="rId15"/>
    <p:sldLayoutId id="2147483810" r:id="rId16"/>
    <p:sldLayoutId id="2147483799" r:id="rId17"/>
    <p:sldLayoutId id="2147483800" r:id="rId18"/>
    <p:sldLayoutId id="2147483779" r:id="rId19"/>
    <p:sldLayoutId id="2147483780" r:id="rId20"/>
    <p:sldLayoutId id="2147483781" r:id="rId21"/>
    <p:sldLayoutId id="2147483782" r:id="rId22"/>
    <p:sldLayoutId id="2147483786" r:id="rId23"/>
    <p:sldLayoutId id="2147483787" r:id="rId24"/>
    <p:sldLayoutId id="2147483788" r:id="rId25"/>
    <p:sldLayoutId id="2147483789" r:id="rId26"/>
    <p:sldLayoutId id="2147483783" r:id="rId27"/>
    <p:sldLayoutId id="2147483790" r:id="rId28"/>
    <p:sldLayoutId id="2147483791" r:id="rId29"/>
    <p:sldLayoutId id="2147483763" r:id="rId30"/>
    <p:sldLayoutId id="2147483860" r:id="rId31"/>
    <p:sldLayoutId id="2147483784" r:id="rId32"/>
    <p:sldLayoutId id="2147483813" r:id="rId33"/>
    <p:sldLayoutId id="2147483815" r:id="rId34"/>
    <p:sldLayoutId id="2147483785" r:id="rId35"/>
    <p:sldLayoutId id="2147483767" r:id="rId36"/>
    <p:sldLayoutId id="2147483768" r:id="rId37"/>
    <p:sldLayoutId id="2147483808" r:id="rId38"/>
    <p:sldLayoutId id="2147483797" r:id="rId39"/>
    <p:sldLayoutId id="2147483766" r:id="rId40"/>
    <p:sldLayoutId id="2147483859" r:id="rId41"/>
    <p:sldLayoutId id="2147483769" r:id="rId42"/>
    <p:sldLayoutId id="2147483770" r:id="rId43"/>
    <p:sldLayoutId id="2147483857" r:id="rId44"/>
    <p:sldLayoutId id="2147483765" r:id="rId45"/>
    <p:sldLayoutId id="2147483771" r:id="rId46"/>
    <p:sldLayoutId id="2147483792" r:id="rId47"/>
    <p:sldLayoutId id="2147483793" r:id="rId48"/>
    <p:sldLayoutId id="2147483803" r:id="rId49"/>
    <p:sldLayoutId id="2147483805" r:id="rId50"/>
    <p:sldLayoutId id="2147483804" r:id="rId51"/>
    <p:sldLayoutId id="2147483773" r:id="rId52"/>
    <p:sldLayoutId id="2147483777" r:id="rId53"/>
    <p:sldLayoutId id="2147483774" r:id="rId54"/>
    <p:sldLayoutId id="2147483772" r:id="rId55"/>
    <p:sldLayoutId id="2147483794" r:id="rId56"/>
    <p:sldLayoutId id="2147483801" r:id="rId57"/>
    <p:sldLayoutId id="2147483802" r:id="rId58"/>
    <p:sldLayoutId id="2147483795" r:id="rId59"/>
    <p:sldLayoutId id="2147483796" r:id="rId60"/>
    <p:sldLayoutId id="2147483798" r:id="rId61"/>
    <p:sldLayoutId id="2147483816" r:id="rId62"/>
    <p:sldLayoutId id="2147483846" r:id="rId63"/>
    <p:sldLayoutId id="2147483847" r:id="rId64"/>
    <p:sldLayoutId id="2147483848" r:id="rId65"/>
    <p:sldLayoutId id="2147483849" r:id="rId66"/>
    <p:sldLayoutId id="2147483855" r:id="rId67"/>
    <p:sldLayoutId id="2147483853" r:id="rId68"/>
    <p:sldLayoutId id="2147483852" r:id="rId69"/>
    <p:sldLayoutId id="2147483854" r:id="rId70"/>
    <p:sldLayoutId id="2147483851" r:id="rId71"/>
    <p:sldLayoutId id="2147483858" r:id="rId72"/>
    <p:sldLayoutId id="2147483868" r:id="rId73"/>
  </p:sldLayoutIdLst>
  <p:hf hdr="0" ftr="0" dt="0"/>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114000"/>
        </a:lnSpc>
        <a:spcBef>
          <a:spcPts val="1000"/>
        </a:spcBef>
        <a:buClr>
          <a:schemeClr val="accent6"/>
        </a:buClr>
        <a:buFont typeface="Wingdings" panose="05000000000000000000" pitchFamily="2" charset="2"/>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5"/>
        </a:buClr>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3">
            <a:lumMod val="20000"/>
            <a:lumOff val="80000"/>
          </a:schemeClr>
        </a:buClr>
        <a:buFont typeface="Wingdings" panose="05000000000000000000" pitchFamily="2" charset="2"/>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a:pPr/>
              <a:t>9/30/21</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1612CFAF-8857-4BF8-913D-40681F8A885A}" type="slidenum">
              <a:rPr lang="en-US" smtClean="0"/>
              <a:pPr/>
              <a:t>‹#›</a:t>
            </a:fld>
            <a:endParaRPr lang="en-US" dirty="0"/>
          </a:p>
        </p:txBody>
      </p:sp>
    </p:spTree>
    <p:extLst>
      <p:ext uri="{BB962C8B-B14F-4D97-AF65-F5344CB8AC3E}">
        <p14:creationId xmlns:p14="http://schemas.microsoft.com/office/powerpoint/2010/main" val="3755042179"/>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81.xml"/><Relationship Id="rId5" Type="http://schemas.openxmlformats.org/officeDocument/2006/relationships/hyperlink" Target="https://assets.ctfassets.net/p0qf7j048i0q/24s5adt3xYto4Ri8QwBJxo/3121f047b5e8882dd2dc706d40be17b2/Anatomy_of_an_IEP_Understood.pdf"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8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8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8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5.xml"/><Relationship Id="rId4" Type="http://schemas.openxmlformats.org/officeDocument/2006/relationships/image" Target="../media/image14.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5.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80.xml"/><Relationship Id="rId4" Type="http://schemas.openxmlformats.org/officeDocument/2006/relationships/hyperlink" Target="http://yukaichou.com/gamification-study/behavior-principles-and-good-game-desig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80.xml"/><Relationship Id="rId5" Type="http://schemas.openxmlformats.org/officeDocument/2006/relationships/image" Target="../media/image17.png"/><Relationship Id="rId4" Type="http://schemas.openxmlformats.org/officeDocument/2006/relationships/hyperlink" Target="http://logopediaenespecial.blogspot.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80.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80.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80.xml"/><Relationship Id="rId5" Type="http://schemas.openxmlformats.org/officeDocument/2006/relationships/image" Target="../media/image23.emf"/><Relationship Id="rId4" Type="http://schemas.openxmlformats.org/officeDocument/2006/relationships/hyperlink" Target="https://www.flickr.com/photos/sunraven0/5451897212/"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jjdinnovations.com/design/inclusive-design/" TargetMode="External"/><Relationship Id="rId2" Type="http://schemas.openxmlformats.org/officeDocument/2006/relationships/image" Target="../media/image24.png"/><Relationship Id="rId1" Type="http://schemas.openxmlformats.org/officeDocument/2006/relationships/slideLayout" Target="../slideLayouts/slideLayout80.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5.xml"/><Relationship Id="rId4" Type="http://schemas.openxmlformats.org/officeDocument/2006/relationships/hyperlink" Target="http://clavesliderazgoresponsable.blogspot.com/2018/05/3-conductas-intolerables-en-un-equipo.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5.xml"/></Relationships>
</file>

<file path=ppt/slides/_rels/slide33.xml.rels><?xml version="1.0" encoding="UTF-8" standalone="yes"?>
<Relationships xmlns="http://schemas.openxmlformats.org/package/2006/relationships"><Relationship Id="rId3" Type="http://schemas.openxmlformats.org/officeDocument/2006/relationships/hyperlink" Target="https://supportservices.jobcorps.gov/health/Documents/MentalHealth/Educational_and_Psychological_Assessment_Guidelines.docx" TargetMode="External"/><Relationship Id="rId2" Type="http://schemas.openxmlformats.org/officeDocument/2006/relationships/notesSlide" Target="../notesSlides/notesSlide31.xml"/><Relationship Id="rId1" Type="http://schemas.openxmlformats.org/officeDocument/2006/relationships/slideLayout" Target="../slideLayouts/slideLayout7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0.xml"/><Relationship Id="rId1" Type="http://schemas.openxmlformats.org/officeDocument/2006/relationships/video" Target="https://www.youtube.com/embed/0J8q6i7LtMs?start=72&amp;feature=oembed" TargetMode="External"/><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6.xml"/><Relationship Id="rId1" Type="http://schemas.openxmlformats.org/officeDocument/2006/relationships/video" Target="https://www.youtube.com/embed/Sf3R3iGi4FY?feature=oembed" TargetMode="External"/><Relationship Id="rId5" Type="http://schemas.openxmlformats.org/officeDocument/2006/relationships/image" Target="../media/image28.jpeg"/><Relationship Id="rId4" Type="http://schemas.openxmlformats.org/officeDocument/2006/relationships/hyperlink" Target="https://assets.ctfassets.net/p0qf7j048i0q/1IozAIyx3BkKoLL5TfR2Lq/76668dc8206eac5b828ddd7338a504ab/Sample_IEP_Transition_Plan_Understood.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8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0.xml"/><Relationship Id="rId1" Type="http://schemas.openxmlformats.org/officeDocument/2006/relationships/video" Target="https://www.youtube.com/embed/jSI4nxfC49U?feature=oembed" TargetMode="External"/><Relationship Id="rId6" Type="http://schemas.openxmlformats.org/officeDocument/2006/relationships/comments" Target="../comments/comment1.xml"/><Relationship Id="rId5" Type="http://schemas.openxmlformats.org/officeDocument/2006/relationships/hyperlink" Target="https://youtu.be/jSI4nxfC49U" TargetMode="Externa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5.xml"/></Relationships>
</file>

<file path=ppt/slides/_rels/slide40.xml.rels><?xml version="1.0" encoding="UTF-8" standalone="yes"?>
<Relationships xmlns="http://schemas.openxmlformats.org/package/2006/relationships"><Relationship Id="rId3" Type="http://schemas.openxmlformats.org/officeDocument/2006/relationships/hyperlink" Target="https://www.yumpu.com/en/document/read/53160538/section-504-student-services-plan" TargetMode="External"/><Relationship Id="rId2" Type="http://schemas.openxmlformats.org/officeDocument/2006/relationships/notesSlide" Target="../notesSlides/notesSlide38.xml"/><Relationship Id="rId1" Type="http://schemas.openxmlformats.org/officeDocument/2006/relationships/slideLayout" Target="../slideLayouts/slideLayout86.xml"/><Relationship Id="rId5" Type="http://schemas.openxmlformats.org/officeDocument/2006/relationships/hyperlink" Target="http://forms.dadeschools.net/webpdf/6287.pdf" TargetMode="External"/><Relationship Id="rId4" Type="http://schemas.openxmlformats.org/officeDocument/2006/relationships/hyperlink" Target="https://www.pbisworld.com/wp-content/uploads/Oppositional-Defiant-Disrespectful-BIP.do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86.xml"/><Relationship Id="rId4" Type="http://schemas.openxmlformats.org/officeDocument/2006/relationships/hyperlink" Target="http://theconversation.com/productivity-commission-hastens-slowly-on-national-disability-insurance-scheme-2776"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3">
            <a:extLst>
              <a:ext uri="{FF2B5EF4-FFF2-40B4-BE49-F238E27FC236}">
                <a16:creationId xmlns:a16="http://schemas.microsoft.com/office/drawing/2014/main" id="{C34FB1BE-B6D3-487C-B955-B91468561056}"/>
              </a:ext>
            </a:extLst>
          </p:cNvPr>
          <p:cNvSpPr txBox="1">
            <a:spLocks/>
          </p:cNvSpPr>
          <p:nvPr/>
        </p:nvSpPr>
        <p:spPr>
          <a:xfrm>
            <a:off x="9006840" y="61531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90000"/>
                    <a:lumOff val="1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2CFAF-8857-4BF8-913D-40681F8A885A}" type="slidenum">
              <a:rPr lang="en-US" smtClean="0"/>
              <a:pPr/>
              <a:t>1</a:t>
            </a:fld>
            <a:endParaRPr lang="en-US" dirty="0"/>
          </a:p>
        </p:txBody>
      </p:sp>
      <p:pic>
        <p:nvPicPr>
          <p:cNvPr id="14338" name="Picture 2" descr="Classroom Help for Cystinosis Students | Cystinosis United">
            <a:extLst>
              <a:ext uri="{FF2B5EF4-FFF2-40B4-BE49-F238E27FC236}">
                <a16:creationId xmlns:a16="http://schemas.microsoft.com/office/drawing/2014/main" id="{122C4248-3D02-4D4C-8440-9E1AB1B678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11" t="4934" r="5770" b="8510"/>
          <a:stretch/>
        </p:blipFill>
        <p:spPr bwMode="auto">
          <a:xfrm>
            <a:off x="8478801" y="1686209"/>
            <a:ext cx="3271239" cy="292047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CAA18F58-9850-984C-8F69-D368D48F9B9A}"/>
              </a:ext>
            </a:extLst>
          </p:cNvPr>
          <p:cNvSpPr>
            <a:spLocks noGrp="1"/>
          </p:cNvSpPr>
          <p:nvPr>
            <p:ph type="title" idx="4294967295"/>
          </p:nvPr>
        </p:nvSpPr>
        <p:spPr>
          <a:xfrm>
            <a:off x="441960" y="988894"/>
            <a:ext cx="8440738" cy="2927350"/>
          </a:xfrm>
        </p:spPr>
        <p:txBody>
          <a:bodyPr>
            <a:normAutofit/>
          </a:bodyPr>
          <a:lstStyle/>
          <a:p>
            <a:pPr algn="ctr">
              <a:lnSpc>
                <a:spcPct val="100000"/>
              </a:lnSpc>
            </a:pPr>
            <a:r>
              <a:rPr lang="en-US" dirty="0"/>
              <a:t>Clinical Review of School Disability Documents for Applicant File Review (AFR)</a:t>
            </a:r>
            <a:endParaRPr lang="en-US" sz="4500" dirty="0">
              <a:latin typeface="+mn-lt"/>
            </a:endParaRPr>
          </a:p>
        </p:txBody>
      </p:sp>
      <p:sp>
        <p:nvSpPr>
          <p:cNvPr id="4" name="Text Placeholder 3">
            <a:extLst>
              <a:ext uri="{FF2B5EF4-FFF2-40B4-BE49-F238E27FC236}">
                <a16:creationId xmlns:a16="http://schemas.microsoft.com/office/drawing/2014/main" id="{517774C6-BB53-4146-93DD-DB66F94DB85A}"/>
              </a:ext>
            </a:extLst>
          </p:cNvPr>
          <p:cNvSpPr>
            <a:spLocks noGrp="1"/>
          </p:cNvSpPr>
          <p:nvPr>
            <p:ph type="body" idx="4294967295"/>
          </p:nvPr>
        </p:nvSpPr>
        <p:spPr>
          <a:xfrm>
            <a:off x="781878" y="4988234"/>
            <a:ext cx="9713844" cy="1363662"/>
          </a:xfrm>
        </p:spPr>
        <p:txBody>
          <a:bodyPr>
            <a:noAutofit/>
          </a:bodyPr>
          <a:lstStyle/>
          <a:p>
            <a:pPr marL="45720" indent="0">
              <a:lnSpc>
                <a:spcPct val="105000"/>
              </a:lnSpc>
              <a:spcBef>
                <a:spcPts val="0"/>
              </a:spcBef>
              <a:buNone/>
            </a:pPr>
            <a:r>
              <a:rPr lang="en-US" sz="2800" dirty="0">
                <a:solidFill>
                  <a:schemeClr val="accent6">
                    <a:lumMod val="75000"/>
                  </a:schemeClr>
                </a:solidFill>
              </a:rPr>
              <a:t>Presenters: Maria Acevedo, Ph.D. and Tamara D. Warner, Ph.D.</a:t>
            </a:r>
          </a:p>
          <a:p>
            <a:pPr marL="1787525" indent="0">
              <a:lnSpc>
                <a:spcPct val="105000"/>
              </a:lnSpc>
              <a:spcBef>
                <a:spcPts val="0"/>
              </a:spcBef>
              <a:buNone/>
            </a:pPr>
            <a:r>
              <a:rPr lang="en-US" sz="2800" dirty="0">
                <a:solidFill>
                  <a:schemeClr val="accent6">
                    <a:lumMod val="75000"/>
                  </a:schemeClr>
                </a:solidFill>
              </a:rPr>
              <a:t>Regional Mental Health Consultants</a:t>
            </a:r>
          </a:p>
        </p:txBody>
      </p:sp>
    </p:spTree>
    <p:extLst>
      <p:ext uri="{BB962C8B-B14F-4D97-AF65-F5344CB8AC3E}">
        <p14:creationId xmlns:p14="http://schemas.microsoft.com/office/powerpoint/2010/main" val="205676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itle 2">
            <a:extLst>
              <a:ext uri="{FF2B5EF4-FFF2-40B4-BE49-F238E27FC236}">
                <a16:creationId xmlns:a16="http://schemas.microsoft.com/office/drawing/2014/main" id="{86CA5BCB-B586-C14C-93A8-0C84720971C9}"/>
              </a:ext>
            </a:extLst>
          </p:cNvPr>
          <p:cNvSpPr>
            <a:spLocks noGrp="1"/>
          </p:cNvSpPr>
          <p:nvPr>
            <p:ph type="title"/>
          </p:nvPr>
        </p:nvSpPr>
        <p:spPr>
          <a:xfrm>
            <a:off x="441009" y="763095"/>
            <a:ext cx="3273042" cy="5222543"/>
          </a:xfrm>
        </p:spPr>
        <p:txBody>
          <a:bodyPr>
            <a:normAutofit/>
          </a:bodyPr>
          <a:lstStyle/>
          <a:p>
            <a:r>
              <a:rPr lang="en-US" dirty="0">
                <a:solidFill>
                  <a:srgbClr val="FFFFFF"/>
                </a:solidFill>
              </a:rPr>
              <a:t>Basic Components of an IEP</a:t>
            </a:r>
          </a:p>
        </p:txBody>
      </p:sp>
      <p:sp>
        <p:nvSpPr>
          <p:cNvPr id="4" name="Content Placeholder 3">
            <a:extLst>
              <a:ext uri="{FF2B5EF4-FFF2-40B4-BE49-F238E27FC236}">
                <a16:creationId xmlns:a16="http://schemas.microsoft.com/office/drawing/2014/main" id="{B48A99DD-C36D-E449-A6D1-BF551A1D75B0}"/>
              </a:ext>
            </a:extLst>
          </p:cNvPr>
          <p:cNvSpPr>
            <a:spLocks noGrp="1"/>
          </p:cNvSpPr>
          <p:nvPr>
            <p:ph idx="1"/>
          </p:nvPr>
        </p:nvSpPr>
        <p:spPr>
          <a:xfrm>
            <a:off x="4836056" y="873457"/>
            <a:ext cx="6746343" cy="5222543"/>
          </a:xfrm>
        </p:spPr>
        <p:txBody>
          <a:bodyPr anchor="ctr">
            <a:normAutofit/>
          </a:bodyPr>
          <a:lstStyle/>
          <a:p>
            <a:pPr marL="461963" indent="-449263">
              <a:buClr>
                <a:srgbClr val="0070C0"/>
              </a:buClr>
            </a:pPr>
            <a:r>
              <a:rPr lang="en-US" dirty="0">
                <a:solidFill>
                  <a:schemeClr val="tx1"/>
                </a:solidFill>
              </a:rPr>
              <a:t>Student information and IEP team</a:t>
            </a:r>
          </a:p>
          <a:p>
            <a:pPr marL="461963" indent="-449263">
              <a:buClr>
                <a:srgbClr val="0070C0"/>
              </a:buClr>
            </a:pPr>
            <a:r>
              <a:rPr lang="en-US" dirty="0">
                <a:solidFill>
                  <a:schemeClr val="tx1"/>
                </a:solidFill>
              </a:rPr>
              <a:t>Present level of educational performance</a:t>
            </a:r>
          </a:p>
          <a:p>
            <a:pPr marL="461963" indent="-449263">
              <a:buClr>
                <a:srgbClr val="0070C0"/>
              </a:buClr>
            </a:pPr>
            <a:r>
              <a:rPr lang="en-US" dirty="0">
                <a:solidFill>
                  <a:schemeClr val="tx1"/>
                </a:solidFill>
              </a:rPr>
              <a:t>Annual goals</a:t>
            </a:r>
          </a:p>
          <a:p>
            <a:pPr marL="461963" indent="-449263">
              <a:buClr>
                <a:srgbClr val="0070C0"/>
              </a:buClr>
            </a:pPr>
            <a:r>
              <a:rPr lang="en-US" dirty="0">
                <a:solidFill>
                  <a:schemeClr val="tx1"/>
                </a:solidFill>
              </a:rPr>
              <a:t>Progress reporting</a:t>
            </a:r>
          </a:p>
          <a:p>
            <a:pPr marL="461963" indent="-449263">
              <a:buClr>
                <a:srgbClr val="0070C0"/>
              </a:buClr>
            </a:pPr>
            <a:r>
              <a:rPr lang="en-US" dirty="0">
                <a:solidFill>
                  <a:schemeClr val="tx1"/>
                </a:solidFill>
              </a:rPr>
              <a:t>Services</a:t>
            </a:r>
          </a:p>
          <a:p>
            <a:pPr marL="461963" indent="-449263">
              <a:buClr>
                <a:srgbClr val="0070C0"/>
              </a:buClr>
            </a:pPr>
            <a:r>
              <a:rPr lang="en-US" dirty="0">
                <a:solidFill>
                  <a:schemeClr val="tx1"/>
                </a:solidFill>
              </a:rPr>
              <a:t>Supplementary aids and services</a:t>
            </a:r>
          </a:p>
          <a:p>
            <a:pPr marL="461963" indent="-449263">
              <a:buClr>
                <a:srgbClr val="0070C0"/>
              </a:buClr>
            </a:pPr>
            <a:r>
              <a:rPr lang="en-US" dirty="0">
                <a:solidFill>
                  <a:schemeClr val="tx1"/>
                </a:solidFill>
              </a:rPr>
              <a:t>Participation</a:t>
            </a:r>
          </a:p>
          <a:p>
            <a:pPr marL="461963" indent="-449263">
              <a:buClr>
                <a:srgbClr val="0070C0"/>
              </a:buClr>
            </a:pPr>
            <a:r>
              <a:rPr lang="en-US" dirty="0">
                <a:solidFill>
                  <a:schemeClr val="tx1"/>
                </a:solidFill>
              </a:rPr>
              <a:t>Consent</a:t>
            </a:r>
          </a:p>
          <a:p>
            <a:endParaRPr lang="en-US" sz="2000" dirty="0">
              <a:solidFill>
                <a:schemeClr val="tx1"/>
              </a:solidFill>
            </a:endParaRPr>
          </a:p>
        </p:txBody>
      </p:sp>
      <p:sp>
        <p:nvSpPr>
          <p:cNvPr id="2" name="Slide Number Placeholder 1">
            <a:extLst>
              <a:ext uri="{FF2B5EF4-FFF2-40B4-BE49-F238E27FC236}">
                <a16:creationId xmlns:a16="http://schemas.microsoft.com/office/drawing/2014/main" id="{6C635199-DB9B-274F-A8A0-610A49D4CCD7}"/>
              </a:ext>
            </a:extLst>
          </p:cNvPr>
          <p:cNvSpPr>
            <a:spLocks noGrp="1"/>
          </p:cNvSpPr>
          <p:nvPr>
            <p:ph type="sldNum" sz="quarter" idx="12"/>
          </p:nvPr>
        </p:nvSpPr>
        <p:spPr>
          <a:xfrm>
            <a:off x="9969690" y="6223828"/>
            <a:ext cx="1066057" cy="365125"/>
          </a:xfrm>
        </p:spPr>
        <p:txBody>
          <a:bodyPr>
            <a:normAutofit/>
          </a:bodyPr>
          <a:lstStyle/>
          <a:p>
            <a:pPr>
              <a:spcAft>
                <a:spcPts val="600"/>
              </a:spcAft>
            </a:pPr>
            <a:fld id="{1612CFAF-8857-4BF8-913D-40681F8A885A}" type="slidenum">
              <a:rPr lang="en-US" smtClean="0"/>
              <a:pPr>
                <a:spcAft>
                  <a:spcPts val="600"/>
                </a:spcAft>
              </a:pPr>
              <a:t>10</a:t>
            </a:fld>
            <a:endParaRPr lang="en-US"/>
          </a:p>
        </p:txBody>
      </p:sp>
      <p:sp>
        <p:nvSpPr>
          <p:cNvPr id="5" name="TextBox 4">
            <a:extLst>
              <a:ext uri="{FF2B5EF4-FFF2-40B4-BE49-F238E27FC236}">
                <a16:creationId xmlns:a16="http://schemas.microsoft.com/office/drawing/2014/main" id="{83B86658-51E9-AE45-9247-02953120FA0F}"/>
              </a:ext>
            </a:extLst>
          </p:cNvPr>
          <p:cNvSpPr txBox="1"/>
          <p:nvPr/>
        </p:nvSpPr>
        <p:spPr>
          <a:xfrm>
            <a:off x="7504387" y="5060731"/>
            <a:ext cx="3871186" cy="879463"/>
          </a:xfrm>
          <a:prstGeom prst="rect">
            <a:avLst/>
          </a:prstGeom>
          <a:solidFill>
            <a:schemeClr val="accent1">
              <a:lumMod val="20000"/>
              <a:lumOff val="80000"/>
            </a:schemeClr>
          </a:solidFill>
          <a:ln>
            <a:solidFill>
              <a:schemeClr val="accent1"/>
            </a:solidFill>
          </a:ln>
        </p:spPr>
        <p:txBody>
          <a:bodyPr wrap="square" rtlCol="0" anchor="ctr" anchorCtr="0">
            <a:noAutofit/>
          </a:bodyPr>
          <a:lstStyle/>
          <a:p>
            <a:pPr algn="ctr"/>
            <a:r>
              <a:rPr lang="en-US" sz="2200" dirty="0"/>
              <a:t>Some information is repeated in multiple sections.</a:t>
            </a:r>
          </a:p>
        </p:txBody>
      </p:sp>
    </p:spTree>
    <p:extLst>
      <p:ext uri="{BB962C8B-B14F-4D97-AF65-F5344CB8AC3E}">
        <p14:creationId xmlns:p14="http://schemas.microsoft.com/office/powerpoint/2010/main" val="3227712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B2D5D81-D40E-164C-A6D0-2F75E8EB1446}"/>
              </a:ext>
            </a:extLst>
          </p:cNvPr>
          <p:cNvSpPr>
            <a:spLocks noGrp="1"/>
          </p:cNvSpPr>
          <p:nvPr>
            <p:ph type="title"/>
          </p:nvPr>
        </p:nvSpPr>
        <p:spPr>
          <a:xfrm>
            <a:off x="7697050" y="537888"/>
            <a:ext cx="3937219" cy="889637"/>
          </a:xfrm>
          <a:solidFill>
            <a:schemeClr val="accent1">
              <a:lumMod val="20000"/>
              <a:lumOff val="80000"/>
            </a:schemeClr>
          </a:solidFill>
          <a:ln w="15875">
            <a:solidFill>
              <a:schemeClr val="accent1">
                <a:lumMod val="75000"/>
              </a:schemeClr>
            </a:solidFill>
          </a:ln>
        </p:spPr>
        <p:txBody>
          <a:bodyPr/>
          <a:lstStyle/>
          <a:p>
            <a:pPr algn="ctr"/>
            <a:r>
              <a:rPr lang="en-US" sz="2800" b="1" dirty="0">
                <a:solidFill>
                  <a:schemeClr val="accent6">
                    <a:lumMod val="75000"/>
                  </a:schemeClr>
                </a:solidFill>
              </a:rPr>
              <a:t>What To Pay Close Attention To</a:t>
            </a:r>
          </a:p>
        </p:txBody>
      </p:sp>
      <p:sp>
        <p:nvSpPr>
          <p:cNvPr id="13" name="Text Placeholder 12">
            <a:extLst>
              <a:ext uri="{FF2B5EF4-FFF2-40B4-BE49-F238E27FC236}">
                <a16:creationId xmlns:a16="http://schemas.microsoft.com/office/drawing/2014/main" id="{415A6A2A-589C-9E4A-B474-C983A70D9865}"/>
              </a:ext>
            </a:extLst>
          </p:cNvPr>
          <p:cNvSpPr>
            <a:spLocks noGrp="1"/>
          </p:cNvSpPr>
          <p:nvPr>
            <p:ph type="body" sz="half" idx="2"/>
          </p:nvPr>
        </p:nvSpPr>
        <p:spPr>
          <a:xfrm>
            <a:off x="7697051" y="1427524"/>
            <a:ext cx="3937217" cy="4784114"/>
          </a:xfrm>
          <a:ln w="15875">
            <a:solidFill>
              <a:schemeClr val="accent1">
                <a:lumMod val="75000"/>
              </a:schemeClr>
            </a:solidFill>
          </a:ln>
        </p:spPr>
        <p:txBody>
          <a:bodyPr tIns="137160">
            <a:noAutofit/>
          </a:bodyPr>
          <a:lstStyle/>
          <a:p>
            <a:pPr marL="285750" indent="-285750">
              <a:buFont typeface="Arial" panose="020B0604020202020204" pitchFamily="34" charset="0"/>
              <a:buChar char="•"/>
            </a:pPr>
            <a:r>
              <a:rPr lang="en-US" sz="2400" dirty="0">
                <a:solidFill>
                  <a:schemeClr val="tx1"/>
                </a:solidFill>
              </a:rPr>
              <a:t>Date of IEP</a:t>
            </a:r>
          </a:p>
          <a:p>
            <a:pPr marL="285750" indent="-285750">
              <a:buFont typeface="Arial" panose="020B0604020202020204" pitchFamily="34" charset="0"/>
              <a:buChar char="•"/>
            </a:pPr>
            <a:r>
              <a:rPr lang="en-US" sz="2400" dirty="0">
                <a:solidFill>
                  <a:schemeClr val="tx1"/>
                </a:solidFill>
              </a:rPr>
              <a:t>Date first eligible/initial IEP (if available)</a:t>
            </a:r>
          </a:p>
          <a:p>
            <a:pPr marL="285750" indent="-285750">
              <a:buFont typeface="Arial" panose="020B0604020202020204" pitchFamily="34" charset="0"/>
              <a:buChar char="•"/>
            </a:pPr>
            <a:r>
              <a:rPr lang="en-US" sz="2400" dirty="0">
                <a:solidFill>
                  <a:schemeClr val="tx1"/>
                </a:solidFill>
              </a:rPr>
              <a:t>Grade or Academic Year to which IEP applies </a:t>
            </a:r>
            <a:r>
              <a:rPr lang="en-US" sz="2000" dirty="0">
                <a:solidFill>
                  <a:schemeClr val="tx1"/>
                </a:solidFill>
              </a:rPr>
              <a:t>(e.g., 2020-2021)</a:t>
            </a:r>
          </a:p>
          <a:p>
            <a:pPr marL="285750" indent="-285750">
              <a:buFont typeface="Arial" panose="020B0604020202020204" pitchFamily="34" charset="0"/>
              <a:buChar char="•"/>
            </a:pPr>
            <a:r>
              <a:rPr lang="en-US" sz="2400" dirty="0">
                <a:solidFill>
                  <a:schemeClr val="tx1"/>
                </a:solidFill>
              </a:rPr>
              <a:t>Type of IEP:</a:t>
            </a:r>
          </a:p>
          <a:p>
            <a:pPr marL="742950" lvl="1" indent="-285750">
              <a:buFont typeface="Arial" panose="020B0604020202020204" pitchFamily="34" charset="0"/>
              <a:buChar char="•"/>
            </a:pPr>
            <a:r>
              <a:rPr lang="en-US" sz="2200" dirty="0">
                <a:solidFill>
                  <a:schemeClr val="tx1"/>
                </a:solidFill>
              </a:rPr>
              <a:t>Annual</a:t>
            </a:r>
          </a:p>
          <a:p>
            <a:pPr marL="742950" lvl="1" indent="-285750">
              <a:buFont typeface="Arial" panose="020B0604020202020204" pitchFamily="34" charset="0"/>
              <a:buChar char="•"/>
            </a:pPr>
            <a:r>
              <a:rPr lang="en-US" sz="2200" dirty="0">
                <a:solidFill>
                  <a:schemeClr val="tx1"/>
                </a:solidFill>
              </a:rPr>
              <a:t>Transition</a:t>
            </a:r>
          </a:p>
          <a:p>
            <a:pPr marL="742950" lvl="1" indent="-285750">
              <a:buFont typeface="Arial" panose="020B0604020202020204" pitchFamily="34" charset="0"/>
              <a:buChar char="•"/>
            </a:pPr>
            <a:r>
              <a:rPr lang="en-US" sz="2200" dirty="0">
                <a:solidFill>
                  <a:schemeClr val="tx1"/>
                </a:solidFill>
              </a:rPr>
              <a:t>Reevaluation</a:t>
            </a:r>
          </a:p>
          <a:p>
            <a:pPr marL="742950" lvl="1" indent="-285750">
              <a:buFont typeface="Arial" panose="020B0604020202020204" pitchFamily="34" charset="0"/>
              <a:buChar char="•"/>
            </a:pPr>
            <a:r>
              <a:rPr lang="en-US" sz="2200" dirty="0">
                <a:solidFill>
                  <a:schemeClr val="tx1"/>
                </a:solidFill>
              </a:rPr>
              <a:t>Other</a:t>
            </a:r>
          </a:p>
        </p:txBody>
      </p:sp>
      <p:sp>
        <p:nvSpPr>
          <p:cNvPr id="2" name="Slide Number Placeholder 1">
            <a:extLst>
              <a:ext uri="{FF2B5EF4-FFF2-40B4-BE49-F238E27FC236}">
                <a16:creationId xmlns:a16="http://schemas.microsoft.com/office/drawing/2014/main" id="{CE645E60-95AB-464B-9876-A85C9C47FB5E}"/>
              </a:ext>
            </a:extLst>
          </p:cNvPr>
          <p:cNvSpPr>
            <a:spLocks noGrp="1"/>
          </p:cNvSpPr>
          <p:nvPr>
            <p:ph type="sldNum" sz="quarter" idx="12"/>
          </p:nvPr>
        </p:nvSpPr>
        <p:spPr/>
        <p:txBody>
          <a:bodyPr/>
          <a:lstStyle/>
          <a:p>
            <a:fld id="{1612CFAF-8857-4BF8-913D-40681F8A885A}" type="slidenum">
              <a:rPr lang="en-US" smtClean="0"/>
              <a:t>11</a:t>
            </a:fld>
            <a:endParaRPr lang="en-US"/>
          </a:p>
        </p:txBody>
      </p:sp>
      <p:sp>
        <p:nvSpPr>
          <p:cNvPr id="7" name="TextBox 6">
            <a:extLst>
              <a:ext uri="{FF2B5EF4-FFF2-40B4-BE49-F238E27FC236}">
                <a16:creationId xmlns:a16="http://schemas.microsoft.com/office/drawing/2014/main" id="{0F2556FB-776B-AB47-9F7F-DBD1D504865E}"/>
              </a:ext>
            </a:extLst>
          </p:cNvPr>
          <p:cNvSpPr txBox="1"/>
          <p:nvPr/>
        </p:nvSpPr>
        <p:spPr>
          <a:xfrm>
            <a:off x="3262745" y="4353791"/>
            <a:ext cx="184731" cy="369332"/>
          </a:xfrm>
          <a:prstGeom prst="rect">
            <a:avLst/>
          </a:prstGeom>
          <a:noFill/>
        </p:spPr>
        <p:txBody>
          <a:bodyPr wrap="none" rtlCol="0">
            <a:spAutoFit/>
          </a:bodyPr>
          <a:lstStyle/>
          <a:p>
            <a:endParaRPr lang="en-PR"/>
          </a:p>
        </p:txBody>
      </p:sp>
      <p:sp>
        <p:nvSpPr>
          <p:cNvPr id="3" name="TextBox 2">
            <a:extLst>
              <a:ext uri="{FF2B5EF4-FFF2-40B4-BE49-F238E27FC236}">
                <a16:creationId xmlns:a16="http://schemas.microsoft.com/office/drawing/2014/main" id="{B3EE5CEC-5866-8D43-BB5D-3FF650425691}"/>
              </a:ext>
            </a:extLst>
          </p:cNvPr>
          <p:cNvSpPr txBox="1"/>
          <p:nvPr/>
        </p:nvSpPr>
        <p:spPr>
          <a:xfrm>
            <a:off x="698291" y="5512195"/>
            <a:ext cx="2819475" cy="307777"/>
          </a:xfrm>
          <a:prstGeom prst="rect">
            <a:avLst/>
          </a:prstGeom>
          <a:noFill/>
        </p:spPr>
        <p:txBody>
          <a:bodyPr wrap="square" rtlCol="0">
            <a:spAutoFit/>
          </a:bodyPr>
          <a:lstStyle/>
          <a:p>
            <a:r>
              <a:rPr lang="en-US" sz="1400"/>
              <a:t>© 2015 Understood for All, Inc.</a:t>
            </a:r>
          </a:p>
        </p:txBody>
      </p:sp>
      <p:pic>
        <p:nvPicPr>
          <p:cNvPr id="10" name="Picture 9" descr="Diagram, text, timeline&#10;&#10;Description automatically generated">
            <a:extLst>
              <a:ext uri="{FF2B5EF4-FFF2-40B4-BE49-F238E27FC236}">
                <a16:creationId xmlns:a16="http://schemas.microsoft.com/office/drawing/2014/main" id="{7348247B-03A4-F64D-B74E-18684A10336F}"/>
              </a:ext>
            </a:extLst>
          </p:cNvPr>
          <p:cNvPicPr>
            <a:picLocks noChangeAspect="1"/>
          </p:cNvPicPr>
          <p:nvPr/>
        </p:nvPicPr>
        <p:blipFill rotWithShape="1">
          <a:blip r:embed="rId3">
            <a:extLst>
              <a:ext uri="{28A0092B-C50C-407E-A947-70E740481C1C}">
                <a14:useLocalDpi xmlns:a14="http://schemas.microsoft.com/office/drawing/2010/main" val="0"/>
              </a:ext>
            </a:extLst>
          </a:blip>
          <a:srcRect b="53196"/>
          <a:stretch/>
        </p:blipFill>
        <p:spPr>
          <a:xfrm>
            <a:off x="570853" y="579578"/>
            <a:ext cx="5555322" cy="1277326"/>
          </a:xfrm>
          <a:prstGeom prst="rect">
            <a:avLst/>
          </a:prstGeom>
        </p:spPr>
      </p:pic>
      <p:pic>
        <p:nvPicPr>
          <p:cNvPr id="14" name="Content Placeholder 13" descr="A picture containing timeline&#10;&#10;Description automatically generated">
            <a:extLst>
              <a:ext uri="{FF2B5EF4-FFF2-40B4-BE49-F238E27FC236}">
                <a16:creationId xmlns:a16="http://schemas.microsoft.com/office/drawing/2014/main" id="{04A51388-58E0-664F-A56A-43D81166CB1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71500" y="1853851"/>
            <a:ext cx="7093468" cy="3685518"/>
          </a:xfrm>
          <a:prstGeom prst="rect">
            <a:avLst/>
          </a:prstGeom>
        </p:spPr>
      </p:pic>
      <p:sp>
        <p:nvSpPr>
          <p:cNvPr id="15" name="TextBox 14">
            <a:extLst>
              <a:ext uri="{FF2B5EF4-FFF2-40B4-BE49-F238E27FC236}">
                <a16:creationId xmlns:a16="http://schemas.microsoft.com/office/drawing/2014/main" id="{1A9086A5-27CC-7749-94B4-F25A24BA12D0}"/>
              </a:ext>
            </a:extLst>
          </p:cNvPr>
          <p:cNvSpPr txBox="1"/>
          <p:nvPr/>
        </p:nvSpPr>
        <p:spPr>
          <a:xfrm>
            <a:off x="990823" y="6236018"/>
            <a:ext cx="10952020" cy="365125"/>
          </a:xfrm>
          <a:prstGeom prst="rect">
            <a:avLst/>
          </a:prstGeom>
          <a:noFill/>
        </p:spPr>
        <p:txBody>
          <a:bodyPr wrap="square" rtlCol="0">
            <a:noAutofit/>
          </a:bodyPr>
          <a:lstStyle/>
          <a:p>
            <a:r>
              <a:rPr lang="en-US" sz="1400" dirty="0">
                <a:solidFill>
                  <a:schemeClr val="accent1"/>
                </a:solidFill>
                <a:hlinkClick r:id="rId5">
                  <a:extLst>
                    <a:ext uri="{A12FA001-AC4F-418D-AE19-62706E023703}">
                      <ahyp:hlinkClr xmlns:ahyp="http://schemas.microsoft.com/office/drawing/2018/hyperlinkcolor" val="tx"/>
                    </a:ext>
                  </a:extLst>
                </a:hlinkClick>
              </a:rPr>
              <a:t>https://assets.ctfassets.net/p0qf7j048i0q/24s5adt3xYto4Ri8QwBJxo/3121f047b5e8882dd2dc706d40be17b2/Anatomy_of_an_IEP_Understood.pdf</a:t>
            </a:r>
            <a:endParaRPr lang="en-US" sz="1400" dirty="0">
              <a:solidFill>
                <a:schemeClr val="accent1"/>
              </a:solidFill>
            </a:endParaRPr>
          </a:p>
          <a:p>
            <a:endParaRPr lang="en-PR" sz="1400" dirty="0">
              <a:solidFill>
                <a:schemeClr val="accent1"/>
              </a:solidFill>
            </a:endParaRPr>
          </a:p>
        </p:txBody>
      </p:sp>
    </p:spTree>
    <p:extLst>
      <p:ext uri="{BB962C8B-B14F-4D97-AF65-F5344CB8AC3E}">
        <p14:creationId xmlns:p14="http://schemas.microsoft.com/office/powerpoint/2010/main" val="4119520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B2D5D81-D40E-164C-A6D0-2F75E8EB1446}"/>
              </a:ext>
            </a:extLst>
          </p:cNvPr>
          <p:cNvSpPr>
            <a:spLocks noGrp="1"/>
          </p:cNvSpPr>
          <p:nvPr>
            <p:ph type="title"/>
          </p:nvPr>
        </p:nvSpPr>
        <p:spPr>
          <a:xfrm>
            <a:off x="7063409" y="475630"/>
            <a:ext cx="4372572" cy="980788"/>
          </a:xfrm>
          <a:solidFill>
            <a:schemeClr val="accent1">
              <a:lumMod val="20000"/>
              <a:lumOff val="80000"/>
            </a:schemeClr>
          </a:solidFill>
          <a:ln w="15875">
            <a:solidFill>
              <a:schemeClr val="accent1">
                <a:lumMod val="75000"/>
              </a:schemeClr>
            </a:solidFill>
          </a:ln>
        </p:spPr>
        <p:txBody>
          <a:bodyPr/>
          <a:lstStyle/>
          <a:p>
            <a:pPr algn="ctr"/>
            <a:r>
              <a:rPr lang="en-US" sz="2800" b="1" dirty="0">
                <a:solidFill>
                  <a:schemeClr val="accent6">
                    <a:lumMod val="75000"/>
                  </a:schemeClr>
                </a:solidFill>
              </a:rPr>
              <a:t>What To Pay Close Attention To</a:t>
            </a:r>
          </a:p>
        </p:txBody>
      </p:sp>
      <p:sp>
        <p:nvSpPr>
          <p:cNvPr id="13" name="Text Placeholder 12">
            <a:extLst>
              <a:ext uri="{FF2B5EF4-FFF2-40B4-BE49-F238E27FC236}">
                <a16:creationId xmlns:a16="http://schemas.microsoft.com/office/drawing/2014/main" id="{415A6A2A-589C-9E4A-B474-C983A70D9865}"/>
              </a:ext>
            </a:extLst>
          </p:cNvPr>
          <p:cNvSpPr>
            <a:spLocks noGrp="1"/>
          </p:cNvSpPr>
          <p:nvPr>
            <p:ph type="body" sz="half" idx="2"/>
          </p:nvPr>
        </p:nvSpPr>
        <p:spPr>
          <a:xfrm>
            <a:off x="7063409" y="1456418"/>
            <a:ext cx="4372572" cy="4851534"/>
          </a:xfrm>
          <a:ln w="15875">
            <a:solidFill>
              <a:schemeClr val="accent1">
                <a:lumMod val="75000"/>
              </a:schemeClr>
            </a:solidFill>
          </a:ln>
        </p:spPr>
        <p:txBody>
          <a:bodyPr lIns="182880" tIns="137160">
            <a:noAutofit/>
          </a:bodyPr>
          <a:lstStyle/>
          <a:p>
            <a:pPr marL="285750" indent="-285750">
              <a:spcBef>
                <a:spcPts val="1400"/>
              </a:spcBef>
              <a:buFont typeface="Arial" panose="020B0604020202020204" pitchFamily="34" charset="0"/>
              <a:buChar char="•"/>
            </a:pPr>
            <a:r>
              <a:rPr lang="en-US" sz="2100" dirty="0">
                <a:solidFill>
                  <a:schemeClr val="tx1"/>
                </a:solidFill>
              </a:rPr>
              <a:t>Challenges</a:t>
            </a:r>
          </a:p>
          <a:p>
            <a:pPr marL="285750" indent="-285750">
              <a:buFont typeface="Arial" panose="020B0604020202020204" pitchFamily="34" charset="0"/>
              <a:buChar char="•"/>
            </a:pPr>
            <a:r>
              <a:rPr lang="en-US" sz="2100" dirty="0">
                <a:solidFill>
                  <a:schemeClr val="tx1"/>
                </a:solidFill>
              </a:rPr>
              <a:t>Activities of daily living</a:t>
            </a:r>
          </a:p>
          <a:p>
            <a:pPr marL="285750" indent="-285750">
              <a:buFont typeface="Arial" panose="020B0604020202020204" pitchFamily="34" charset="0"/>
              <a:buChar char="•"/>
            </a:pPr>
            <a:r>
              <a:rPr lang="en-US" sz="2100" dirty="0">
                <a:solidFill>
                  <a:schemeClr val="tx1"/>
                </a:solidFill>
              </a:rPr>
              <a:t>Social skills</a:t>
            </a:r>
          </a:p>
          <a:p>
            <a:pPr marL="285750" indent="-285750">
              <a:buFont typeface="Arial" panose="020B0604020202020204" pitchFamily="34" charset="0"/>
              <a:buChar char="•"/>
            </a:pPr>
            <a:r>
              <a:rPr lang="en-US" sz="2100" dirty="0">
                <a:solidFill>
                  <a:schemeClr val="tx1"/>
                </a:solidFill>
              </a:rPr>
              <a:t>Behavior</a:t>
            </a:r>
          </a:p>
          <a:p>
            <a:pPr marL="285750" indent="-285750">
              <a:buFont typeface="Arial" panose="020B0604020202020204" pitchFamily="34" charset="0"/>
              <a:buChar char="•"/>
            </a:pPr>
            <a:r>
              <a:rPr lang="en-US" sz="2100" dirty="0">
                <a:solidFill>
                  <a:schemeClr val="tx1"/>
                </a:solidFill>
              </a:rPr>
              <a:t>Do not include information about academic performance unless it is related to a behavioral concerns (frequent absences, refusal to do work in class, etc.)</a:t>
            </a:r>
          </a:p>
          <a:p>
            <a:pPr marL="285750" indent="-285750">
              <a:buFont typeface="Arial" panose="020B0604020202020204" pitchFamily="34" charset="0"/>
              <a:buChar char="•"/>
            </a:pPr>
            <a:r>
              <a:rPr lang="en-US" sz="2100" dirty="0">
                <a:solidFill>
                  <a:schemeClr val="tx1"/>
                </a:solidFill>
              </a:rPr>
              <a:t>It can be useful to take excerpts or direct quotes, especially if there are quotes from teachers.</a:t>
            </a:r>
          </a:p>
        </p:txBody>
      </p:sp>
      <p:sp>
        <p:nvSpPr>
          <p:cNvPr id="2" name="Slide Number Placeholder 1">
            <a:extLst>
              <a:ext uri="{FF2B5EF4-FFF2-40B4-BE49-F238E27FC236}">
                <a16:creationId xmlns:a16="http://schemas.microsoft.com/office/drawing/2014/main" id="{CE645E60-95AB-464B-9876-A85C9C47FB5E}"/>
              </a:ext>
            </a:extLst>
          </p:cNvPr>
          <p:cNvSpPr>
            <a:spLocks noGrp="1"/>
          </p:cNvSpPr>
          <p:nvPr>
            <p:ph type="sldNum" sz="quarter" idx="12"/>
          </p:nvPr>
        </p:nvSpPr>
        <p:spPr/>
        <p:txBody>
          <a:bodyPr/>
          <a:lstStyle/>
          <a:p>
            <a:fld id="{1612CFAF-8857-4BF8-913D-40681F8A885A}" type="slidenum">
              <a:rPr lang="en-US" smtClean="0"/>
              <a:t>12</a:t>
            </a:fld>
            <a:endParaRPr lang="en-US"/>
          </a:p>
        </p:txBody>
      </p:sp>
      <p:sp>
        <p:nvSpPr>
          <p:cNvPr id="7" name="TextBox 6">
            <a:extLst>
              <a:ext uri="{FF2B5EF4-FFF2-40B4-BE49-F238E27FC236}">
                <a16:creationId xmlns:a16="http://schemas.microsoft.com/office/drawing/2014/main" id="{0F2556FB-776B-AB47-9F7F-DBD1D504865E}"/>
              </a:ext>
            </a:extLst>
          </p:cNvPr>
          <p:cNvSpPr txBox="1"/>
          <p:nvPr/>
        </p:nvSpPr>
        <p:spPr>
          <a:xfrm>
            <a:off x="3262745" y="4353791"/>
            <a:ext cx="184731" cy="369332"/>
          </a:xfrm>
          <a:prstGeom prst="rect">
            <a:avLst/>
          </a:prstGeom>
          <a:noFill/>
        </p:spPr>
        <p:txBody>
          <a:bodyPr wrap="none" rtlCol="0">
            <a:spAutoFit/>
          </a:bodyPr>
          <a:lstStyle/>
          <a:p>
            <a:endParaRPr lang="en-PR"/>
          </a:p>
        </p:txBody>
      </p:sp>
      <p:sp>
        <p:nvSpPr>
          <p:cNvPr id="3" name="TextBox 2">
            <a:extLst>
              <a:ext uri="{FF2B5EF4-FFF2-40B4-BE49-F238E27FC236}">
                <a16:creationId xmlns:a16="http://schemas.microsoft.com/office/drawing/2014/main" id="{B3EE5CEC-5866-8D43-BB5D-3FF650425691}"/>
              </a:ext>
            </a:extLst>
          </p:cNvPr>
          <p:cNvSpPr txBox="1"/>
          <p:nvPr/>
        </p:nvSpPr>
        <p:spPr>
          <a:xfrm>
            <a:off x="3447476" y="6307952"/>
            <a:ext cx="2819475" cy="307777"/>
          </a:xfrm>
          <a:prstGeom prst="rect">
            <a:avLst/>
          </a:prstGeom>
          <a:noFill/>
        </p:spPr>
        <p:txBody>
          <a:bodyPr wrap="square" rtlCol="0">
            <a:spAutoFit/>
          </a:bodyPr>
          <a:lstStyle/>
          <a:p>
            <a:r>
              <a:rPr lang="en-US" sz="1400"/>
              <a:t>© 2015 Understood for All, Inc.</a:t>
            </a:r>
          </a:p>
        </p:txBody>
      </p:sp>
      <p:pic>
        <p:nvPicPr>
          <p:cNvPr id="10" name="Picture 9" descr="Diagram, text, timeline&#10;&#10;Description automatically generated">
            <a:extLst>
              <a:ext uri="{FF2B5EF4-FFF2-40B4-BE49-F238E27FC236}">
                <a16:creationId xmlns:a16="http://schemas.microsoft.com/office/drawing/2014/main" id="{7348247B-03A4-F64D-B74E-18684A10336F}"/>
              </a:ext>
            </a:extLst>
          </p:cNvPr>
          <p:cNvPicPr>
            <a:picLocks noChangeAspect="1"/>
          </p:cNvPicPr>
          <p:nvPr/>
        </p:nvPicPr>
        <p:blipFill rotWithShape="1">
          <a:blip r:embed="rId3">
            <a:extLst>
              <a:ext uri="{28A0092B-C50C-407E-A947-70E740481C1C}">
                <a14:useLocalDpi xmlns:a14="http://schemas.microsoft.com/office/drawing/2010/main" val="0"/>
              </a:ext>
            </a:extLst>
          </a:blip>
          <a:srcRect b="53196"/>
          <a:stretch/>
        </p:blipFill>
        <p:spPr>
          <a:xfrm>
            <a:off x="570853" y="454075"/>
            <a:ext cx="5233599" cy="1203353"/>
          </a:xfrm>
          <a:prstGeom prst="rect">
            <a:avLst/>
          </a:prstGeom>
        </p:spPr>
      </p:pic>
      <p:pic>
        <p:nvPicPr>
          <p:cNvPr id="5" name="Picture 4" descr="Text&#10;&#10;Description automatically generated">
            <a:extLst>
              <a:ext uri="{FF2B5EF4-FFF2-40B4-BE49-F238E27FC236}">
                <a16:creationId xmlns:a16="http://schemas.microsoft.com/office/drawing/2014/main" id="{9B2D78B3-F23B-DA44-BF43-A379462F56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853" y="1293760"/>
            <a:ext cx="5930900" cy="5257801"/>
          </a:xfrm>
          <a:prstGeom prst="rect">
            <a:avLst/>
          </a:prstGeom>
        </p:spPr>
      </p:pic>
    </p:spTree>
    <p:extLst>
      <p:ext uri="{BB962C8B-B14F-4D97-AF65-F5344CB8AC3E}">
        <p14:creationId xmlns:p14="http://schemas.microsoft.com/office/powerpoint/2010/main" val="2346836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B2D5D81-D40E-164C-A6D0-2F75E8EB1446}"/>
              </a:ext>
            </a:extLst>
          </p:cNvPr>
          <p:cNvSpPr>
            <a:spLocks noGrp="1"/>
          </p:cNvSpPr>
          <p:nvPr>
            <p:ph type="title"/>
          </p:nvPr>
        </p:nvSpPr>
        <p:spPr>
          <a:xfrm>
            <a:off x="6889057" y="485566"/>
            <a:ext cx="4741956" cy="980788"/>
          </a:xfrm>
          <a:solidFill>
            <a:schemeClr val="accent1">
              <a:lumMod val="20000"/>
              <a:lumOff val="80000"/>
            </a:schemeClr>
          </a:solidFill>
          <a:ln w="15875">
            <a:solidFill>
              <a:schemeClr val="accent1">
                <a:lumMod val="75000"/>
              </a:schemeClr>
            </a:solidFill>
          </a:ln>
        </p:spPr>
        <p:txBody>
          <a:bodyPr/>
          <a:lstStyle/>
          <a:p>
            <a:pPr algn="ctr"/>
            <a:r>
              <a:rPr lang="en-US" sz="2800" b="1" dirty="0">
                <a:solidFill>
                  <a:schemeClr val="accent6">
                    <a:lumMod val="75000"/>
                  </a:schemeClr>
                </a:solidFill>
              </a:rPr>
              <a:t>What To Pay Close </a:t>
            </a:r>
            <a:br>
              <a:rPr lang="en-US" sz="2800" b="1" dirty="0">
                <a:solidFill>
                  <a:schemeClr val="accent6">
                    <a:lumMod val="75000"/>
                  </a:schemeClr>
                </a:solidFill>
              </a:rPr>
            </a:br>
            <a:r>
              <a:rPr lang="en-US" sz="2800" b="1" dirty="0">
                <a:solidFill>
                  <a:schemeClr val="accent6">
                    <a:lumMod val="75000"/>
                  </a:schemeClr>
                </a:solidFill>
              </a:rPr>
              <a:t>Attention To</a:t>
            </a:r>
          </a:p>
        </p:txBody>
      </p:sp>
      <p:sp>
        <p:nvSpPr>
          <p:cNvPr id="13" name="Text Placeholder 12">
            <a:extLst>
              <a:ext uri="{FF2B5EF4-FFF2-40B4-BE49-F238E27FC236}">
                <a16:creationId xmlns:a16="http://schemas.microsoft.com/office/drawing/2014/main" id="{415A6A2A-589C-9E4A-B474-C983A70D9865}"/>
              </a:ext>
            </a:extLst>
          </p:cNvPr>
          <p:cNvSpPr>
            <a:spLocks noGrp="1"/>
          </p:cNvSpPr>
          <p:nvPr>
            <p:ph type="body" sz="half" idx="2"/>
          </p:nvPr>
        </p:nvSpPr>
        <p:spPr>
          <a:xfrm>
            <a:off x="6889058" y="1484285"/>
            <a:ext cx="4741956" cy="5104668"/>
          </a:xfrm>
          <a:ln w="15875">
            <a:solidFill>
              <a:schemeClr val="accent1">
                <a:lumMod val="75000"/>
              </a:schemeClr>
            </a:solidFill>
          </a:ln>
        </p:spPr>
        <p:txBody>
          <a:bodyPr lIns="182880" tIns="182880">
            <a:noAutofit/>
          </a:bodyPr>
          <a:lstStyle/>
          <a:p>
            <a:pPr marL="285750" indent="-285750">
              <a:spcBef>
                <a:spcPts val="600"/>
              </a:spcBef>
              <a:buFont typeface="Arial" panose="020B0604020202020204" pitchFamily="34" charset="0"/>
              <a:buChar char="•"/>
            </a:pPr>
            <a:r>
              <a:rPr lang="en-US" sz="2400" dirty="0">
                <a:solidFill>
                  <a:schemeClr val="tx1"/>
                </a:solidFill>
              </a:rPr>
              <a:t>Social/Emotional Annual Goal(s)</a:t>
            </a:r>
          </a:p>
          <a:p>
            <a:pPr marL="742950" lvl="1" indent="-285750">
              <a:spcBef>
                <a:spcPts val="600"/>
              </a:spcBef>
              <a:buFont typeface="Arial" panose="020B0604020202020204" pitchFamily="34" charset="0"/>
              <a:buChar char="•"/>
            </a:pPr>
            <a:r>
              <a:rPr lang="en-US" sz="2200" dirty="0">
                <a:solidFill>
                  <a:schemeClr val="tx1"/>
                </a:solidFill>
              </a:rPr>
              <a:t>Mood regulation</a:t>
            </a:r>
          </a:p>
          <a:p>
            <a:pPr marL="742950" lvl="1" indent="-285750">
              <a:lnSpc>
                <a:spcPct val="100000"/>
              </a:lnSpc>
              <a:spcBef>
                <a:spcPts val="600"/>
              </a:spcBef>
              <a:buFont typeface="Arial" panose="020B0604020202020204" pitchFamily="34" charset="0"/>
              <a:buChar char="•"/>
            </a:pPr>
            <a:r>
              <a:rPr lang="en-US" sz="2200" dirty="0">
                <a:solidFill>
                  <a:schemeClr val="tx1"/>
                </a:solidFill>
              </a:rPr>
              <a:t>Anger control</a:t>
            </a:r>
          </a:p>
          <a:p>
            <a:pPr marL="742950" lvl="1" indent="-285750">
              <a:lnSpc>
                <a:spcPct val="100000"/>
              </a:lnSpc>
              <a:spcBef>
                <a:spcPts val="600"/>
              </a:spcBef>
              <a:buFont typeface="Arial" panose="020B0604020202020204" pitchFamily="34" charset="0"/>
              <a:buChar char="•"/>
            </a:pPr>
            <a:r>
              <a:rPr lang="en-US" sz="2200" dirty="0">
                <a:solidFill>
                  <a:schemeClr val="tx1"/>
                </a:solidFill>
              </a:rPr>
              <a:t>Impulsivity/aggression</a:t>
            </a:r>
          </a:p>
          <a:p>
            <a:pPr marL="742950" lvl="1" indent="-285750">
              <a:lnSpc>
                <a:spcPct val="100000"/>
              </a:lnSpc>
              <a:spcBef>
                <a:spcPts val="600"/>
              </a:spcBef>
              <a:spcAft>
                <a:spcPts val="600"/>
              </a:spcAft>
              <a:buFont typeface="Arial" panose="020B0604020202020204" pitchFamily="34" charset="0"/>
              <a:buChar char="•"/>
            </a:pPr>
            <a:r>
              <a:rPr lang="en-US" sz="2200" dirty="0">
                <a:solidFill>
                  <a:schemeClr val="tx1"/>
                </a:solidFill>
              </a:rPr>
              <a:t>Peer interactions</a:t>
            </a:r>
          </a:p>
          <a:p>
            <a:pPr marL="285750" indent="-285750">
              <a:spcBef>
                <a:spcPts val="0"/>
              </a:spcBef>
              <a:spcAft>
                <a:spcPts val="400"/>
              </a:spcAft>
              <a:buFont typeface="Arial" panose="020B0604020202020204" pitchFamily="34" charset="0"/>
              <a:buChar char="•"/>
            </a:pPr>
            <a:r>
              <a:rPr lang="en-US" sz="2400" dirty="0">
                <a:solidFill>
                  <a:schemeClr val="tx1"/>
                </a:solidFill>
              </a:rPr>
              <a:t>Communication Annual Goal</a:t>
            </a:r>
          </a:p>
          <a:p>
            <a:pPr marL="742950" lvl="1" indent="-285750">
              <a:lnSpc>
                <a:spcPct val="100000"/>
              </a:lnSpc>
              <a:buFont typeface="Arial" panose="020B0604020202020204" pitchFamily="34" charset="0"/>
              <a:buChar char="•"/>
            </a:pPr>
            <a:r>
              <a:rPr lang="en-US" sz="2200" dirty="0">
                <a:solidFill>
                  <a:schemeClr val="tx1"/>
                </a:solidFill>
              </a:rPr>
              <a:t>Social skills/pragmatic language</a:t>
            </a:r>
          </a:p>
          <a:p>
            <a:pPr marL="285750" indent="-285750">
              <a:buFont typeface="Arial" panose="020B0604020202020204" pitchFamily="34" charset="0"/>
              <a:buChar char="•"/>
            </a:pPr>
            <a:r>
              <a:rPr lang="en-US" sz="2400" dirty="0">
                <a:solidFill>
                  <a:schemeClr val="tx1"/>
                </a:solidFill>
              </a:rPr>
              <a:t>Include baseline behaviors (if available)</a:t>
            </a:r>
          </a:p>
          <a:p>
            <a:pPr marL="285750" indent="-285750">
              <a:buFont typeface="Arial" panose="020B0604020202020204" pitchFamily="34" charset="0"/>
              <a:buChar char="•"/>
            </a:pPr>
            <a:r>
              <a:rPr lang="en-US" sz="2400" dirty="0">
                <a:solidFill>
                  <a:schemeClr val="tx1"/>
                </a:solidFill>
              </a:rPr>
              <a:t>Shorter-term objectives may or may not be useful</a:t>
            </a:r>
          </a:p>
        </p:txBody>
      </p:sp>
      <p:sp>
        <p:nvSpPr>
          <p:cNvPr id="2" name="Slide Number Placeholder 1">
            <a:extLst>
              <a:ext uri="{FF2B5EF4-FFF2-40B4-BE49-F238E27FC236}">
                <a16:creationId xmlns:a16="http://schemas.microsoft.com/office/drawing/2014/main" id="{CE645E60-95AB-464B-9876-A85C9C47FB5E}"/>
              </a:ext>
            </a:extLst>
          </p:cNvPr>
          <p:cNvSpPr>
            <a:spLocks noGrp="1"/>
          </p:cNvSpPr>
          <p:nvPr>
            <p:ph type="sldNum" sz="quarter" idx="12"/>
          </p:nvPr>
        </p:nvSpPr>
        <p:spPr/>
        <p:txBody>
          <a:bodyPr/>
          <a:lstStyle/>
          <a:p>
            <a:fld id="{1612CFAF-8857-4BF8-913D-40681F8A885A}" type="slidenum">
              <a:rPr lang="en-US" smtClean="0"/>
              <a:t>13</a:t>
            </a:fld>
            <a:endParaRPr lang="en-US"/>
          </a:p>
        </p:txBody>
      </p:sp>
      <p:sp>
        <p:nvSpPr>
          <p:cNvPr id="7" name="TextBox 6">
            <a:extLst>
              <a:ext uri="{FF2B5EF4-FFF2-40B4-BE49-F238E27FC236}">
                <a16:creationId xmlns:a16="http://schemas.microsoft.com/office/drawing/2014/main" id="{0F2556FB-776B-AB47-9F7F-DBD1D504865E}"/>
              </a:ext>
            </a:extLst>
          </p:cNvPr>
          <p:cNvSpPr txBox="1"/>
          <p:nvPr/>
        </p:nvSpPr>
        <p:spPr>
          <a:xfrm>
            <a:off x="3262745" y="4353791"/>
            <a:ext cx="184731" cy="369332"/>
          </a:xfrm>
          <a:prstGeom prst="rect">
            <a:avLst/>
          </a:prstGeom>
          <a:noFill/>
        </p:spPr>
        <p:txBody>
          <a:bodyPr wrap="none" rtlCol="0">
            <a:spAutoFit/>
          </a:bodyPr>
          <a:lstStyle/>
          <a:p>
            <a:endParaRPr lang="en-PR"/>
          </a:p>
        </p:txBody>
      </p:sp>
      <p:sp>
        <p:nvSpPr>
          <p:cNvPr id="3" name="TextBox 2">
            <a:extLst>
              <a:ext uri="{FF2B5EF4-FFF2-40B4-BE49-F238E27FC236}">
                <a16:creationId xmlns:a16="http://schemas.microsoft.com/office/drawing/2014/main" id="{B3EE5CEC-5866-8D43-BB5D-3FF650425691}"/>
              </a:ext>
            </a:extLst>
          </p:cNvPr>
          <p:cNvSpPr txBox="1"/>
          <p:nvPr/>
        </p:nvSpPr>
        <p:spPr>
          <a:xfrm>
            <a:off x="3447476" y="6307952"/>
            <a:ext cx="2819475" cy="307777"/>
          </a:xfrm>
          <a:prstGeom prst="rect">
            <a:avLst/>
          </a:prstGeom>
          <a:noFill/>
        </p:spPr>
        <p:txBody>
          <a:bodyPr wrap="square" rtlCol="0">
            <a:spAutoFit/>
          </a:bodyPr>
          <a:lstStyle/>
          <a:p>
            <a:r>
              <a:rPr lang="en-US" sz="1400"/>
              <a:t>© 2015 Understood for All, Inc.</a:t>
            </a:r>
          </a:p>
        </p:txBody>
      </p:sp>
      <p:pic>
        <p:nvPicPr>
          <p:cNvPr id="10" name="Picture 9" descr="Diagram, text, timeline&#10;&#10;Description automatically generated">
            <a:extLst>
              <a:ext uri="{FF2B5EF4-FFF2-40B4-BE49-F238E27FC236}">
                <a16:creationId xmlns:a16="http://schemas.microsoft.com/office/drawing/2014/main" id="{7348247B-03A4-F64D-B74E-18684A10336F}"/>
              </a:ext>
            </a:extLst>
          </p:cNvPr>
          <p:cNvPicPr>
            <a:picLocks noChangeAspect="1"/>
          </p:cNvPicPr>
          <p:nvPr/>
        </p:nvPicPr>
        <p:blipFill rotWithShape="1">
          <a:blip r:embed="rId3">
            <a:extLst>
              <a:ext uri="{28A0092B-C50C-407E-A947-70E740481C1C}">
                <a14:useLocalDpi xmlns:a14="http://schemas.microsoft.com/office/drawing/2010/main" val="0"/>
              </a:ext>
            </a:extLst>
          </a:blip>
          <a:srcRect b="53196"/>
          <a:stretch/>
        </p:blipFill>
        <p:spPr>
          <a:xfrm>
            <a:off x="570853" y="454075"/>
            <a:ext cx="5140834" cy="1182023"/>
          </a:xfrm>
          <a:prstGeom prst="rect">
            <a:avLst/>
          </a:prstGeom>
        </p:spPr>
      </p:pic>
      <p:pic>
        <p:nvPicPr>
          <p:cNvPr id="5" name="Picture 4" descr="Graphical user interface, text, application, Word&#10;&#10;Description automatically generated">
            <a:extLst>
              <a:ext uri="{FF2B5EF4-FFF2-40B4-BE49-F238E27FC236}">
                <a16:creationId xmlns:a16="http://schemas.microsoft.com/office/drawing/2014/main" id="{F8C2213A-CD54-3F4D-9349-AE10A6D3CCBF}"/>
              </a:ext>
            </a:extLst>
          </p:cNvPr>
          <p:cNvPicPr>
            <a:picLocks noChangeAspect="1"/>
          </p:cNvPicPr>
          <p:nvPr/>
        </p:nvPicPr>
        <p:blipFill rotWithShape="1">
          <a:blip r:embed="rId4">
            <a:extLst>
              <a:ext uri="{28A0092B-C50C-407E-A947-70E740481C1C}">
                <a14:useLocalDpi xmlns:a14="http://schemas.microsoft.com/office/drawing/2010/main" val="0"/>
              </a:ext>
            </a:extLst>
          </a:blip>
          <a:srcRect t="2351" r="3378" b="3356"/>
          <a:stretch/>
        </p:blipFill>
        <p:spPr>
          <a:xfrm>
            <a:off x="560986" y="1298713"/>
            <a:ext cx="6086950" cy="5317016"/>
          </a:xfrm>
          <a:prstGeom prst="rect">
            <a:avLst/>
          </a:prstGeom>
        </p:spPr>
      </p:pic>
    </p:spTree>
    <p:extLst>
      <p:ext uri="{BB962C8B-B14F-4D97-AF65-F5344CB8AC3E}">
        <p14:creationId xmlns:p14="http://schemas.microsoft.com/office/powerpoint/2010/main" val="938267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B2D5D81-D40E-164C-A6D0-2F75E8EB1446}"/>
              </a:ext>
            </a:extLst>
          </p:cNvPr>
          <p:cNvSpPr>
            <a:spLocks noGrp="1"/>
          </p:cNvSpPr>
          <p:nvPr>
            <p:ph type="title"/>
          </p:nvPr>
        </p:nvSpPr>
        <p:spPr>
          <a:xfrm>
            <a:off x="7371539" y="3217430"/>
            <a:ext cx="3931920" cy="980788"/>
          </a:xfrm>
          <a:solidFill>
            <a:schemeClr val="accent1">
              <a:lumMod val="20000"/>
              <a:lumOff val="80000"/>
            </a:schemeClr>
          </a:solidFill>
          <a:ln w="15875">
            <a:solidFill>
              <a:schemeClr val="accent1">
                <a:lumMod val="75000"/>
              </a:schemeClr>
            </a:solidFill>
          </a:ln>
        </p:spPr>
        <p:txBody>
          <a:bodyPr/>
          <a:lstStyle/>
          <a:p>
            <a:pPr algn="ctr"/>
            <a:r>
              <a:rPr lang="en-US" sz="2800" b="1" dirty="0">
                <a:solidFill>
                  <a:schemeClr val="accent6">
                    <a:lumMod val="75000"/>
                  </a:schemeClr>
                </a:solidFill>
              </a:rPr>
              <a:t>What To Pay Close Attention To</a:t>
            </a:r>
          </a:p>
        </p:txBody>
      </p:sp>
      <p:sp>
        <p:nvSpPr>
          <p:cNvPr id="13" name="Text Placeholder 12">
            <a:extLst>
              <a:ext uri="{FF2B5EF4-FFF2-40B4-BE49-F238E27FC236}">
                <a16:creationId xmlns:a16="http://schemas.microsoft.com/office/drawing/2014/main" id="{415A6A2A-589C-9E4A-B474-C983A70D9865}"/>
              </a:ext>
            </a:extLst>
          </p:cNvPr>
          <p:cNvSpPr>
            <a:spLocks noGrp="1"/>
          </p:cNvSpPr>
          <p:nvPr>
            <p:ph type="body" sz="half" idx="2"/>
          </p:nvPr>
        </p:nvSpPr>
        <p:spPr>
          <a:xfrm>
            <a:off x="7371539" y="4198218"/>
            <a:ext cx="3931920" cy="2218624"/>
          </a:xfrm>
          <a:ln w="15875">
            <a:solidFill>
              <a:schemeClr val="accent1">
                <a:lumMod val="75000"/>
              </a:schemeClr>
            </a:solidFill>
          </a:ln>
        </p:spPr>
        <p:txBody>
          <a:bodyPr tIns="182880">
            <a:noAutofit/>
          </a:bodyPr>
          <a:lstStyle/>
          <a:p>
            <a:pPr marL="285750" indent="-285750">
              <a:buFont typeface="Arial" panose="020B0604020202020204" pitchFamily="34" charset="0"/>
              <a:buChar char="•"/>
            </a:pPr>
            <a:r>
              <a:rPr lang="en-US" sz="2400" dirty="0">
                <a:solidFill>
                  <a:schemeClr val="tx1"/>
                </a:solidFill>
              </a:rPr>
              <a:t>This section is generally not useful, but if a reference is made to counseling or a counselor, definitely include it!</a:t>
            </a:r>
          </a:p>
        </p:txBody>
      </p:sp>
      <p:sp>
        <p:nvSpPr>
          <p:cNvPr id="2" name="Slide Number Placeholder 1">
            <a:extLst>
              <a:ext uri="{FF2B5EF4-FFF2-40B4-BE49-F238E27FC236}">
                <a16:creationId xmlns:a16="http://schemas.microsoft.com/office/drawing/2014/main" id="{CE645E60-95AB-464B-9876-A85C9C47FB5E}"/>
              </a:ext>
            </a:extLst>
          </p:cNvPr>
          <p:cNvSpPr>
            <a:spLocks noGrp="1"/>
          </p:cNvSpPr>
          <p:nvPr>
            <p:ph type="sldNum" sz="quarter" idx="12"/>
          </p:nvPr>
        </p:nvSpPr>
        <p:spPr/>
        <p:txBody>
          <a:bodyPr/>
          <a:lstStyle/>
          <a:p>
            <a:fld id="{1612CFAF-8857-4BF8-913D-40681F8A885A}" type="slidenum">
              <a:rPr lang="en-US" smtClean="0"/>
              <a:t>14</a:t>
            </a:fld>
            <a:endParaRPr lang="en-US"/>
          </a:p>
        </p:txBody>
      </p:sp>
      <p:sp>
        <p:nvSpPr>
          <p:cNvPr id="7" name="TextBox 6">
            <a:extLst>
              <a:ext uri="{FF2B5EF4-FFF2-40B4-BE49-F238E27FC236}">
                <a16:creationId xmlns:a16="http://schemas.microsoft.com/office/drawing/2014/main" id="{0F2556FB-776B-AB47-9F7F-DBD1D504865E}"/>
              </a:ext>
            </a:extLst>
          </p:cNvPr>
          <p:cNvSpPr txBox="1"/>
          <p:nvPr/>
        </p:nvSpPr>
        <p:spPr>
          <a:xfrm>
            <a:off x="3262745" y="4353791"/>
            <a:ext cx="184731" cy="369332"/>
          </a:xfrm>
          <a:prstGeom prst="rect">
            <a:avLst/>
          </a:prstGeom>
          <a:noFill/>
        </p:spPr>
        <p:txBody>
          <a:bodyPr wrap="none" rtlCol="0">
            <a:spAutoFit/>
          </a:bodyPr>
          <a:lstStyle/>
          <a:p>
            <a:endParaRPr lang="en-PR"/>
          </a:p>
        </p:txBody>
      </p:sp>
      <p:pic>
        <p:nvPicPr>
          <p:cNvPr id="10" name="Picture 9" descr="Diagram, text, timeline&#10;&#10;Description automatically generated">
            <a:extLst>
              <a:ext uri="{FF2B5EF4-FFF2-40B4-BE49-F238E27FC236}">
                <a16:creationId xmlns:a16="http://schemas.microsoft.com/office/drawing/2014/main" id="{7348247B-03A4-F64D-B74E-18684A10336F}"/>
              </a:ext>
            </a:extLst>
          </p:cNvPr>
          <p:cNvPicPr>
            <a:picLocks noChangeAspect="1"/>
          </p:cNvPicPr>
          <p:nvPr/>
        </p:nvPicPr>
        <p:blipFill rotWithShape="1">
          <a:blip r:embed="rId3">
            <a:extLst>
              <a:ext uri="{28A0092B-C50C-407E-A947-70E740481C1C}">
                <a14:useLocalDpi xmlns:a14="http://schemas.microsoft.com/office/drawing/2010/main" val="0"/>
              </a:ext>
            </a:extLst>
          </a:blip>
          <a:srcRect b="53196"/>
          <a:stretch/>
        </p:blipFill>
        <p:spPr>
          <a:xfrm>
            <a:off x="570853" y="454075"/>
            <a:ext cx="5180590" cy="1191164"/>
          </a:xfrm>
          <a:prstGeom prst="rect">
            <a:avLst/>
          </a:prstGeom>
        </p:spPr>
      </p:pic>
      <p:pic>
        <p:nvPicPr>
          <p:cNvPr id="8" name="Picture 7" descr="Diagram&#10;&#10;Description automatically generated">
            <a:extLst>
              <a:ext uri="{FF2B5EF4-FFF2-40B4-BE49-F238E27FC236}">
                <a16:creationId xmlns:a16="http://schemas.microsoft.com/office/drawing/2014/main" id="{82BED0D0-D7D1-7343-9D93-9404D86A50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558" y="1645238"/>
            <a:ext cx="7389298" cy="1572191"/>
          </a:xfrm>
          <a:prstGeom prst="rect">
            <a:avLst/>
          </a:prstGeom>
        </p:spPr>
      </p:pic>
    </p:spTree>
    <p:extLst>
      <p:ext uri="{BB962C8B-B14F-4D97-AF65-F5344CB8AC3E}">
        <p14:creationId xmlns:p14="http://schemas.microsoft.com/office/powerpoint/2010/main" val="730087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B2D5D81-D40E-164C-A6D0-2F75E8EB1446}"/>
              </a:ext>
            </a:extLst>
          </p:cNvPr>
          <p:cNvSpPr>
            <a:spLocks noGrp="1"/>
          </p:cNvSpPr>
          <p:nvPr>
            <p:ph type="title"/>
          </p:nvPr>
        </p:nvSpPr>
        <p:spPr>
          <a:xfrm>
            <a:off x="6902824" y="473299"/>
            <a:ext cx="4597859" cy="980788"/>
          </a:xfrm>
          <a:solidFill>
            <a:schemeClr val="accent1">
              <a:lumMod val="20000"/>
              <a:lumOff val="80000"/>
            </a:schemeClr>
          </a:solidFill>
          <a:ln w="15875">
            <a:solidFill>
              <a:schemeClr val="accent1">
                <a:lumMod val="75000"/>
              </a:schemeClr>
            </a:solidFill>
          </a:ln>
        </p:spPr>
        <p:txBody>
          <a:bodyPr/>
          <a:lstStyle/>
          <a:p>
            <a:pPr algn="ctr"/>
            <a:r>
              <a:rPr lang="en-US" sz="2800" b="1" dirty="0">
                <a:solidFill>
                  <a:schemeClr val="accent6">
                    <a:lumMod val="75000"/>
                  </a:schemeClr>
                </a:solidFill>
              </a:rPr>
              <a:t>What To Pay Close </a:t>
            </a:r>
            <a:br>
              <a:rPr lang="en-US" sz="2800" b="1" dirty="0">
                <a:solidFill>
                  <a:schemeClr val="accent6">
                    <a:lumMod val="75000"/>
                  </a:schemeClr>
                </a:solidFill>
              </a:rPr>
            </a:br>
            <a:r>
              <a:rPr lang="en-US" sz="2800" b="1" dirty="0">
                <a:solidFill>
                  <a:schemeClr val="accent6">
                    <a:lumMod val="75000"/>
                  </a:schemeClr>
                </a:solidFill>
              </a:rPr>
              <a:t>Attention To</a:t>
            </a:r>
          </a:p>
        </p:txBody>
      </p:sp>
      <p:sp>
        <p:nvSpPr>
          <p:cNvPr id="13" name="Text Placeholder 12">
            <a:extLst>
              <a:ext uri="{FF2B5EF4-FFF2-40B4-BE49-F238E27FC236}">
                <a16:creationId xmlns:a16="http://schemas.microsoft.com/office/drawing/2014/main" id="{415A6A2A-589C-9E4A-B474-C983A70D9865}"/>
              </a:ext>
            </a:extLst>
          </p:cNvPr>
          <p:cNvSpPr>
            <a:spLocks noGrp="1"/>
          </p:cNvSpPr>
          <p:nvPr>
            <p:ph type="body" sz="half" idx="2"/>
          </p:nvPr>
        </p:nvSpPr>
        <p:spPr>
          <a:xfrm>
            <a:off x="6902824" y="1454086"/>
            <a:ext cx="4597859" cy="4794215"/>
          </a:xfrm>
          <a:ln w="15875">
            <a:solidFill>
              <a:schemeClr val="accent1">
                <a:lumMod val="75000"/>
              </a:schemeClr>
            </a:solidFill>
          </a:ln>
        </p:spPr>
        <p:txBody>
          <a:bodyPr tIns="137160">
            <a:noAutofit/>
          </a:bodyPr>
          <a:lstStyle/>
          <a:p>
            <a:pPr marL="285750" indent="-285750">
              <a:spcAft>
                <a:spcPts val="600"/>
              </a:spcAft>
              <a:buFont typeface="Arial" panose="020B0604020202020204" pitchFamily="34" charset="0"/>
              <a:buChar char="•"/>
            </a:pPr>
            <a:r>
              <a:rPr lang="en-US" sz="2400" b="1" u="sng" dirty="0">
                <a:solidFill>
                  <a:schemeClr val="accent6">
                    <a:lumMod val="75000"/>
                  </a:schemeClr>
                </a:solidFill>
              </a:rPr>
              <a:t>Services</a:t>
            </a:r>
            <a:r>
              <a:rPr lang="en-US" sz="2400" b="1" dirty="0">
                <a:solidFill>
                  <a:schemeClr val="accent6">
                    <a:lumMod val="75000"/>
                  </a:schemeClr>
                </a:solidFill>
              </a:rPr>
              <a:t>:  </a:t>
            </a:r>
            <a:r>
              <a:rPr lang="en-US" sz="2400" dirty="0">
                <a:solidFill>
                  <a:schemeClr val="tx1"/>
                </a:solidFill>
              </a:rPr>
              <a:t>Special education, transportation, counseling, consultation with school psychologist, etc.</a:t>
            </a:r>
          </a:p>
          <a:p>
            <a:pPr marL="285750" indent="-285750">
              <a:spcAft>
                <a:spcPts val="600"/>
              </a:spcAft>
              <a:buFont typeface="Arial" panose="020B0604020202020204" pitchFamily="34" charset="0"/>
              <a:buChar char="•"/>
            </a:pPr>
            <a:r>
              <a:rPr lang="en-US" sz="2400" b="1" u="sng" dirty="0">
                <a:solidFill>
                  <a:schemeClr val="accent6">
                    <a:lumMod val="75000"/>
                  </a:schemeClr>
                </a:solidFill>
              </a:rPr>
              <a:t>Supplementary Aids &amp; Services</a:t>
            </a:r>
            <a:r>
              <a:rPr lang="en-US" sz="2400" b="1" dirty="0">
                <a:solidFill>
                  <a:schemeClr val="accent6">
                    <a:lumMod val="75000"/>
                  </a:schemeClr>
                </a:solidFill>
              </a:rPr>
              <a:t>:  </a:t>
            </a:r>
            <a:r>
              <a:rPr lang="en-US" sz="2400" dirty="0">
                <a:solidFill>
                  <a:schemeClr val="tx1"/>
                </a:solidFill>
              </a:rPr>
              <a:t>Paraprofessional, reason(s) for aide &amp; total hours</a:t>
            </a:r>
          </a:p>
          <a:p>
            <a:pPr marL="285750" indent="-285750">
              <a:buFont typeface="Arial" panose="020B0604020202020204" pitchFamily="34" charset="0"/>
              <a:buChar char="•"/>
            </a:pPr>
            <a:r>
              <a:rPr lang="en-US" sz="2400" b="1" u="sng" dirty="0">
                <a:solidFill>
                  <a:schemeClr val="accent6">
                    <a:lumMod val="75000"/>
                  </a:schemeClr>
                </a:solidFill>
              </a:rPr>
              <a:t>Location:</a:t>
            </a:r>
            <a:r>
              <a:rPr lang="en-US" sz="2400" dirty="0">
                <a:solidFill>
                  <a:schemeClr val="tx1"/>
                </a:solidFill>
              </a:rPr>
              <a:t> Look for alternative school/programs and services provided outside of the school.</a:t>
            </a:r>
          </a:p>
        </p:txBody>
      </p:sp>
      <p:sp>
        <p:nvSpPr>
          <p:cNvPr id="2" name="Slide Number Placeholder 1">
            <a:extLst>
              <a:ext uri="{FF2B5EF4-FFF2-40B4-BE49-F238E27FC236}">
                <a16:creationId xmlns:a16="http://schemas.microsoft.com/office/drawing/2014/main" id="{CE645E60-95AB-464B-9876-A85C9C47FB5E}"/>
              </a:ext>
            </a:extLst>
          </p:cNvPr>
          <p:cNvSpPr>
            <a:spLocks noGrp="1"/>
          </p:cNvSpPr>
          <p:nvPr>
            <p:ph type="sldNum" sz="quarter" idx="12"/>
          </p:nvPr>
        </p:nvSpPr>
        <p:spPr/>
        <p:txBody>
          <a:bodyPr/>
          <a:lstStyle/>
          <a:p>
            <a:fld id="{1612CFAF-8857-4BF8-913D-40681F8A885A}" type="slidenum">
              <a:rPr lang="en-US" smtClean="0"/>
              <a:t>15</a:t>
            </a:fld>
            <a:endParaRPr lang="en-US"/>
          </a:p>
        </p:txBody>
      </p:sp>
      <p:sp>
        <p:nvSpPr>
          <p:cNvPr id="7" name="TextBox 6">
            <a:extLst>
              <a:ext uri="{FF2B5EF4-FFF2-40B4-BE49-F238E27FC236}">
                <a16:creationId xmlns:a16="http://schemas.microsoft.com/office/drawing/2014/main" id="{0F2556FB-776B-AB47-9F7F-DBD1D504865E}"/>
              </a:ext>
            </a:extLst>
          </p:cNvPr>
          <p:cNvSpPr txBox="1"/>
          <p:nvPr/>
        </p:nvSpPr>
        <p:spPr>
          <a:xfrm>
            <a:off x="3262745" y="4353791"/>
            <a:ext cx="184731" cy="369332"/>
          </a:xfrm>
          <a:prstGeom prst="rect">
            <a:avLst/>
          </a:prstGeom>
          <a:noFill/>
        </p:spPr>
        <p:txBody>
          <a:bodyPr wrap="none" rtlCol="0">
            <a:spAutoFit/>
          </a:bodyPr>
          <a:lstStyle/>
          <a:p>
            <a:endParaRPr lang="en-PR"/>
          </a:p>
        </p:txBody>
      </p:sp>
      <p:pic>
        <p:nvPicPr>
          <p:cNvPr id="10" name="Picture 9" descr="Diagram, text, timeline&#10;&#10;Description automatically generated">
            <a:extLst>
              <a:ext uri="{FF2B5EF4-FFF2-40B4-BE49-F238E27FC236}">
                <a16:creationId xmlns:a16="http://schemas.microsoft.com/office/drawing/2014/main" id="{7348247B-03A4-F64D-B74E-18684A10336F}"/>
              </a:ext>
            </a:extLst>
          </p:cNvPr>
          <p:cNvPicPr>
            <a:picLocks noChangeAspect="1"/>
          </p:cNvPicPr>
          <p:nvPr/>
        </p:nvPicPr>
        <p:blipFill rotWithShape="1">
          <a:blip r:embed="rId3">
            <a:extLst>
              <a:ext uri="{28A0092B-C50C-407E-A947-70E740481C1C}">
                <a14:useLocalDpi xmlns:a14="http://schemas.microsoft.com/office/drawing/2010/main" val="0"/>
              </a:ext>
            </a:extLst>
          </a:blip>
          <a:srcRect b="53196"/>
          <a:stretch/>
        </p:blipFill>
        <p:spPr>
          <a:xfrm>
            <a:off x="570853" y="454075"/>
            <a:ext cx="5555322" cy="1277326"/>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2241C5DE-0975-2B47-A1BC-4C07CAA97B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996" y="1317348"/>
            <a:ext cx="5911761" cy="5086577"/>
          </a:xfrm>
          <a:prstGeom prst="rect">
            <a:avLst/>
          </a:prstGeom>
        </p:spPr>
      </p:pic>
    </p:spTree>
    <p:extLst>
      <p:ext uri="{BB962C8B-B14F-4D97-AF65-F5344CB8AC3E}">
        <p14:creationId xmlns:p14="http://schemas.microsoft.com/office/powerpoint/2010/main" val="4127816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B2D5D81-D40E-164C-A6D0-2F75E8EB1446}"/>
              </a:ext>
            </a:extLst>
          </p:cNvPr>
          <p:cNvSpPr>
            <a:spLocks noGrp="1"/>
          </p:cNvSpPr>
          <p:nvPr>
            <p:ph type="title"/>
          </p:nvPr>
        </p:nvSpPr>
        <p:spPr>
          <a:xfrm>
            <a:off x="7676337" y="705750"/>
            <a:ext cx="3931920" cy="980788"/>
          </a:xfrm>
          <a:solidFill>
            <a:schemeClr val="accent1">
              <a:lumMod val="20000"/>
              <a:lumOff val="80000"/>
            </a:schemeClr>
          </a:solidFill>
          <a:ln w="15875">
            <a:solidFill>
              <a:schemeClr val="accent1">
                <a:lumMod val="75000"/>
              </a:schemeClr>
            </a:solidFill>
          </a:ln>
        </p:spPr>
        <p:txBody>
          <a:bodyPr/>
          <a:lstStyle/>
          <a:p>
            <a:pPr algn="ctr"/>
            <a:r>
              <a:rPr lang="en-US" sz="2800" b="1" dirty="0">
                <a:solidFill>
                  <a:schemeClr val="accent6">
                    <a:lumMod val="75000"/>
                  </a:schemeClr>
                </a:solidFill>
              </a:rPr>
              <a:t>What to Include in HCNA/DTA</a:t>
            </a:r>
          </a:p>
        </p:txBody>
      </p:sp>
      <p:sp>
        <p:nvSpPr>
          <p:cNvPr id="13" name="Text Placeholder 12">
            <a:extLst>
              <a:ext uri="{FF2B5EF4-FFF2-40B4-BE49-F238E27FC236}">
                <a16:creationId xmlns:a16="http://schemas.microsoft.com/office/drawing/2014/main" id="{415A6A2A-589C-9E4A-B474-C983A70D9865}"/>
              </a:ext>
            </a:extLst>
          </p:cNvPr>
          <p:cNvSpPr>
            <a:spLocks noGrp="1"/>
          </p:cNvSpPr>
          <p:nvPr>
            <p:ph type="body" sz="half" idx="2"/>
          </p:nvPr>
        </p:nvSpPr>
        <p:spPr>
          <a:xfrm>
            <a:off x="7676337" y="1686537"/>
            <a:ext cx="3931920" cy="4411161"/>
          </a:xfrm>
          <a:ln w="15875">
            <a:solidFill>
              <a:schemeClr val="accent1">
                <a:lumMod val="75000"/>
              </a:schemeClr>
            </a:solidFill>
          </a:ln>
        </p:spPr>
        <p:txBody>
          <a:bodyPr tIns="137160">
            <a:normAutofit/>
          </a:bodyPr>
          <a:lstStyle/>
          <a:p>
            <a:pPr marL="285750" indent="-285750">
              <a:buFont typeface="Arial" panose="020B0604020202020204" pitchFamily="34" charset="0"/>
              <a:buChar char="•"/>
            </a:pPr>
            <a:r>
              <a:rPr lang="en-US" sz="2400" dirty="0">
                <a:solidFill>
                  <a:schemeClr val="tx1"/>
                </a:solidFill>
              </a:rPr>
              <a:t>Percentage of time that student is not in regular education setting (sometimes list as a range rather than a single number)</a:t>
            </a:r>
          </a:p>
          <a:p>
            <a:pPr marL="285750" indent="-285750">
              <a:buFont typeface="Arial" panose="020B0604020202020204" pitchFamily="34" charset="0"/>
              <a:buChar char="•"/>
            </a:pPr>
            <a:r>
              <a:rPr lang="en-US" sz="2400" dirty="0">
                <a:solidFill>
                  <a:schemeClr val="tx1"/>
                </a:solidFill>
              </a:rPr>
              <a:t>Include if plan includes a different or alternative school or placement in a residential treatment facility</a:t>
            </a:r>
          </a:p>
        </p:txBody>
      </p:sp>
      <p:sp>
        <p:nvSpPr>
          <p:cNvPr id="2" name="Slide Number Placeholder 1">
            <a:extLst>
              <a:ext uri="{FF2B5EF4-FFF2-40B4-BE49-F238E27FC236}">
                <a16:creationId xmlns:a16="http://schemas.microsoft.com/office/drawing/2014/main" id="{CE645E60-95AB-464B-9876-A85C9C47FB5E}"/>
              </a:ext>
            </a:extLst>
          </p:cNvPr>
          <p:cNvSpPr>
            <a:spLocks noGrp="1"/>
          </p:cNvSpPr>
          <p:nvPr>
            <p:ph type="sldNum" sz="quarter" idx="12"/>
          </p:nvPr>
        </p:nvSpPr>
        <p:spPr/>
        <p:txBody>
          <a:bodyPr/>
          <a:lstStyle/>
          <a:p>
            <a:fld id="{1612CFAF-8857-4BF8-913D-40681F8A885A}" type="slidenum">
              <a:rPr lang="en-US" smtClean="0"/>
              <a:t>16</a:t>
            </a:fld>
            <a:endParaRPr lang="en-US"/>
          </a:p>
        </p:txBody>
      </p:sp>
      <p:sp>
        <p:nvSpPr>
          <p:cNvPr id="7" name="TextBox 6">
            <a:extLst>
              <a:ext uri="{FF2B5EF4-FFF2-40B4-BE49-F238E27FC236}">
                <a16:creationId xmlns:a16="http://schemas.microsoft.com/office/drawing/2014/main" id="{0F2556FB-776B-AB47-9F7F-DBD1D504865E}"/>
              </a:ext>
            </a:extLst>
          </p:cNvPr>
          <p:cNvSpPr txBox="1"/>
          <p:nvPr/>
        </p:nvSpPr>
        <p:spPr>
          <a:xfrm>
            <a:off x="3262745" y="4353791"/>
            <a:ext cx="184731" cy="369332"/>
          </a:xfrm>
          <a:prstGeom prst="rect">
            <a:avLst/>
          </a:prstGeom>
          <a:noFill/>
        </p:spPr>
        <p:txBody>
          <a:bodyPr wrap="none" rtlCol="0">
            <a:spAutoFit/>
          </a:bodyPr>
          <a:lstStyle/>
          <a:p>
            <a:endParaRPr lang="en-PR"/>
          </a:p>
        </p:txBody>
      </p:sp>
      <p:pic>
        <p:nvPicPr>
          <p:cNvPr id="10" name="Picture 9" descr="Diagram, text, timeline&#10;&#10;Description automatically generated">
            <a:extLst>
              <a:ext uri="{FF2B5EF4-FFF2-40B4-BE49-F238E27FC236}">
                <a16:creationId xmlns:a16="http://schemas.microsoft.com/office/drawing/2014/main" id="{7348247B-03A4-F64D-B74E-18684A10336F}"/>
              </a:ext>
            </a:extLst>
          </p:cNvPr>
          <p:cNvPicPr>
            <a:picLocks noChangeAspect="1"/>
          </p:cNvPicPr>
          <p:nvPr/>
        </p:nvPicPr>
        <p:blipFill rotWithShape="1">
          <a:blip r:embed="rId3">
            <a:extLst>
              <a:ext uri="{28A0092B-C50C-407E-A947-70E740481C1C}">
                <a14:useLocalDpi xmlns:a14="http://schemas.microsoft.com/office/drawing/2010/main" val="0"/>
              </a:ext>
            </a:extLst>
          </a:blip>
          <a:srcRect b="53196"/>
          <a:stretch/>
        </p:blipFill>
        <p:spPr>
          <a:xfrm>
            <a:off x="570853" y="454075"/>
            <a:ext cx="5180590" cy="1191164"/>
          </a:xfrm>
          <a:prstGeom prst="rect">
            <a:avLst/>
          </a:prstGeom>
        </p:spPr>
      </p:pic>
      <p:sp>
        <p:nvSpPr>
          <p:cNvPr id="14" name="TextBox 13">
            <a:extLst>
              <a:ext uri="{FF2B5EF4-FFF2-40B4-BE49-F238E27FC236}">
                <a16:creationId xmlns:a16="http://schemas.microsoft.com/office/drawing/2014/main" id="{69AA6A7E-C4FC-AF4A-AEB7-63B4F0412ED7}"/>
              </a:ext>
            </a:extLst>
          </p:cNvPr>
          <p:cNvSpPr txBox="1"/>
          <p:nvPr/>
        </p:nvSpPr>
        <p:spPr>
          <a:xfrm>
            <a:off x="535635" y="6281176"/>
            <a:ext cx="2819475" cy="307777"/>
          </a:xfrm>
          <a:prstGeom prst="rect">
            <a:avLst/>
          </a:prstGeom>
          <a:noFill/>
        </p:spPr>
        <p:txBody>
          <a:bodyPr wrap="square" rtlCol="0">
            <a:spAutoFit/>
          </a:bodyPr>
          <a:lstStyle/>
          <a:p>
            <a:r>
              <a:rPr lang="en-US" sz="1400"/>
              <a:t>© 2015 Understood for All, Inc.</a:t>
            </a:r>
          </a:p>
        </p:txBody>
      </p:sp>
      <p:pic>
        <p:nvPicPr>
          <p:cNvPr id="4" name="Picture 3" descr="Timeline&#10;&#10;Description automatically generated">
            <a:extLst>
              <a:ext uri="{FF2B5EF4-FFF2-40B4-BE49-F238E27FC236}">
                <a16:creationId xmlns:a16="http://schemas.microsoft.com/office/drawing/2014/main" id="{893F0EEC-B2B1-EF44-8874-EFA0764E60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743" y="1645238"/>
            <a:ext cx="6964824" cy="4578589"/>
          </a:xfrm>
          <a:prstGeom prst="rect">
            <a:avLst/>
          </a:prstGeom>
        </p:spPr>
      </p:pic>
    </p:spTree>
    <p:extLst>
      <p:ext uri="{BB962C8B-B14F-4D97-AF65-F5344CB8AC3E}">
        <p14:creationId xmlns:p14="http://schemas.microsoft.com/office/powerpoint/2010/main" val="535232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F9EC4-EF62-7F44-8962-727260544C21}"/>
              </a:ext>
            </a:extLst>
          </p:cNvPr>
          <p:cNvSpPr>
            <a:spLocks noGrp="1"/>
          </p:cNvSpPr>
          <p:nvPr>
            <p:ph type="title"/>
          </p:nvPr>
        </p:nvSpPr>
        <p:spPr/>
        <p:txBody>
          <a:bodyPr>
            <a:normAutofit/>
          </a:bodyPr>
          <a:lstStyle/>
          <a:p>
            <a:pPr algn="ctr"/>
            <a:r>
              <a:rPr lang="en-PR" sz="4000" b="1" dirty="0"/>
              <a:t>Extent of Nonparticipation and Least Restrictive Environment (LRE)</a:t>
            </a:r>
          </a:p>
        </p:txBody>
      </p:sp>
      <p:sp>
        <p:nvSpPr>
          <p:cNvPr id="3" name="Slide Number Placeholder 2">
            <a:extLst>
              <a:ext uri="{FF2B5EF4-FFF2-40B4-BE49-F238E27FC236}">
                <a16:creationId xmlns:a16="http://schemas.microsoft.com/office/drawing/2014/main" id="{FE4E1986-F25C-CE42-9368-9DA0313429E1}"/>
              </a:ext>
            </a:extLst>
          </p:cNvPr>
          <p:cNvSpPr>
            <a:spLocks noGrp="1"/>
          </p:cNvSpPr>
          <p:nvPr>
            <p:ph type="sldNum" sz="quarter" idx="12"/>
          </p:nvPr>
        </p:nvSpPr>
        <p:spPr/>
        <p:txBody>
          <a:bodyPr/>
          <a:lstStyle/>
          <a:p>
            <a:fld id="{1612CFAF-8857-4BF8-913D-40681F8A885A}" type="slidenum">
              <a:rPr lang="en-US" smtClean="0"/>
              <a:t>17</a:t>
            </a:fld>
            <a:endParaRPr lang="en-US"/>
          </a:p>
        </p:txBody>
      </p:sp>
      <p:pic>
        <p:nvPicPr>
          <p:cNvPr id="16385" name="Picture 1" descr="page2image3569889424">
            <a:extLst>
              <a:ext uri="{FF2B5EF4-FFF2-40B4-BE49-F238E27FC236}">
                <a16:creationId xmlns:a16="http://schemas.microsoft.com/office/drawing/2014/main" id="{C1EC6828-D1CF-2C45-A102-54CEEC7AB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7435" y="2335926"/>
            <a:ext cx="9135229" cy="336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259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61677B-06B8-5240-9F71-DE1711BB0D40}"/>
              </a:ext>
            </a:extLst>
          </p:cNvPr>
          <p:cNvSpPr>
            <a:spLocks noGrp="1"/>
          </p:cNvSpPr>
          <p:nvPr>
            <p:ph type="title"/>
          </p:nvPr>
        </p:nvSpPr>
        <p:spPr>
          <a:xfrm>
            <a:off x="1143000" y="609600"/>
            <a:ext cx="9875520" cy="796735"/>
          </a:xfrm>
        </p:spPr>
        <p:txBody>
          <a:bodyPr/>
          <a:lstStyle/>
          <a:p>
            <a:pPr algn="ctr"/>
            <a:r>
              <a:rPr lang="en-US" dirty="0"/>
              <a:t>Justification Statements</a:t>
            </a:r>
          </a:p>
        </p:txBody>
      </p:sp>
      <p:sp>
        <p:nvSpPr>
          <p:cNvPr id="5" name="Content Placeholder 4">
            <a:extLst>
              <a:ext uri="{FF2B5EF4-FFF2-40B4-BE49-F238E27FC236}">
                <a16:creationId xmlns:a16="http://schemas.microsoft.com/office/drawing/2014/main" id="{E4D7B61E-ABB7-E84F-875D-EEAD135B0F79}"/>
              </a:ext>
            </a:extLst>
          </p:cNvPr>
          <p:cNvSpPr>
            <a:spLocks noGrp="1"/>
          </p:cNvSpPr>
          <p:nvPr>
            <p:ph sz="half" idx="1"/>
          </p:nvPr>
        </p:nvSpPr>
        <p:spPr>
          <a:xfrm>
            <a:off x="728134" y="1675612"/>
            <a:ext cx="5169747" cy="4572788"/>
          </a:xfrm>
        </p:spPr>
        <p:txBody>
          <a:bodyPr>
            <a:noAutofit/>
          </a:bodyPr>
          <a:lstStyle/>
          <a:p>
            <a:pPr marL="45720" indent="0" algn="ctr">
              <a:buNone/>
            </a:pPr>
            <a:r>
              <a:rPr lang="en-US" sz="2400" b="1" u="sng" dirty="0"/>
              <a:t>Special education 60% of time</a:t>
            </a:r>
          </a:p>
          <a:p>
            <a:pPr marL="45720" indent="0">
              <a:lnSpc>
                <a:spcPct val="102000"/>
              </a:lnSpc>
              <a:buNone/>
            </a:pPr>
            <a:r>
              <a:rPr lang="en-US" sz="2300" dirty="0">
                <a:solidFill>
                  <a:schemeClr val="tx1"/>
                </a:solidFill>
              </a:rPr>
              <a:t>“</a:t>
            </a:r>
            <a:r>
              <a:rPr lang="en-PR" sz="2300">
                <a:solidFill>
                  <a:schemeClr val="tx1"/>
                </a:solidFill>
              </a:rPr>
              <a:t>Student’s pattern of </a:t>
            </a:r>
            <a:r>
              <a:rPr lang="en-PR" sz="2300">
                <a:solidFill>
                  <a:schemeClr val="tx1"/>
                </a:solidFill>
                <a:highlight>
                  <a:srgbClr val="FFFF00"/>
                </a:highlight>
              </a:rPr>
              <a:t>aggressive behavior can pose a threat to his safety and the safety of</a:t>
            </a:r>
            <a:r>
              <a:rPr lang="en-US" sz="2300" dirty="0">
                <a:solidFill>
                  <a:schemeClr val="tx1"/>
                </a:solidFill>
                <a:highlight>
                  <a:srgbClr val="FFFF00"/>
                </a:highlight>
              </a:rPr>
              <a:t> </a:t>
            </a:r>
            <a:r>
              <a:rPr lang="en-PR" sz="2300">
                <a:solidFill>
                  <a:schemeClr val="tx1"/>
                </a:solidFill>
                <a:highlight>
                  <a:srgbClr val="FFFF00"/>
                </a:highlight>
              </a:rPr>
              <a:t>other students </a:t>
            </a:r>
            <a:r>
              <a:rPr lang="en-PR" sz="2300">
                <a:solidFill>
                  <a:schemeClr val="tx1"/>
                </a:solidFill>
              </a:rPr>
              <a:t>in general education. Student needs specialized, direct instruction and </a:t>
            </a:r>
            <a:r>
              <a:rPr lang="en-PR" sz="2300">
                <a:solidFill>
                  <a:schemeClr val="tx1"/>
                </a:solidFill>
                <a:highlight>
                  <a:srgbClr val="FFFF00"/>
                </a:highlight>
              </a:rPr>
              <a:t>practice of social skills on a daily basis</a:t>
            </a:r>
            <a:r>
              <a:rPr lang="en-US" sz="2300" dirty="0">
                <a:solidFill>
                  <a:schemeClr val="tx1"/>
                </a:solidFill>
                <a:highlight>
                  <a:srgbClr val="FFFF00"/>
                </a:highlight>
              </a:rPr>
              <a:t> </a:t>
            </a:r>
            <a:r>
              <a:rPr lang="en-US" sz="2300" dirty="0">
                <a:solidFill>
                  <a:schemeClr val="tx1"/>
                </a:solidFill>
              </a:rPr>
              <a:t>in addition to an </a:t>
            </a:r>
            <a:r>
              <a:rPr lang="en-PR" sz="2300">
                <a:solidFill>
                  <a:schemeClr val="tx1"/>
                </a:solidFill>
                <a:highlight>
                  <a:srgbClr val="FFFF00"/>
                </a:highlight>
              </a:rPr>
              <a:t>individualized behavior intervention program that provides immediate feedback on behavior and provides social skills instruction across the school day</a:t>
            </a:r>
            <a:r>
              <a:rPr lang="en-PR" sz="2300">
                <a:solidFill>
                  <a:schemeClr val="tx1"/>
                </a:solidFill>
              </a:rPr>
              <a:t>.</a:t>
            </a:r>
            <a:r>
              <a:rPr lang="en-US" sz="2300" dirty="0">
                <a:solidFill>
                  <a:schemeClr val="tx1"/>
                </a:solidFill>
              </a:rPr>
              <a:t>”</a:t>
            </a:r>
            <a:endParaRPr lang="en-PR" sz="2300">
              <a:solidFill>
                <a:schemeClr val="tx1"/>
              </a:solidFill>
            </a:endParaRPr>
          </a:p>
          <a:p>
            <a:pPr marL="45720" indent="0">
              <a:buNone/>
            </a:pPr>
            <a:endParaRPr lang="en-US" dirty="0"/>
          </a:p>
        </p:txBody>
      </p:sp>
      <p:sp>
        <p:nvSpPr>
          <p:cNvPr id="6" name="Content Placeholder 5">
            <a:extLst>
              <a:ext uri="{FF2B5EF4-FFF2-40B4-BE49-F238E27FC236}">
                <a16:creationId xmlns:a16="http://schemas.microsoft.com/office/drawing/2014/main" id="{A385F3B5-3A09-AB44-8C1F-CAEB7AB1DAE1}"/>
              </a:ext>
            </a:extLst>
          </p:cNvPr>
          <p:cNvSpPr>
            <a:spLocks noGrp="1"/>
          </p:cNvSpPr>
          <p:nvPr>
            <p:ph sz="half" idx="2"/>
          </p:nvPr>
        </p:nvSpPr>
        <p:spPr>
          <a:xfrm>
            <a:off x="5897880" y="1667937"/>
            <a:ext cx="5565986" cy="4921015"/>
          </a:xfrm>
        </p:spPr>
        <p:txBody>
          <a:bodyPr>
            <a:noAutofit/>
          </a:bodyPr>
          <a:lstStyle/>
          <a:p>
            <a:pPr marL="45720" indent="0" algn="ctr">
              <a:buNone/>
            </a:pPr>
            <a:r>
              <a:rPr lang="en-US" sz="2400" b="1" u="sng" dirty="0">
                <a:solidFill>
                  <a:srgbClr val="418AB3"/>
                </a:solidFill>
              </a:rPr>
              <a:t>Special education for &gt; 60% of time</a:t>
            </a:r>
          </a:p>
          <a:p>
            <a:pPr marL="45720" indent="0">
              <a:lnSpc>
                <a:spcPct val="100000"/>
              </a:lnSpc>
              <a:buNone/>
            </a:pPr>
            <a:r>
              <a:rPr lang="en-US" sz="2300" dirty="0">
                <a:solidFill>
                  <a:schemeClr val="tx1"/>
                </a:solidFill>
              </a:rPr>
              <a:t>“Due to student’s emotional impairment, she requires the majority of her academic instruction to be provided </a:t>
            </a:r>
            <a:r>
              <a:rPr lang="en-US" sz="2300" dirty="0">
                <a:solidFill>
                  <a:schemeClr val="tx1"/>
                </a:solidFill>
                <a:highlight>
                  <a:srgbClr val="FFFF00"/>
                </a:highlight>
              </a:rPr>
              <a:t>in small group setting</a:t>
            </a:r>
            <a:r>
              <a:rPr lang="en-US" sz="2300" dirty="0">
                <a:solidFill>
                  <a:schemeClr val="tx1"/>
                </a:solidFill>
              </a:rPr>
              <a:t> outside of the general education setting, with </a:t>
            </a:r>
            <a:r>
              <a:rPr lang="en-US" sz="2300" dirty="0">
                <a:solidFill>
                  <a:schemeClr val="tx1"/>
                </a:solidFill>
                <a:highlight>
                  <a:srgbClr val="FFFF00"/>
                </a:highlight>
              </a:rPr>
              <a:t>access to therapeutic support throughout the day</a:t>
            </a:r>
            <a:r>
              <a:rPr lang="en-US" sz="2300" dirty="0">
                <a:solidFill>
                  <a:schemeClr val="tx1"/>
                </a:solidFill>
              </a:rPr>
              <a:t>. The team rejected a less restrictive placement, as student demonstrates </a:t>
            </a:r>
            <a:r>
              <a:rPr lang="en-US" sz="2300" dirty="0">
                <a:solidFill>
                  <a:schemeClr val="tx1"/>
                </a:solidFill>
                <a:highlight>
                  <a:srgbClr val="FFFF00"/>
                </a:highlight>
              </a:rPr>
              <a:t>a need for a high level of therapeutic support to process interactions with peers as well as to deal with internal stressors and emotional distractions during the school day</a:t>
            </a:r>
            <a:r>
              <a:rPr lang="en-US" sz="2300" dirty="0">
                <a:solidFill>
                  <a:schemeClr val="tx1"/>
                </a:solidFill>
              </a:rPr>
              <a:t>."</a:t>
            </a:r>
            <a:endParaRPr lang="en-PR" sz="2300" dirty="0">
              <a:solidFill>
                <a:schemeClr val="tx1"/>
              </a:solidFill>
            </a:endParaRPr>
          </a:p>
          <a:p>
            <a:pPr marL="45720" indent="0">
              <a:buNone/>
            </a:pPr>
            <a:endParaRPr lang="en-US" sz="2400" dirty="0">
              <a:solidFill>
                <a:schemeClr val="accent6">
                  <a:lumMod val="75000"/>
                </a:schemeClr>
              </a:solidFill>
            </a:endParaRPr>
          </a:p>
        </p:txBody>
      </p:sp>
      <p:sp>
        <p:nvSpPr>
          <p:cNvPr id="3" name="Slide Number Placeholder 2">
            <a:extLst>
              <a:ext uri="{FF2B5EF4-FFF2-40B4-BE49-F238E27FC236}">
                <a16:creationId xmlns:a16="http://schemas.microsoft.com/office/drawing/2014/main" id="{2FB7197F-C028-7D4D-93DF-357AB36FE0D7}"/>
              </a:ext>
            </a:extLst>
          </p:cNvPr>
          <p:cNvSpPr>
            <a:spLocks noGrp="1"/>
          </p:cNvSpPr>
          <p:nvPr>
            <p:ph type="sldNum" sz="quarter" idx="12"/>
          </p:nvPr>
        </p:nvSpPr>
        <p:spPr/>
        <p:txBody>
          <a:bodyPr/>
          <a:lstStyle/>
          <a:p>
            <a:fld id="{1612CFAF-8857-4BF8-913D-40681F8A885A}" type="slidenum">
              <a:rPr lang="en-US" smtClean="0"/>
              <a:t>18</a:t>
            </a:fld>
            <a:endParaRPr lang="en-US" dirty="0"/>
          </a:p>
        </p:txBody>
      </p:sp>
    </p:spTree>
    <p:extLst>
      <p:ext uri="{BB962C8B-B14F-4D97-AF65-F5344CB8AC3E}">
        <p14:creationId xmlns:p14="http://schemas.microsoft.com/office/powerpoint/2010/main" val="802999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5F9A6B9-AD28-7244-A812-F3A4076537A6}"/>
              </a:ext>
            </a:extLst>
          </p:cNvPr>
          <p:cNvSpPr>
            <a:spLocks noGrp="1"/>
          </p:cNvSpPr>
          <p:nvPr>
            <p:ph type="title"/>
          </p:nvPr>
        </p:nvSpPr>
        <p:spPr>
          <a:xfrm>
            <a:off x="436755" y="1320131"/>
            <a:ext cx="3389119" cy="4329193"/>
          </a:xfrm>
        </p:spPr>
        <p:txBody>
          <a:bodyPr>
            <a:normAutofit/>
          </a:bodyPr>
          <a:lstStyle/>
          <a:p>
            <a:r>
              <a:rPr lang="en-US" sz="4200" dirty="0">
                <a:solidFill>
                  <a:srgbClr val="FFFFFF"/>
                </a:solidFill>
              </a:rPr>
              <a:t>Additional Components for </a:t>
            </a:r>
            <a:r>
              <a:rPr lang="en-US" sz="4400" dirty="0">
                <a:solidFill>
                  <a:schemeClr val="bg1"/>
                </a:solidFill>
              </a:rPr>
              <a:t>School Disability Documents </a:t>
            </a:r>
            <a:endParaRPr lang="en-US" sz="4200" dirty="0">
              <a:solidFill>
                <a:schemeClr val="bg1"/>
              </a:solidFill>
            </a:endParaRPr>
          </a:p>
        </p:txBody>
      </p:sp>
      <p:sp>
        <p:nvSpPr>
          <p:cNvPr id="3" name="Slide Number Placeholder 2">
            <a:extLst>
              <a:ext uri="{FF2B5EF4-FFF2-40B4-BE49-F238E27FC236}">
                <a16:creationId xmlns:a16="http://schemas.microsoft.com/office/drawing/2014/main" id="{97E4DE10-50ED-2340-BBB1-7A001CAD68F4}"/>
              </a:ext>
            </a:extLst>
          </p:cNvPr>
          <p:cNvSpPr>
            <a:spLocks noGrp="1"/>
          </p:cNvSpPr>
          <p:nvPr>
            <p:ph type="sldNum" sz="quarter" idx="12"/>
          </p:nvPr>
        </p:nvSpPr>
        <p:spPr>
          <a:xfrm>
            <a:off x="9969690" y="6223828"/>
            <a:ext cx="1066057" cy="365125"/>
          </a:xfrm>
        </p:spPr>
        <p:txBody>
          <a:bodyPr>
            <a:normAutofit/>
          </a:bodyPr>
          <a:lstStyle/>
          <a:p>
            <a:pPr>
              <a:spcAft>
                <a:spcPts val="600"/>
              </a:spcAft>
            </a:pPr>
            <a:fld id="{1612CFAF-8857-4BF8-913D-40681F8A885A}" type="slidenum">
              <a:rPr lang="en-US" smtClean="0"/>
              <a:pPr>
                <a:spcAft>
                  <a:spcPts val="600"/>
                </a:spcAft>
              </a:pPr>
              <a:t>19</a:t>
            </a:fld>
            <a:endParaRPr lang="en-US"/>
          </a:p>
        </p:txBody>
      </p:sp>
      <p:pic>
        <p:nvPicPr>
          <p:cNvPr id="7" name="Picture 6" descr="Logo, company name&#10;&#10;Description automatically generated">
            <a:extLst>
              <a:ext uri="{FF2B5EF4-FFF2-40B4-BE49-F238E27FC236}">
                <a16:creationId xmlns:a16="http://schemas.microsoft.com/office/drawing/2014/main" id="{BD108A81-4598-194C-BF6B-ECD56DB7A172}"/>
              </a:ext>
            </a:extLst>
          </p:cNvPr>
          <p:cNvPicPr>
            <a:picLocks noChangeAspect="1"/>
          </p:cNvPicPr>
          <p:nvPr/>
        </p:nvPicPr>
        <p:blipFill rotWithShape="1">
          <a:blip r:embed="rId3">
            <a:extLst>
              <a:ext uri="{28A0092B-C50C-407E-A947-70E740481C1C}">
                <a14:useLocalDpi xmlns:a14="http://schemas.microsoft.com/office/drawing/2010/main" val="0"/>
              </a:ext>
            </a:extLst>
          </a:blip>
          <a:srcRect l="6276" t="10885" r="7318"/>
          <a:stretch/>
        </p:blipFill>
        <p:spPr>
          <a:xfrm>
            <a:off x="5397594" y="999131"/>
            <a:ext cx="5039600" cy="1802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Text&#10;&#10;Description automatically generated">
            <a:extLst>
              <a:ext uri="{FF2B5EF4-FFF2-40B4-BE49-F238E27FC236}">
                <a16:creationId xmlns:a16="http://schemas.microsoft.com/office/drawing/2014/main" id="{33FC17FF-E100-5447-900D-7BBD2B002527}"/>
              </a:ext>
            </a:extLst>
          </p:cNvPr>
          <p:cNvPicPr>
            <a:picLocks noChangeAspect="1"/>
          </p:cNvPicPr>
          <p:nvPr/>
        </p:nvPicPr>
        <p:blipFill rotWithShape="1">
          <a:blip r:embed="rId4">
            <a:extLst>
              <a:ext uri="{28A0092B-C50C-407E-A947-70E740481C1C}">
                <a14:useLocalDpi xmlns:a14="http://schemas.microsoft.com/office/drawing/2010/main" val="0"/>
              </a:ext>
            </a:extLst>
          </a:blip>
          <a:srcRect l="2525" t="11129" r="49116" b="30538"/>
          <a:stretch/>
        </p:blipFill>
        <p:spPr>
          <a:xfrm>
            <a:off x="5397594" y="4055958"/>
            <a:ext cx="5039600" cy="2171688"/>
          </a:xfrm>
          <a:prstGeom prst="rect">
            <a:avLst/>
          </a:prstGeom>
        </p:spPr>
      </p:pic>
      <p:sp>
        <p:nvSpPr>
          <p:cNvPr id="5" name="TextBox 4">
            <a:extLst>
              <a:ext uri="{FF2B5EF4-FFF2-40B4-BE49-F238E27FC236}">
                <a16:creationId xmlns:a16="http://schemas.microsoft.com/office/drawing/2014/main" id="{4E57A222-937D-C04D-BBEB-A5D44E10F92C}"/>
              </a:ext>
            </a:extLst>
          </p:cNvPr>
          <p:cNvSpPr txBox="1"/>
          <p:nvPr/>
        </p:nvSpPr>
        <p:spPr>
          <a:xfrm>
            <a:off x="8229600" y="475911"/>
            <a:ext cx="2761205" cy="400110"/>
          </a:xfrm>
          <a:prstGeom prst="rect">
            <a:avLst/>
          </a:prstGeom>
          <a:noFill/>
        </p:spPr>
        <p:txBody>
          <a:bodyPr wrap="none" rtlCol="0">
            <a:spAutoFit/>
          </a:bodyPr>
          <a:lstStyle/>
          <a:p>
            <a:r>
              <a:rPr lang="en-US" sz="2000" dirty="0"/>
              <a:t>IEPs only (not 504 Plans)</a:t>
            </a:r>
            <a:endParaRPr lang="en-PR" sz="2000" dirty="0"/>
          </a:p>
        </p:txBody>
      </p:sp>
      <p:sp>
        <p:nvSpPr>
          <p:cNvPr id="6" name="TextBox 5">
            <a:extLst>
              <a:ext uri="{FF2B5EF4-FFF2-40B4-BE49-F238E27FC236}">
                <a16:creationId xmlns:a16="http://schemas.microsoft.com/office/drawing/2014/main" id="{61029F6C-1364-4943-9B6F-A35F6F2D0A01}"/>
              </a:ext>
            </a:extLst>
          </p:cNvPr>
          <p:cNvSpPr txBox="1"/>
          <p:nvPr/>
        </p:nvSpPr>
        <p:spPr>
          <a:xfrm>
            <a:off x="8192952" y="3220647"/>
            <a:ext cx="3606885" cy="707886"/>
          </a:xfrm>
          <a:prstGeom prst="rect">
            <a:avLst/>
          </a:prstGeom>
          <a:noFill/>
        </p:spPr>
        <p:txBody>
          <a:bodyPr wrap="none" rtlCol="0">
            <a:spAutoFit/>
          </a:bodyPr>
          <a:lstStyle/>
          <a:p>
            <a:r>
              <a:rPr lang="en-PR" sz="2000" dirty="0"/>
              <a:t>Can be part of an IEP or 504 Plan</a:t>
            </a:r>
          </a:p>
          <a:p>
            <a:r>
              <a:rPr lang="en-PR" sz="2000" dirty="0"/>
              <a:t>Can also </a:t>
            </a:r>
            <a:r>
              <a:rPr lang="en-US" sz="2000" dirty="0"/>
              <a:t>stands on its own</a:t>
            </a:r>
            <a:endParaRPr lang="en-PR" sz="2000" dirty="0"/>
          </a:p>
        </p:txBody>
      </p:sp>
    </p:spTree>
    <p:extLst>
      <p:ext uri="{BB962C8B-B14F-4D97-AF65-F5344CB8AC3E}">
        <p14:creationId xmlns:p14="http://schemas.microsoft.com/office/powerpoint/2010/main" val="2294155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BE9D047-0772-4D43-8ACE-FCECC6E73CCF}"/>
              </a:ext>
            </a:extLst>
          </p:cNvPr>
          <p:cNvGrpSpPr/>
          <p:nvPr/>
        </p:nvGrpSpPr>
        <p:grpSpPr>
          <a:xfrm>
            <a:off x="1017661" y="772073"/>
            <a:ext cx="9607760" cy="5164797"/>
            <a:chOff x="6674364" y="851325"/>
            <a:chExt cx="10739122" cy="3530154"/>
          </a:xfrm>
        </p:grpSpPr>
        <p:sp>
          <p:nvSpPr>
            <p:cNvPr id="36" name="Inhaltsplatzhalter 4">
              <a:extLst>
                <a:ext uri="{FF2B5EF4-FFF2-40B4-BE49-F238E27FC236}">
                  <a16:creationId xmlns:a16="http://schemas.microsoft.com/office/drawing/2014/main" id="{6F28E354-EDF5-4994-B708-18E44BB581DF}"/>
                </a:ext>
              </a:extLst>
            </p:cNvPr>
            <p:cNvSpPr txBox="1">
              <a:spLocks/>
            </p:cNvSpPr>
            <p:nvPr/>
          </p:nvSpPr>
          <p:spPr>
            <a:xfrm>
              <a:off x="10396219" y="851325"/>
              <a:ext cx="3746692" cy="420732"/>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4000" b="1" dirty="0">
                  <a:solidFill>
                    <a:srgbClr val="418AB3"/>
                  </a:solidFill>
                  <a:latin typeface="+mj-lt"/>
                </a:rPr>
                <a:t>OBJECTIVES</a:t>
              </a:r>
            </a:p>
          </p:txBody>
        </p:sp>
        <p:grpSp>
          <p:nvGrpSpPr>
            <p:cNvPr id="14" name="Group 13"/>
            <p:cNvGrpSpPr/>
            <p:nvPr/>
          </p:nvGrpSpPr>
          <p:grpSpPr>
            <a:xfrm>
              <a:off x="6686522" y="1631871"/>
              <a:ext cx="10600718" cy="1058504"/>
              <a:chOff x="6762730" y="1587216"/>
              <a:chExt cx="10600718" cy="1058504"/>
            </a:xfrm>
          </p:grpSpPr>
          <p:sp>
            <p:nvSpPr>
              <p:cNvPr id="15" name="Inhaltsplatzhalter 4">
                <a:extLst>
                  <a:ext uri="{FF2B5EF4-FFF2-40B4-BE49-F238E27FC236}">
                    <a16:creationId xmlns:a16="http://schemas.microsoft.com/office/drawing/2014/main" id="{92EB54A9-3F80-42BC-BF37-3401B60CE570}"/>
                  </a:ext>
                </a:extLst>
              </p:cNvPr>
              <p:cNvSpPr txBox="1">
                <a:spLocks/>
              </p:cNvSpPr>
              <p:nvPr/>
            </p:nvSpPr>
            <p:spPr>
              <a:xfrm>
                <a:off x="7136648" y="2161786"/>
                <a:ext cx="9644768" cy="48393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Aft>
                    <a:spcPts val="1200"/>
                  </a:spcAft>
                  <a:buNone/>
                </a:pPr>
                <a:endParaRPr lang="en-US" sz="2400" dirty="0">
                  <a:solidFill>
                    <a:schemeClr val="tx1">
                      <a:lumMod val="65000"/>
                      <a:lumOff val="35000"/>
                    </a:schemeClr>
                  </a:solidFill>
                  <a:latin typeface="+mj-lt"/>
                </a:endParaRPr>
              </a:p>
            </p:txBody>
          </p:sp>
          <p:sp>
            <p:nvSpPr>
              <p:cNvPr id="16" name="Oval 15"/>
              <p:cNvSpPr/>
              <p:nvPr/>
            </p:nvSpPr>
            <p:spPr>
              <a:xfrm>
                <a:off x="6762730" y="2083469"/>
                <a:ext cx="266700" cy="2667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Inhaltsplatzhalter 4">
                <a:extLst>
                  <a:ext uri="{FF2B5EF4-FFF2-40B4-BE49-F238E27FC236}">
                    <a16:creationId xmlns:a16="http://schemas.microsoft.com/office/drawing/2014/main" id="{E96F35E5-A906-4178-85D8-D36B2BA01FDC}"/>
                  </a:ext>
                </a:extLst>
              </p:cNvPr>
              <p:cNvSpPr txBox="1">
                <a:spLocks/>
              </p:cNvSpPr>
              <p:nvPr/>
            </p:nvSpPr>
            <p:spPr>
              <a:xfrm>
                <a:off x="7136647" y="1587216"/>
                <a:ext cx="10226801" cy="48393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Aft>
                    <a:spcPts val="1200"/>
                  </a:spcAft>
                  <a:buNone/>
                </a:pPr>
                <a:r>
                  <a:rPr lang="en-US" sz="2400" dirty="0">
                    <a:solidFill>
                      <a:schemeClr val="tx1">
                        <a:lumMod val="65000"/>
                        <a:lumOff val="35000"/>
                      </a:schemeClr>
                    </a:solidFill>
                    <a:latin typeface="+mj-lt"/>
                  </a:rPr>
                  <a:t> </a:t>
                </a:r>
              </a:p>
            </p:txBody>
          </p:sp>
        </p:grpSp>
        <p:sp>
          <p:nvSpPr>
            <p:cNvPr id="21" name="Oval 20"/>
            <p:cNvSpPr/>
            <p:nvPr/>
          </p:nvSpPr>
          <p:spPr>
            <a:xfrm>
              <a:off x="6674364" y="2741682"/>
              <a:ext cx="266700" cy="2667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4" name="Group 23"/>
            <p:cNvGrpSpPr/>
            <p:nvPr/>
          </p:nvGrpSpPr>
          <p:grpSpPr>
            <a:xfrm>
              <a:off x="6682093" y="3330957"/>
              <a:ext cx="10731393" cy="1050522"/>
              <a:chOff x="6758301" y="1841674"/>
              <a:chExt cx="10731393" cy="1050522"/>
            </a:xfrm>
          </p:grpSpPr>
          <p:sp>
            <p:nvSpPr>
              <p:cNvPr id="25" name="Inhaltsplatzhalter 4">
                <a:extLst>
                  <a:ext uri="{FF2B5EF4-FFF2-40B4-BE49-F238E27FC236}">
                    <a16:creationId xmlns:a16="http://schemas.microsoft.com/office/drawing/2014/main" id="{92EB54A9-3F80-42BC-BF37-3401B60CE570}"/>
                  </a:ext>
                </a:extLst>
              </p:cNvPr>
              <p:cNvSpPr txBox="1">
                <a:spLocks/>
              </p:cNvSpPr>
              <p:nvPr/>
            </p:nvSpPr>
            <p:spPr>
              <a:xfrm>
                <a:off x="7136647" y="2408261"/>
                <a:ext cx="10353047" cy="48393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Aft>
                    <a:spcPts val="1200"/>
                  </a:spcAft>
                  <a:buNone/>
                </a:pPr>
                <a:endParaRPr lang="en-US" sz="2400" dirty="0">
                  <a:solidFill>
                    <a:schemeClr val="tx1">
                      <a:lumMod val="65000"/>
                      <a:lumOff val="35000"/>
                    </a:schemeClr>
                  </a:solidFill>
                  <a:latin typeface="Corbel" panose="020B0503020204020204" pitchFamily="34" charset="0"/>
                </a:endParaRPr>
              </a:p>
            </p:txBody>
          </p:sp>
          <p:sp>
            <p:nvSpPr>
              <p:cNvPr id="26" name="Oval 25"/>
              <p:cNvSpPr/>
              <p:nvPr/>
            </p:nvSpPr>
            <p:spPr>
              <a:xfrm>
                <a:off x="6758301" y="1841674"/>
                <a:ext cx="266700" cy="2667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30" name="Slide Number Placeholder 3">
            <a:extLst>
              <a:ext uri="{FF2B5EF4-FFF2-40B4-BE49-F238E27FC236}">
                <a16:creationId xmlns:a16="http://schemas.microsoft.com/office/drawing/2014/main" id="{C34FB1BE-B6D3-487C-B955-B91468561056}"/>
              </a:ext>
            </a:extLst>
          </p:cNvPr>
          <p:cNvSpPr txBox="1">
            <a:spLocks/>
          </p:cNvSpPr>
          <p:nvPr/>
        </p:nvSpPr>
        <p:spPr>
          <a:xfrm>
            <a:off x="9006840" y="61531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90000"/>
                    <a:lumOff val="1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2CFAF-8857-4BF8-913D-40681F8A885A}" type="slidenum">
              <a:rPr lang="en-US" smtClean="0"/>
              <a:pPr/>
              <a:t>2</a:t>
            </a:fld>
            <a:endParaRPr lang="en-US" dirty="0"/>
          </a:p>
        </p:txBody>
      </p:sp>
      <p:sp>
        <p:nvSpPr>
          <p:cNvPr id="11" name="TextBox 10">
            <a:extLst>
              <a:ext uri="{FF2B5EF4-FFF2-40B4-BE49-F238E27FC236}">
                <a16:creationId xmlns:a16="http://schemas.microsoft.com/office/drawing/2014/main" id="{DD944B76-BAF9-B948-880A-E16595570463}"/>
              </a:ext>
            </a:extLst>
          </p:cNvPr>
          <p:cNvSpPr txBox="1"/>
          <p:nvPr/>
        </p:nvSpPr>
        <p:spPr>
          <a:xfrm>
            <a:off x="1679525" y="3511436"/>
            <a:ext cx="9172960" cy="523220"/>
          </a:xfrm>
          <a:prstGeom prst="rect">
            <a:avLst/>
          </a:prstGeom>
          <a:noFill/>
        </p:spPr>
        <p:txBody>
          <a:bodyPr wrap="none" rtlCol="0">
            <a:spAutoFit/>
          </a:bodyPr>
          <a:lstStyle/>
          <a:p>
            <a:r>
              <a:rPr lang="en-PR" sz="2800"/>
              <a:t>Identify </a:t>
            </a:r>
            <a:r>
              <a:rPr lang="en-US" sz="2800" dirty="0"/>
              <a:t>the </a:t>
            </a:r>
            <a:r>
              <a:rPr lang="en-PR" sz="2800"/>
              <a:t>basic components of an IEP and Section </a:t>
            </a:r>
            <a:r>
              <a:rPr lang="en-US" sz="2800" dirty="0"/>
              <a:t>504 Plan</a:t>
            </a:r>
            <a:endParaRPr lang="en-PR" sz="2800"/>
          </a:p>
        </p:txBody>
      </p:sp>
      <p:sp>
        <p:nvSpPr>
          <p:cNvPr id="12" name="TextBox 11">
            <a:extLst>
              <a:ext uri="{FF2B5EF4-FFF2-40B4-BE49-F238E27FC236}">
                <a16:creationId xmlns:a16="http://schemas.microsoft.com/office/drawing/2014/main" id="{827A87F7-F3E6-384C-A216-5C0BFB885A57}"/>
              </a:ext>
            </a:extLst>
          </p:cNvPr>
          <p:cNvSpPr txBox="1"/>
          <p:nvPr/>
        </p:nvSpPr>
        <p:spPr>
          <a:xfrm>
            <a:off x="1679524" y="4309719"/>
            <a:ext cx="9262357" cy="867930"/>
          </a:xfrm>
          <a:prstGeom prst="rect">
            <a:avLst/>
          </a:prstGeom>
          <a:noFill/>
        </p:spPr>
        <p:txBody>
          <a:bodyPr wrap="square" rtlCol="0">
            <a:spAutoFit/>
          </a:bodyPr>
          <a:lstStyle/>
          <a:p>
            <a:pPr>
              <a:lnSpc>
                <a:spcPct val="90000"/>
              </a:lnSpc>
            </a:pPr>
            <a:r>
              <a:rPr lang="en-US" sz="2800" dirty="0"/>
              <a:t>Demonstrate</a:t>
            </a:r>
            <a:r>
              <a:rPr lang="en-PR" sz="2800"/>
              <a:t> where to find on IEPs or  Section 504 Plans relevant information for AFRs</a:t>
            </a:r>
          </a:p>
        </p:txBody>
      </p:sp>
      <p:sp>
        <p:nvSpPr>
          <p:cNvPr id="17" name="TextBox 16">
            <a:extLst>
              <a:ext uri="{FF2B5EF4-FFF2-40B4-BE49-F238E27FC236}">
                <a16:creationId xmlns:a16="http://schemas.microsoft.com/office/drawing/2014/main" id="{AAEA300B-70B0-5546-830C-73A6D1428893}"/>
              </a:ext>
            </a:extLst>
          </p:cNvPr>
          <p:cNvSpPr txBox="1"/>
          <p:nvPr/>
        </p:nvSpPr>
        <p:spPr>
          <a:xfrm>
            <a:off x="1679525" y="1729436"/>
            <a:ext cx="9275488" cy="523220"/>
          </a:xfrm>
          <a:prstGeom prst="rect">
            <a:avLst/>
          </a:prstGeom>
          <a:noFill/>
        </p:spPr>
        <p:txBody>
          <a:bodyPr wrap="square" rtlCol="0">
            <a:spAutoFit/>
          </a:bodyPr>
          <a:lstStyle/>
          <a:p>
            <a:r>
              <a:rPr lang="en-PR" sz="2800"/>
              <a:t>Review AFR </a:t>
            </a:r>
            <a:r>
              <a:rPr lang="en-PR" sz="2800" dirty="0"/>
              <a:t>process: </a:t>
            </a:r>
            <a:r>
              <a:rPr lang="en-PR" sz="2800"/>
              <a:t>Sources of</a:t>
            </a:r>
            <a:r>
              <a:rPr lang="en-US" sz="2800" dirty="0"/>
              <a:t> </a:t>
            </a:r>
            <a:r>
              <a:rPr lang="en-PR" sz="2800"/>
              <a:t>Information  </a:t>
            </a:r>
            <a:endParaRPr lang="en-PR" sz="2800" dirty="0"/>
          </a:p>
        </p:txBody>
      </p:sp>
      <p:sp>
        <p:nvSpPr>
          <p:cNvPr id="3" name="TextBox 2">
            <a:extLst>
              <a:ext uri="{FF2B5EF4-FFF2-40B4-BE49-F238E27FC236}">
                <a16:creationId xmlns:a16="http://schemas.microsoft.com/office/drawing/2014/main" id="{29019A93-D059-924B-93F9-E088387932CF}"/>
              </a:ext>
            </a:extLst>
          </p:cNvPr>
          <p:cNvSpPr txBox="1"/>
          <p:nvPr/>
        </p:nvSpPr>
        <p:spPr>
          <a:xfrm>
            <a:off x="1679525" y="2506663"/>
            <a:ext cx="9275488" cy="867930"/>
          </a:xfrm>
          <a:prstGeom prst="rect">
            <a:avLst/>
          </a:prstGeom>
          <a:noFill/>
        </p:spPr>
        <p:txBody>
          <a:bodyPr wrap="square" rtlCol="0">
            <a:spAutoFit/>
          </a:bodyPr>
          <a:lstStyle/>
          <a:p>
            <a:pPr>
              <a:lnSpc>
                <a:spcPct val="90000"/>
              </a:lnSpc>
            </a:pPr>
            <a:r>
              <a:rPr lang="en-US" sz="2800" dirty="0"/>
              <a:t>Provide an overview of the Individualized Education Plan (IEP) and Section 504 Plan</a:t>
            </a:r>
            <a:endParaRPr lang="en-PR" sz="2800" dirty="0"/>
          </a:p>
        </p:txBody>
      </p:sp>
      <p:sp>
        <p:nvSpPr>
          <p:cNvPr id="19" name="Oval 18">
            <a:extLst>
              <a:ext uri="{FF2B5EF4-FFF2-40B4-BE49-F238E27FC236}">
                <a16:creationId xmlns:a16="http://schemas.microsoft.com/office/drawing/2014/main" id="{D5B3A0D4-F49E-054A-81D7-007BAF26ECF7}"/>
              </a:ext>
            </a:extLst>
          </p:cNvPr>
          <p:cNvSpPr/>
          <p:nvPr/>
        </p:nvSpPr>
        <p:spPr>
          <a:xfrm>
            <a:off x="1017660" y="1822200"/>
            <a:ext cx="238603" cy="368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04158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F0B9-86A5-1742-86AA-D707F51E86B2}"/>
              </a:ext>
            </a:extLst>
          </p:cNvPr>
          <p:cNvSpPr>
            <a:spLocks noGrp="1"/>
          </p:cNvSpPr>
          <p:nvPr>
            <p:ph type="title"/>
          </p:nvPr>
        </p:nvSpPr>
        <p:spPr>
          <a:xfrm>
            <a:off x="463334" y="1368657"/>
            <a:ext cx="3710308" cy="1870917"/>
          </a:xfrm>
        </p:spPr>
        <p:txBody>
          <a:bodyPr>
            <a:normAutofit/>
          </a:bodyPr>
          <a:lstStyle/>
          <a:p>
            <a:pPr algn="ctr"/>
            <a:r>
              <a:rPr lang="en-US" sz="4800" b="1" dirty="0"/>
              <a:t>Transition Plan </a:t>
            </a:r>
            <a:endParaRPr lang="en-US" sz="3600" dirty="0"/>
          </a:p>
        </p:txBody>
      </p:sp>
      <p:sp>
        <p:nvSpPr>
          <p:cNvPr id="3" name="Slide Number Placeholder 2">
            <a:extLst>
              <a:ext uri="{FF2B5EF4-FFF2-40B4-BE49-F238E27FC236}">
                <a16:creationId xmlns:a16="http://schemas.microsoft.com/office/drawing/2014/main" id="{A44E5EBB-0356-C847-B3C0-222C2A6C003A}"/>
              </a:ext>
            </a:extLst>
          </p:cNvPr>
          <p:cNvSpPr>
            <a:spLocks noGrp="1"/>
          </p:cNvSpPr>
          <p:nvPr>
            <p:ph type="sldNum" sz="quarter" idx="12"/>
          </p:nvPr>
        </p:nvSpPr>
        <p:spPr>
          <a:xfrm>
            <a:off x="9329530" y="6223828"/>
            <a:ext cx="1706217" cy="365125"/>
          </a:xfrm>
        </p:spPr>
        <p:txBody>
          <a:bodyPr>
            <a:normAutofit/>
          </a:bodyPr>
          <a:lstStyle/>
          <a:p>
            <a:pPr>
              <a:spcAft>
                <a:spcPts val="600"/>
              </a:spcAft>
            </a:pPr>
            <a:fld id="{1612CFAF-8857-4BF8-913D-40681F8A885A}" type="slidenum">
              <a:rPr lang="en-US" smtClean="0"/>
              <a:pPr>
                <a:spcAft>
                  <a:spcPts val="600"/>
                </a:spcAft>
              </a:pPr>
              <a:t>20</a:t>
            </a:fld>
            <a:endParaRPr lang="en-US"/>
          </a:p>
        </p:txBody>
      </p:sp>
      <p:sp>
        <p:nvSpPr>
          <p:cNvPr id="9" name="Rounded Rectangle 8">
            <a:extLst>
              <a:ext uri="{FF2B5EF4-FFF2-40B4-BE49-F238E27FC236}">
                <a16:creationId xmlns:a16="http://schemas.microsoft.com/office/drawing/2014/main" id="{6E50739A-57E1-D243-9FE7-3DF0EB526A80}"/>
              </a:ext>
            </a:extLst>
          </p:cNvPr>
          <p:cNvSpPr/>
          <p:nvPr/>
        </p:nvSpPr>
        <p:spPr>
          <a:xfrm>
            <a:off x="4191570" y="448243"/>
            <a:ext cx="7519167" cy="4448810"/>
          </a:xfrm>
          <a:prstGeom prst="roundRect">
            <a:avLst/>
          </a:prstGeom>
          <a:solidFill>
            <a:srgbClr val="418A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4000"/>
              </a:lnSpc>
              <a:spcAft>
                <a:spcPts val="800"/>
              </a:spcAft>
            </a:pPr>
            <a:r>
              <a:rPr lang="en-US" sz="3400" b="1" dirty="0">
                <a:solidFill>
                  <a:schemeClr val="bg1"/>
                </a:solidFill>
              </a:rPr>
              <a:t>Components</a:t>
            </a:r>
          </a:p>
          <a:p>
            <a:pPr marL="285750" lvl="0" indent="-285750">
              <a:lnSpc>
                <a:spcPct val="105000"/>
              </a:lnSpc>
              <a:spcAft>
                <a:spcPts val="800"/>
              </a:spcAft>
              <a:buFont typeface="Arial" panose="020B0604020202020204" pitchFamily="34" charset="0"/>
              <a:buChar char="•"/>
            </a:pPr>
            <a:r>
              <a:rPr lang="en-US" sz="3000" dirty="0"/>
              <a:t>Goals related to education/training, employment and, where appropriate, </a:t>
            </a:r>
            <a:r>
              <a:rPr lang="en-US" sz="3000" dirty="0">
                <a:solidFill>
                  <a:srgbClr val="FFFF00"/>
                </a:solidFill>
              </a:rPr>
              <a:t>independent living skills</a:t>
            </a:r>
          </a:p>
          <a:p>
            <a:pPr marL="285750" lvl="0" indent="-285750">
              <a:lnSpc>
                <a:spcPct val="114000"/>
              </a:lnSpc>
              <a:spcAft>
                <a:spcPts val="800"/>
              </a:spcAft>
              <a:buFont typeface="Arial" panose="020B0604020202020204" pitchFamily="34" charset="0"/>
              <a:buChar char="•"/>
            </a:pPr>
            <a:r>
              <a:rPr lang="en-US" sz="3000" dirty="0"/>
              <a:t>Lists services to reach goals</a:t>
            </a:r>
          </a:p>
          <a:p>
            <a:pPr marL="285750" lvl="0" indent="-285750">
              <a:lnSpc>
                <a:spcPct val="114000"/>
              </a:lnSpc>
              <a:spcAft>
                <a:spcPts val="800"/>
              </a:spcAft>
              <a:buFont typeface="Arial" panose="020B0604020202020204" pitchFamily="34" charset="0"/>
              <a:buChar char="•"/>
            </a:pPr>
            <a:r>
              <a:rPr lang="en-US" sz="3000" dirty="0"/>
              <a:t>Timeframe</a:t>
            </a:r>
          </a:p>
          <a:p>
            <a:pPr marL="285750" lvl="0" indent="-285750">
              <a:lnSpc>
                <a:spcPct val="114000"/>
              </a:lnSpc>
              <a:spcAft>
                <a:spcPts val="800"/>
              </a:spcAft>
              <a:buFont typeface="Arial" panose="020B0604020202020204" pitchFamily="34" charset="0"/>
              <a:buChar char="•"/>
            </a:pPr>
            <a:r>
              <a:rPr lang="en-US" sz="3000" dirty="0"/>
              <a:t>Persons Responsible/Agencies</a:t>
            </a:r>
          </a:p>
        </p:txBody>
      </p:sp>
      <p:sp>
        <p:nvSpPr>
          <p:cNvPr id="7" name="Rounded Rectangle 6">
            <a:extLst>
              <a:ext uri="{FF2B5EF4-FFF2-40B4-BE49-F238E27FC236}">
                <a16:creationId xmlns:a16="http://schemas.microsoft.com/office/drawing/2014/main" id="{CAAC6910-F14C-7347-A5EB-3F7F006CF46E}"/>
              </a:ext>
            </a:extLst>
          </p:cNvPr>
          <p:cNvSpPr/>
          <p:nvPr/>
        </p:nvSpPr>
        <p:spPr>
          <a:xfrm>
            <a:off x="5020235" y="5043758"/>
            <a:ext cx="6015512" cy="12192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200" dirty="0">
                <a:solidFill>
                  <a:schemeClr val="tx1"/>
                </a:solidFill>
              </a:rPr>
              <a:t>Sample Applicant Interview Questions</a:t>
            </a:r>
          </a:p>
          <a:p>
            <a:pPr lvl="0" algn="ctr">
              <a:defRPr/>
            </a:pPr>
            <a:endParaRPr lang="en-US" sz="1000" dirty="0">
              <a:solidFill>
                <a:schemeClr val="tx1"/>
              </a:solidFill>
            </a:endParaRPr>
          </a:p>
          <a:p>
            <a:pPr lvl="0" algn="ctr">
              <a:defRPr/>
            </a:pPr>
            <a:r>
              <a:rPr lang="en-US" sz="2200" dirty="0">
                <a:solidFill>
                  <a:schemeClr val="tx1"/>
                </a:solidFill>
              </a:rPr>
              <a:t>HCNA Question #4 ”Daily assistance with ADLs”</a:t>
            </a:r>
          </a:p>
        </p:txBody>
      </p:sp>
    </p:spTree>
    <p:extLst>
      <p:ext uri="{BB962C8B-B14F-4D97-AF65-F5344CB8AC3E}">
        <p14:creationId xmlns:p14="http://schemas.microsoft.com/office/powerpoint/2010/main" val="2183531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 name="Title 2">
            <a:extLst>
              <a:ext uri="{FF2B5EF4-FFF2-40B4-BE49-F238E27FC236}">
                <a16:creationId xmlns:a16="http://schemas.microsoft.com/office/drawing/2014/main" id="{86CA5BCB-B586-C14C-93A8-0C84720971C9}"/>
              </a:ext>
            </a:extLst>
          </p:cNvPr>
          <p:cNvSpPr>
            <a:spLocks noGrp="1"/>
          </p:cNvSpPr>
          <p:nvPr>
            <p:ph type="title"/>
          </p:nvPr>
        </p:nvSpPr>
        <p:spPr>
          <a:xfrm>
            <a:off x="441009" y="763095"/>
            <a:ext cx="3273042" cy="5222543"/>
          </a:xfrm>
        </p:spPr>
        <p:txBody>
          <a:bodyPr>
            <a:normAutofit/>
          </a:bodyPr>
          <a:lstStyle/>
          <a:p>
            <a:r>
              <a:rPr lang="en-US" dirty="0">
                <a:solidFill>
                  <a:srgbClr val="FFFFFF"/>
                </a:solidFill>
              </a:rPr>
              <a:t>ADLs,</a:t>
            </a:r>
            <a:br>
              <a:rPr lang="en-US" dirty="0">
                <a:solidFill>
                  <a:srgbClr val="FFFFFF"/>
                </a:solidFill>
              </a:rPr>
            </a:br>
            <a:r>
              <a:rPr lang="en-US" dirty="0" err="1">
                <a:solidFill>
                  <a:srgbClr val="FFFFFF"/>
                </a:solidFill>
              </a:rPr>
              <a:t>iADLs</a:t>
            </a:r>
            <a:r>
              <a:rPr lang="en-US" dirty="0">
                <a:solidFill>
                  <a:srgbClr val="FFFFFF"/>
                </a:solidFill>
              </a:rPr>
              <a:t>, </a:t>
            </a:r>
            <a:br>
              <a:rPr lang="en-US" dirty="0">
                <a:solidFill>
                  <a:srgbClr val="FFFFFF"/>
                </a:solidFill>
              </a:rPr>
            </a:br>
            <a:r>
              <a:rPr lang="en-US" dirty="0">
                <a:solidFill>
                  <a:srgbClr val="FFFFFF"/>
                </a:solidFill>
              </a:rPr>
              <a:t>and  Functional Limitations</a:t>
            </a:r>
          </a:p>
        </p:txBody>
      </p:sp>
      <p:sp>
        <p:nvSpPr>
          <p:cNvPr id="4" name="Content Placeholder 3">
            <a:extLst>
              <a:ext uri="{FF2B5EF4-FFF2-40B4-BE49-F238E27FC236}">
                <a16:creationId xmlns:a16="http://schemas.microsoft.com/office/drawing/2014/main" id="{B48A99DD-C36D-E449-A6D1-BF551A1D75B0}"/>
              </a:ext>
            </a:extLst>
          </p:cNvPr>
          <p:cNvSpPr>
            <a:spLocks noGrp="1"/>
          </p:cNvSpPr>
          <p:nvPr>
            <p:ph idx="1"/>
          </p:nvPr>
        </p:nvSpPr>
        <p:spPr>
          <a:xfrm>
            <a:off x="4836056" y="676233"/>
            <a:ext cx="6746343" cy="5222543"/>
          </a:xfrm>
        </p:spPr>
        <p:txBody>
          <a:bodyPr anchor="t">
            <a:normAutofit/>
          </a:bodyPr>
          <a:lstStyle/>
          <a:p>
            <a:pPr marL="12700" indent="0">
              <a:spcBef>
                <a:spcPts val="0"/>
              </a:spcBef>
              <a:spcAft>
                <a:spcPts val="1800"/>
              </a:spcAft>
              <a:buClr>
                <a:srgbClr val="0070C0"/>
              </a:buClr>
              <a:buNone/>
            </a:pPr>
            <a:r>
              <a:rPr lang="en-US" dirty="0">
                <a:solidFill>
                  <a:schemeClr val="tx1"/>
                </a:solidFill>
              </a:rPr>
              <a:t>ADLs to pay close attention to include:</a:t>
            </a:r>
          </a:p>
          <a:p>
            <a:pPr marL="469900" indent="-457200">
              <a:spcBef>
                <a:spcPts val="0"/>
              </a:spcBef>
              <a:spcAft>
                <a:spcPts val="1800"/>
              </a:spcAft>
              <a:buClr>
                <a:srgbClr val="0070C0"/>
              </a:buClr>
            </a:pPr>
            <a:r>
              <a:rPr lang="en-US" sz="2400" dirty="0">
                <a:solidFill>
                  <a:schemeClr val="tx1"/>
                </a:solidFill>
              </a:rPr>
              <a:t>Judgment challenges including victimization due to limited judgment capacity</a:t>
            </a:r>
          </a:p>
          <a:p>
            <a:pPr marL="461963" indent="-449263">
              <a:spcBef>
                <a:spcPts val="0"/>
              </a:spcBef>
              <a:spcAft>
                <a:spcPts val="1800"/>
              </a:spcAft>
              <a:buClr>
                <a:srgbClr val="0070C0"/>
              </a:buClr>
            </a:pPr>
            <a:r>
              <a:rPr lang="en-US" sz="2400" dirty="0">
                <a:solidFill>
                  <a:schemeClr val="tx1"/>
                </a:solidFill>
              </a:rPr>
              <a:t>Needing assistance with hygiene activities (not to related to physical limitations but cognitive ones)</a:t>
            </a:r>
          </a:p>
          <a:p>
            <a:pPr marL="461963" indent="-449263">
              <a:spcBef>
                <a:spcPts val="0"/>
              </a:spcBef>
              <a:spcAft>
                <a:spcPts val="1800"/>
              </a:spcAft>
              <a:buClr>
                <a:srgbClr val="0070C0"/>
              </a:buClr>
            </a:pPr>
            <a:r>
              <a:rPr lang="en-US" sz="2400" dirty="0">
                <a:solidFill>
                  <a:schemeClr val="tx1"/>
                </a:solidFill>
              </a:rPr>
              <a:t>Severe cognitive challenges that indicate an inability to live and/or perform independently even with accommodations</a:t>
            </a:r>
          </a:p>
          <a:p>
            <a:endParaRPr lang="en-US" sz="2000" dirty="0">
              <a:solidFill>
                <a:schemeClr val="tx1"/>
              </a:solidFill>
            </a:endParaRPr>
          </a:p>
        </p:txBody>
      </p:sp>
      <p:sp>
        <p:nvSpPr>
          <p:cNvPr id="2" name="Slide Number Placeholder 1">
            <a:extLst>
              <a:ext uri="{FF2B5EF4-FFF2-40B4-BE49-F238E27FC236}">
                <a16:creationId xmlns:a16="http://schemas.microsoft.com/office/drawing/2014/main" id="{6C635199-DB9B-274F-A8A0-610A49D4CCD7}"/>
              </a:ext>
            </a:extLst>
          </p:cNvPr>
          <p:cNvSpPr>
            <a:spLocks noGrp="1"/>
          </p:cNvSpPr>
          <p:nvPr>
            <p:ph type="sldNum" sz="quarter" idx="12"/>
          </p:nvPr>
        </p:nvSpPr>
        <p:spPr>
          <a:xfrm>
            <a:off x="9969690" y="6223828"/>
            <a:ext cx="1066057"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612CFAF-8857-4BF8-913D-40681F8A885A}" type="slidenum">
              <a:rPr kumimoji="0" lang="en-US" sz="12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024160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04F9CD-52BE-AF4D-A72F-E74301395669}"/>
              </a:ext>
            </a:extLst>
          </p:cNvPr>
          <p:cNvSpPr>
            <a:spLocks noGrp="1"/>
          </p:cNvSpPr>
          <p:nvPr>
            <p:ph type="sldNum" sz="quarter" idx="12"/>
          </p:nvPr>
        </p:nvSpPr>
        <p:spPr/>
        <p:txBody>
          <a:bodyPr/>
          <a:lstStyle/>
          <a:p>
            <a:fld id="{1612CFAF-8857-4BF8-913D-40681F8A885A}" type="slidenum">
              <a:rPr lang="en-US" smtClean="0"/>
              <a:t>22</a:t>
            </a:fld>
            <a:endParaRPr lang="en-US"/>
          </a:p>
        </p:txBody>
      </p:sp>
      <p:sp>
        <p:nvSpPr>
          <p:cNvPr id="5" name="TextBox 4">
            <a:extLst>
              <a:ext uri="{FF2B5EF4-FFF2-40B4-BE49-F238E27FC236}">
                <a16:creationId xmlns:a16="http://schemas.microsoft.com/office/drawing/2014/main" id="{A1CC4781-6A2A-6B4F-BD93-D7DC16F8B4C9}"/>
              </a:ext>
            </a:extLst>
          </p:cNvPr>
          <p:cNvSpPr txBox="1"/>
          <p:nvPr/>
        </p:nvSpPr>
        <p:spPr>
          <a:xfrm>
            <a:off x="2458995" y="4226011"/>
            <a:ext cx="184731" cy="369332"/>
          </a:xfrm>
          <a:prstGeom prst="rect">
            <a:avLst/>
          </a:prstGeom>
          <a:noFill/>
        </p:spPr>
        <p:txBody>
          <a:bodyPr wrap="none" rtlCol="0">
            <a:spAutoFit/>
          </a:bodyPr>
          <a:lstStyle/>
          <a:p>
            <a:endParaRPr lang="en-PR"/>
          </a:p>
        </p:txBody>
      </p:sp>
      <p:pic>
        <p:nvPicPr>
          <p:cNvPr id="6" name="Picture 5">
            <a:extLst>
              <a:ext uri="{FF2B5EF4-FFF2-40B4-BE49-F238E27FC236}">
                <a16:creationId xmlns:a16="http://schemas.microsoft.com/office/drawing/2014/main" id="{928ECDDE-1B31-7248-99BE-2428BC661F8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4557" y="2677364"/>
            <a:ext cx="4125258" cy="2737318"/>
          </a:xfrm>
          <a:prstGeom prst="rect">
            <a:avLst/>
          </a:prstGeom>
        </p:spPr>
      </p:pic>
      <p:sp>
        <p:nvSpPr>
          <p:cNvPr id="9" name="TextBox 8">
            <a:extLst>
              <a:ext uri="{FF2B5EF4-FFF2-40B4-BE49-F238E27FC236}">
                <a16:creationId xmlns:a16="http://schemas.microsoft.com/office/drawing/2014/main" id="{7E80AD7A-5BC4-8043-8D6D-6542E591857C}"/>
              </a:ext>
            </a:extLst>
          </p:cNvPr>
          <p:cNvSpPr txBox="1"/>
          <p:nvPr/>
        </p:nvSpPr>
        <p:spPr>
          <a:xfrm>
            <a:off x="1777617" y="797390"/>
            <a:ext cx="8636766" cy="1600438"/>
          </a:xfrm>
          <a:prstGeom prst="rect">
            <a:avLst/>
          </a:prstGeom>
          <a:noFill/>
        </p:spPr>
        <p:txBody>
          <a:bodyPr wrap="square" rtlCol="0">
            <a:spAutoFit/>
          </a:bodyPr>
          <a:lstStyle/>
          <a:p>
            <a:pPr algn="ctr"/>
            <a:r>
              <a:rPr lang="en-PR" sz="4000" b="1">
                <a:solidFill>
                  <a:srgbClr val="418AB3"/>
                </a:solidFill>
              </a:rPr>
              <a:t>Behavior Intervention/Support Plan (BIP/BSP)</a:t>
            </a:r>
          </a:p>
          <a:p>
            <a:pPr algn="ctr"/>
            <a:endParaRPr lang="en-PR"/>
          </a:p>
        </p:txBody>
      </p:sp>
      <p:sp>
        <p:nvSpPr>
          <p:cNvPr id="10" name="Content Placeholder 5">
            <a:extLst>
              <a:ext uri="{FF2B5EF4-FFF2-40B4-BE49-F238E27FC236}">
                <a16:creationId xmlns:a16="http://schemas.microsoft.com/office/drawing/2014/main" id="{C256AC00-BE45-EC4E-8A05-543BC4C4CCA6}"/>
              </a:ext>
            </a:extLst>
          </p:cNvPr>
          <p:cNvSpPr txBox="1">
            <a:spLocks/>
          </p:cNvSpPr>
          <p:nvPr/>
        </p:nvSpPr>
        <p:spPr>
          <a:xfrm>
            <a:off x="4775214" y="2367271"/>
            <a:ext cx="7040267" cy="3477720"/>
          </a:xfrm>
          <a:prstGeom prst="rect">
            <a:avLst/>
          </a:prstGeom>
        </p:spPr>
        <p:txBody>
          <a:bodyPr>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73075" indent="-292100">
              <a:lnSpc>
                <a:spcPct val="110000"/>
              </a:lnSpc>
              <a:spcBef>
                <a:spcPts val="0"/>
              </a:spcBef>
            </a:pPr>
            <a:r>
              <a:rPr lang="en-US" sz="2600" dirty="0">
                <a:solidFill>
                  <a:schemeClr val="tx1"/>
                </a:solidFill>
              </a:rPr>
              <a:t>When behavior interferes with learning</a:t>
            </a:r>
          </a:p>
          <a:p>
            <a:pPr marL="473075" indent="-292100">
              <a:lnSpc>
                <a:spcPct val="130000"/>
              </a:lnSpc>
              <a:spcAft>
                <a:spcPts val="1200"/>
              </a:spcAft>
            </a:pPr>
            <a:r>
              <a:rPr lang="en-US" sz="2600" dirty="0">
                <a:solidFill>
                  <a:schemeClr val="tx1"/>
                </a:solidFill>
              </a:rPr>
              <a:t>Typically includes:</a:t>
            </a:r>
          </a:p>
          <a:p>
            <a:pPr marL="808038" lvl="2" indent="-292100">
              <a:lnSpc>
                <a:spcPct val="110000"/>
              </a:lnSpc>
              <a:spcBef>
                <a:spcPts val="0"/>
              </a:spcBef>
              <a:spcAft>
                <a:spcPts val="0"/>
              </a:spcAft>
              <a:buFont typeface="Wingdings" pitchFamily="2" charset="2"/>
              <a:buChar char="§"/>
            </a:pPr>
            <a:r>
              <a:rPr lang="en-US" sz="2400" dirty="0">
                <a:solidFill>
                  <a:schemeClr val="tx1"/>
                </a:solidFill>
              </a:rPr>
              <a:t>Statement of Problem Behavior(s)</a:t>
            </a:r>
          </a:p>
          <a:p>
            <a:pPr marL="808038" lvl="2" indent="-292100">
              <a:lnSpc>
                <a:spcPct val="110000"/>
              </a:lnSpc>
              <a:spcBef>
                <a:spcPts val="0"/>
              </a:spcBef>
              <a:spcAft>
                <a:spcPts val="0"/>
              </a:spcAft>
              <a:buFont typeface="Wingdings" pitchFamily="2" charset="2"/>
              <a:buChar char="§"/>
            </a:pPr>
            <a:r>
              <a:rPr lang="en-US" sz="2400" dirty="0">
                <a:solidFill>
                  <a:schemeClr val="tx1"/>
                </a:solidFill>
              </a:rPr>
              <a:t>Functional Behavior Assessment/Analysis  (FBA)</a:t>
            </a:r>
          </a:p>
          <a:p>
            <a:pPr marL="808038" lvl="2" indent="-292100">
              <a:lnSpc>
                <a:spcPct val="110000"/>
              </a:lnSpc>
              <a:spcBef>
                <a:spcPts val="0"/>
              </a:spcBef>
              <a:spcAft>
                <a:spcPts val="600"/>
              </a:spcAft>
              <a:buFont typeface="Wingdings" pitchFamily="2" charset="2"/>
              <a:buChar char="§"/>
            </a:pPr>
            <a:r>
              <a:rPr lang="en-US" sz="2400" dirty="0">
                <a:solidFill>
                  <a:schemeClr val="tx1"/>
                </a:solidFill>
              </a:rPr>
              <a:t>Strategies and Supports </a:t>
            </a:r>
          </a:p>
          <a:p>
            <a:pPr marL="473075" indent="-292100">
              <a:lnSpc>
                <a:spcPct val="130000"/>
              </a:lnSpc>
              <a:spcAft>
                <a:spcPts val="1200"/>
              </a:spcAft>
              <a:buClr>
                <a:srgbClr val="418AB3"/>
              </a:buClr>
            </a:pPr>
            <a:r>
              <a:rPr lang="en-US" sz="2600" dirty="0">
                <a:solidFill>
                  <a:schemeClr val="tx1"/>
                </a:solidFill>
              </a:rPr>
              <a:t>Requires ongoing monitoring</a:t>
            </a:r>
          </a:p>
          <a:p>
            <a:pPr marL="274320" lvl="1" indent="0">
              <a:buFont typeface="Corbel" pitchFamily="34" charset="0"/>
              <a:buNone/>
            </a:pPr>
            <a:endParaRPr lang="en-US" dirty="0"/>
          </a:p>
        </p:txBody>
      </p:sp>
    </p:spTree>
    <p:extLst>
      <p:ext uri="{BB962C8B-B14F-4D97-AF65-F5344CB8AC3E}">
        <p14:creationId xmlns:p14="http://schemas.microsoft.com/office/powerpoint/2010/main" val="2479875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9BF121-BE44-E341-BD76-FF24DD36AAFD}"/>
              </a:ext>
            </a:extLst>
          </p:cNvPr>
          <p:cNvSpPr>
            <a:spLocks noGrp="1"/>
          </p:cNvSpPr>
          <p:nvPr>
            <p:ph type="sldNum" sz="quarter" idx="12"/>
          </p:nvPr>
        </p:nvSpPr>
        <p:spPr/>
        <p:txBody>
          <a:bodyPr/>
          <a:lstStyle/>
          <a:p>
            <a:fld id="{1612CFAF-8857-4BF8-913D-40681F8A885A}" type="slidenum">
              <a:rPr lang="en-US" smtClean="0"/>
              <a:t>23</a:t>
            </a:fld>
            <a:endParaRPr lang="en-US"/>
          </a:p>
        </p:txBody>
      </p:sp>
      <p:sp>
        <p:nvSpPr>
          <p:cNvPr id="17" name="TextBox 16">
            <a:extLst>
              <a:ext uri="{FF2B5EF4-FFF2-40B4-BE49-F238E27FC236}">
                <a16:creationId xmlns:a16="http://schemas.microsoft.com/office/drawing/2014/main" id="{19B80840-F843-3347-B36A-037566B930E5}"/>
              </a:ext>
            </a:extLst>
          </p:cNvPr>
          <p:cNvSpPr txBox="1"/>
          <p:nvPr/>
        </p:nvSpPr>
        <p:spPr>
          <a:xfrm>
            <a:off x="5077838" y="3073940"/>
            <a:ext cx="184731" cy="369332"/>
          </a:xfrm>
          <a:prstGeom prst="rect">
            <a:avLst/>
          </a:prstGeom>
          <a:noFill/>
        </p:spPr>
        <p:txBody>
          <a:bodyPr wrap="none" rtlCol="0">
            <a:spAutoFit/>
          </a:bodyPr>
          <a:lstStyle/>
          <a:p>
            <a:endParaRPr lang="en-PR"/>
          </a:p>
        </p:txBody>
      </p:sp>
      <p:pic>
        <p:nvPicPr>
          <p:cNvPr id="21" name="Picture 20">
            <a:extLst>
              <a:ext uri="{FF2B5EF4-FFF2-40B4-BE49-F238E27FC236}">
                <a16:creationId xmlns:a16="http://schemas.microsoft.com/office/drawing/2014/main" id="{A145EC5B-8B39-324A-A9DA-7B9E1A162B2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74080" y="2286000"/>
            <a:ext cx="4149716" cy="3120560"/>
          </a:xfrm>
          <a:prstGeom prst="rect">
            <a:avLst/>
          </a:prstGeom>
        </p:spPr>
      </p:pic>
      <p:sp>
        <p:nvSpPr>
          <p:cNvPr id="5" name="TextBox 4">
            <a:extLst>
              <a:ext uri="{FF2B5EF4-FFF2-40B4-BE49-F238E27FC236}">
                <a16:creationId xmlns:a16="http://schemas.microsoft.com/office/drawing/2014/main" id="{1FACAA33-7423-194E-ABE3-6A8E8E156B03}"/>
              </a:ext>
            </a:extLst>
          </p:cNvPr>
          <p:cNvSpPr txBox="1"/>
          <p:nvPr/>
        </p:nvSpPr>
        <p:spPr>
          <a:xfrm>
            <a:off x="1174079" y="1097497"/>
            <a:ext cx="4088489" cy="861774"/>
          </a:xfrm>
          <a:prstGeom prst="rect">
            <a:avLst/>
          </a:prstGeom>
          <a:noFill/>
        </p:spPr>
        <p:txBody>
          <a:bodyPr wrap="square" rtlCol="0">
            <a:spAutoFit/>
          </a:bodyPr>
          <a:lstStyle/>
          <a:p>
            <a:pPr algn="ctr"/>
            <a:r>
              <a:rPr lang="en-PR" sz="5000" b="1" dirty="0">
                <a:solidFill>
                  <a:schemeClr val="accent1"/>
                </a:solidFill>
              </a:rPr>
              <a:t>IEP Example</a:t>
            </a:r>
          </a:p>
        </p:txBody>
      </p:sp>
      <p:sp>
        <p:nvSpPr>
          <p:cNvPr id="3" name="TextBox 2">
            <a:extLst>
              <a:ext uri="{FF2B5EF4-FFF2-40B4-BE49-F238E27FC236}">
                <a16:creationId xmlns:a16="http://schemas.microsoft.com/office/drawing/2014/main" id="{A3AB05CE-DB5D-234E-907B-2E98292389E2}"/>
              </a:ext>
            </a:extLst>
          </p:cNvPr>
          <p:cNvSpPr txBox="1"/>
          <p:nvPr/>
        </p:nvSpPr>
        <p:spPr>
          <a:xfrm>
            <a:off x="8575589" y="2780270"/>
            <a:ext cx="184731" cy="369332"/>
          </a:xfrm>
          <a:prstGeom prst="rect">
            <a:avLst/>
          </a:prstGeom>
          <a:noFill/>
        </p:spPr>
        <p:txBody>
          <a:bodyPr wrap="none" rtlCol="0">
            <a:spAutoFit/>
          </a:bodyPr>
          <a:lstStyle/>
          <a:p>
            <a:endParaRPr lang="en-PR"/>
          </a:p>
        </p:txBody>
      </p:sp>
      <p:sp>
        <p:nvSpPr>
          <p:cNvPr id="7" name="TextBox 6">
            <a:extLst>
              <a:ext uri="{FF2B5EF4-FFF2-40B4-BE49-F238E27FC236}">
                <a16:creationId xmlns:a16="http://schemas.microsoft.com/office/drawing/2014/main" id="{536404CE-063B-C84E-B219-E659B555AB52}"/>
              </a:ext>
            </a:extLst>
          </p:cNvPr>
          <p:cNvSpPr txBox="1"/>
          <p:nvPr/>
        </p:nvSpPr>
        <p:spPr>
          <a:xfrm>
            <a:off x="7549978" y="2286000"/>
            <a:ext cx="184731" cy="369332"/>
          </a:xfrm>
          <a:prstGeom prst="rect">
            <a:avLst/>
          </a:prstGeom>
          <a:noFill/>
        </p:spPr>
        <p:txBody>
          <a:bodyPr wrap="none" rtlCol="0">
            <a:spAutoFit/>
          </a:bodyPr>
          <a:lstStyle/>
          <a:p>
            <a:endParaRPr lang="en-PR"/>
          </a:p>
        </p:txBody>
      </p:sp>
      <p:sp>
        <p:nvSpPr>
          <p:cNvPr id="4" name="TextBox 3">
            <a:extLst>
              <a:ext uri="{FF2B5EF4-FFF2-40B4-BE49-F238E27FC236}">
                <a16:creationId xmlns:a16="http://schemas.microsoft.com/office/drawing/2014/main" id="{1886D399-5A35-0944-9A16-7661B6282B9C}"/>
              </a:ext>
            </a:extLst>
          </p:cNvPr>
          <p:cNvSpPr txBox="1"/>
          <p:nvPr/>
        </p:nvSpPr>
        <p:spPr>
          <a:xfrm>
            <a:off x="8303741" y="2199503"/>
            <a:ext cx="184731" cy="369332"/>
          </a:xfrm>
          <a:prstGeom prst="rect">
            <a:avLst/>
          </a:prstGeom>
          <a:noFill/>
        </p:spPr>
        <p:txBody>
          <a:bodyPr wrap="none" rtlCol="0">
            <a:spAutoFit/>
          </a:bodyPr>
          <a:lstStyle/>
          <a:p>
            <a:endParaRPr lang="en-PR"/>
          </a:p>
        </p:txBody>
      </p:sp>
      <p:pic>
        <p:nvPicPr>
          <p:cNvPr id="9" name="Picture 8" descr="Table&#10;&#10;Description automatically generated">
            <a:extLst>
              <a:ext uri="{FF2B5EF4-FFF2-40B4-BE49-F238E27FC236}">
                <a16:creationId xmlns:a16="http://schemas.microsoft.com/office/drawing/2014/main" id="{00DD3B35-6862-674A-A435-D716DB2619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9694" y="561480"/>
            <a:ext cx="4589535" cy="5873262"/>
          </a:xfrm>
          <a:prstGeom prst="rect">
            <a:avLst/>
          </a:prstGeom>
        </p:spPr>
      </p:pic>
      <p:sp>
        <p:nvSpPr>
          <p:cNvPr id="10" name="TextBox 9">
            <a:extLst>
              <a:ext uri="{FF2B5EF4-FFF2-40B4-BE49-F238E27FC236}">
                <a16:creationId xmlns:a16="http://schemas.microsoft.com/office/drawing/2014/main" id="{D2AFC15F-FE41-1944-9C65-C3C69991515D}"/>
              </a:ext>
            </a:extLst>
          </p:cNvPr>
          <p:cNvSpPr txBox="1"/>
          <p:nvPr/>
        </p:nvSpPr>
        <p:spPr>
          <a:xfrm>
            <a:off x="590839" y="5570801"/>
            <a:ext cx="5658421" cy="769441"/>
          </a:xfrm>
          <a:prstGeom prst="rect">
            <a:avLst/>
          </a:prstGeom>
          <a:noFill/>
        </p:spPr>
        <p:txBody>
          <a:bodyPr wrap="square" rtlCol="0">
            <a:spAutoFit/>
          </a:bodyPr>
          <a:lstStyle/>
          <a:p>
            <a:pPr algn="ctr"/>
            <a:r>
              <a:rPr lang="en-US" sz="2200" dirty="0"/>
              <a:t>Applicant “Jacob Williams”</a:t>
            </a:r>
          </a:p>
          <a:p>
            <a:pPr algn="ctr"/>
            <a:r>
              <a:rPr lang="en-US" sz="2200" dirty="0"/>
              <a:t>Somewhere County Unified School District</a:t>
            </a:r>
          </a:p>
        </p:txBody>
      </p:sp>
    </p:spTree>
    <p:extLst>
      <p:ext uri="{BB962C8B-B14F-4D97-AF65-F5344CB8AC3E}">
        <p14:creationId xmlns:p14="http://schemas.microsoft.com/office/powerpoint/2010/main" val="2707033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93C9A8-555B-9D48-9F27-25AB363C2FC0}"/>
              </a:ext>
            </a:extLst>
          </p:cNvPr>
          <p:cNvSpPr>
            <a:spLocks noGrp="1"/>
          </p:cNvSpPr>
          <p:nvPr>
            <p:ph type="sldNum" sz="quarter" idx="12"/>
          </p:nvPr>
        </p:nvSpPr>
        <p:spPr/>
        <p:txBody>
          <a:bodyPr/>
          <a:lstStyle/>
          <a:p>
            <a:fld id="{1612CFAF-8857-4BF8-913D-40681F8A885A}" type="slidenum">
              <a:rPr lang="en-US" smtClean="0"/>
              <a:t>24</a:t>
            </a:fld>
            <a:endParaRPr lang="en-US"/>
          </a:p>
        </p:txBody>
      </p:sp>
      <p:sp>
        <p:nvSpPr>
          <p:cNvPr id="3" name="TextBox 2">
            <a:extLst>
              <a:ext uri="{FF2B5EF4-FFF2-40B4-BE49-F238E27FC236}">
                <a16:creationId xmlns:a16="http://schemas.microsoft.com/office/drawing/2014/main" id="{1C0A0342-C623-DF44-91DC-1A73905147B5}"/>
              </a:ext>
            </a:extLst>
          </p:cNvPr>
          <p:cNvSpPr txBox="1"/>
          <p:nvPr/>
        </p:nvSpPr>
        <p:spPr>
          <a:xfrm>
            <a:off x="6400800" y="2188029"/>
            <a:ext cx="184731" cy="369332"/>
          </a:xfrm>
          <a:prstGeom prst="rect">
            <a:avLst/>
          </a:prstGeom>
          <a:noFill/>
        </p:spPr>
        <p:txBody>
          <a:bodyPr wrap="none" rtlCol="0">
            <a:spAutoFit/>
          </a:bodyPr>
          <a:lstStyle/>
          <a:p>
            <a:endParaRPr lang="en-PR"/>
          </a:p>
        </p:txBody>
      </p:sp>
      <p:sp>
        <p:nvSpPr>
          <p:cNvPr id="5" name="TextBox 4">
            <a:extLst>
              <a:ext uri="{FF2B5EF4-FFF2-40B4-BE49-F238E27FC236}">
                <a16:creationId xmlns:a16="http://schemas.microsoft.com/office/drawing/2014/main" id="{184D6D29-7F90-3845-8EA5-6AEFFEA21A3D}"/>
              </a:ext>
            </a:extLst>
          </p:cNvPr>
          <p:cNvSpPr txBox="1"/>
          <p:nvPr/>
        </p:nvSpPr>
        <p:spPr>
          <a:xfrm>
            <a:off x="4375230" y="1909823"/>
            <a:ext cx="184731" cy="369332"/>
          </a:xfrm>
          <a:prstGeom prst="rect">
            <a:avLst/>
          </a:prstGeom>
          <a:noFill/>
        </p:spPr>
        <p:txBody>
          <a:bodyPr wrap="none" rtlCol="0">
            <a:spAutoFit/>
          </a:bodyPr>
          <a:lstStyle/>
          <a:p>
            <a:endParaRPr lang="en-PR"/>
          </a:p>
        </p:txBody>
      </p:sp>
      <p:sp>
        <p:nvSpPr>
          <p:cNvPr id="7" name="TextBox 6">
            <a:extLst>
              <a:ext uri="{FF2B5EF4-FFF2-40B4-BE49-F238E27FC236}">
                <a16:creationId xmlns:a16="http://schemas.microsoft.com/office/drawing/2014/main" id="{C7E931BC-4C8C-A540-9D2E-EE2C13DF821B}"/>
              </a:ext>
            </a:extLst>
          </p:cNvPr>
          <p:cNvSpPr txBox="1"/>
          <p:nvPr/>
        </p:nvSpPr>
        <p:spPr>
          <a:xfrm>
            <a:off x="827451" y="1319922"/>
            <a:ext cx="5062226" cy="3170099"/>
          </a:xfrm>
          <a:prstGeom prst="rect">
            <a:avLst/>
          </a:prstGeom>
          <a:noFill/>
        </p:spPr>
        <p:txBody>
          <a:bodyPr wrap="square" rtlCol="0">
            <a:spAutoFit/>
          </a:bodyPr>
          <a:lstStyle/>
          <a:p>
            <a:pPr algn="ctr"/>
            <a:r>
              <a:rPr lang="en-PR" sz="5000" b="1" dirty="0">
                <a:solidFill>
                  <a:schemeClr val="accent1"/>
                </a:solidFill>
              </a:rPr>
              <a:t>IEP </a:t>
            </a:r>
          </a:p>
          <a:p>
            <a:pPr algn="ctr"/>
            <a:r>
              <a:rPr lang="en-PR" sz="5000" b="1" dirty="0">
                <a:solidFill>
                  <a:schemeClr val="accent1"/>
                </a:solidFill>
              </a:rPr>
              <a:t>Information Integrated </a:t>
            </a:r>
          </a:p>
          <a:p>
            <a:pPr algn="ctr"/>
            <a:r>
              <a:rPr lang="en-PR" sz="5000" b="1" dirty="0">
                <a:solidFill>
                  <a:schemeClr val="accent1"/>
                </a:solidFill>
              </a:rPr>
              <a:t>on HCNA </a:t>
            </a:r>
          </a:p>
        </p:txBody>
      </p:sp>
      <p:sp>
        <p:nvSpPr>
          <p:cNvPr id="4" name="TextBox 3">
            <a:extLst>
              <a:ext uri="{FF2B5EF4-FFF2-40B4-BE49-F238E27FC236}">
                <a16:creationId xmlns:a16="http://schemas.microsoft.com/office/drawing/2014/main" id="{29F66C78-DA43-B547-A85A-9584CB57B3BF}"/>
              </a:ext>
            </a:extLst>
          </p:cNvPr>
          <p:cNvSpPr txBox="1"/>
          <p:nvPr/>
        </p:nvSpPr>
        <p:spPr>
          <a:xfrm>
            <a:off x="8736227" y="2384854"/>
            <a:ext cx="184731" cy="369332"/>
          </a:xfrm>
          <a:prstGeom prst="rect">
            <a:avLst/>
          </a:prstGeom>
          <a:noFill/>
        </p:spPr>
        <p:txBody>
          <a:bodyPr wrap="none" rtlCol="0">
            <a:spAutoFit/>
          </a:bodyPr>
          <a:lstStyle/>
          <a:p>
            <a:endParaRPr lang="en-PR"/>
          </a:p>
        </p:txBody>
      </p:sp>
      <p:sp>
        <p:nvSpPr>
          <p:cNvPr id="8" name="TextBox 7">
            <a:extLst>
              <a:ext uri="{FF2B5EF4-FFF2-40B4-BE49-F238E27FC236}">
                <a16:creationId xmlns:a16="http://schemas.microsoft.com/office/drawing/2014/main" id="{B229A7D5-F175-6D49-BCC5-A8136CEB08D9}"/>
              </a:ext>
            </a:extLst>
          </p:cNvPr>
          <p:cNvSpPr txBox="1"/>
          <p:nvPr/>
        </p:nvSpPr>
        <p:spPr>
          <a:xfrm>
            <a:off x="8007178" y="3447535"/>
            <a:ext cx="184731" cy="369332"/>
          </a:xfrm>
          <a:prstGeom prst="rect">
            <a:avLst/>
          </a:prstGeom>
          <a:noFill/>
        </p:spPr>
        <p:txBody>
          <a:bodyPr wrap="none" rtlCol="0">
            <a:spAutoFit/>
          </a:bodyPr>
          <a:lstStyle/>
          <a:p>
            <a:endParaRPr lang="en-PR"/>
          </a:p>
        </p:txBody>
      </p:sp>
      <p:pic>
        <p:nvPicPr>
          <p:cNvPr id="10" name="Picture 9" descr="Text&#10;&#10;Description automatically generated">
            <a:extLst>
              <a:ext uri="{FF2B5EF4-FFF2-40B4-BE49-F238E27FC236}">
                <a16:creationId xmlns:a16="http://schemas.microsoft.com/office/drawing/2014/main" id="{762A69BD-66E0-8942-8A52-5ADEBCBB3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758" y="269047"/>
            <a:ext cx="4902267" cy="6365631"/>
          </a:xfrm>
          <a:prstGeom prst="rect">
            <a:avLst/>
          </a:prstGeom>
        </p:spPr>
      </p:pic>
      <p:sp>
        <p:nvSpPr>
          <p:cNvPr id="11" name="TextBox 10">
            <a:extLst>
              <a:ext uri="{FF2B5EF4-FFF2-40B4-BE49-F238E27FC236}">
                <a16:creationId xmlns:a16="http://schemas.microsoft.com/office/drawing/2014/main" id="{46299508-1F04-3A40-A7C6-26BB2A40DDBC}"/>
              </a:ext>
            </a:extLst>
          </p:cNvPr>
          <p:cNvSpPr txBox="1"/>
          <p:nvPr/>
        </p:nvSpPr>
        <p:spPr>
          <a:xfrm>
            <a:off x="1057776" y="5205043"/>
            <a:ext cx="5062225" cy="769441"/>
          </a:xfrm>
          <a:prstGeom prst="rect">
            <a:avLst/>
          </a:prstGeom>
          <a:noFill/>
        </p:spPr>
        <p:txBody>
          <a:bodyPr wrap="square" rtlCol="0">
            <a:spAutoFit/>
          </a:bodyPr>
          <a:lstStyle/>
          <a:p>
            <a:pPr algn="ctr"/>
            <a:r>
              <a:rPr lang="en-US" sz="2200" dirty="0"/>
              <a:t>Form 2-05 Health Care Needs Assessment for Applicant Jacob Williams</a:t>
            </a:r>
          </a:p>
        </p:txBody>
      </p:sp>
    </p:spTree>
    <p:extLst>
      <p:ext uri="{BB962C8B-B14F-4D97-AF65-F5344CB8AC3E}">
        <p14:creationId xmlns:p14="http://schemas.microsoft.com/office/powerpoint/2010/main" val="229221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8A5362-EC3B-4BE3-804B-E6B289AF8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D37744E-F5F6-4ED5-9F5F-21183A8FE7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DD9D7C55-D0C1-4B48-ADC5-A9E322B196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BCB6D3E-2815-49BC-A13F-4EFD17509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C77A9593-26A9-4234-8351-9339ABF91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20">
            <a:extLst>
              <a:ext uri="{FF2B5EF4-FFF2-40B4-BE49-F238E27FC236}">
                <a16:creationId xmlns:a16="http://schemas.microsoft.com/office/drawing/2014/main" id="{6E1AD3BD-190E-448E-9100-7E7AAB9BB9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723AC0F-348F-4B67-BAC9-F3049BD20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18384A40-4000-9249-9206-740E0A462A6E}"/>
              </a:ext>
            </a:extLst>
          </p:cNvPr>
          <p:cNvSpPr txBox="1"/>
          <p:nvPr/>
        </p:nvSpPr>
        <p:spPr>
          <a:xfrm>
            <a:off x="8082593" y="857675"/>
            <a:ext cx="3505709" cy="3622844"/>
          </a:xfrm>
          <a:prstGeom prst="rect">
            <a:avLst/>
          </a:prstGeom>
        </p:spPr>
        <p:txBody>
          <a:bodyPr vert="horz" lIns="91440" tIns="45720" rIns="91440" bIns="45720" rtlCol="0" anchor="b">
            <a:normAutofit/>
          </a:bodyPr>
          <a:lstStyle/>
          <a:p>
            <a:pPr algn="ctr">
              <a:lnSpc>
                <a:spcPct val="85000"/>
              </a:lnSpc>
              <a:spcBef>
                <a:spcPct val="0"/>
              </a:spcBef>
              <a:spcAft>
                <a:spcPts val="600"/>
              </a:spcAft>
            </a:pPr>
            <a:r>
              <a:rPr lang="en-US" sz="3800" b="1" cap="all" dirty="0">
                <a:solidFill>
                  <a:srgbClr val="FFFFFF"/>
                </a:solidFill>
                <a:latin typeface="+mj-lt"/>
                <a:ea typeface="+mj-ea"/>
                <a:cs typeface="+mj-cs"/>
              </a:rPr>
              <a:t>Functional Behavioral Assessment  (FBA) Example</a:t>
            </a:r>
          </a:p>
        </p:txBody>
      </p:sp>
      <p:pic>
        <p:nvPicPr>
          <p:cNvPr id="4" name="Picture 3" descr="Table&#10;&#10;Description automatically generated">
            <a:extLst>
              <a:ext uri="{FF2B5EF4-FFF2-40B4-BE49-F238E27FC236}">
                <a16:creationId xmlns:a16="http://schemas.microsoft.com/office/drawing/2014/main" id="{9F03F039-7C8D-9840-A04B-816B345EC5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686" y="303155"/>
            <a:ext cx="5295783" cy="6285798"/>
          </a:xfrm>
          <a:prstGeom prst="rect">
            <a:avLst/>
          </a:prstGeom>
        </p:spPr>
      </p:pic>
      <p:sp>
        <p:nvSpPr>
          <p:cNvPr id="2" name="Slide Number Placeholder 1">
            <a:extLst>
              <a:ext uri="{FF2B5EF4-FFF2-40B4-BE49-F238E27FC236}">
                <a16:creationId xmlns:a16="http://schemas.microsoft.com/office/drawing/2014/main" id="{E6927125-1B3D-ED43-BAF4-F24EEBEDFDB1}"/>
              </a:ext>
            </a:extLst>
          </p:cNvPr>
          <p:cNvSpPr>
            <a:spLocks noGrp="1"/>
          </p:cNvSpPr>
          <p:nvPr>
            <p:ph type="sldNum" sz="quarter" idx="12"/>
          </p:nvPr>
        </p:nvSpPr>
        <p:spPr>
          <a:xfrm>
            <a:off x="10510980" y="6223828"/>
            <a:ext cx="797523" cy="365125"/>
          </a:xfrm>
        </p:spPr>
        <p:txBody>
          <a:bodyPr vert="horz" lIns="91440" tIns="45720" rIns="91440" bIns="45720" rtlCol="0" anchor="ctr">
            <a:normAutofit/>
          </a:bodyPr>
          <a:lstStyle/>
          <a:p>
            <a:pPr>
              <a:spcAft>
                <a:spcPts val="600"/>
              </a:spcAft>
            </a:pPr>
            <a:fld id="{1612CFAF-8857-4BF8-913D-40681F8A885A}" type="slidenum">
              <a:rPr lang="en-US" smtClean="0">
                <a:solidFill>
                  <a:srgbClr val="FFFFFF"/>
                </a:solidFill>
              </a:rPr>
              <a:pPr>
                <a:spcAft>
                  <a:spcPts val="600"/>
                </a:spcAft>
              </a:pPr>
              <a:t>25</a:t>
            </a:fld>
            <a:endParaRPr lang="en-US">
              <a:solidFill>
                <a:srgbClr val="FFFFFF"/>
              </a:solidFill>
            </a:endParaRPr>
          </a:p>
        </p:txBody>
      </p:sp>
      <p:sp>
        <p:nvSpPr>
          <p:cNvPr id="14" name="TextBox 13">
            <a:extLst>
              <a:ext uri="{FF2B5EF4-FFF2-40B4-BE49-F238E27FC236}">
                <a16:creationId xmlns:a16="http://schemas.microsoft.com/office/drawing/2014/main" id="{3FF8A27E-88A6-4B43-AECF-950F67DB20BE}"/>
              </a:ext>
            </a:extLst>
          </p:cNvPr>
          <p:cNvSpPr txBox="1"/>
          <p:nvPr/>
        </p:nvSpPr>
        <p:spPr>
          <a:xfrm>
            <a:off x="8187397" y="4909625"/>
            <a:ext cx="3121106" cy="430887"/>
          </a:xfrm>
          <a:prstGeom prst="rect">
            <a:avLst/>
          </a:prstGeom>
          <a:solidFill>
            <a:schemeClr val="bg1"/>
          </a:solidFill>
        </p:spPr>
        <p:txBody>
          <a:bodyPr wrap="square" rtlCol="0">
            <a:spAutoFit/>
          </a:bodyPr>
          <a:lstStyle/>
          <a:p>
            <a:pPr algn="ctr"/>
            <a:r>
              <a:rPr lang="en-US" sz="2200" dirty="0"/>
              <a:t>Maria Warner Example</a:t>
            </a:r>
          </a:p>
        </p:txBody>
      </p:sp>
    </p:spTree>
    <p:extLst>
      <p:ext uri="{BB962C8B-B14F-4D97-AF65-F5344CB8AC3E}">
        <p14:creationId xmlns:p14="http://schemas.microsoft.com/office/powerpoint/2010/main" val="2198824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8A5362-EC3B-4BE3-804B-E6B289AF8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1D37744E-F5F6-4ED5-9F5F-21183A8FE7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DD9D7C55-D0C1-4B48-ADC5-A9E322B196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CB6D3E-2815-49BC-A13F-4EFD17509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21" name="Rectangle 20">
            <a:extLst>
              <a:ext uri="{FF2B5EF4-FFF2-40B4-BE49-F238E27FC236}">
                <a16:creationId xmlns:a16="http://schemas.microsoft.com/office/drawing/2014/main" id="{C77A9593-26A9-4234-8351-9339ABF91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6E1AD3BD-190E-448E-9100-7E7AAB9BB9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7723AC0F-348F-4B67-BAC9-F3049BD20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E81F7E6C-10DE-214F-BB83-8C19753C5ABC}"/>
              </a:ext>
            </a:extLst>
          </p:cNvPr>
          <p:cNvSpPr txBox="1"/>
          <p:nvPr/>
        </p:nvSpPr>
        <p:spPr>
          <a:xfrm>
            <a:off x="7550403" y="1885908"/>
            <a:ext cx="4397755" cy="2285959"/>
          </a:xfrm>
          <a:prstGeom prst="rect">
            <a:avLst/>
          </a:prstGeom>
        </p:spPr>
        <p:txBody>
          <a:bodyPr vert="horz" lIns="91440" tIns="45720" rIns="91440" bIns="45720" rtlCol="0" anchor="b">
            <a:normAutofit/>
          </a:bodyPr>
          <a:lstStyle/>
          <a:p>
            <a:pPr algn="ctr">
              <a:lnSpc>
                <a:spcPct val="85000"/>
              </a:lnSpc>
              <a:spcBef>
                <a:spcPct val="0"/>
              </a:spcBef>
              <a:spcAft>
                <a:spcPts val="600"/>
              </a:spcAft>
            </a:pPr>
            <a:r>
              <a:rPr lang="en-US" sz="4600" b="1" cap="all" dirty="0">
                <a:solidFill>
                  <a:srgbClr val="FFFFFF"/>
                </a:solidFill>
                <a:latin typeface="+mj-lt"/>
                <a:ea typeface="+mj-ea"/>
                <a:cs typeface="+mj-cs"/>
              </a:rPr>
              <a:t>Behavior Intervention Plan (BIP)</a:t>
            </a:r>
          </a:p>
        </p:txBody>
      </p:sp>
      <p:pic>
        <p:nvPicPr>
          <p:cNvPr id="4" name="Picture 3" descr="A picture containing text, newspaper, screenshot&#10;&#10;Description automatically generated">
            <a:extLst>
              <a:ext uri="{FF2B5EF4-FFF2-40B4-BE49-F238E27FC236}">
                <a16:creationId xmlns:a16="http://schemas.microsoft.com/office/drawing/2014/main" id="{2AF44147-6B8A-4F47-BAB7-ADA1CA08BA1F}"/>
              </a:ext>
            </a:extLst>
          </p:cNvPr>
          <p:cNvPicPr>
            <a:picLocks noChangeAspect="1"/>
          </p:cNvPicPr>
          <p:nvPr/>
        </p:nvPicPr>
        <p:blipFill rotWithShape="1">
          <a:blip r:embed="rId3">
            <a:extLst>
              <a:ext uri="{28A0092B-C50C-407E-A947-70E740481C1C}">
                <a14:useLocalDpi xmlns:a14="http://schemas.microsoft.com/office/drawing/2010/main" val="0"/>
              </a:ext>
            </a:extLst>
          </a:blip>
          <a:srcRect t="3666" b="3923"/>
          <a:stretch/>
        </p:blipFill>
        <p:spPr>
          <a:xfrm>
            <a:off x="436098" y="1131102"/>
            <a:ext cx="7114305" cy="4799312"/>
          </a:xfrm>
          <a:prstGeom prst="rect">
            <a:avLst/>
          </a:prstGeom>
        </p:spPr>
      </p:pic>
      <p:sp>
        <p:nvSpPr>
          <p:cNvPr id="2" name="Slide Number Placeholder 1">
            <a:extLst>
              <a:ext uri="{FF2B5EF4-FFF2-40B4-BE49-F238E27FC236}">
                <a16:creationId xmlns:a16="http://schemas.microsoft.com/office/drawing/2014/main" id="{DAF829A6-1292-5D42-AA10-50CE6B101233}"/>
              </a:ext>
            </a:extLst>
          </p:cNvPr>
          <p:cNvSpPr>
            <a:spLocks noGrp="1"/>
          </p:cNvSpPr>
          <p:nvPr>
            <p:ph type="sldNum" sz="quarter" idx="12"/>
          </p:nvPr>
        </p:nvSpPr>
        <p:spPr>
          <a:xfrm>
            <a:off x="10510980" y="6223828"/>
            <a:ext cx="797523" cy="365125"/>
          </a:xfrm>
        </p:spPr>
        <p:txBody>
          <a:bodyPr vert="horz" lIns="91440" tIns="45720" rIns="91440" bIns="45720" rtlCol="0" anchor="ctr">
            <a:normAutofit/>
          </a:bodyPr>
          <a:lstStyle/>
          <a:p>
            <a:pPr>
              <a:spcAft>
                <a:spcPts val="600"/>
              </a:spcAft>
            </a:pPr>
            <a:fld id="{1612CFAF-8857-4BF8-913D-40681F8A885A}" type="slidenum">
              <a:rPr lang="en-US" smtClean="0">
                <a:solidFill>
                  <a:srgbClr val="FFFFFF"/>
                </a:solidFill>
              </a:rPr>
              <a:pPr>
                <a:spcAft>
                  <a:spcPts val="600"/>
                </a:spcAft>
              </a:pPr>
              <a:t>26</a:t>
            </a:fld>
            <a:endParaRPr lang="en-US">
              <a:solidFill>
                <a:srgbClr val="FFFFFF"/>
              </a:solidFill>
            </a:endParaRPr>
          </a:p>
        </p:txBody>
      </p:sp>
      <p:sp>
        <p:nvSpPr>
          <p:cNvPr id="14" name="TextBox 13">
            <a:extLst>
              <a:ext uri="{FF2B5EF4-FFF2-40B4-BE49-F238E27FC236}">
                <a16:creationId xmlns:a16="http://schemas.microsoft.com/office/drawing/2014/main" id="{8E8A80CC-4D12-9A4B-9DA1-E0451EF62FB0}"/>
              </a:ext>
            </a:extLst>
          </p:cNvPr>
          <p:cNvSpPr txBox="1"/>
          <p:nvPr/>
        </p:nvSpPr>
        <p:spPr>
          <a:xfrm>
            <a:off x="8187397" y="4909625"/>
            <a:ext cx="3121106" cy="430887"/>
          </a:xfrm>
          <a:prstGeom prst="rect">
            <a:avLst/>
          </a:prstGeom>
          <a:solidFill>
            <a:schemeClr val="bg1"/>
          </a:solidFill>
        </p:spPr>
        <p:txBody>
          <a:bodyPr wrap="square" rtlCol="0">
            <a:spAutoFit/>
          </a:bodyPr>
          <a:lstStyle/>
          <a:p>
            <a:pPr algn="ctr"/>
            <a:r>
              <a:rPr lang="en-US" sz="2200" dirty="0"/>
              <a:t>Maria Warner Example</a:t>
            </a:r>
          </a:p>
        </p:txBody>
      </p:sp>
    </p:spTree>
    <p:extLst>
      <p:ext uri="{BB962C8B-B14F-4D97-AF65-F5344CB8AC3E}">
        <p14:creationId xmlns:p14="http://schemas.microsoft.com/office/powerpoint/2010/main" val="3607425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8A5362-EC3B-4BE3-804B-E6B289AF8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1D37744E-F5F6-4ED5-9F5F-21183A8FE7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DD9D7C55-D0C1-4B48-ADC5-A9E322B196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CB6D3E-2815-49BC-A13F-4EFD17509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21" name="Rectangle 20">
            <a:extLst>
              <a:ext uri="{FF2B5EF4-FFF2-40B4-BE49-F238E27FC236}">
                <a16:creationId xmlns:a16="http://schemas.microsoft.com/office/drawing/2014/main" id="{C77A9593-26A9-4234-8351-9339ABF91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6E1AD3BD-190E-448E-9100-7E7AAB9BB9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7723AC0F-348F-4B67-BAC9-F3049BD20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E81F7E6C-10DE-214F-BB83-8C19753C5ABC}"/>
              </a:ext>
            </a:extLst>
          </p:cNvPr>
          <p:cNvSpPr txBox="1"/>
          <p:nvPr/>
        </p:nvSpPr>
        <p:spPr>
          <a:xfrm>
            <a:off x="7913782" y="477847"/>
            <a:ext cx="3755561" cy="3622844"/>
          </a:xfrm>
          <a:prstGeom prst="rect">
            <a:avLst/>
          </a:prstGeom>
        </p:spPr>
        <p:txBody>
          <a:bodyPr vert="horz" lIns="91440" tIns="45720" rIns="91440" bIns="45720" rtlCol="0" anchor="b">
            <a:normAutofit/>
          </a:bodyPr>
          <a:lstStyle/>
          <a:p>
            <a:pPr algn="ctr">
              <a:lnSpc>
                <a:spcPct val="85000"/>
              </a:lnSpc>
              <a:spcBef>
                <a:spcPct val="0"/>
              </a:spcBef>
              <a:spcAft>
                <a:spcPts val="600"/>
              </a:spcAft>
            </a:pPr>
            <a:r>
              <a:rPr lang="en-US" sz="4600" b="1" cap="all" dirty="0">
                <a:solidFill>
                  <a:srgbClr val="FFFFFF"/>
                </a:solidFill>
                <a:latin typeface="+mj-lt"/>
                <a:ea typeface="+mj-ea"/>
                <a:cs typeface="+mj-cs"/>
              </a:rPr>
              <a:t>FBA &amp; BIP Integrated into </a:t>
            </a:r>
            <a:r>
              <a:rPr lang="en-US" sz="4600" b="1" cap="all" dirty="0" err="1">
                <a:solidFill>
                  <a:srgbClr val="FFFFFF"/>
                </a:solidFill>
                <a:latin typeface="+mj-lt"/>
                <a:ea typeface="+mj-ea"/>
                <a:cs typeface="+mj-cs"/>
              </a:rPr>
              <a:t>hcna</a:t>
            </a:r>
            <a:endParaRPr lang="en-US" sz="4600" b="1" cap="all" dirty="0">
              <a:solidFill>
                <a:srgbClr val="FFFFFF"/>
              </a:solidFill>
              <a:latin typeface="+mj-lt"/>
              <a:ea typeface="+mj-ea"/>
              <a:cs typeface="+mj-cs"/>
            </a:endParaRPr>
          </a:p>
        </p:txBody>
      </p:sp>
      <p:sp>
        <p:nvSpPr>
          <p:cNvPr id="2" name="Slide Number Placeholder 1">
            <a:extLst>
              <a:ext uri="{FF2B5EF4-FFF2-40B4-BE49-F238E27FC236}">
                <a16:creationId xmlns:a16="http://schemas.microsoft.com/office/drawing/2014/main" id="{DAF829A6-1292-5D42-AA10-50CE6B101233}"/>
              </a:ext>
            </a:extLst>
          </p:cNvPr>
          <p:cNvSpPr>
            <a:spLocks noGrp="1"/>
          </p:cNvSpPr>
          <p:nvPr>
            <p:ph type="sldNum" sz="quarter" idx="12"/>
          </p:nvPr>
        </p:nvSpPr>
        <p:spPr>
          <a:xfrm>
            <a:off x="10510980" y="6223828"/>
            <a:ext cx="797523" cy="365125"/>
          </a:xfrm>
        </p:spPr>
        <p:txBody>
          <a:bodyPr vert="horz" lIns="91440" tIns="45720" rIns="91440" bIns="45720" rtlCol="0" anchor="ctr">
            <a:normAutofit/>
          </a:bodyPr>
          <a:lstStyle/>
          <a:p>
            <a:pPr>
              <a:spcAft>
                <a:spcPts val="600"/>
              </a:spcAft>
            </a:pPr>
            <a:fld id="{1612CFAF-8857-4BF8-913D-40681F8A885A}" type="slidenum">
              <a:rPr lang="en-US" smtClean="0">
                <a:solidFill>
                  <a:srgbClr val="FFFFFF"/>
                </a:solidFill>
              </a:rPr>
              <a:pPr>
                <a:spcAft>
                  <a:spcPts val="600"/>
                </a:spcAft>
              </a:pPr>
              <a:t>27</a:t>
            </a:fld>
            <a:endParaRPr lang="en-US">
              <a:solidFill>
                <a:srgbClr val="FFFFFF"/>
              </a:solidFill>
            </a:endParaRPr>
          </a:p>
        </p:txBody>
      </p:sp>
      <p:pic>
        <p:nvPicPr>
          <p:cNvPr id="5" name="Picture 4" descr="Text, letter&#10;&#10;Description automatically generated">
            <a:extLst>
              <a:ext uri="{FF2B5EF4-FFF2-40B4-BE49-F238E27FC236}">
                <a16:creationId xmlns:a16="http://schemas.microsoft.com/office/drawing/2014/main" id="{D38CF7E9-94C8-1844-8C14-F467CD6B9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216" y="344708"/>
            <a:ext cx="4692704" cy="6182296"/>
          </a:xfrm>
          <a:prstGeom prst="rect">
            <a:avLst/>
          </a:prstGeom>
        </p:spPr>
      </p:pic>
      <p:sp>
        <p:nvSpPr>
          <p:cNvPr id="6" name="TextBox 5">
            <a:extLst>
              <a:ext uri="{FF2B5EF4-FFF2-40B4-BE49-F238E27FC236}">
                <a16:creationId xmlns:a16="http://schemas.microsoft.com/office/drawing/2014/main" id="{B0AA109A-E86E-8B4F-8249-19901BBDD3B0}"/>
              </a:ext>
            </a:extLst>
          </p:cNvPr>
          <p:cNvSpPr txBox="1"/>
          <p:nvPr/>
        </p:nvSpPr>
        <p:spPr>
          <a:xfrm>
            <a:off x="8187397" y="4909625"/>
            <a:ext cx="3121106" cy="430887"/>
          </a:xfrm>
          <a:prstGeom prst="rect">
            <a:avLst/>
          </a:prstGeom>
          <a:solidFill>
            <a:schemeClr val="bg1"/>
          </a:solidFill>
        </p:spPr>
        <p:txBody>
          <a:bodyPr wrap="square" rtlCol="0">
            <a:spAutoFit/>
          </a:bodyPr>
          <a:lstStyle/>
          <a:p>
            <a:pPr algn="ctr"/>
            <a:r>
              <a:rPr lang="en-US" sz="2200" dirty="0"/>
              <a:t>Maria Warner Example</a:t>
            </a:r>
          </a:p>
        </p:txBody>
      </p:sp>
    </p:spTree>
    <p:extLst>
      <p:ext uri="{BB962C8B-B14F-4D97-AF65-F5344CB8AC3E}">
        <p14:creationId xmlns:p14="http://schemas.microsoft.com/office/powerpoint/2010/main" val="1556626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06765E-DBA1-6142-B398-9E45B6C9FFCE}"/>
              </a:ext>
            </a:extLst>
          </p:cNvPr>
          <p:cNvSpPr>
            <a:spLocks noGrp="1"/>
          </p:cNvSpPr>
          <p:nvPr>
            <p:ph type="sldNum" sz="quarter" idx="12"/>
          </p:nvPr>
        </p:nvSpPr>
        <p:spPr/>
        <p:txBody>
          <a:bodyPr/>
          <a:lstStyle/>
          <a:p>
            <a:fld id="{1612CFAF-8857-4BF8-913D-40681F8A885A}" type="slidenum">
              <a:rPr lang="en-US" smtClean="0"/>
              <a:t>28</a:t>
            </a:fld>
            <a:endParaRPr lang="en-US"/>
          </a:p>
        </p:txBody>
      </p:sp>
      <p:sp>
        <p:nvSpPr>
          <p:cNvPr id="3" name="TextBox 2">
            <a:extLst>
              <a:ext uri="{FF2B5EF4-FFF2-40B4-BE49-F238E27FC236}">
                <a16:creationId xmlns:a16="http://schemas.microsoft.com/office/drawing/2014/main" id="{C81F5B47-6EE7-3E41-8F91-84310F23D924}"/>
              </a:ext>
            </a:extLst>
          </p:cNvPr>
          <p:cNvSpPr txBox="1"/>
          <p:nvPr/>
        </p:nvSpPr>
        <p:spPr>
          <a:xfrm>
            <a:off x="8377881" y="3015049"/>
            <a:ext cx="184731" cy="369332"/>
          </a:xfrm>
          <a:prstGeom prst="rect">
            <a:avLst/>
          </a:prstGeom>
          <a:noFill/>
        </p:spPr>
        <p:txBody>
          <a:bodyPr wrap="none" rtlCol="0">
            <a:spAutoFit/>
          </a:bodyPr>
          <a:lstStyle/>
          <a:p>
            <a:endParaRPr lang="en-PR"/>
          </a:p>
        </p:txBody>
      </p:sp>
      <p:sp>
        <p:nvSpPr>
          <p:cNvPr id="5" name="TextBox 4">
            <a:extLst>
              <a:ext uri="{FF2B5EF4-FFF2-40B4-BE49-F238E27FC236}">
                <a16:creationId xmlns:a16="http://schemas.microsoft.com/office/drawing/2014/main" id="{D151AD22-126A-6A4D-A897-6D1DBA795931}"/>
              </a:ext>
            </a:extLst>
          </p:cNvPr>
          <p:cNvSpPr txBox="1"/>
          <p:nvPr/>
        </p:nvSpPr>
        <p:spPr>
          <a:xfrm>
            <a:off x="7211392" y="712535"/>
            <a:ext cx="3824355" cy="1631216"/>
          </a:xfrm>
          <a:prstGeom prst="rect">
            <a:avLst/>
          </a:prstGeom>
          <a:noFill/>
        </p:spPr>
        <p:txBody>
          <a:bodyPr wrap="square" rtlCol="0">
            <a:spAutoFit/>
          </a:bodyPr>
          <a:lstStyle/>
          <a:p>
            <a:pPr algn="ctr"/>
            <a:r>
              <a:rPr lang="en-PR" sz="5000" b="1" dirty="0">
                <a:solidFill>
                  <a:schemeClr val="accent1"/>
                </a:solidFill>
              </a:rPr>
              <a:t>Section 504 Plan </a:t>
            </a:r>
          </a:p>
        </p:txBody>
      </p:sp>
      <p:sp>
        <p:nvSpPr>
          <p:cNvPr id="6" name="TextBox 5">
            <a:extLst>
              <a:ext uri="{FF2B5EF4-FFF2-40B4-BE49-F238E27FC236}">
                <a16:creationId xmlns:a16="http://schemas.microsoft.com/office/drawing/2014/main" id="{CDA13E0E-D1F3-4647-8934-B1540654AA77}"/>
              </a:ext>
            </a:extLst>
          </p:cNvPr>
          <p:cNvSpPr txBox="1"/>
          <p:nvPr/>
        </p:nvSpPr>
        <p:spPr>
          <a:xfrm>
            <a:off x="2421924" y="2767914"/>
            <a:ext cx="184731" cy="369332"/>
          </a:xfrm>
          <a:prstGeom prst="rect">
            <a:avLst/>
          </a:prstGeom>
          <a:noFill/>
        </p:spPr>
        <p:txBody>
          <a:bodyPr wrap="none" rtlCol="0">
            <a:spAutoFit/>
          </a:bodyPr>
          <a:lstStyle/>
          <a:p>
            <a:endParaRPr lang="en-PR"/>
          </a:p>
        </p:txBody>
      </p:sp>
      <p:pic>
        <p:nvPicPr>
          <p:cNvPr id="13" name="Picture 12">
            <a:extLst>
              <a:ext uri="{FF2B5EF4-FFF2-40B4-BE49-F238E27FC236}">
                <a16:creationId xmlns:a16="http://schemas.microsoft.com/office/drawing/2014/main" id="{B1FED266-158A-6C49-A87F-3A658DDE411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11392" y="2470363"/>
            <a:ext cx="3939443" cy="2895905"/>
          </a:xfrm>
          <a:prstGeom prst="rect">
            <a:avLst/>
          </a:prstGeom>
        </p:spPr>
      </p:pic>
      <p:pic>
        <p:nvPicPr>
          <p:cNvPr id="7" name="Picture 6">
            <a:extLst>
              <a:ext uri="{FF2B5EF4-FFF2-40B4-BE49-F238E27FC236}">
                <a16:creationId xmlns:a16="http://schemas.microsoft.com/office/drawing/2014/main" id="{2BF3CFD5-1C82-F049-BAFA-F7B41FD22990}"/>
              </a:ext>
            </a:extLst>
          </p:cNvPr>
          <p:cNvPicPr>
            <a:picLocks noChangeAspect="1"/>
          </p:cNvPicPr>
          <p:nvPr/>
        </p:nvPicPr>
        <p:blipFill rotWithShape="1">
          <a:blip r:embed="rId5">
            <a:extLst>
              <a:ext uri="{28A0092B-C50C-407E-A947-70E740481C1C}">
                <a14:useLocalDpi xmlns:a14="http://schemas.microsoft.com/office/drawing/2010/main" val="0"/>
              </a:ext>
            </a:extLst>
          </a:blip>
          <a:srcRect t="2538" b="10568"/>
          <a:stretch/>
        </p:blipFill>
        <p:spPr>
          <a:xfrm>
            <a:off x="1074421" y="400184"/>
            <a:ext cx="5021579" cy="6042819"/>
          </a:xfrm>
          <a:prstGeom prst="rect">
            <a:avLst/>
          </a:prstGeom>
        </p:spPr>
      </p:pic>
      <p:sp>
        <p:nvSpPr>
          <p:cNvPr id="9" name="TextBox 8">
            <a:extLst>
              <a:ext uri="{FF2B5EF4-FFF2-40B4-BE49-F238E27FC236}">
                <a16:creationId xmlns:a16="http://schemas.microsoft.com/office/drawing/2014/main" id="{B1EF628F-3E8E-CD4E-814E-924A7736C53E}"/>
              </a:ext>
            </a:extLst>
          </p:cNvPr>
          <p:cNvSpPr txBox="1"/>
          <p:nvPr/>
        </p:nvSpPr>
        <p:spPr>
          <a:xfrm>
            <a:off x="7211391" y="5535084"/>
            <a:ext cx="3939444" cy="430887"/>
          </a:xfrm>
          <a:prstGeom prst="rect">
            <a:avLst/>
          </a:prstGeom>
          <a:solidFill>
            <a:schemeClr val="accent1"/>
          </a:solidFill>
        </p:spPr>
        <p:txBody>
          <a:bodyPr wrap="square" rtlCol="0">
            <a:spAutoFit/>
          </a:bodyPr>
          <a:lstStyle/>
          <a:p>
            <a:pPr algn="ctr"/>
            <a:r>
              <a:rPr lang="en-US" sz="2200" b="1" dirty="0">
                <a:solidFill>
                  <a:schemeClr val="bg1"/>
                </a:solidFill>
              </a:rPr>
              <a:t>Joe Joseph Example</a:t>
            </a:r>
          </a:p>
        </p:txBody>
      </p:sp>
    </p:spTree>
    <p:extLst>
      <p:ext uri="{BB962C8B-B14F-4D97-AF65-F5344CB8AC3E}">
        <p14:creationId xmlns:p14="http://schemas.microsoft.com/office/powerpoint/2010/main" val="1824306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6F60A1-AE0E-4F4C-9959-932EB5A5271F}"/>
              </a:ext>
            </a:extLst>
          </p:cNvPr>
          <p:cNvSpPr>
            <a:spLocks noGrp="1"/>
          </p:cNvSpPr>
          <p:nvPr>
            <p:ph type="sldNum" sz="quarter" idx="12"/>
          </p:nvPr>
        </p:nvSpPr>
        <p:spPr/>
        <p:txBody>
          <a:bodyPr/>
          <a:lstStyle/>
          <a:p>
            <a:fld id="{1612CFAF-8857-4BF8-913D-40681F8A885A}" type="slidenum">
              <a:rPr lang="en-US" smtClean="0"/>
              <a:t>29</a:t>
            </a:fld>
            <a:endParaRPr lang="en-US"/>
          </a:p>
        </p:txBody>
      </p:sp>
      <p:sp>
        <p:nvSpPr>
          <p:cNvPr id="6" name="TextBox 5">
            <a:extLst>
              <a:ext uri="{FF2B5EF4-FFF2-40B4-BE49-F238E27FC236}">
                <a16:creationId xmlns:a16="http://schemas.microsoft.com/office/drawing/2014/main" id="{CFDF5224-6B9A-6545-B58F-DE80ACAFD74B}"/>
              </a:ext>
            </a:extLst>
          </p:cNvPr>
          <p:cNvSpPr txBox="1"/>
          <p:nvPr/>
        </p:nvSpPr>
        <p:spPr>
          <a:xfrm>
            <a:off x="3496962" y="3286897"/>
            <a:ext cx="184731" cy="369332"/>
          </a:xfrm>
          <a:prstGeom prst="rect">
            <a:avLst/>
          </a:prstGeom>
          <a:noFill/>
        </p:spPr>
        <p:txBody>
          <a:bodyPr wrap="none" rtlCol="0">
            <a:spAutoFit/>
          </a:bodyPr>
          <a:lstStyle/>
          <a:p>
            <a:endParaRPr lang="en-PR"/>
          </a:p>
        </p:txBody>
      </p:sp>
      <p:sp>
        <p:nvSpPr>
          <p:cNvPr id="8" name="TextBox 7">
            <a:extLst>
              <a:ext uri="{FF2B5EF4-FFF2-40B4-BE49-F238E27FC236}">
                <a16:creationId xmlns:a16="http://schemas.microsoft.com/office/drawing/2014/main" id="{F21471D8-9637-0242-91F8-C3E358E6D9D3}"/>
              </a:ext>
            </a:extLst>
          </p:cNvPr>
          <p:cNvSpPr txBox="1"/>
          <p:nvPr/>
        </p:nvSpPr>
        <p:spPr>
          <a:xfrm>
            <a:off x="3052119" y="3336324"/>
            <a:ext cx="184731" cy="369332"/>
          </a:xfrm>
          <a:prstGeom prst="rect">
            <a:avLst/>
          </a:prstGeom>
          <a:noFill/>
        </p:spPr>
        <p:txBody>
          <a:bodyPr wrap="none" rtlCol="0">
            <a:spAutoFit/>
          </a:bodyPr>
          <a:lstStyle/>
          <a:p>
            <a:endParaRPr lang="en-PR"/>
          </a:p>
        </p:txBody>
      </p:sp>
      <p:sp>
        <p:nvSpPr>
          <p:cNvPr id="10" name="TextBox 9">
            <a:extLst>
              <a:ext uri="{FF2B5EF4-FFF2-40B4-BE49-F238E27FC236}">
                <a16:creationId xmlns:a16="http://schemas.microsoft.com/office/drawing/2014/main" id="{CCCB2A7C-315A-324E-A6D5-324DE466CB4A}"/>
              </a:ext>
            </a:extLst>
          </p:cNvPr>
          <p:cNvSpPr txBox="1"/>
          <p:nvPr/>
        </p:nvSpPr>
        <p:spPr>
          <a:xfrm>
            <a:off x="6096000" y="644281"/>
            <a:ext cx="5506995" cy="2677656"/>
          </a:xfrm>
          <a:prstGeom prst="rect">
            <a:avLst/>
          </a:prstGeom>
          <a:noFill/>
        </p:spPr>
        <p:txBody>
          <a:bodyPr wrap="square" rtlCol="0">
            <a:spAutoFit/>
          </a:bodyPr>
          <a:lstStyle/>
          <a:p>
            <a:pPr algn="ctr"/>
            <a:r>
              <a:rPr lang="en-PR" sz="5000" b="1" dirty="0">
                <a:solidFill>
                  <a:schemeClr val="accent1"/>
                </a:solidFill>
              </a:rPr>
              <a:t>504 </a:t>
            </a:r>
            <a:r>
              <a:rPr lang="en-PR" sz="5000" b="1">
                <a:solidFill>
                  <a:schemeClr val="accent1"/>
                </a:solidFill>
              </a:rPr>
              <a:t>Plan Info </a:t>
            </a:r>
            <a:r>
              <a:rPr lang="en-PR" sz="5000" b="1" dirty="0">
                <a:solidFill>
                  <a:schemeClr val="accent1"/>
                </a:solidFill>
              </a:rPr>
              <a:t>Integrated </a:t>
            </a:r>
          </a:p>
          <a:p>
            <a:pPr algn="ctr"/>
            <a:r>
              <a:rPr lang="en-US" sz="5000" b="1" dirty="0">
                <a:solidFill>
                  <a:schemeClr val="accent1"/>
                </a:solidFill>
              </a:rPr>
              <a:t>Into</a:t>
            </a:r>
            <a:r>
              <a:rPr lang="en-PR" sz="5000" b="1">
                <a:solidFill>
                  <a:schemeClr val="accent1"/>
                </a:solidFill>
              </a:rPr>
              <a:t> </a:t>
            </a:r>
            <a:r>
              <a:rPr lang="en-PR" sz="5000" b="1" dirty="0">
                <a:solidFill>
                  <a:schemeClr val="accent1"/>
                </a:solidFill>
              </a:rPr>
              <a:t>HCNA </a:t>
            </a:r>
          </a:p>
          <a:p>
            <a:endParaRPr lang="en-PR" dirty="0"/>
          </a:p>
        </p:txBody>
      </p:sp>
      <p:pic>
        <p:nvPicPr>
          <p:cNvPr id="18" name="Picture 17">
            <a:extLst>
              <a:ext uri="{FF2B5EF4-FFF2-40B4-BE49-F238E27FC236}">
                <a16:creationId xmlns:a16="http://schemas.microsoft.com/office/drawing/2014/main" id="{17EC8BD3-E68E-864E-AE34-FB771654DFE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93541" y="3147075"/>
            <a:ext cx="3937000" cy="2209800"/>
          </a:xfrm>
          <a:prstGeom prst="rect">
            <a:avLst/>
          </a:prstGeom>
        </p:spPr>
      </p:pic>
      <p:pic>
        <p:nvPicPr>
          <p:cNvPr id="7" name="Picture 6" descr="Text&#10;&#10;Description automatically generated">
            <a:extLst>
              <a:ext uri="{FF2B5EF4-FFF2-40B4-BE49-F238E27FC236}">
                <a16:creationId xmlns:a16="http://schemas.microsoft.com/office/drawing/2014/main" id="{8525CF5D-B64D-1948-BBBD-038A31FFE7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6253" y="331798"/>
            <a:ext cx="5258615" cy="6312404"/>
          </a:xfrm>
          <a:prstGeom prst="rect">
            <a:avLst/>
          </a:prstGeom>
        </p:spPr>
      </p:pic>
      <p:sp>
        <p:nvSpPr>
          <p:cNvPr id="12" name="TextBox 11">
            <a:extLst>
              <a:ext uri="{FF2B5EF4-FFF2-40B4-BE49-F238E27FC236}">
                <a16:creationId xmlns:a16="http://schemas.microsoft.com/office/drawing/2014/main" id="{9441627B-2BCD-7A43-BD3B-1024251CA850}"/>
              </a:ext>
            </a:extLst>
          </p:cNvPr>
          <p:cNvSpPr txBox="1"/>
          <p:nvPr/>
        </p:nvSpPr>
        <p:spPr>
          <a:xfrm>
            <a:off x="7242916" y="5624141"/>
            <a:ext cx="3939444" cy="430887"/>
          </a:xfrm>
          <a:prstGeom prst="rect">
            <a:avLst/>
          </a:prstGeom>
          <a:solidFill>
            <a:schemeClr val="accent1"/>
          </a:solidFill>
        </p:spPr>
        <p:txBody>
          <a:bodyPr wrap="square" rtlCol="0">
            <a:spAutoFit/>
          </a:bodyPr>
          <a:lstStyle/>
          <a:p>
            <a:pPr algn="ctr"/>
            <a:r>
              <a:rPr lang="en-US" sz="2200" b="1" dirty="0">
                <a:solidFill>
                  <a:schemeClr val="bg1"/>
                </a:solidFill>
              </a:rPr>
              <a:t>Joe Joseph Example</a:t>
            </a:r>
          </a:p>
        </p:txBody>
      </p:sp>
    </p:spTree>
    <p:extLst>
      <p:ext uri="{BB962C8B-B14F-4D97-AF65-F5344CB8AC3E}">
        <p14:creationId xmlns:p14="http://schemas.microsoft.com/office/powerpoint/2010/main" val="3738893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857CF-B87A-3C4C-A8F7-B2E16B7AA218}"/>
              </a:ext>
            </a:extLst>
          </p:cNvPr>
          <p:cNvSpPr>
            <a:spLocks noGrp="1"/>
          </p:cNvSpPr>
          <p:nvPr>
            <p:ph type="title"/>
          </p:nvPr>
        </p:nvSpPr>
        <p:spPr/>
        <p:txBody>
          <a:bodyPr/>
          <a:lstStyle/>
          <a:p>
            <a:pPr algn="ctr"/>
            <a:r>
              <a:rPr lang="en-US" b="1" dirty="0"/>
              <a:t>AFR Process: </a:t>
            </a:r>
            <a:r>
              <a:rPr lang="en-PR" b="1"/>
              <a:t>Identification of </a:t>
            </a:r>
            <a:r>
              <a:rPr lang="en-US" b="1" dirty="0"/>
              <a:t>the</a:t>
            </a:r>
            <a:br>
              <a:rPr lang="en-US" b="1" dirty="0"/>
            </a:br>
            <a:r>
              <a:rPr lang="en-PR" b="1"/>
              <a:t>File </a:t>
            </a:r>
            <a:r>
              <a:rPr lang="en-PR" b="1" dirty="0"/>
              <a:t>Review Team (FRT)</a:t>
            </a:r>
          </a:p>
        </p:txBody>
      </p:sp>
      <p:pic>
        <p:nvPicPr>
          <p:cNvPr id="16" name="Picture 15">
            <a:extLst>
              <a:ext uri="{FF2B5EF4-FFF2-40B4-BE49-F238E27FC236}">
                <a16:creationId xmlns:a16="http://schemas.microsoft.com/office/drawing/2014/main" id="{998C9434-50EA-BF49-B367-51B02D73B6B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24715" y="2733949"/>
            <a:ext cx="3620148" cy="3070237"/>
          </a:xfrm>
          <a:prstGeom prst="rect">
            <a:avLst/>
          </a:prstGeom>
        </p:spPr>
      </p:pic>
      <p:grpSp>
        <p:nvGrpSpPr>
          <p:cNvPr id="10" name="Group 9">
            <a:extLst>
              <a:ext uri="{FF2B5EF4-FFF2-40B4-BE49-F238E27FC236}">
                <a16:creationId xmlns:a16="http://schemas.microsoft.com/office/drawing/2014/main" id="{8EA8FC59-8E54-6347-B14F-2CD8BDA643ED}"/>
              </a:ext>
            </a:extLst>
          </p:cNvPr>
          <p:cNvGrpSpPr/>
          <p:nvPr/>
        </p:nvGrpSpPr>
        <p:grpSpPr>
          <a:xfrm>
            <a:off x="496936" y="2223380"/>
            <a:ext cx="10658347" cy="3617240"/>
            <a:chOff x="496936" y="1761067"/>
            <a:chExt cx="10658347" cy="3617240"/>
          </a:xfrm>
        </p:grpSpPr>
        <p:sp>
          <p:nvSpPr>
            <p:cNvPr id="4" name="Oval 3">
              <a:extLst>
                <a:ext uri="{FF2B5EF4-FFF2-40B4-BE49-F238E27FC236}">
                  <a16:creationId xmlns:a16="http://schemas.microsoft.com/office/drawing/2014/main" id="{A05D6F73-1B08-3A45-8A08-D4612DEDF4BB}"/>
                </a:ext>
              </a:extLst>
            </p:cNvPr>
            <p:cNvSpPr/>
            <p:nvPr/>
          </p:nvSpPr>
          <p:spPr>
            <a:xfrm>
              <a:off x="4233700" y="2092767"/>
              <a:ext cx="2607366" cy="1336233"/>
            </a:xfrm>
            <a:prstGeom prst="ellipse">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Disability Coordinator (DC)</a:t>
              </a:r>
            </a:p>
          </p:txBody>
        </p:sp>
        <p:sp>
          <p:nvSpPr>
            <p:cNvPr id="13" name="Oval 12">
              <a:extLst>
                <a:ext uri="{FF2B5EF4-FFF2-40B4-BE49-F238E27FC236}">
                  <a16:creationId xmlns:a16="http://schemas.microsoft.com/office/drawing/2014/main" id="{867034F0-36B8-3049-933A-F9B55CC26CC1}"/>
                </a:ext>
              </a:extLst>
            </p:cNvPr>
            <p:cNvSpPr/>
            <p:nvPr/>
          </p:nvSpPr>
          <p:spPr>
            <a:xfrm>
              <a:off x="496936" y="4262400"/>
              <a:ext cx="1981200" cy="1115907"/>
            </a:xfrm>
            <a:prstGeom prst="ellipse">
              <a:avLst/>
            </a:prstGeom>
            <a:solidFill>
              <a:srgbClr val="BA8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Center Physician</a:t>
              </a:r>
            </a:p>
          </p:txBody>
        </p:sp>
        <p:sp>
          <p:nvSpPr>
            <p:cNvPr id="19" name="Oval 18">
              <a:extLst>
                <a:ext uri="{FF2B5EF4-FFF2-40B4-BE49-F238E27FC236}">
                  <a16:creationId xmlns:a16="http://schemas.microsoft.com/office/drawing/2014/main" id="{318F41AA-C2EF-A649-9A37-230944B6FD45}"/>
                </a:ext>
              </a:extLst>
            </p:cNvPr>
            <p:cNvSpPr/>
            <p:nvPr/>
          </p:nvSpPr>
          <p:spPr>
            <a:xfrm>
              <a:off x="2553821" y="4247807"/>
              <a:ext cx="1981200" cy="111590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CMHC</a:t>
              </a:r>
            </a:p>
          </p:txBody>
        </p:sp>
        <p:sp>
          <p:nvSpPr>
            <p:cNvPr id="20" name="Oval 19">
              <a:extLst>
                <a:ext uri="{FF2B5EF4-FFF2-40B4-BE49-F238E27FC236}">
                  <a16:creationId xmlns:a16="http://schemas.microsoft.com/office/drawing/2014/main" id="{7D77997B-4EEE-294D-90AC-261AA0AAE375}"/>
                </a:ext>
              </a:extLst>
            </p:cNvPr>
            <p:cNvSpPr/>
            <p:nvPr/>
          </p:nvSpPr>
          <p:spPr>
            <a:xfrm>
              <a:off x="6664008" y="4240570"/>
              <a:ext cx="1981200" cy="1115907"/>
            </a:xfrm>
            <a:prstGeom prst="ellipse">
              <a:avLst/>
            </a:prstGeom>
            <a:solidFill>
              <a:srgbClr val="FF93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Center Dentist</a:t>
              </a:r>
            </a:p>
          </p:txBody>
        </p:sp>
        <p:sp>
          <p:nvSpPr>
            <p:cNvPr id="21" name="Oval 20">
              <a:extLst>
                <a:ext uri="{FF2B5EF4-FFF2-40B4-BE49-F238E27FC236}">
                  <a16:creationId xmlns:a16="http://schemas.microsoft.com/office/drawing/2014/main" id="{6C082738-65D4-1645-95C0-671588B4D33B}"/>
                </a:ext>
              </a:extLst>
            </p:cNvPr>
            <p:cNvSpPr/>
            <p:nvPr/>
          </p:nvSpPr>
          <p:spPr>
            <a:xfrm>
              <a:off x="4601216" y="4240570"/>
              <a:ext cx="1981200" cy="1115907"/>
            </a:xfrm>
            <a:prstGeom prst="ellipse">
              <a:avLst/>
            </a:prstGeom>
            <a:solidFill>
              <a:srgbClr val="FF62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TEAP Specialist</a:t>
              </a:r>
            </a:p>
          </p:txBody>
        </p:sp>
        <p:sp>
          <p:nvSpPr>
            <p:cNvPr id="5" name="Rounded Rectangle 4">
              <a:extLst>
                <a:ext uri="{FF2B5EF4-FFF2-40B4-BE49-F238E27FC236}">
                  <a16:creationId xmlns:a16="http://schemas.microsoft.com/office/drawing/2014/main" id="{B4DD9CD8-B828-234E-8B3D-80BD9C0E06D1}"/>
                </a:ext>
              </a:extLst>
            </p:cNvPr>
            <p:cNvSpPr/>
            <p:nvPr/>
          </p:nvSpPr>
          <p:spPr>
            <a:xfrm>
              <a:off x="6768678" y="1761067"/>
              <a:ext cx="4386605" cy="592666"/>
            </a:xfrm>
            <a:prstGeom prst="round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Only if applicant has a disability</a:t>
              </a:r>
            </a:p>
          </p:txBody>
        </p:sp>
        <p:sp>
          <p:nvSpPr>
            <p:cNvPr id="6" name="TextBox 5">
              <a:extLst>
                <a:ext uri="{FF2B5EF4-FFF2-40B4-BE49-F238E27FC236}">
                  <a16:creationId xmlns:a16="http://schemas.microsoft.com/office/drawing/2014/main" id="{8492658E-1ADA-1B4E-BEF5-D2B531DC78B2}"/>
                </a:ext>
              </a:extLst>
            </p:cNvPr>
            <p:cNvSpPr txBox="1"/>
            <p:nvPr/>
          </p:nvSpPr>
          <p:spPr>
            <a:xfrm>
              <a:off x="3657784" y="2408644"/>
              <a:ext cx="372533" cy="646331"/>
            </a:xfrm>
            <a:prstGeom prst="rect">
              <a:avLst/>
            </a:prstGeom>
            <a:noFill/>
            <a:ln>
              <a:noFill/>
            </a:ln>
          </p:spPr>
          <p:txBody>
            <a:bodyPr wrap="square" rtlCol="0">
              <a:spAutoFit/>
            </a:bodyPr>
            <a:lstStyle/>
            <a:p>
              <a:r>
                <a:rPr lang="en-US" sz="3600" dirty="0"/>
                <a:t>+</a:t>
              </a:r>
            </a:p>
          </p:txBody>
        </p:sp>
        <p:cxnSp>
          <p:nvCxnSpPr>
            <p:cNvPr id="23" name="Straight Connector 22">
              <a:extLst>
                <a:ext uri="{FF2B5EF4-FFF2-40B4-BE49-F238E27FC236}">
                  <a16:creationId xmlns:a16="http://schemas.microsoft.com/office/drawing/2014/main" id="{9BE53C3C-0DDB-F948-B1DC-02EB8BB50BC8}"/>
                </a:ext>
              </a:extLst>
            </p:cNvPr>
            <p:cNvCxnSpPr>
              <a:cxnSpLocks/>
            </p:cNvCxnSpPr>
            <p:nvPr/>
          </p:nvCxnSpPr>
          <p:spPr>
            <a:xfrm>
              <a:off x="2593492" y="3365681"/>
              <a:ext cx="770639" cy="871499"/>
            </a:xfrm>
            <a:prstGeom prst="line">
              <a:avLst/>
            </a:prstGeom>
            <a:ln w="38100">
              <a:headEnd type="none"/>
              <a:tailEnd type="arrow" w="lg" len="med"/>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AA425BB-1DEA-1F4C-A286-F5B51649C232}"/>
                </a:ext>
              </a:extLst>
            </p:cNvPr>
            <p:cNvCxnSpPr>
              <a:cxnSpLocks/>
              <a:endCxn id="13" idx="0"/>
            </p:cNvCxnSpPr>
            <p:nvPr/>
          </p:nvCxnSpPr>
          <p:spPr>
            <a:xfrm flipH="1">
              <a:off x="1487536" y="3429000"/>
              <a:ext cx="610182" cy="833400"/>
            </a:xfrm>
            <a:prstGeom prst="line">
              <a:avLst/>
            </a:prstGeom>
            <a:ln w="38100">
              <a:headEnd type="none"/>
              <a:tailEnd type="arrow" w="lg" len="med"/>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2A34AB15-53E7-8340-A1AC-9F6007DE8C47}"/>
                </a:ext>
              </a:extLst>
            </p:cNvPr>
            <p:cNvCxnSpPr>
              <a:cxnSpLocks/>
            </p:cNvCxnSpPr>
            <p:nvPr/>
          </p:nvCxnSpPr>
          <p:spPr>
            <a:xfrm>
              <a:off x="3049426" y="3165909"/>
              <a:ext cx="2295905" cy="1081898"/>
            </a:xfrm>
            <a:prstGeom prst="line">
              <a:avLst/>
            </a:prstGeom>
            <a:ln w="38100">
              <a:headEnd type="none"/>
              <a:tailEnd type="arrow" w="lg" len="med"/>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533D5C5E-4EDB-1141-AE61-6BD9BCF561A2}"/>
                </a:ext>
              </a:extLst>
            </p:cNvPr>
            <p:cNvCxnSpPr>
              <a:cxnSpLocks/>
            </p:cNvCxnSpPr>
            <p:nvPr/>
          </p:nvCxnSpPr>
          <p:spPr>
            <a:xfrm>
              <a:off x="3204720" y="3116193"/>
              <a:ext cx="4224285" cy="1131614"/>
            </a:xfrm>
            <a:prstGeom prst="line">
              <a:avLst/>
            </a:prstGeom>
            <a:ln w="38100">
              <a:headEnd type="none"/>
              <a:tailEnd type="arrow" w="lg" len="med"/>
            </a:ln>
          </p:spPr>
          <p:style>
            <a:lnRef idx="1">
              <a:schemeClr val="dk1"/>
            </a:lnRef>
            <a:fillRef idx="0">
              <a:schemeClr val="dk1"/>
            </a:fillRef>
            <a:effectRef idx="0">
              <a:schemeClr val="dk1"/>
            </a:effectRef>
            <a:fontRef idx="minor">
              <a:schemeClr val="tx1"/>
            </a:fontRef>
          </p:style>
        </p:cxnSp>
        <p:sp>
          <p:nvSpPr>
            <p:cNvPr id="7" name="Oval 6">
              <a:extLst>
                <a:ext uri="{FF2B5EF4-FFF2-40B4-BE49-F238E27FC236}">
                  <a16:creationId xmlns:a16="http://schemas.microsoft.com/office/drawing/2014/main" id="{F3EA4FFC-F4D5-534A-9BB0-A4F051FEF23F}"/>
                </a:ext>
              </a:extLst>
            </p:cNvPr>
            <p:cNvSpPr/>
            <p:nvPr/>
          </p:nvSpPr>
          <p:spPr>
            <a:xfrm>
              <a:off x="1286933" y="2118360"/>
              <a:ext cx="2235200" cy="1356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HWM</a:t>
              </a:r>
            </a:p>
          </p:txBody>
        </p:sp>
      </p:grpSp>
      <p:cxnSp>
        <p:nvCxnSpPr>
          <p:cNvPr id="36" name="Straight Connector 35">
            <a:extLst>
              <a:ext uri="{FF2B5EF4-FFF2-40B4-BE49-F238E27FC236}">
                <a16:creationId xmlns:a16="http://schemas.microsoft.com/office/drawing/2014/main" id="{14B2844A-0C5F-F04F-8379-F88D78D3B7F7}"/>
              </a:ext>
            </a:extLst>
          </p:cNvPr>
          <p:cNvCxnSpPr>
            <a:cxnSpLocks/>
          </p:cNvCxnSpPr>
          <p:nvPr/>
        </p:nvCxnSpPr>
        <p:spPr>
          <a:xfrm flipV="1">
            <a:off x="6400800" y="2570995"/>
            <a:ext cx="367879" cy="152399"/>
          </a:xfrm>
          <a:prstGeom prst="line">
            <a:avLst/>
          </a:prstGeom>
          <a:ln w="38100">
            <a:solidFill>
              <a:srgbClr val="0070C0"/>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952698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A46BE-8FF9-9941-B22C-4E4B8BE2C9A2}"/>
              </a:ext>
            </a:extLst>
          </p:cNvPr>
          <p:cNvSpPr>
            <a:spLocks noGrp="1"/>
          </p:cNvSpPr>
          <p:nvPr>
            <p:ph type="title"/>
          </p:nvPr>
        </p:nvSpPr>
        <p:spPr>
          <a:xfrm>
            <a:off x="709792" y="516852"/>
            <a:ext cx="5199926" cy="1443269"/>
          </a:xfrm>
        </p:spPr>
        <p:txBody>
          <a:bodyPr>
            <a:normAutofit/>
          </a:bodyPr>
          <a:lstStyle/>
          <a:p>
            <a:r>
              <a:rPr lang="en-US" dirty="0"/>
              <a:t>Take Home Points</a:t>
            </a:r>
          </a:p>
        </p:txBody>
      </p:sp>
      <p:sp>
        <p:nvSpPr>
          <p:cNvPr id="6" name="Content Placeholder 5">
            <a:extLst>
              <a:ext uri="{FF2B5EF4-FFF2-40B4-BE49-F238E27FC236}">
                <a16:creationId xmlns:a16="http://schemas.microsoft.com/office/drawing/2014/main" id="{9CE55827-9A65-D34D-AFF9-B952D912F16D}"/>
              </a:ext>
            </a:extLst>
          </p:cNvPr>
          <p:cNvSpPr>
            <a:spLocks noGrp="1"/>
          </p:cNvSpPr>
          <p:nvPr>
            <p:ph idx="1"/>
          </p:nvPr>
        </p:nvSpPr>
        <p:spPr>
          <a:xfrm>
            <a:off x="748551" y="1779717"/>
            <a:ext cx="10313892" cy="927623"/>
          </a:xfrm>
        </p:spPr>
        <p:txBody>
          <a:bodyPr>
            <a:noAutofit/>
          </a:bodyPr>
          <a:lstStyle/>
          <a:p>
            <a:pPr marL="457200" indent="-439738">
              <a:lnSpc>
                <a:spcPct val="104000"/>
              </a:lnSpc>
              <a:spcBef>
                <a:spcPts val="0"/>
              </a:spcBef>
              <a:spcAft>
                <a:spcPts val="1200"/>
              </a:spcAft>
            </a:pPr>
            <a:r>
              <a:rPr lang="en-US" sz="2600" dirty="0">
                <a:solidFill>
                  <a:schemeClr val="tx1"/>
                </a:solidFill>
              </a:rPr>
              <a:t>School disability documents: important source of information for AFR!</a:t>
            </a:r>
          </a:p>
        </p:txBody>
      </p:sp>
      <p:grpSp>
        <p:nvGrpSpPr>
          <p:cNvPr id="8" name="Group 7">
            <a:extLst>
              <a:ext uri="{FF2B5EF4-FFF2-40B4-BE49-F238E27FC236}">
                <a16:creationId xmlns:a16="http://schemas.microsoft.com/office/drawing/2014/main" id="{231DDAC8-59A8-3747-9303-EE8D2202AC09}"/>
              </a:ext>
            </a:extLst>
          </p:cNvPr>
          <p:cNvGrpSpPr/>
          <p:nvPr/>
        </p:nvGrpSpPr>
        <p:grpSpPr>
          <a:xfrm>
            <a:off x="8365428" y="2563505"/>
            <a:ext cx="3424813" cy="3245624"/>
            <a:chOff x="8490931" y="2563505"/>
            <a:chExt cx="3424813" cy="3245624"/>
          </a:xfrm>
        </p:grpSpPr>
        <p:pic>
          <p:nvPicPr>
            <p:cNvPr id="1028" name="Picture 4" descr="Free Snoopy Clipart at GetDrawings | Free download">
              <a:extLst>
                <a:ext uri="{FF2B5EF4-FFF2-40B4-BE49-F238E27FC236}">
                  <a16:creationId xmlns:a16="http://schemas.microsoft.com/office/drawing/2014/main" id="{F44FC201-B0FA-E44A-AD66-AFDA031787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00" b="-2"/>
            <a:stretch/>
          </p:blipFill>
          <p:spPr bwMode="auto">
            <a:xfrm>
              <a:off x="8490931" y="2563505"/>
              <a:ext cx="3424813" cy="32456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C052D13-0E9C-A843-868C-1CC1A1847F71}"/>
                </a:ext>
              </a:extLst>
            </p:cNvPr>
            <p:cNvSpPr txBox="1"/>
            <p:nvPr/>
          </p:nvSpPr>
          <p:spPr>
            <a:xfrm>
              <a:off x="9914964" y="2671482"/>
              <a:ext cx="1900518" cy="793376"/>
            </a:xfrm>
            <a:prstGeom prst="rect">
              <a:avLst/>
            </a:prstGeom>
            <a:noFill/>
          </p:spPr>
          <p:txBody>
            <a:bodyPr wrap="square" rtlCol="0">
              <a:noAutofit/>
            </a:bodyPr>
            <a:lstStyle/>
            <a:p>
              <a:pPr algn="ctr"/>
              <a:r>
                <a:rPr lang="en-US" sz="2200" b="1" dirty="0">
                  <a:solidFill>
                    <a:srgbClr val="FF0000"/>
                  </a:solidFill>
                </a:rPr>
                <a:t>We did it! </a:t>
              </a:r>
            </a:p>
            <a:p>
              <a:pPr algn="ctr"/>
              <a:r>
                <a:rPr lang="en-US" sz="2200" b="1" dirty="0">
                  <a:solidFill>
                    <a:srgbClr val="FF0000"/>
                  </a:solidFill>
                </a:rPr>
                <a:t>Hooray!</a:t>
              </a:r>
            </a:p>
          </p:txBody>
        </p:sp>
      </p:grpSp>
      <p:sp>
        <p:nvSpPr>
          <p:cNvPr id="16" name="Content Placeholder 5">
            <a:extLst>
              <a:ext uri="{FF2B5EF4-FFF2-40B4-BE49-F238E27FC236}">
                <a16:creationId xmlns:a16="http://schemas.microsoft.com/office/drawing/2014/main" id="{60ED1E5F-2D96-A449-B518-336299846A98}"/>
              </a:ext>
            </a:extLst>
          </p:cNvPr>
          <p:cNvSpPr txBox="1">
            <a:spLocks/>
          </p:cNvSpPr>
          <p:nvPr/>
        </p:nvSpPr>
        <p:spPr>
          <a:xfrm>
            <a:off x="748551" y="2384609"/>
            <a:ext cx="7732056" cy="3818967"/>
          </a:xfrm>
          <a:prstGeom prst="rect">
            <a:avLst/>
          </a:prstGeom>
        </p:spPr>
        <p:txBody>
          <a:bodyPr vert="horz" lIns="91440" tIns="45720" rIns="91440" bIns="45720" rtlCol="0">
            <a:noAutofit/>
          </a:bodyPr>
          <a:lstStyle>
            <a:lvl1pPr marL="228600" indent="-182880" algn="l" defTabSz="914400" rtl="0" eaLnBrk="1" latinLnBrk="0" hangingPunct="1">
              <a:lnSpc>
                <a:spcPct val="114000"/>
              </a:lnSpc>
              <a:spcBef>
                <a:spcPts val="600"/>
              </a:spcBef>
              <a:spcAft>
                <a:spcPts val="0"/>
              </a:spcAft>
              <a:buClr>
                <a:srgbClr val="92D050"/>
              </a:buClr>
              <a:buSzPct val="80000"/>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457200" indent="-182880" algn="l" defTabSz="914400" rtl="0" eaLnBrk="1" latinLnBrk="0" hangingPunct="1">
              <a:lnSpc>
                <a:spcPct val="114000"/>
              </a:lnSpc>
              <a:spcBef>
                <a:spcPts val="600"/>
              </a:spcBef>
              <a:spcAft>
                <a:spcPts val="0"/>
              </a:spcAft>
              <a:buClr>
                <a:srgbClr val="92D050"/>
              </a:buClr>
              <a:buSzPct val="80000"/>
              <a:buFont typeface="Wingdings" panose="05000000000000000000" pitchFamily="2" charset="2"/>
              <a:buChar char="§"/>
              <a:defRPr sz="24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114000"/>
              </a:lnSpc>
              <a:spcBef>
                <a:spcPts val="600"/>
              </a:spcBef>
              <a:spcAft>
                <a:spcPts val="0"/>
              </a:spcAft>
              <a:buClr>
                <a:srgbClr val="92D050"/>
              </a:buClr>
              <a:buSzPct val="80000"/>
              <a:buFont typeface="Wingdings" panose="05000000000000000000" pitchFamily="2" charset="2"/>
              <a:buChar char="§"/>
              <a:defRPr sz="20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114000"/>
              </a:lnSpc>
              <a:spcBef>
                <a:spcPts val="600"/>
              </a:spcBef>
              <a:spcAft>
                <a:spcPts val="0"/>
              </a:spcAft>
              <a:buClr>
                <a:srgbClr val="92D050"/>
              </a:buClr>
              <a:buSzPct val="80000"/>
              <a:buFont typeface="Wingdings" panose="05000000000000000000" pitchFamily="2" charset="2"/>
              <a:buChar char="§"/>
              <a:defRPr sz="18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rgbClr val="92D050"/>
              </a:buClr>
              <a:buSzPct val="80000"/>
              <a:buFont typeface="Wingdings" panose="05000000000000000000"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0" indent="-439738">
              <a:lnSpc>
                <a:spcPct val="104000"/>
              </a:lnSpc>
              <a:spcBef>
                <a:spcPts val="0"/>
              </a:spcBef>
              <a:spcAft>
                <a:spcPts val="400"/>
              </a:spcAft>
            </a:pPr>
            <a:r>
              <a:rPr lang="en-US" sz="2600" dirty="0">
                <a:solidFill>
                  <a:schemeClr val="tx1"/>
                </a:solidFill>
              </a:rPr>
              <a:t>Most relevant IEP sections</a:t>
            </a:r>
          </a:p>
          <a:p>
            <a:pPr marL="987425" lvl="1" indent="-423863">
              <a:lnSpc>
                <a:spcPct val="104000"/>
              </a:lnSpc>
              <a:spcBef>
                <a:spcPts val="0"/>
              </a:spcBef>
              <a:spcAft>
                <a:spcPts val="300"/>
              </a:spcAft>
              <a:buClr>
                <a:srgbClr val="418AB3"/>
              </a:buClr>
            </a:pPr>
            <a:r>
              <a:rPr lang="en-US" sz="2200" dirty="0">
                <a:solidFill>
                  <a:schemeClr val="tx1"/>
                </a:solidFill>
              </a:rPr>
              <a:t>Disability Classification(s)</a:t>
            </a:r>
          </a:p>
          <a:p>
            <a:pPr marL="987425" lvl="1" indent="-423863">
              <a:lnSpc>
                <a:spcPct val="104000"/>
              </a:lnSpc>
              <a:spcBef>
                <a:spcPts val="0"/>
              </a:spcBef>
              <a:spcAft>
                <a:spcPts val="300"/>
              </a:spcAft>
              <a:buClr>
                <a:srgbClr val="418AB3"/>
              </a:buClr>
            </a:pPr>
            <a:r>
              <a:rPr lang="en-US" sz="2200" dirty="0">
                <a:solidFill>
                  <a:schemeClr val="tx1"/>
                </a:solidFill>
              </a:rPr>
              <a:t>Services (Accommodations/Modifications)</a:t>
            </a:r>
          </a:p>
          <a:p>
            <a:pPr marL="987425" lvl="1" indent="-423863">
              <a:lnSpc>
                <a:spcPct val="104000"/>
              </a:lnSpc>
              <a:spcBef>
                <a:spcPts val="0"/>
              </a:spcBef>
              <a:spcAft>
                <a:spcPts val="300"/>
              </a:spcAft>
              <a:buClr>
                <a:srgbClr val="418AB3"/>
              </a:buClr>
            </a:pPr>
            <a:r>
              <a:rPr lang="en-US" sz="2200" dirty="0">
                <a:solidFill>
                  <a:schemeClr val="tx1"/>
                </a:solidFill>
              </a:rPr>
              <a:t>Supplemental Services and Aids</a:t>
            </a:r>
          </a:p>
          <a:p>
            <a:pPr marL="987425" lvl="1" indent="-423863">
              <a:lnSpc>
                <a:spcPct val="104000"/>
              </a:lnSpc>
              <a:spcBef>
                <a:spcPts val="0"/>
              </a:spcBef>
              <a:spcAft>
                <a:spcPts val="300"/>
              </a:spcAft>
              <a:buClr>
                <a:srgbClr val="418AB3"/>
              </a:buClr>
            </a:pPr>
            <a:r>
              <a:rPr lang="en-US" sz="2200" dirty="0">
                <a:solidFill>
                  <a:schemeClr val="tx1"/>
                </a:solidFill>
              </a:rPr>
              <a:t>Location of Services/Least Restrictive Environment </a:t>
            </a:r>
          </a:p>
          <a:p>
            <a:pPr marL="987425" lvl="1" indent="-423863">
              <a:lnSpc>
                <a:spcPct val="104000"/>
              </a:lnSpc>
              <a:spcBef>
                <a:spcPts val="0"/>
              </a:spcBef>
              <a:spcAft>
                <a:spcPts val="300"/>
              </a:spcAft>
              <a:buClr>
                <a:srgbClr val="418AB3"/>
              </a:buClr>
            </a:pPr>
            <a:r>
              <a:rPr lang="en-US" sz="2200" dirty="0">
                <a:solidFill>
                  <a:schemeClr val="tx1"/>
                </a:solidFill>
              </a:rPr>
              <a:t>Transition Plan (ADLs, </a:t>
            </a:r>
            <a:r>
              <a:rPr lang="en-US" sz="2200" dirty="0" err="1">
                <a:solidFill>
                  <a:schemeClr val="tx1"/>
                </a:solidFill>
              </a:rPr>
              <a:t>iADLs</a:t>
            </a:r>
            <a:r>
              <a:rPr lang="en-US" sz="2200" dirty="0">
                <a:solidFill>
                  <a:schemeClr val="tx1"/>
                </a:solidFill>
              </a:rPr>
              <a:t>)</a:t>
            </a:r>
          </a:p>
          <a:p>
            <a:pPr marL="987425" lvl="1" indent="-423863">
              <a:lnSpc>
                <a:spcPct val="104000"/>
              </a:lnSpc>
              <a:spcBef>
                <a:spcPts val="0"/>
              </a:spcBef>
              <a:spcAft>
                <a:spcPts val="1200"/>
              </a:spcAft>
              <a:buClr>
                <a:srgbClr val="418AB3"/>
              </a:buClr>
            </a:pPr>
            <a:r>
              <a:rPr lang="en-US" sz="2200" dirty="0">
                <a:solidFill>
                  <a:schemeClr val="tx1"/>
                </a:solidFill>
              </a:rPr>
              <a:t>Behavioral Intervention Plan (including FBA, if included)</a:t>
            </a:r>
          </a:p>
          <a:p>
            <a:pPr marL="457200" indent="-387350">
              <a:lnSpc>
                <a:spcPct val="104000"/>
              </a:lnSpc>
            </a:pPr>
            <a:r>
              <a:rPr lang="en-US" sz="2600" dirty="0">
                <a:solidFill>
                  <a:schemeClr val="tx1"/>
                </a:solidFill>
              </a:rPr>
              <a:t>Holistic approach, not relying on any one piece</a:t>
            </a:r>
          </a:p>
        </p:txBody>
      </p:sp>
    </p:spTree>
    <p:extLst>
      <p:ext uri="{BB962C8B-B14F-4D97-AF65-F5344CB8AC3E}">
        <p14:creationId xmlns:p14="http://schemas.microsoft.com/office/powerpoint/2010/main" val="3213229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085504-50CF-D74F-A4AE-C069569CFE90}"/>
              </a:ext>
            </a:extLst>
          </p:cNvPr>
          <p:cNvSpPr>
            <a:spLocks noGrp="1"/>
          </p:cNvSpPr>
          <p:nvPr>
            <p:ph type="sldNum" sz="quarter" idx="12"/>
          </p:nvPr>
        </p:nvSpPr>
        <p:spPr/>
        <p:txBody>
          <a:bodyPr/>
          <a:lstStyle/>
          <a:p>
            <a:fld id="{1612CFAF-8857-4BF8-913D-40681F8A885A}" type="slidenum">
              <a:rPr lang="en-US" smtClean="0"/>
              <a:t>31</a:t>
            </a:fld>
            <a:endParaRPr lang="en-US" dirty="0"/>
          </a:p>
        </p:txBody>
      </p:sp>
      <p:sp>
        <p:nvSpPr>
          <p:cNvPr id="3" name="TextBox 2">
            <a:extLst>
              <a:ext uri="{FF2B5EF4-FFF2-40B4-BE49-F238E27FC236}">
                <a16:creationId xmlns:a16="http://schemas.microsoft.com/office/drawing/2014/main" id="{3DF44357-48D2-A34E-892A-ECB433F1F4C5}"/>
              </a:ext>
            </a:extLst>
          </p:cNvPr>
          <p:cNvSpPr txBox="1"/>
          <p:nvPr/>
        </p:nvSpPr>
        <p:spPr>
          <a:xfrm>
            <a:off x="2231571" y="1936643"/>
            <a:ext cx="7728858" cy="2442436"/>
          </a:xfrm>
          <a:prstGeom prst="rect">
            <a:avLst/>
          </a:prstGeom>
          <a:solidFill>
            <a:schemeClr val="accent1"/>
          </a:solidFill>
        </p:spPr>
        <p:txBody>
          <a:bodyPr wrap="square" rtlCol="0" anchor="ctr" anchorCtr="0">
            <a:noAutofit/>
          </a:bodyPr>
          <a:lstStyle/>
          <a:p>
            <a:pPr algn="ctr"/>
            <a:r>
              <a:rPr lang="en-US" sz="6500" b="1" dirty="0">
                <a:solidFill>
                  <a:schemeClr val="bg1"/>
                </a:solidFill>
              </a:rPr>
              <a:t>Resources</a:t>
            </a:r>
          </a:p>
        </p:txBody>
      </p:sp>
    </p:spTree>
    <p:extLst>
      <p:ext uri="{BB962C8B-B14F-4D97-AF65-F5344CB8AC3E}">
        <p14:creationId xmlns:p14="http://schemas.microsoft.com/office/powerpoint/2010/main" val="1402460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D1483-7EE0-EC41-AC1F-4AAD93F10485}"/>
              </a:ext>
            </a:extLst>
          </p:cNvPr>
          <p:cNvSpPr>
            <a:spLocks noGrp="1"/>
          </p:cNvSpPr>
          <p:nvPr>
            <p:ph type="title"/>
          </p:nvPr>
        </p:nvSpPr>
        <p:spPr>
          <a:xfrm>
            <a:off x="601055" y="357344"/>
            <a:ext cx="10989890" cy="1356360"/>
          </a:xfrm>
        </p:spPr>
        <p:txBody>
          <a:bodyPr/>
          <a:lstStyle/>
          <a:p>
            <a:pPr algn="ctr"/>
            <a:r>
              <a:rPr lang="en-US" b="1" dirty="0"/>
              <a:t>What to Include from Psychological Assessments</a:t>
            </a:r>
          </a:p>
        </p:txBody>
      </p:sp>
      <p:sp>
        <p:nvSpPr>
          <p:cNvPr id="3" name="Content Placeholder 2">
            <a:extLst>
              <a:ext uri="{FF2B5EF4-FFF2-40B4-BE49-F238E27FC236}">
                <a16:creationId xmlns:a16="http://schemas.microsoft.com/office/drawing/2014/main" id="{3E413E5C-2EAD-824B-B8F7-07CA18D9D35B}"/>
              </a:ext>
            </a:extLst>
          </p:cNvPr>
          <p:cNvSpPr>
            <a:spLocks noGrp="1"/>
          </p:cNvSpPr>
          <p:nvPr>
            <p:ph idx="1"/>
          </p:nvPr>
        </p:nvSpPr>
        <p:spPr>
          <a:xfrm>
            <a:off x="589659" y="1441232"/>
            <a:ext cx="10989891" cy="5059424"/>
          </a:xfrm>
        </p:spPr>
        <p:txBody>
          <a:bodyPr>
            <a:noAutofit/>
          </a:bodyPr>
          <a:lstStyle/>
          <a:p>
            <a:pPr marL="469900" lvl="0" indent="-455613">
              <a:lnSpc>
                <a:spcPct val="100000"/>
              </a:lnSpc>
              <a:spcBef>
                <a:spcPts val="0"/>
              </a:spcBef>
              <a:spcAft>
                <a:spcPts val="600"/>
              </a:spcAft>
            </a:pPr>
            <a:r>
              <a:rPr lang="en-US" sz="2500" dirty="0">
                <a:solidFill>
                  <a:schemeClr val="tx1"/>
                </a:solidFill>
              </a:rPr>
              <a:t>Pertinent background information about mental health/behavioral problems (e.g., when problems started, how chronic problems are, recent escalation)</a:t>
            </a:r>
          </a:p>
          <a:p>
            <a:pPr marL="469900" lvl="0" indent="-455613">
              <a:lnSpc>
                <a:spcPct val="100000"/>
              </a:lnSpc>
              <a:spcBef>
                <a:spcPts val="0"/>
              </a:spcBef>
              <a:spcAft>
                <a:spcPts val="600"/>
              </a:spcAft>
            </a:pPr>
            <a:r>
              <a:rPr lang="en-US" sz="2500" dirty="0">
                <a:solidFill>
                  <a:schemeClr val="tx1"/>
                </a:solidFill>
              </a:rPr>
              <a:t>Briefly summarize behavioral/MH measures (e.g., BASC-2, Conners) and any adaptive functioning scales.</a:t>
            </a:r>
          </a:p>
          <a:p>
            <a:pPr marL="469900" indent="-455613">
              <a:lnSpc>
                <a:spcPct val="100000"/>
              </a:lnSpc>
              <a:spcBef>
                <a:spcPts val="0"/>
              </a:spcBef>
              <a:spcAft>
                <a:spcPts val="600"/>
              </a:spcAft>
            </a:pPr>
            <a:r>
              <a:rPr lang="en-US" sz="2500" dirty="0">
                <a:solidFill>
                  <a:schemeClr val="tx1"/>
                </a:solidFill>
              </a:rPr>
              <a:t>IQ scores are </a:t>
            </a:r>
            <a:r>
              <a:rPr lang="en-US" sz="2500" u="sng" dirty="0">
                <a:solidFill>
                  <a:srgbClr val="FF0000"/>
                </a:solidFill>
              </a:rPr>
              <a:t>not</a:t>
            </a:r>
            <a:r>
              <a:rPr lang="en-US" sz="2500" dirty="0">
                <a:solidFill>
                  <a:schemeClr val="tx1"/>
                </a:solidFill>
              </a:rPr>
              <a:t> as relevant as </a:t>
            </a:r>
            <a:r>
              <a:rPr lang="en-US" sz="2500" b="1" dirty="0">
                <a:solidFill>
                  <a:srgbClr val="418AB3"/>
                </a:solidFill>
              </a:rPr>
              <a:t>adaptive functioning scores</a:t>
            </a:r>
            <a:r>
              <a:rPr lang="en-US" sz="2500" dirty="0">
                <a:solidFill>
                  <a:schemeClr val="tx1"/>
                </a:solidFill>
              </a:rPr>
              <a:t>. Health care needs can be tied to low adaptive functioning. “Daily assistance with activities of daily living” is one of the choices for HCNA question #4. </a:t>
            </a:r>
          </a:p>
          <a:p>
            <a:pPr marL="469900" indent="-455613">
              <a:lnSpc>
                <a:spcPct val="100000"/>
              </a:lnSpc>
              <a:spcBef>
                <a:spcPts val="0"/>
              </a:spcBef>
              <a:spcAft>
                <a:spcPts val="600"/>
              </a:spcAft>
            </a:pPr>
            <a:r>
              <a:rPr lang="en-US" sz="2500" dirty="0">
                <a:solidFill>
                  <a:schemeClr val="tx1"/>
                </a:solidFill>
              </a:rPr>
              <a:t>Do not include academic functioning scores because they do not represent a health care need or a direct threat for making a recommendation of denial.</a:t>
            </a:r>
          </a:p>
          <a:p>
            <a:pPr marL="469900" lvl="0" indent="-455613">
              <a:lnSpc>
                <a:spcPct val="100000"/>
              </a:lnSpc>
              <a:spcBef>
                <a:spcPts val="0"/>
              </a:spcBef>
            </a:pPr>
            <a:r>
              <a:rPr lang="en-US" sz="2500" dirty="0">
                <a:solidFill>
                  <a:schemeClr val="tx1"/>
                </a:solidFill>
              </a:rPr>
              <a:t>For a neuropsychological eval, include scores that are relevant to the functional limitations listed in HCNA question #3 (e.g., concentration, memory problems, organization, etc.).</a:t>
            </a:r>
          </a:p>
          <a:p>
            <a:endParaRPr lang="en-US" dirty="0"/>
          </a:p>
        </p:txBody>
      </p:sp>
      <p:sp>
        <p:nvSpPr>
          <p:cNvPr id="4" name="Slide Number Placeholder 3">
            <a:extLst>
              <a:ext uri="{FF2B5EF4-FFF2-40B4-BE49-F238E27FC236}">
                <a16:creationId xmlns:a16="http://schemas.microsoft.com/office/drawing/2014/main" id="{760F3904-522E-FB4A-AE81-A9DAA6E0258B}"/>
              </a:ext>
            </a:extLst>
          </p:cNvPr>
          <p:cNvSpPr>
            <a:spLocks noGrp="1"/>
          </p:cNvSpPr>
          <p:nvPr>
            <p:ph type="sldNum" sz="quarter" idx="12"/>
          </p:nvPr>
        </p:nvSpPr>
        <p:spPr/>
        <p:txBody>
          <a:bodyPr/>
          <a:lstStyle/>
          <a:p>
            <a:fld id="{4FAB73BC-B049-4115-A692-8D63A059BFB8}" type="slidenum">
              <a:rPr lang="en-US" smtClean="0"/>
              <a:pPr/>
              <a:t>32</a:t>
            </a:fld>
            <a:endParaRPr lang="en-US"/>
          </a:p>
        </p:txBody>
      </p:sp>
    </p:spTree>
    <p:extLst>
      <p:ext uri="{BB962C8B-B14F-4D97-AF65-F5344CB8AC3E}">
        <p14:creationId xmlns:p14="http://schemas.microsoft.com/office/powerpoint/2010/main" val="3532782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7B7C-18B3-984B-9E05-C666FB9EB94A}"/>
              </a:ext>
            </a:extLst>
          </p:cNvPr>
          <p:cNvSpPr>
            <a:spLocks noGrp="1"/>
          </p:cNvSpPr>
          <p:nvPr>
            <p:ph type="title"/>
          </p:nvPr>
        </p:nvSpPr>
        <p:spPr>
          <a:xfrm>
            <a:off x="716661" y="482600"/>
            <a:ext cx="4185540" cy="1356360"/>
          </a:xfrm>
        </p:spPr>
        <p:txBody>
          <a:bodyPr/>
          <a:lstStyle/>
          <a:p>
            <a:pPr algn="ctr"/>
            <a:r>
              <a:rPr lang="en-PR" b="1" dirty="0"/>
              <a:t>Job </a:t>
            </a:r>
            <a:r>
              <a:rPr lang="en-PR" b="1"/>
              <a:t>Corps Policy</a:t>
            </a:r>
            <a:r>
              <a:rPr lang="en-US" b="1" dirty="0"/>
              <a:t> on Assessment</a:t>
            </a:r>
            <a:r>
              <a:rPr lang="en-PR" b="1"/>
              <a:t> </a:t>
            </a:r>
            <a:endParaRPr lang="en-PR" b="1" dirty="0"/>
          </a:p>
        </p:txBody>
      </p:sp>
      <p:sp>
        <p:nvSpPr>
          <p:cNvPr id="3" name="Content Placeholder 2">
            <a:extLst>
              <a:ext uri="{FF2B5EF4-FFF2-40B4-BE49-F238E27FC236}">
                <a16:creationId xmlns:a16="http://schemas.microsoft.com/office/drawing/2014/main" id="{E1A6B164-FA98-BC46-B430-83B2FD0B12ED}"/>
              </a:ext>
            </a:extLst>
          </p:cNvPr>
          <p:cNvSpPr>
            <a:spLocks noGrp="1"/>
          </p:cNvSpPr>
          <p:nvPr>
            <p:ph idx="1"/>
          </p:nvPr>
        </p:nvSpPr>
        <p:spPr>
          <a:xfrm>
            <a:off x="510730" y="2098755"/>
            <a:ext cx="4597401" cy="3596028"/>
          </a:xfrm>
        </p:spPr>
        <p:txBody>
          <a:bodyPr>
            <a:noAutofit/>
          </a:bodyPr>
          <a:lstStyle/>
          <a:p>
            <a:pPr marL="473075" indent="-452438">
              <a:lnSpc>
                <a:spcPct val="105000"/>
              </a:lnSpc>
              <a:spcBef>
                <a:spcPts val="0"/>
              </a:spcBef>
              <a:spcAft>
                <a:spcPts val="1800"/>
              </a:spcAft>
            </a:pPr>
            <a:r>
              <a:rPr lang="en-PR" sz="2400" dirty="0">
                <a:solidFill>
                  <a:schemeClr val="tx1"/>
                </a:solidFill>
              </a:rPr>
              <a:t>Center licensed health professionals may be qualified to diagnose/assess dependent upon </a:t>
            </a:r>
            <a:r>
              <a:rPr lang="en-PR" sz="2400">
                <a:solidFill>
                  <a:schemeClr val="tx1"/>
                </a:solidFill>
              </a:rPr>
              <a:t>their creden</a:t>
            </a:r>
            <a:r>
              <a:rPr lang="en-US" sz="2400" dirty="0">
                <a:solidFill>
                  <a:schemeClr val="tx1"/>
                </a:solidFill>
              </a:rPr>
              <a:t>t</a:t>
            </a:r>
            <a:r>
              <a:rPr lang="en-PR" sz="2400">
                <a:solidFill>
                  <a:schemeClr val="tx1"/>
                </a:solidFill>
              </a:rPr>
              <a:t>ials. </a:t>
            </a:r>
            <a:endParaRPr lang="en-US" sz="2400" dirty="0">
              <a:solidFill>
                <a:schemeClr val="tx1"/>
              </a:solidFill>
            </a:endParaRPr>
          </a:p>
          <a:p>
            <a:pPr marL="473075" indent="-452438">
              <a:lnSpc>
                <a:spcPct val="105000"/>
              </a:lnSpc>
              <a:spcBef>
                <a:spcPts val="0"/>
              </a:spcBef>
              <a:spcAft>
                <a:spcPts val="1800"/>
              </a:spcAft>
            </a:pPr>
            <a:r>
              <a:rPr lang="en-US" sz="2400" dirty="0">
                <a:solidFill>
                  <a:schemeClr val="tx1"/>
                </a:solidFill>
              </a:rPr>
              <a:t>See guidance document </a:t>
            </a:r>
            <a:r>
              <a:rPr lang="en-US" sz="2400" b="1" dirty="0">
                <a:solidFill>
                  <a:schemeClr val="tx1"/>
                </a:solidFill>
              </a:rPr>
              <a:t>“</a:t>
            </a:r>
            <a:r>
              <a:rPr lang="en-PR" sz="2400" b="1">
                <a:solidFill>
                  <a:schemeClr val="tx1"/>
                </a:solidFill>
              </a:rPr>
              <a:t>Job </a:t>
            </a:r>
            <a:r>
              <a:rPr lang="en-PR" sz="2400" b="1" dirty="0">
                <a:solidFill>
                  <a:schemeClr val="tx1"/>
                </a:solidFill>
              </a:rPr>
              <a:t>Corps Educational and Psychological </a:t>
            </a:r>
            <a:r>
              <a:rPr lang="en-PR" sz="2400" b="1">
                <a:solidFill>
                  <a:schemeClr val="tx1"/>
                </a:solidFill>
              </a:rPr>
              <a:t>Assessment Guidelines</a:t>
            </a:r>
            <a:r>
              <a:rPr lang="en-US" sz="2400" dirty="0">
                <a:solidFill>
                  <a:schemeClr val="tx1"/>
                </a:solidFill>
              </a:rPr>
              <a:t>”</a:t>
            </a:r>
            <a:endParaRPr lang="en-US" sz="1100" u="sng" dirty="0">
              <a:solidFill>
                <a:schemeClr val="tx1"/>
              </a:solidFill>
            </a:endParaRPr>
          </a:p>
          <a:p>
            <a:endParaRPr lang="en-PR" sz="1100" b="1" dirty="0"/>
          </a:p>
        </p:txBody>
      </p:sp>
      <p:sp>
        <p:nvSpPr>
          <p:cNvPr id="4" name="Slide Number Placeholder 3">
            <a:extLst>
              <a:ext uri="{FF2B5EF4-FFF2-40B4-BE49-F238E27FC236}">
                <a16:creationId xmlns:a16="http://schemas.microsoft.com/office/drawing/2014/main" id="{079FC765-8F45-D84D-89FB-DAEFFBE8AF77}"/>
              </a:ext>
            </a:extLst>
          </p:cNvPr>
          <p:cNvSpPr>
            <a:spLocks noGrp="1"/>
          </p:cNvSpPr>
          <p:nvPr>
            <p:ph type="sldNum" sz="quarter" idx="12"/>
          </p:nvPr>
        </p:nvSpPr>
        <p:spPr/>
        <p:txBody>
          <a:bodyPr/>
          <a:lstStyle/>
          <a:p>
            <a:fld id="{4FAB73BC-B049-4115-A692-8D63A059BFB8}" type="slidenum">
              <a:rPr lang="en-US" smtClean="0"/>
              <a:pPr/>
              <a:t>33</a:t>
            </a:fld>
            <a:endParaRPr lang="en-US" dirty="0"/>
          </a:p>
        </p:txBody>
      </p:sp>
      <p:sp>
        <p:nvSpPr>
          <p:cNvPr id="5" name="TextBox 4">
            <a:extLst>
              <a:ext uri="{FF2B5EF4-FFF2-40B4-BE49-F238E27FC236}">
                <a16:creationId xmlns:a16="http://schemas.microsoft.com/office/drawing/2014/main" id="{01D5B0C1-06BE-1E4E-9362-89B9F30B8E41}"/>
              </a:ext>
            </a:extLst>
          </p:cNvPr>
          <p:cNvSpPr txBox="1"/>
          <p:nvPr/>
        </p:nvSpPr>
        <p:spPr>
          <a:xfrm>
            <a:off x="5334000" y="556729"/>
            <a:ext cx="6502399" cy="5386090"/>
          </a:xfrm>
          <a:prstGeom prst="rect">
            <a:avLst/>
          </a:prstGeom>
          <a:noFill/>
        </p:spPr>
        <p:txBody>
          <a:bodyPr wrap="square" rtlCol="0">
            <a:spAutoFit/>
          </a:bodyPr>
          <a:lstStyle/>
          <a:p>
            <a:pPr algn="ctr">
              <a:spcAft>
                <a:spcPts val="1200"/>
              </a:spcAft>
            </a:pPr>
            <a:r>
              <a:rPr lang="en-US" b="1" dirty="0"/>
              <a:t>Job Corps Educational and Psychological Assessment Guidelines</a:t>
            </a:r>
          </a:p>
          <a:p>
            <a:pPr algn="ctr"/>
            <a:endParaRPr lang="en-PR" sz="600" dirty="0"/>
          </a:p>
          <a:p>
            <a:r>
              <a:rPr lang="en-US" dirty="0"/>
              <a:t>Providing educational and psychological testing is NOT considered part of the routine tasks of the Center Mental Health Consultant (CMHC) and is NOT accounted for in the PRH required hours/100 students/week. Students who need educational and psychological testing to document suspected Learning or Cognitive Disorders or Attention Deficit Hyperactivity Disorder (ADHD) should be referred to vocational rehabilitation or other appropriate agency. For centers that have public school or charter school partners, the center may be able to access appropriately trained and qualified staff to assist with the assessments (i.e., school psychologists).</a:t>
            </a:r>
          </a:p>
          <a:p>
            <a:endParaRPr lang="en-PR" sz="600" dirty="0"/>
          </a:p>
          <a:p>
            <a:r>
              <a:rPr lang="en-US" dirty="0"/>
              <a:t>These guidelines are for appropriately licensed and trained CMHCs (or practicum students/interns under their supervision) who elect to be involved in the assessment of educational and/or psychological difficulties on center. Evaluations to document any mental health or learning disorder must meet community standards and be included in the Student Health Record.</a:t>
            </a:r>
          </a:p>
          <a:p>
            <a:endParaRPr lang="en-PR" sz="1600" dirty="0"/>
          </a:p>
        </p:txBody>
      </p:sp>
      <p:sp>
        <p:nvSpPr>
          <p:cNvPr id="11" name="TextBox 10">
            <a:extLst>
              <a:ext uri="{FF2B5EF4-FFF2-40B4-BE49-F238E27FC236}">
                <a16:creationId xmlns:a16="http://schemas.microsoft.com/office/drawing/2014/main" id="{55BD0A98-CEDA-4047-936D-BF2CC93FB094}"/>
              </a:ext>
            </a:extLst>
          </p:cNvPr>
          <p:cNvSpPr txBox="1"/>
          <p:nvPr/>
        </p:nvSpPr>
        <p:spPr>
          <a:xfrm>
            <a:off x="965200" y="6146631"/>
            <a:ext cx="10261599" cy="523220"/>
          </a:xfrm>
          <a:prstGeom prst="rect">
            <a:avLst/>
          </a:prstGeom>
          <a:noFill/>
        </p:spPr>
        <p:txBody>
          <a:bodyPr wrap="square" rtlCol="0">
            <a:spAutoFit/>
          </a:bodyPr>
          <a:lstStyle/>
          <a:p>
            <a:r>
              <a:rPr lang="en-US" sz="1400" dirty="0">
                <a:hlinkClick r:id="rId3"/>
              </a:rPr>
              <a:t>https://supportservices.jobcorps.gov/health/Documents/MentalHealth/</a:t>
            </a:r>
            <a:r>
              <a:rPr lang="en-US" sz="1400" b="1" dirty="0">
                <a:hlinkClick r:id="rId3"/>
              </a:rPr>
              <a:t>Educational</a:t>
            </a:r>
            <a:r>
              <a:rPr lang="en-US" sz="1400" dirty="0">
                <a:hlinkClick r:id="rId3"/>
              </a:rPr>
              <a:t>_and_</a:t>
            </a:r>
            <a:r>
              <a:rPr lang="en-US" sz="1400" b="1" dirty="0">
                <a:hlinkClick r:id="rId3"/>
              </a:rPr>
              <a:t>Psychological</a:t>
            </a:r>
            <a:r>
              <a:rPr lang="en-US" sz="1400" dirty="0">
                <a:hlinkClick r:id="rId3"/>
              </a:rPr>
              <a:t>_</a:t>
            </a:r>
            <a:r>
              <a:rPr lang="en-US" sz="1400" b="1" dirty="0">
                <a:hlinkClick r:id="rId3"/>
              </a:rPr>
              <a:t>Assessment</a:t>
            </a:r>
            <a:r>
              <a:rPr lang="en-US" sz="1400" dirty="0">
                <a:hlinkClick r:id="rId3"/>
              </a:rPr>
              <a:t>_Guidelines.docx</a:t>
            </a:r>
            <a:endParaRPr lang="en-US" sz="1400" dirty="0"/>
          </a:p>
          <a:p>
            <a:endParaRPr lang="en-PR" sz="1400" dirty="0"/>
          </a:p>
        </p:txBody>
      </p:sp>
    </p:spTree>
    <p:extLst>
      <p:ext uri="{BB962C8B-B14F-4D97-AF65-F5344CB8AC3E}">
        <p14:creationId xmlns:p14="http://schemas.microsoft.com/office/powerpoint/2010/main" val="3961695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B8899-E65E-4D4A-A294-B8E119C7514C}"/>
              </a:ext>
            </a:extLst>
          </p:cNvPr>
          <p:cNvSpPr>
            <a:spLocks noGrp="1"/>
          </p:cNvSpPr>
          <p:nvPr>
            <p:ph type="title"/>
          </p:nvPr>
        </p:nvSpPr>
        <p:spPr>
          <a:xfrm>
            <a:off x="1434435" y="86498"/>
            <a:ext cx="9085634" cy="1087288"/>
          </a:xfrm>
        </p:spPr>
        <p:txBody>
          <a:bodyPr>
            <a:normAutofit/>
          </a:bodyPr>
          <a:lstStyle/>
          <a:p>
            <a:pPr algn="ctr"/>
            <a:r>
              <a:rPr lang="en-PR" sz="3200" b="1"/>
              <a:t>Related IEP and Section 504 Plan Acronyms</a:t>
            </a:r>
          </a:p>
        </p:txBody>
      </p:sp>
      <p:sp>
        <p:nvSpPr>
          <p:cNvPr id="3" name="Slide Number Placeholder 2">
            <a:extLst>
              <a:ext uri="{FF2B5EF4-FFF2-40B4-BE49-F238E27FC236}">
                <a16:creationId xmlns:a16="http://schemas.microsoft.com/office/drawing/2014/main" id="{B431E1FF-0F3C-D342-8551-ED3587E5991E}"/>
              </a:ext>
            </a:extLst>
          </p:cNvPr>
          <p:cNvSpPr>
            <a:spLocks noGrp="1"/>
          </p:cNvSpPr>
          <p:nvPr>
            <p:ph type="sldNum" sz="quarter" idx="12"/>
          </p:nvPr>
        </p:nvSpPr>
        <p:spPr/>
        <p:txBody>
          <a:bodyPr/>
          <a:lstStyle/>
          <a:p>
            <a:fld id="{1612CFAF-8857-4BF8-913D-40681F8A885A}" type="slidenum">
              <a:rPr lang="en-US" smtClean="0"/>
              <a:t>34</a:t>
            </a:fld>
            <a:endParaRPr lang="en-US" dirty="0"/>
          </a:p>
        </p:txBody>
      </p:sp>
      <p:graphicFrame>
        <p:nvGraphicFramePr>
          <p:cNvPr id="5" name="Table 4">
            <a:extLst>
              <a:ext uri="{FF2B5EF4-FFF2-40B4-BE49-F238E27FC236}">
                <a16:creationId xmlns:a16="http://schemas.microsoft.com/office/drawing/2014/main" id="{CC709F15-6D8E-B846-9973-CAB9000A67FD}"/>
              </a:ext>
            </a:extLst>
          </p:cNvPr>
          <p:cNvGraphicFramePr>
            <a:graphicFrameLocks noGrp="1"/>
          </p:cNvGraphicFramePr>
          <p:nvPr>
            <p:extLst>
              <p:ext uri="{D42A27DB-BD31-4B8C-83A1-F6EECF244321}">
                <p14:modId xmlns:p14="http://schemas.microsoft.com/office/powerpoint/2010/main" val="1755999777"/>
              </p:ext>
            </p:extLst>
          </p:nvPr>
        </p:nvGraphicFramePr>
        <p:xfrm>
          <a:off x="1329521" y="854800"/>
          <a:ext cx="9706226" cy="5734153"/>
        </p:xfrm>
        <a:graphic>
          <a:graphicData uri="http://schemas.openxmlformats.org/drawingml/2006/table">
            <a:tbl>
              <a:tblPr firstRow="1" bandRow="1">
                <a:tableStyleId>{5C22544A-7EE6-4342-B048-85BDC9FD1C3A}</a:tableStyleId>
              </a:tblPr>
              <a:tblGrid>
                <a:gridCol w="1531891">
                  <a:extLst>
                    <a:ext uri="{9D8B030D-6E8A-4147-A177-3AD203B41FA5}">
                      <a16:colId xmlns:a16="http://schemas.microsoft.com/office/drawing/2014/main" val="988510443"/>
                    </a:ext>
                  </a:extLst>
                </a:gridCol>
                <a:gridCol w="8174335">
                  <a:extLst>
                    <a:ext uri="{9D8B030D-6E8A-4147-A177-3AD203B41FA5}">
                      <a16:colId xmlns:a16="http://schemas.microsoft.com/office/drawing/2014/main" val="3125999988"/>
                    </a:ext>
                  </a:extLst>
                </a:gridCol>
              </a:tblGrid>
              <a:tr h="369673">
                <a:tc>
                  <a:txBody>
                    <a:bodyPr/>
                    <a:lstStyle/>
                    <a:p>
                      <a:pPr algn="ctr"/>
                      <a:r>
                        <a:rPr lang="en-PR" sz="1600" dirty="0"/>
                        <a:t>Acronyms</a:t>
                      </a:r>
                    </a:p>
                  </a:txBody>
                  <a:tcPr/>
                </a:tc>
                <a:tc>
                  <a:txBody>
                    <a:bodyPr/>
                    <a:lstStyle/>
                    <a:p>
                      <a:endParaRPr lang="en-PR" dirty="0"/>
                    </a:p>
                  </a:txBody>
                  <a:tcPr/>
                </a:tc>
                <a:extLst>
                  <a:ext uri="{0D108BD9-81ED-4DB2-BD59-A6C34878D82A}">
                    <a16:rowId xmlns:a16="http://schemas.microsoft.com/office/drawing/2014/main" val="1606220690"/>
                  </a:ext>
                </a:extLst>
              </a:tr>
              <a:tr h="320165">
                <a:tc>
                  <a:txBody>
                    <a:bodyPr/>
                    <a:lstStyle/>
                    <a:p>
                      <a:r>
                        <a:rPr lang="en-PR" sz="1600"/>
                        <a:t>ARD</a:t>
                      </a:r>
                    </a:p>
                  </a:txBody>
                  <a:tcPr/>
                </a:tc>
                <a:tc>
                  <a:txBody>
                    <a:bodyPr/>
                    <a:lstStyle/>
                    <a:p>
                      <a:r>
                        <a:rPr lang="es-ES_tradnl" sz="1400" noProof="0"/>
                        <a:t>Admission, Review and Dismissal (Committee) </a:t>
                      </a:r>
                    </a:p>
                  </a:txBody>
                  <a:tcPr/>
                </a:tc>
                <a:extLst>
                  <a:ext uri="{0D108BD9-81ED-4DB2-BD59-A6C34878D82A}">
                    <a16:rowId xmlns:a16="http://schemas.microsoft.com/office/drawing/2014/main" val="2217771024"/>
                  </a:ext>
                </a:extLst>
              </a:tr>
              <a:tr h="320165">
                <a:tc>
                  <a:txBody>
                    <a:bodyPr/>
                    <a:lstStyle/>
                    <a:p>
                      <a:r>
                        <a:rPr lang="en-PR" sz="1600"/>
                        <a:t>BIP</a:t>
                      </a:r>
                    </a:p>
                  </a:txBody>
                  <a:tcPr/>
                </a:tc>
                <a:tc>
                  <a:txBody>
                    <a:bodyPr/>
                    <a:lstStyle/>
                    <a:p>
                      <a:r>
                        <a:rPr lang="es-ES_tradnl" sz="1400" noProof="0"/>
                        <a:t>Behavioral Intervention Plan</a:t>
                      </a:r>
                    </a:p>
                  </a:txBody>
                  <a:tcPr/>
                </a:tc>
                <a:extLst>
                  <a:ext uri="{0D108BD9-81ED-4DB2-BD59-A6C34878D82A}">
                    <a16:rowId xmlns:a16="http://schemas.microsoft.com/office/drawing/2014/main" val="1304130977"/>
                  </a:ext>
                </a:extLst>
              </a:tr>
              <a:tr h="320165">
                <a:tc>
                  <a:txBody>
                    <a:bodyPr/>
                    <a:lstStyle/>
                    <a:p>
                      <a:r>
                        <a:rPr lang="en-PR" sz="1600"/>
                        <a:t>BSP</a:t>
                      </a:r>
                    </a:p>
                  </a:txBody>
                  <a:tcPr/>
                </a:tc>
                <a:tc>
                  <a:txBody>
                    <a:bodyPr/>
                    <a:lstStyle/>
                    <a:p>
                      <a:r>
                        <a:rPr lang="es-ES_tradnl" sz="1400" noProof="0"/>
                        <a:t>Behavioral Support Plan</a:t>
                      </a:r>
                    </a:p>
                  </a:txBody>
                  <a:tcPr/>
                </a:tc>
                <a:extLst>
                  <a:ext uri="{0D108BD9-81ED-4DB2-BD59-A6C34878D82A}">
                    <a16:rowId xmlns:a16="http://schemas.microsoft.com/office/drawing/2014/main" val="2784089353"/>
                  </a:ext>
                </a:extLst>
              </a:tr>
              <a:tr h="320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R" sz="1600"/>
                        <a:t>CDOS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400" noProof="0"/>
                        <a:t>Career Development and Occupational Studies</a:t>
                      </a:r>
                    </a:p>
                  </a:txBody>
                  <a:tcPr/>
                </a:tc>
                <a:extLst>
                  <a:ext uri="{0D108BD9-81ED-4DB2-BD59-A6C34878D82A}">
                    <a16:rowId xmlns:a16="http://schemas.microsoft.com/office/drawing/2014/main" val="727982068"/>
                  </a:ext>
                </a:extLst>
              </a:tr>
              <a:tr h="320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R" sz="1600"/>
                        <a:t>ELA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400" noProof="0"/>
                        <a:t>English Language Acquisition</a:t>
                      </a:r>
                    </a:p>
                  </a:txBody>
                  <a:tcPr/>
                </a:tc>
                <a:extLst>
                  <a:ext uri="{0D108BD9-81ED-4DB2-BD59-A6C34878D82A}">
                    <a16:rowId xmlns:a16="http://schemas.microsoft.com/office/drawing/2014/main" val="3774776270"/>
                  </a:ext>
                </a:extLst>
              </a:tr>
              <a:tr h="320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R" sz="1600" dirty="0"/>
                        <a:t>FEPA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400" noProof="0"/>
                        <a:t>Free Appropriate Public Education</a:t>
                      </a:r>
                    </a:p>
                  </a:txBody>
                  <a:tcPr/>
                </a:tc>
                <a:extLst>
                  <a:ext uri="{0D108BD9-81ED-4DB2-BD59-A6C34878D82A}">
                    <a16:rowId xmlns:a16="http://schemas.microsoft.com/office/drawing/2014/main" val="1124096169"/>
                  </a:ext>
                </a:extLst>
              </a:tr>
              <a:tr h="320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R" sz="1600" dirty="0"/>
                        <a:t>FERPA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400" noProof="0"/>
                        <a:t>Family Educational Rights and Privacy Act - Federal law protects privacy of student education record</a:t>
                      </a:r>
                    </a:p>
                  </a:txBody>
                  <a:tcPr/>
                </a:tc>
                <a:extLst>
                  <a:ext uri="{0D108BD9-81ED-4DB2-BD59-A6C34878D82A}">
                    <a16:rowId xmlns:a16="http://schemas.microsoft.com/office/drawing/2014/main" val="2186618948"/>
                  </a:ext>
                </a:extLst>
              </a:tr>
              <a:tr h="320165">
                <a:tc>
                  <a:txBody>
                    <a:bodyPr/>
                    <a:lstStyle/>
                    <a:p>
                      <a:r>
                        <a:rPr lang="en-PR" sz="1600"/>
                        <a:t>ICS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400" noProof="0"/>
                        <a:t>In Class Support</a:t>
                      </a:r>
                    </a:p>
                  </a:txBody>
                  <a:tcPr/>
                </a:tc>
                <a:extLst>
                  <a:ext uri="{0D108BD9-81ED-4DB2-BD59-A6C34878D82A}">
                    <a16:rowId xmlns:a16="http://schemas.microsoft.com/office/drawing/2014/main" val="2135571441"/>
                  </a:ext>
                </a:extLst>
              </a:tr>
              <a:tr h="320165">
                <a:tc>
                  <a:txBody>
                    <a:bodyPr/>
                    <a:lstStyle/>
                    <a:p>
                      <a:r>
                        <a:rPr lang="en-PR" sz="1600"/>
                        <a:t>LRE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400" noProof="0"/>
                        <a:t>Less Restrictive Environment</a:t>
                      </a:r>
                    </a:p>
                  </a:txBody>
                  <a:tcPr/>
                </a:tc>
                <a:extLst>
                  <a:ext uri="{0D108BD9-81ED-4DB2-BD59-A6C34878D82A}">
                    <a16:rowId xmlns:a16="http://schemas.microsoft.com/office/drawing/2014/main" val="3773787101"/>
                  </a:ext>
                </a:extLst>
              </a:tr>
              <a:tr h="320165">
                <a:tc>
                  <a:txBody>
                    <a:bodyPr/>
                    <a:lstStyle/>
                    <a:p>
                      <a:r>
                        <a:rPr lang="en-PR" sz="1600"/>
                        <a:t>PBIS</a:t>
                      </a:r>
                    </a:p>
                  </a:txBody>
                  <a:tcPr/>
                </a:tc>
                <a:tc>
                  <a:txBody>
                    <a:bodyPr/>
                    <a:lstStyle/>
                    <a:p>
                      <a:r>
                        <a:rPr lang="es-ES_tradnl" sz="1400" noProof="0"/>
                        <a:t>Positive Behavioral Intervention and Support</a:t>
                      </a:r>
                    </a:p>
                  </a:txBody>
                  <a:tcPr/>
                </a:tc>
                <a:extLst>
                  <a:ext uri="{0D108BD9-81ED-4DB2-BD59-A6C34878D82A}">
                    <a16:rowId xmlns:a16="http://schemas.microsoft.com/office/drawing/2014/main" val="4051621321"/>
                  </a:ext>
                </a:extLst>
              </a:tr>
              <a:tr h="320165">
                <a:tc>
                  <a:txBody>
                    <a:bodyPr/>
                    <a:lstStyle/>
                    <a:p>
                      <a:r>
                        <a:rPr lang="en-US" sz="1600" dirty="0">
                          <a:solidFill>
                            <a:srgbClr val="333333"/>
                          </a:solidFill>
                          <a:latin typeface="arial" panose="020B0604020202020204" pitchFamily="34" charset="0"/>
                        </a:rPr>
                        <a:t>PLAAFP</a:t>
                      </a:r>
                      <a:endParaRPr lang="en-PR"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400" noProof="0">
                          <a:solidFill>
                            <a:srgbClr val="333333"/>
                          </a:solidFill>
                          <a:latin typeface="arial" panose="020B0604020202020204" pitchFamily="34" charset="0"/>
                        </a:rPr>
                        <a:t>Present Level of Academic Achievement and Functional Performance</a:t>
                      </a:r>
                      <a:endParaRPr lang="es-ES_tradnl" sz="1400" noProof="0"/>
                    </a:p>
                  </a:txBody>
                  <a:tcPr/>
                </a:tc>
                <a:extLst>
                  <a:ext uri="{0D108BD9-81ED-4DB2-BD59-A6C34878D82A}">
                    <a16:rowId xmlns:a16="http://schemas.microsoft.com/office/drawing/2014/main" val="2961114349"/>
                  </a:ext>
                </a:extLst>
              </a:tr>
              <a:tr h="320165">
                <a:tc>
                  <a:txBody>
                    <a:bodyPr/>
                    <a:lstStyle/>
                    <a:p>
                      <a:r>
                        <a:rPr lang="en-US" sz="1600" dirty="0">
                          <a:solidFill>
                            <a:srgbClr val="333333"/>
                          </a:solidFill>
                          <a:latin typeface="arial" panose="020B0604020202020204" pitchFamily="34" charset="0"/>
                        </a:rPr>
                        <a:t>PLOP/ PLP </a:t>
                      </a:r>
                      <a:endParaRPr lang="en-PR" sz="1600"/>
                    </a:p>
                  </a:txBody>
                  <a:tcPr/>
                </a:tc>
                <a:tc>
                  <a:txBody>
                    <a:bodyPr/>
                    <a:lstStyle/>
                    <a:p>
                      <a:r>
                        <a:rPr lang="es-ES_tradnl" sz="1400" noProof="0">
                          <a:solidFill>
                            <a:srgbClr val="333333"/>
                          </a:solidFill>
                          <a:latin typeface="arial" panose="020B0604020202020204" pitchFamily="34" charset="0"/>
                        </a:rPr>
                        <a:t>Present Level of Performance </a:t>
                      </a:r>
                      <a:endParaRPr lang="es-ES_tradnl" sz="1400" noProof="0"/>
                    </a:p>
                  </a:txBody>
                  <a:tcPr/>
                </a:tc>
                <a:extLst>
                  <a:ext uri="{0D108BD9-81ED-4DB2-BD59-A6C34878D82A}">
                    <a16:rowId xmlns:a16="http://schemas.microsoft.com/office/drawing/2014/main" val="2714487821"/>
                  </a:ext>
                </a:extLst>
              </a:tr>
              <a:tr h="320165">
                <a:tc>
                  <a:txBody>
                    <a:bodyPr/>
                    <a:lstStyle/>
                    <a:p>
                      <a:r>
                        <a:rPr lang="en-US" sz="1600" dirty="0"/>
                        <a:t>“SMART” </a:t>
                      </a:r>
                      <a:endParaRPr lang="en-PR"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400" noProof="0"/>
                        <a:t>Specific, Measurable, Attainable, Results-oriented, and Time-bound (for transition goals)</a:t>
                      </a:r>
                    </a:p>
                  </a:txBody>
                  <a:tcPr/>
                </a:tc>
                <a:extLst>
                  <a:ext uri="{0D108BD9-81ED-4DB2-BD59-A6C34878D82A}">
                    <a16:rowId xmlns:a16="http://schemas.microsoft.com/office/drawing/2014/main" val="550224809"/>
                  </a:ext>
                </a:extLst>
              </a:tr>
              <a:tr h="320165">
                <a:tc>
                  <a:txBody>
                    <a:bodyPr/>
                    <a:lstStyle/>
                    <a:p>
                      <a:r>
                        <a:rPr lang="en-PR" sz="1600"/>
                        <a:t>RTI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400" noProof="0"/>
                        <a:t>Response to Intervention</a:t>
                      </a:r>
                    </a:p>
                  </a:txBody>
                  <a:tcPr/>
                </a:tc>
                <a:extLst>
                  <a:ext uri="{0D108BD9-81ED-4DB2-BD59-A6C34878D82A}">
                    <a16:rowId xmlns:a16="http://schemas.microsoft.com/office/drawing/2014/main" val="4170262894"/>
                  </a:ext>
                </a:extLst>
              </a:tr>
              <a:tr h="320165">
                <a:tc>
                  <a:txBody>
                    <a:bodyPr/>
                    <a:lstStyle/>
                    <a:p>
                      <a:r>
                        <a:rPr lang="en-PR" sz="1600"/>
                        <a:t>TCI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400" noProof="0" dirty="0" err="1"/>
                        <a:t>Technical</a:t>
                      </a:r>
                      <a:r>
                        <a:rPr lang="es-ES_tradnl" sz="1400" noProof="0" dirty="0"/>
                        <a:t> </a:t>
                      </a:r>
                      <a:r>
                        <a:rPr lang="es-ES_tradnl" sz="1400" noProof="0" dirty="0" err="1"/>
                        <a:t>Career</a:t>
                      </a:r>
                      <a:r>
                        <a:rPr lang="es-ES_tradnl" sz="1400" noProof="0" dirty="0"/>
                        <a:t> </a:t>
                      </a:r>
                      <a:r>
                        <a:rPr lang="es-ES_tradnl" sz="1400" noProof="0" dirty="0" err="1"/>
                        <a:t>Institute</a:t>
                      </a:r>
                      <a:endParaRPr lang="es-ES_tradnl" sz="1400" noProof="0" dirty="0"/>
                    </a:p>
                  </a:txBody>
                  <a:tcPr/>
                </a:tc>
                <a:extLst>
                  <a:ext uri="{0D108BD9-81ED-4DB2-BD59-A6C34878D82A}">
                    <a16:rowId xmlns:a16="http://schemas.microsoft.com/office/drawing/2014/main" val="1549112477"/>
                  </a:ext>
                </a:extLst>
              </a:tr>
              <a:tr h="330497">
                <a:tc>
                  <a:txBody>
                    <a:bodyPr/>
                    <a:lstStyle/>
                    <a:p>
                      <a:r>
                        <a:rPr lang="en-PR" sz="1600"/>
                        <a:t>UGS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400" noProof="0" dirty="0" err="1"/>
                        <a:t>Undergraduate</a:t>
                      </a:r>
                      <a:r>
                        <a:rPr lang="es-ES_tradnl" sz="1400" noProof="0" dirty="0"/>
                        <a:t> </a:t>
                      </a:r>
                      <a:r>
                        <a:rPr lang="es-ES_tradnl" sz="1400" noProof="0" dirty="0" err="1"/>
                        <a:t>Student</a:t>
                      </a:r>
                      <a:endParaRPr lang="es-ES_tradnl" sz="1400" noProof="0" dirty="0"/>
                    </a:p>
                  </a:txBody>
                  <a:tcPr/>
                </a:tc>
                <a:extLst>
                  <a:ext uri="{0D108BD9-81ED-4DB2-BD59-A6C34878D82A}">
                    <a16:rowId xmlns:a16="http://schemas.microsoft.com/office/drawing/2014/main" val="2994786751"/>
                  </a:ext>
                </a:extLst>
              </a:tr>
            </a:tbl>
          </a:graphicData>
        </a:graphic>
      </p:graphicFrame>
    </p:spTree>
    <p:extLst>
      <p:ext uri="{BB962C8B-B14F-4D97-AF65-F5344CB8AC3E}">
        <p14:creationId xmlns:p14="http://schemas.microsoft.com/office/powerpoint/2010/main" val="1282445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203CC7-A6C3-2043-B9C5-D2F10F7C1D29}"/>
              </a:ext>
            </a:extLst>
          </p:cNvPr>
          <p:cNvSpPr>
            <a:spLocks noGrp="1"/>
          </p:cNvSpPr>
          <p:nvPr>
            <p:ph type="sldNum" sz="quarter" idx="12"/>
          </p:nvPr>
        </p:nvSpPr>
        <p:spPr/>
        <p:txBody>
          <a:bodyPr/>
          <a:lstStyle/>
          <a:p>
            <a:fld id="{1612CFAF-8857-4BF8-913D-40681F8A885A}" type="slidenum">
              <a:rPr lang="en-US" smtClean="0"/>
              <a:t>35</a:t>
            </a:fld>
            <a:endParaRPr lang="en-US"/>
          </a:p>
        </p:txBody>
      </p:sp>
      <p:sp>
        <p:nvSpPr>
          <p:cNvPr id="4" name="TextBox 3">
            <a:extLst>
              <a:ext uri="{FF2B5EF4-FFF2-40B4-BE49-F238E27FC236}">
                <a16:creationId xmlns:a16="http://schemas.microsoft.com/office/drawing/2014/main" id="{53C63A5F-55FB-C34B-9607-72F052F70430}"/>
              </a:ext>
            </a:extLst>
          </p:cNvPr>
          <p:cNvSpPr txBox="1"/>
          <p:nvPr/>
        </p:nvSpPr>
        <p:spPr>
          <a:xfrm>
            <a:off x="1240077" y="494561"/>
            <a:ext cx="9795670" cy="707886"/>
          </a:xfrm>
          <a:prstGeom prst="rect">
            <a:avLst/>
          </a:prstGeom>
          <a:noFill/>
        </p:spPr>
        <p:txBody>
          <a:bodyPr wrap="square" rtlCol="0">
            <a:spAutoFit/>
          </a:bodyPr>
          <a:lstStyle/>
          <a:p>
            <a:pPr algn="ctr"/>
            <a:r>
              <a:rPr lang="en-PR" sz="4000">
                <a:solidFill>
                  <a:srgbClr val="418AB3"/>
                </a:solidFill>
              </a:rPr>
              <a:t>13 Disability Categories Under IDEA </a:t>
            </a:r>
          </a:p>
        </p:txBody>
      </p:sp>
      <p:sp>
        <p:nvSpPr>
          <p:cNvPr id="5" name="TextBox 4">
            <a:extLst>
              <a:ext uri="{FF2B5EF4-FFF2-40B4-BE49-F238E27FC236}">
                <a16:creationId xmlns:a16="http://schemas.microsoft.com/office/drawing/2014/main" id="{36B6518A-E26B-C749-A0CB-20B805A061C5}"/>
              </a:ext>
            </a:extLst>
          </p:cNvPr>
          <p:cNvSpPr txBox="1"/>
          <p:nvPr/>
        </p:nvSpPr>
        <p:spPr>
          <a:xfrm>
            <a:off x="4559474" y="1916482"/>
            <a:ext cx="184731" cy="369332"/>
          </a:xfrm>
          <a:prstGeom prst="rect">
            <a:avLst/>
          </a:prstGeom>
          <a:noFill/>
        </p:spPr>
        <p:txBody>
          <a:bodyPr wrap="none" rtlCol="0">
            <a:spAutoFit/>
          </a:bodyPr>
          <a:lstStyle/>
          <a:p>
            <a:endParaRPr lang="en-PR"/>
          </a:p>
        </p:txBody>
      </p:sp>
      <p:sp>
        <p:nvSpPr>
          <p:cNvPr id="6" name="TextBox 5">
            <a:extLst>
              <a:ext uri="{FF2B5EF4-FFF2-40B4-BE49-F238E27FC236}">
                <a16:creationId xmlns:a16="http://schemas.microsoft.com/office/drawing/2014/main" id="{6614FBDD-A0DE-6C4D-8829-E747CDD7B1DC}"/>
              </a:ext>
            </a:extLst>
          </p:cNvPr>
          <p:cNvSpPr txBox="1"/>
          <p:nvPr/>
        </p:nvSpPr>
        <p:spPr>
          <a:xfrm>
            <a:off x="822853" y="1356591"/>
            <a:ext cx="5782896" cy="5832366"/>
          </a:xfrm>
          <a:prstGeom prst="rect">
            <a:avLst/>
          </a:prstGeom>
          <a:noFill/>
        </p:spPr>
        <p:txBody>
          <a:bodyPr wrap="square" rtlCol="0">
            <a:spAutoFit/>
          </a:bodyPr>
          <a:lstStyle/>
          <a:p>
            <a:pPr marL="285750" indent="-285750">
              <a:buClr>
                <a:srgbClr val="418AB3"/>
              </a:buClr>
              <a:buFont typeface="Arial" panose="020B0604020202020204" pitchFamily="34" charset="0"/>
              <a:buChar char="•"/>
            </a:pPr>
            <a:r>
              <a:rPr lang="en-PR" sz="2100"/>
              <a:t>Specific </a:t>
            </a:r>
            <a:r>
              <a:rPr lang="en-US" sz="2100" dirty="0"/>
              <a:t>L</a:t>
            </a:r>
            <a:r>
              <a:rPr lang="en-PR" sz="2100"/>
              <a:t>earning </a:t>
            </a:r>
            <a:r>
              <a:rPr lang="en-US" sz="2100" dirty="0"/>
              <a:t>Disability </a:t>
            </a:r>
            <a:r>
              <a:rPr lang="en-PR" sz="2100"/>
              <a:t>–</a:t>
            </a:r>
            <a:r>
              <a:rPr lang="en-US" sz="2100" dirty="0"/>
              <a:t> reading (d</a:t>
            </a:r>
            <a:r>
              <a:rPr lang="en-PR" sz="2100"/>
              <a:t>yslexia</a:t>
            </a:r>
            <a:r>
              <a:rPr lang="en-US" sz="2100" dirty="0"/>
              <a:t>)</a:t>
            </a:r>
            <a:r>
              <a:rPr lang="en-PR" sz="2100"/>
              <a:t>, </a:t>
            </a:r>
            <a:r>
              <a:rPr lang="en-US" sz="2100" dirty="0"/>
              <a:t>math (d</a:t>
            </a:r>
            <a:r>
              <a:rPr lang="en-PR" sz="2100"/>
              <a:t>ysgraphia</a:t>
            </a:r>
            <a:r>
              <a:rPr lang="en-US" sz="2100" dirty="0"/>
              <a:t> &amp;</a:t>
            </a:r>
            <a:r>
              <a:rPr lang="en-PR" sz="2100"/>
              <a:t> </a:t>
            </a:r>
            <a:r>
              <a:rPr lang="en-US" sz="2100" dirty="0"/>
              <a:t>d</a:t>
            </a:r>
            <a:r>
              <a:rPr lang="en-PR" sz="2100"/>
              <a:t>yscalculia</a:t>
            </a:r>
            <a:r>
              <a:rPr lang="en-US" sz="2100" dirty="0"/>
              <a:t>)</a:t>
            </a:r>
            <a:r>
              <a:rPr lang="en-PR" sz="2100"/>
              <a:t>, Auditory </a:t>
            </a:r>
            <a:r>
              <a:rPr lang="en-US" sz="2100" dirty="0"/>
              <a:t>P</a:t>
            </a:r>
            <a:r>
              <a:rPr lang="en-PR" sz="2100"/>
              <a:t>rocessing </a:t>
            </a:r>
            <a:r>
              <a:rPr lang="en-US" sz="2100" dirty="0"/>
              <a:t>D</a:t>
            </a:r>
            <a:r>
              <a:rPr lang="en-PR" sz="2100"/>
              <a:t>isorder</a:t>
            </a:r>
            <a:r>
              <a:rPr lang="en-PR" sz="2100" dirty="0"/>
              <a:t>, </a:t>
            </a:r>
            <a:r>
              <a:rPr lang="en-PR" sz="2100"/>
              <a:t>Nonverbal </a:t>
            </a:r>
            <a:r>
              <a:rPr lang="en-US" sz="2100" dirty="0"/>
              <a:t>L</a:t>
            </a:r>
            <a:r>
              <a:rPr lang="en-PR" sz="2100"/>
              <a:t>earning </a:t>
            </a:r>
            <a:r>
              <a:rPr lang="en-US" sz="2100" dirty="0"/>
              <a:t>D</a:t>
            </a:r>
            <a:r>
              <a:rPr lang="en-PR" sz="2100"/>
              <a:t>isability</a:t>
            </a:r>
            <a:r>
              <a:rPr lang="en-US" sz="2100" dirty="0"/>
              <a:t> (NVLD)</a:t>
            </a:r>
            <a:endParaRPr lang="en-PR" sz="2100" dirty="0"/>
          </a:p>
          <a:p>
            <a:pPr>
              <a:buClr>
                <a:srgbClr val="418AB3"/>
              </a:buClr>
            </a:pPr>
            <a:endParaRPr lang="en-PR" sz="1500" dirty="0"/>
          </a:p>
          <a:p>
            <a:pPr marL="285750" indent="-285750">
              <a:buClr>
                <a:srgbClr val="418AB3"/>
              </a:buClr>
              <a:buFont typeface="Arial" panose="020B0604020202020204" pitchFamily="34" charset="0"/>
              <a:buChar char="•"/>
            </a:pPr>
            <a:r>
              <a:rPr lang="en-PR" sz="2100"/>
              <a:t>Other </a:t>
            </a:r>
            <a:r>
              <a:rPr lang="en-US" sz="2100" dirty="0"/>
              <a:t>H</a:t>
            </a:r>
            <a:r>
              <a:rPr lang="en-PR" sz="2100"/>
              <a:t>ealth </a:t>
            </a:r>
            <a:r>
              <a:rPr lang="en-US" sz="2100" dirty="0"/>
              <a:t>I</a:t>
            </a:r>
            <a:r>
              <a:rPr lang="en-PR" sz="2100"/>
              <a:t>mpairment (ADHD</a:t>
            </a:r>
            <a:r>
              <a:rPr lang="en-US" sz="2100" dirty="0"/>
              <a:t>, asthma, etc. </a:t>
            </a:r>
            <a:r>
              <a:rPr lang="en-PR" sz="2100"/>
              <a:t>)</a:t>
            </a:r>
            <a:endParaRPr lang="en-PR" sz="2100" dirty="0"/>
          </a:p>
          <a:p>
            <a:pPr>
              <a:buClr>
                <a:srgbClr val="418AB3"/>
              </a:buClr>
            </a:pPr>
            <a:endParaRPr lang="en-PR" sz="1500" dirty="0"/>
          </a:p>
          <a:p>
            <a:pPr marL="285750" indent="-285750">
              <a:buClr>
                <a:srgbClr val="418AB3"/>
              </a:buClr>
              <a:buFont typeface="Arial" panose="020B0604020202020204" pitchFamily="34" charset="0"/>
              <a:buChar char="•"/>
            </a:pPr>
            <a:r>
              <a:rPr lang="en-PR" sz="2100"/>
              <a:t>Autism </a:t>
            </a:r>
            <a:r>
              <a:rPr lang="en-US" sz="2100" dirty="0"/>
              <a:t>S</a:t>
            </a:r>
            <a:r>
              <a:rPr lang="en-PR" sz="2100"/>
              <a:t>pectrum </a:t>
            </a:r>
            <a:r>
              <a:rPr lang="en-US" sz="2100" dirty="0"/>
              <a:t>D</a:t>
            </a:r>
            <a:r>
              <a:rPr lang="en-PR" sz="2100"/>
              <a:t>isorder</a:t>
            </a:r>
            <a:endParaRPr lang="en-PR" sz="2100" dirty="0"/>
          </a:p>
          <a:p>
            <a:pPr>
              <a:buClr>
                <a:srgbClr val="418AB3"/>
              </a:buClr>
            </a:pPr>
            <a:endParaRPr lang="en-PR" sz="1500" dirty="0"/>
          </a:p>
          <a:p>
            <a:pPr marL="285750" indent="-285750">
              <a:buClr>
                <a:srgbClr val="418AB3"/>
              </a:buClr>
              <a:buFont typeface="Arial" panose="020B0604020202020204" pitchFamily="34" charset="0"/>
              <a:buChar char="•"/>
            </a:pPr>
            <a:r>
              <a:rPr lang="en-PR" sz="2100"/>
              <a:t>Emoti</a:t>
            </a:r>
            <a:r>
              <a:rPr lang="en-US" sz="2100" dirty="0"/>
              <a:t>o</a:t>
            </a:r>
            <a:r>
              <a:rPr lang="en-PR" sz="2100"/>
              <a:t>nal </a:t>
            </a:r>
            <a:r>
              <a:rPr lang="en-US" sz="2100" dirty="0"/>
              <a:t>D</a:t>
            </a:r>
            <a:r>
              <a:rPr lang="en-PR" sz="2100"/>
              <a:t>isturbance </a:t>
            </a:r>
            <a:r>
              <a:rPr lang="en-PR" sz="2100" dirty="0"/>
              <a:t>(</a:t>
            </a:r>
            <a:r>
              <a:rPr lang="en-PR" sz="2100"/>
              <a:t>Anxiety </a:t>
            </a:r>
            <a:r>
              <a:rPr lang="en-US" sz="2100" dirty="0"/>
              <a:t>D</a:t>
            </a:r>
            <a:r>
              <a:rPr lang="en-PR" sz="2100"/>
              <a:t>isorder</a:t>
            </a:r>
            <a:r>
              <a:rPr lang="en-PR" sz="2100" dirty="0"/>
              <a:t>, Schizophrenia, </a:t>
            </a:r>
            <a:r>
              <a:rPr lang="en-PR" sz="2100"/>
              <a:t>Bipolar </a:t>
            </a:r>
            <a:r>
              <a:rPr lang="en-US" sz="2100" dirty="0"/>
              <a:t>D</a:t>
            </a:r>
            <a:r>
              <a:rPr lang="en-PR" sz="2100"/>
              <a:t>isorder</a:t>
            </a:r>
            <a:r>
              <a:rPr lang="en-PR" sz="2100" dirty="0"/>
              <a:t>, </a:t>
            </a:r>
          </a:p>
          <a:p>
            <a:r>
              <a:rPr lang="en-PR" sz="2100"/>
              <a:t>      Obsessive-</a:t>
            </a:r>
            <a:r>
              <a:rPr lang="en-US" sz="2100" dirty="0"/>
              <a:t>C</a:t>
            </a:r>
            <a:r>
              <a:rPr lang="en-PR" sz="2100"/>
              <a:t>ompulsive </a:t>
            </a:r>
            <a:r>
              <a:rPr lang="en-US" sz="2100" dirty="0"/>
              <a:t>D</a:t>
            </a:r>
            <a:r>
              <a:rPr lang="en-PR" sz="2100"/>
              <a:t>isorder</a:t>
            </a:r>
            <a:r>
              <a:rPr lang="en-PR" sz="2100" dirty="0"/>
              <a:t>, and     </a:t>
            </a:r>
          </a:p>
          <a:p>
            <a:r>
              <a:rPr lang="en-PR" sz="2100" dirty="0"/>
              <a:t>      </a:t>
            </a:r>
            <a:r>
              <a:rPr lang="en-PR" sz="2100"/>
              <a:t>Depressive </a:t>
            </a:r>
            <a:r>
              <a:rPr lang="en-US" sz="2100" dirty="0"/>
              <a:t>D</a:t>
            </a:r>
            <a:r>
              <a:rPr lang="en-PR" sz="2100"/>
              <a:t>isorder</a:t>
            </a:r>
            <a:r>
              <a:rPr lang="en-PR" sz="2100" dirty="0"/>
              <a:t>)</a:t>
            </a:r>
          </a:p>
          <a:p>
            <a:endParaRPr lang="en-PR" sz="1500" dirty="0"/>
          </a:p>
          <a:p>
            <a:pPr marL="285750" indent="-285750">
              <a:buClr>
                <a:srgbClr val="418AB3"/>
              </a:buClr>
              <a:buFont typeface="Arial" panose="020B0604020202020204" pitchFamily="34" charset="0"/>
              <a:buChar char="•"/>
            </a:pPr>
            <a:r>
              <a:rPr lang="en-PR" sz="2100" dirty="0"/>
              <a:t>Speech </a:t>
            </a:r>
            <a:r>
              <a:rPr lang="en-PR" sz="2100"/>
              <a:t>or </a:t>
            </a:r>
            <a:r>
              <a:rPr lang="en-US" sz="2100" dirty="0"/>
              <a:t>L</a:t>
            </a:r>
            <a:r>
              <a:rPr lang="en-PR" sz="2100"/>
              <a:t>anguage </a:t>
            </a:r>
            <a:r>
              <a:rPr lang="en-US" sz="2100" dirty="0"/>
              <a:t>I</a:t>
            </a:r>
            <a:r>
              <a:rPr lang="en-PR" sz="2100"/>
              <a:t>mpairment (</a:t>
            </a:r>
            <a:r>
              <a:rPr lang="en-US" sz="2100" dirty="0"/>
              <a:t>s</a:t>
            </a:r>
            <a:r>
              <a:rPr lang="en-PR" sz="2100"/>
              <a:t>tuttering</a:t>
            </a:r>
            <a:r>
              <a:rPr lang="en-US" sz="2100" dirty="0"/>
              <a:t>, expressive language, receptive language/ comprehension</a:t>
            </a:r>
            <a:r>
              <a:rPr lang="en-PR" sz="2100"/>
              <a:t>)</a:t>
            </a:r>
            <a:endParaRPr lang="en-PR" sz="2100" dirty="0"/>
          </a:p>
          <a:p>
            <a:endParaRPr lang="en-PR" dirty="0"/>
          </a:p>
          <a:p>
            <a:endParaRPr lang="en-PR" dirty="0"/>
          </a:p>
        </p:txBody>
      </p:sp>
      <p:sp>
        <p:nvSpPr>
          <p:cNvPr id="7" name="TextBox 6">
            <a:extLst>
              <a:ext uri="{FF2B5EF4-FFF2-40B4-BE49-F238E27FC236}">
                <a16:creationId xmlns:a16="http://schemas.microsoft.com/office/drawing/2014/main" id="{CD2BB572-7A8B-CF44-A183-A1076FC92389}"/>
              </a:ext>
            </a:extLst>
          </p:cNvPr>
          <p:cNvSpPr txBox="1"/>
          <p:nvPr/>
        </p:nvSpPr>
        <p:spPr>
          <a:xfrm>
            <a:off x="6754202" y="1356591"/>
            <a:ext cx="5194317" cy="5355312"/>
          </a:xfrm>
          <a:prstGeom prst="rect">
            <a:avLst/>
          </a:prstGeom>
          <a:noFill/>
        </p:spPr>
        <p:txBody>
          <a:bodyPr wrap="square" rtlCol="0">
            <a:spAutoFit/>
          </a:bodyPr>
          <a:lstStyle/>
          <a:p>
            <a:pPr marL="285750" indent="-285750">
              <a:buClr>
                <a:srgbClr val="418AB3"/>
              </a:buClr>
              <a:buFont typeface="Arial" panose="020B0604020202020204" pitchFamily="34" charset="0"/>
              <a:buChar char="•"/>
            </a:pPr>
            <a:r>
              <a:rPr lang="en-PR" sz="2100" dirty="0"/>
              <a:t>Visual impairment (Blindness)</a:t>
            </a:r>
          </a:p>
          <a:p>
            <a:pPr marL="285750" indent="-285750">
              <a:buClr>
                <a:srgbClr val="418AB3"/>
              </a:buClr>
              <a:buFont typeface="Arial" panose="020B0604020202020204" pitchFamily="34" charset="0"/>
              <a:buChar char="•"/>
            </a:pPr>
            <a:endParaRPr lang="en-PR" sz="1500" dirty="0"/>
          </a:p>
          <a:p>
            <a:pPr marL="285750" indent="-285750">
              <a:buClr>
                <a:srgbClr val="418AB3"/>
              </a:buClr>
              <a:buFont typeface="Arial" panose="020B0604020202020204" pitchFamily="34" charset="0"/>
              <a:buChar char="•"/>
            </a:pPr>
            <a:r>
              <a:rPr lang="en-PR" sz="2100" dirty="0"/>
              <a:t>Deafness</a:t>
            </a:r>
          </a:p>
          <a:p>
            <a:pPr>
              <a:buClr>
                <a:srgbClr val="418AB3"/>
              </a:buClr>
            </a:pPr>
            <a:endParaRPr lang="en-PR" sz="1500" dirty="0"/>
          </a:p>
          <a:p>
            <a:pPr marL="285750" indent="-285750">
              <a:buClr>
                <a:srgbClr val="418AB3"/>
              </a:buClr>
              <a:buFont typeface="Arial" panose="020B0604020202020204" pitchFamily="34" charset="0"/>
              <a:buChar char="•"/>
            </a:pPr>
            <a:r>
              <a:rPr lang="en-PR" sz="2100"/>
              <a:t>Hearing </a:t>
            </a:r>
            <a:r>
              <a:rPr lang="en-US" sz="2100" dirty="0"/>
              <a:t>I</a:t>
            </a:r>
            <a:r>
              <a:rPr lang="en-PR" sz="2100"/>
              <a:t>mpairment (</a:t>
            </a:r>
            <a:r>
              <a:rPr lang="en-US" sz="2100" dirty="0"/>
              <a:t>hearing loss, h</a:t>
            </a:r>
            <a:r>
              <a:rPr lang="en-PR" sz="2100"/>
              <a:t>aving </a:t>
            </a:r>
            <a:r>
              <a:rPr lang="en-PR" sz="2100" dirty="0"/>
              <a:t>problems </a:t>
            </a:r>
            <a:r>
              <a:rPr lang="en-PR" sz="2100"/>
              <a:t>with auditory </a:t>
            </a:r>
            <a:r>
              <a:rPr lang="en-PR" sz="2100" dirty="0"/>
              <a:t>or laguage processing)</a:t>
            </a:r>
          </a:p>
          <a:p>
            <a:endParaRPr lang="en-PR" sz="1500" dirty="0"/>
          </a:p>
          <a:p>
            <a:pPr marL="285750" indent="-285750">
              <a:buClr>
                <a:srgbClr val="418AB3"/>
              </a:buClr>
              <a:buFont typeface="Arial" panose="020B0604020202020204" pitchFamily="34" charset="0"/>
              <a:buChar char="•"/>
            </a:pPr>
            <a:r>
              <a:rPr lang="en-PR" sz="2100"/>
              <a:t>Deaf-</a:t>
            </a:r>
            <a:r>
              <a:rPr lang="en-US" sz="2100" dirty="0"/>
              <a:t>B</a:t>
            </a:r>
            <a:r>
              <a:rPr lang="en-PR" sz="2100"/>
              <a:t>lindness</a:t>
            </a:r>
            <a:endParaRPr lang="en-PR" sz="2100" dirty="0"/>
          </a:p>
          <a:p>
            <a:pPr>
              <a:buClr>
                <a:srgbClr val="418AB3"/>
              </a:buClr>
            </a:pPr>
            <a:endParaRPr lang="en-PR" sz="1500" dirty="0"/>
          </a:p>
          <a:p>
            <a:pPr marL="285750" indent="-285750">
              <a:buClr>
                <a:srgbClr val="418AB3"/>
              </a:buClr>
              <a:buFont typeface="Arial" panose="020B0604020202020204" pitchFamily="34" charset="0"/>
              <a:buChar char="•"/>
            </a:pPr>
            <a:r>
              <a:rPr lang="en-PR" sz="2100"/>
              <a:t>Orthopedic </a:t>
            </a:r>
            <a:r>
              <a:rPr lang="en-US" sz="2100" dirty="0"/>
              <a:t>I</a:t>
            </a:r>
            <a:r>
              <a:rPr lang="en-PR" sz="2100"/>
              <a:t>mpairment</a:t>
            </a:r>
            <a:endParaRPr lang="en-PR" sz="2100" dirty="0"/>
          </a:p>
          <a:p>
            <a:pPr>
              <a:buClr>
                <a:srgbClr val="418AB3"/>
              </a:buClr>
            </a:pPr>
            <a:endParaRPr lang="en-PR" sz="1500" dirty="0"/>
          </a:p>
          <a:p>
            <a:pPr marL="285750" indent="-285750">
              <a:buClr>
                <a:srgbClr val="418AB3"/>
              </a:buClr>
              <a:buFont typeface="Arial" panose="020B0604020202020204" pitchFamily="34" charset="0"/>
              <a:buChar char="•"/>
            </a:pPr>
            <a:r>
              <a:rPr lang="en-PR" sz="2100"/>
              <a:t>Intellectual </a:t>
            </a:r>
            <a:r>
              <a:rPr lang="en-US" sz="2100" dirty="0"/>
              <a:t>D</a:t>
            </a:r>
            <a:r>
              <a:rPr lang="en-PR" sz="2100"/>
              <a:t>isability</a:t>
            </a:r>
            <a:endParaRPr lang="en-PR" sz="2100" dirty="0"/>
          </a:p>
          <a:p>
            <a:pPr>
              <a:buClr>
                <a:srgbClr val="418AB3"/>
              </a:buClr>
            </a:pPr>
            <a:endParaRPr lang="en-PR" sz="1500" dirty="0"/>
          </a:p>
          <a:p>
            <a:pPr marL="285750" indent="-285750">
              <a:buClr>
                <a:srgbClr val="418AB3"/>
              </a:buClr>
              <a:buFont typeface="Arial" panose="020B0604020202020204" pitchFamily="34" charset="0"/>
              <a:buChar char="•"/>
            </a:pPr>
            <a:r>
              <a:rPr lang="en-PR" sz="2100"/>
              <a:t>Traumatic </a:t>
            </a:r>
            <a:r>
              <a:rPr lang="en-US" sz="2100" dirty="0"/>
              <a:t>B</a:t>
            </a:r>
            <a:r>
              <a:rPr lang="en-PR" sz="2100"/>
              <a:t>rain </a:t>
            </a:r>
            <a:r>
              <a:rPr lang="en-US" sz="2100" dirty="0"/>
              <a:t>I</a:t>
            </a:r>
            <a:r>
              <a:rPr lang="en-PR" sz="2100"/>
              <a:t>njury</a:t>
            </a:r>
            <a:endParaRPr lang="en-PR" sz="2100" dirty="0"/>
          </a:p>
          <a:p>
            <a:pPr>
              <a:buClr>
                <a:srgbClr val="418AB3"/>
              </a:buClr>
            </a:pPr>
            <a:endParaRPr lang="en-PR" sz="1500" dirty="0"/>
          </a:p>
          <a:p>
            <a:pPr marL="285750" indent="-285750">
              <a:buClr>
                <a:srgbClr val="418AB3"/>
              </a:buClr>
              <a:buFont typeface="Arial" panose="020B0604020202020204" pitchFamily="34" charset="0"/>
              <a:buChar char="•"/>
            </a:pPr>
            <a:r>
              <a:rPr lang="en-PR" sz="2100"/>
              <a:t>Multiple </a:t>
            </a:r>
            <a:r>
              <a:rPr lang="en-US" sz="2100" dirty="0"/>
              <a:t>D</a:t>
            </a:r>
            <a:r>
              <a:rPr lang="en-PR" sz="2100"/>
              <a:t>isabilities</a:t>
            </a:r>
            <a:endParaRPr lang="en-PR" sz="2100" dirty="0"/>
          </a:p>
          <a:p>
            <a:endParaRPr lang="en-PR" dirty="0"/>
          </a:p>
        </p:txBody>
      </p:sp>
    </p:spTree>
    <p:extLst>
      <p:ext uri="{BB962C8B-B14F-4D97-AF65-F5344CB8AC3E}">
        <p14:creationId xmlns:p14="http://schemas.microsoft.com/office/powerpoint/2010/main" val="1486348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24442F-9EA9-1445-B65C-8E094A864FCD}"/>
              </a:ext>
            </a:extLst>
          </p:cNvPr>
          <p:cNvSpPr>
            <a:spLocks noGrp="1"/>
          </p:cNvSpPr>
          <p:nvPr>
            <p:ph type="sldNum" sz="quarter" idx="12"/>
          </p:nvPr>
        </p:nvSpPr>
        <p:spPr/>
        <p:txBody>
          <a:bodyPr/>
          <a:lstStyle/>
          <a:p>
            <a:fld id="{1612CFAF-8857-4BF8-913D-40681F8A885A}" type="slidenum">
              <a:rPr lang="en-US" smtClean="0"/>
              <a:t>36</a:t>
            </a:fld>
            <a:endParaRPr lang="en-US" dirty="0"/>
          </a:p>
        </p:txBody>
      </p:sp>
      <p:pic>
        <p:nvPicPr>
          <p:cNvPr id="4" name="Online Media 3" descr="Section 504 Plan VS. IEP | Special Education Decoded">
            <a:hlinkClick r:id="" action="ppaction://media"/>
            <a:extLst>
              <a:ext uri="{FF2B5EF4-FFF2-40B4-BE49-F238E27FC236}">
                <a16:creationId xmlns:a16="http://schemas.microsoft.com/office/drawing/2014/main" id="{785FBA6C-55DE-D54E-96B5-F12BE4748A75}"/>
              </a:ext>
            </a:extLst>
          </p:cNvPr>
          <p:cNvPicPr>
            <a:picLocks noRot="1" noChangeAspect="1"/>
          </p:cNvPicPr>
          <p:nvPr>
            <a:videoFile r:link="rId1"/>
          </p:nvPr>
        </p:nvPicPr>
        <p:blipFill>
          <a:blip r:embed="rId4"/>
          <a:stretch>
            <a:fillRect/>
          </a:stretch>
        </p:blipFill>
        <p:spPr>
          <a:xfrm>
            <a:off x="768927" y="581891"/>
            <a:ext cx="10598728" cy="5417856"/>
          </a:xfrm>
          <a:prstGeom prst="rect">
            <a:avLst/>
          </a:prstGeom>
        </p:spPr>
      </p:pic>
      <p:sp>
        <p:nvSpPr>
          <p:cNvPr id="3" name="Rectangle 2">
            <a:extLst>
              <a:ext uri="{FF2B5EF4-FFF2-40B4-BE49-F238E27FC236}">
                <a16:creationId xmlns:a16="http://schemas.microsoft.com/office/drawing/2014/main" id="{ABCD0C4B-7F46-CD47-ABA5-A11EF048DDFC}"/>
              </a:ext>
            </a:extLst>
          </p:cNvPr>
          <p:cNvSpPr/>
          <p:nvPr/>
        </p:nvSpPr>
        <p:spPr>
          <a:xfrm>
            <a:off x="768927" y="6091443"/>
            <a:ext cx="2991525" cy="369332"/>
          </a:xfrm>
          <a:prstGeom prst="rect">
            <a:avLst/>
          </a:prstGeom>
        </p:spPr>
        <p:txBody>
          <a:bodyPr wrap="none">
            <a:spAutoFit/>
          </a:bodyPr>
          <a:lstStyle/>
          <a:p>
            <a:r>
              <a:rPr lang="en-PR" dirty="0"/>
              <a:t>https://youtu.be/0J8q6i7LtMs</a:t>
            </a:r>
          </a:p>
        </p:txBody>
      </p:sp>
    </p:spTree>
    <p:extLst>
      <p:ext uri="{BB962C8B-B14F-4D97-AF65-F5344CB8AC3E}">
        <p14:creationId xmlns:p14="http://schemas.microsoft.com/office/powerpoint/2010/main" val="96393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BB317FD7-FAD7-4EA1-BCDE-F7EE2C2AF575}"/>
              </a:ext>
            </a:extLst>
          </p:cNvPr>
          <p:cNvSpPr txBox="1">
            <a:spLocks/>
          </p:cNvSpPr>
          <p:nvPr/>
        </p:nvSpPr>
        <p:spPr>
          <a:xfrm>
            <a:off x="9006840" y="61531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90000"/>
                    <a:lumOff val="1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2CFAF-8857-4BF8-913D-40681F8A885A}" type="slidenum">
              <a:rPr lang="en-US" smtClean="0"/>
              <a:pPr/>
              <a:t>37</a:t>
            </a:fld>
            <a:endParaRPr lang="en-US" dirty="0"/>
          </a:p>
        </p:txBody>
      </p:sp>
      <p:sp>
        <p:nvSpPr>
          <p:cNvPr id="3" name="TextBox 2">
            <a:extLst>
              <a:ext uri="{FF2B5EF4-FFF2-40B4-BE49-F238E27FC236}">
                <a16:creationId xmlns:a16="http://schemas.microsoft.com/office/drawing/2014/main" id="{D01D03B2-7ACA-364C-B752-8FE558D3F0BF}"/>
              </a:ext>
            </a:extLst>
          </p:cNvPr>
          <p:cNvSpPr txBox="1"/>
          <p:nvPr/>
        </p:nvSpPr>
        <p:spPr>
          <a:xfrm>
            <a:off x="666749" y="6125439"/>
            <a:ext cx="4520867" cy="584775"/>
          </a:xfrm>
          <a:prstGeom prst="rect">
            <a:avLst/>
          </a:prstGeom>
          <a:noFill/>
        </p:spPr>
        <p:txBody>
          <a:bodyPr wrap="square" rtlCol="0">
            <a:spAutoFit/>
          </a:bodyPr>
          <a:lstStyle/>
          <a:p>
            <a:r>
              <a:rPr lang="en-US" sz="1400" dirty="0">
                <a:hlinkClick r:id="rId4">
                  <a:extLst>
                    <a:ext uri="{A12FA001-AC4F-418D-AE19-62706E023703}">
                      <ahyp:hlinkClr xmlns:ahyp="http://schemas.microsoft.com/office/drawing/2018/hyperlinkcolor" val="tx"/>
                    </a:ext>
                  </a:extLst>
                </a:hlinkClick>
              </a:rPr>
              <a:t>https://youtu.be/Sf3R3iGi4FY</a:t>
            </a:r>
          </a:p>
          <a:p>
            <a:endParaRPr lang="en-PR" dirty="0"/>
          </a:p>
        </p:txBody>
      </p:sp>
      <p:pic>
        <p:nvPicPr>
          <p:cNvPr id="7" name="Online Media 6" descr="How to Put Together a Successful IEP Transition Plan">
            <a:hlinkClick r:id="" action="ppaction://media"/>
            <a:extLst>
              <a:ext uri="{FF2B5EF4-FFF2-40B4-BE49-F238E27FC236}">
                <a16:creationId xmlns:a16="http://schemas.microsoft.com/office/drawing/2014/main" id="{CBB62244-C303-1040-8B1A-B865FAAE3E97}"/>
              </a:ext>
            </a:extLst>
          </p:cNvPr>
          <p:cNvPicPr>
            <a:picLocks noRot="1" noChangeAspect="1"/>
          </p:cNvPicPr>
          <p:nvPr>
            <a:videoFile r:link="rId1"/>
          </p:nvPr>
        </p:nvPicPr>
        <p:blipFill>
          <a:blip r:embed="rId5"/>
          <a:stretch>
            <a:fillRect/>
          </a:stretch>
        </p:blipFill>
        <p:spPr>
          <a:xfrm>
            <a:off x="666749" y="440173"/>
            <a:ext cx="10858500" cy="5493327"/>
          </a:xfrm>
          <a:prstGeom prst="rect">
            <a:avLst/>
          </a:prstGeom>
        </p:spPr>
      </p:pic>
    </p:spTree>
    <p:extLst>
      <p:ext uri="{BB962C8B-B14F-4D97-AF65-F5344CB8AC3E}">
        <p14:creationId xmlns:p14="http://schemas.microsoft.com/office/powerpoint/2010/main" val="394674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2EBB0B-5999-C64A-BBA0-C71316D2C49F}"/>
              </a:ext>
            </a:extLst>
          </p:cNvPr>
          <p:cNvSpPr>
            <a:spLocks noGrp="1"/>
          </p:cNvSpPr>
          <p:nvPr>
            <p:ph type="sldNum" sz="quarter" idx="12"/>
          </p:nvPr>
        </p:nvSpPr>
        <p:spPr/>
        <p:txBody>
          <a:bodyPr vert="horz" lIns="91440" tIns="45720" rIns="91440" bIns="45720" rtlCol="0" anchor="ctr">
            <a:normAutofit/>
          </a:bodyPr>
          <a:lstStyle/>
          <a:p>
            <a:pPr>
              <a:spcAft>
                <a:spcPts val="600"/>
              </a:spcAft>
            </a:pPr>
            <a:fld id="{4FAB73BC-B049-4115-A692-8D63A059BFB8}" type="slidenum">
              <a:rPr lang="en-US" smtClean="0">
                <a:solidFill>
                  <a:srgbClr val="FFFFFF"/>
                </a:solidFill>
              </a:rPr>
              <a:pPr>
                <a:spcAft>
                  <a:spcPts val="600"/>
                </a:spcAft>
              </a:pPr>
              <a:t>38</a:t>
            </a:fld>
            <a:endParaRPr lang="en-US">
              <a:solidFill>
                <a:srgbClr val="FFFFFF"/>
              </a:solidFill>
            </a:endParaRPr>
          </a:p>
        </p:txBody>
      </p:sp>
      <p:sp>
        <p:nvSpPr>
          <p:cNvPr id="23" name="Title 3">
            <a:extLst>
              <a:ext uri="{FF2B5EF4-FFF2-40B4-BE49-F238E27FC236}">
                <a16:creationId xmlns:a16="http://schemas.microsoft.com/office/drawing/2014/main" id="{2587D77C-B091-B44C-9229-BA00D09B287D}"/>
              </a:ext>
            </a:extLst>
          </p:cNvPr>
          <p:cNvSpPr txBox="1">
            <a:spLocks/>
          </p:cNvSpPr>
          <p:nvPr/>
        </p:nvSpPr>
        <p:spPr>
          <a:xfrm rot="16200000">
            <a:off x="-1470839" y="2703638"/>
            <a:ext cx="6225540" cy="1356360"/>
          </a:xfrm>
          <a:prstGeom prst="rect">
            <a:avLst/>
          </a:prstGeom>
          <a:solidFill>
            <a:schemeClr val="accent1"/>
          </a:solidFill>
        </p:spPr>
        <p:txBody>
          <a:bodyPr anchor="ctr" anchorCtr="0"/>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5000" dirty="0">
                <a:solidFill>
                  <a:schemeClr val="bg1"/>
                </a:solidFill>
              </a:rPr>
              <a:t>Sample Transition Plan</a:t>
            </a:r>
          </a:p>
        </p:txBody>
      </p:sp>
      <p:pic>
        <p:nvPicPr>
          <p:cNvPr id="25" name="Picture 24">
            <a:extLst>
              <a:ext uri="{FF2B5EF4-FFF2-40B4-BE49-F238E27FC236}">
                <a16:creationId xmlns:a16="http://schemas.microsoft.com/office/drawing/2014/main" id="{BA836629-C401-8249-AA99-35BE87C451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495" y="269048"/>
            <a:ext cx="8951494" cy="6225540"/>
          </a:xfrm>
          <a:prstGeom prst="rect">
            <a:avLst/>
          </a:prstGeom>
        </p:spPr>
      </p:pic>
    </p:spTree>
    <p:extLst>
      <p:ext uri="{BB962C8B-B14F-4D97-AF65-F5344CB8AC3E}">
        <p14:creationId xmlns:p14="http://schemas.microsoft.com/office/powerpoint/2010/main" val="256691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CC7F30-533B-864A-9F3D-E55B49861903}"/>
              </a:ext>
            </a:extLst>
          </p:cNvPr>
          <p:cNvSpPr>
            <a:spLocks noGrp="1"/>
          </p:cNvSpPr>
          <p:nvPr>
            <p:ph type="sldNum" sz="quarter" idx="12"/>
          </p:nvPr>
        </p:nvSpPr>
        <p:spPr/>
        <p:txBody>
          <a:bodyPr/>
          <a:lstStyle/>
          <a:p>
            <a:fld id="{1612CFAF-8857-4BF8-913D-40681F8A885A}" type="slidenum">
              <a:rPr lang="en-US" smtClean="0"/>
              <a:t>39</a:t>
            </a:fld>
            <a:endParaRPr lang="en-US"/>
          </a:p>
        </p:txBody>
      </p:sp>
      <p:sp>
        <p:nvSpPr>
          <p:cNvPr id="4" name="TextBox 3">
            <a:extLst>
              <a:ext uri="{FF2B5EF4-FFF2-40B4-BE49-F238E27FC236}">
                <a16:creationId xmlns:a16="http://schemas.microsoft.com/office/drawing/2014/main" id="{B584B2AE-E08E-1849-8E32-49FAC9D5F772}"/>
              </a:ext>
            </a:extLst>
          </p:cNvPr>
          <p:cNvSpPr txBox="1"/>
          <p:nvPr/>
        </p:nvSpPr>
        <p:spPr>
          <a:xfrm>
            <a:off x="695847" y="394645"/>
            <a:ext cx="10913326" cy="984885"/>
          </a:xfrm>
          <a:prstGeom prst="rect">
            <a:avLst/>
          </a:prstGeom>
          <a:noFill/>
        </p:spPr>
        <p:txBody>
          <a:bodyPr wrap="square" rtlCol="0">
            <a:spAutoFit/>
          </a:bodyPr>
          <a:lstStyle/>
          <a:p>
            <a:pPr algn="ctr"/>
            <a:r>
              <a:rPr lang="en-PR" sz="4000" b="1" dirty="0">
                <a:solidFill>
                  <a:srgbClr val="418AB3"/>
                </a:solidFill>
              </a:rPr>
              <a:t>Behavioral Intervention /Support Plan (BIP/BSP)</a:t>
            </a:r>
          </a:p>
          <a:p>
            <a:endParaRPr lang="en-PR" dirty="0"/>
          </a:p>
        </p:txBody>
      </p:sp>
      <p:sp>
        <p:nvSpPr>
          <p:cNvPr id="5" name="TextBox 4">
            <a:extLst>
              <a:ext uri="{FF2B5EF4-FFF2-40B4-BE49-F238E27FC236}">
                <a16:creationId xmlns:a16="http://schemas.microsoft.com/office/drawing/2014/main" id="{151E352C-7A0D-1546-80BF-6DF9E5F32A04}"/>
              </a:ext>
            </a:extLst>
          </p:cNvPr>
          <p:cNvSpPr txBox="1"/>
          <p:nvPr/>
        </p:nvSpPr>
        <p:spPr>
          <a:xfrm>
            <a:off x="8995719" y="2125362"/>
            <a:ext cx="184731" cy="369332"/>
          </a:xfrm>
          <a:prstGeom prst="rect">
            <a:avLst/>
          </a:prstGeom>
          <a:noFill/>
        </p:spPr>
        <p:txBody>
          <a:bodyPr wrap="none" rtlCol="0">
            <a:spAutoFit/>
          </a:bodyPr>
          <a:lstStyle/>
          <a:p>
            <a:endParaRPr lang="en-PR"/>
          </a:p>
        </p:txBody>
      </p:sp>
      <p:pic>
        <p:nvPicPr>
          <p:cNvPr id="8" name="Online Media 7" descr="Behavioral Intervention Plans">
            <a:hlinkClick r:id="" action="ppaction://media"/>
            <a:extLst>
              <a:ext uri="{FF2B5EF4-FFF2-40B4-BE49-F238E27FC236}">
                <a16:creationId xmlns:a16="http://schemas.microsoft.com/office/drawing/2014/main" id="{AFB66DEB-1F6C-774A-AE40-78097A69D759}"/>
              </a:ext>
            </a:extLst>
          </p:cNvPr>
          <p:cNvPicPr>
            <a:picLocks noRot="1" noChangeAspect="1"/>
          </p:cNvPicPr>
          <p:nvPr>
            <a:videoFile r:link="rId1"/>
          </p:nvPr>
        </p:nvPicPr>
        <p:blipFill>
          <a:blip r:embed="rId4"/>
          <a:stretch>
            <a:fillRect/>
          </a:stretch>
        </p:blipFill>
        <p:spPr>
          <a:xfrm>
            <a:off x="695847" y="1379530"/>
            <a:ext cx="10913326" cy="4160114"/>
          </a:xfrm>
          <a:prstGeom prst="rect">
            <a:avLst/>
          </a:prstGeom>
        </p:spPr>
      </p:pic>
      <p:sp>
        <p:nvSpPr>
          <p:cNvPr id="3" name="Rectangle 2">
            <a:extLst>
              <a:ext uri="{FF2B5EF4-FFF2-40B4-BE49-F238E27FC236}">
                <a16:creationId xmlns:a16="http://schemas.microsoft.com/office/drawing/2014/main" id="{93A160EE-A12E-F448-93DA-16982A6473F9}"/>
              </a:ext>
            </a:extLst>
          </p:cNvPr>
          <p:cNvSpPr/>
          <p:nvPr/>
        </p:nvSpPr>
        <p:spPr>
          <a:xfrm>
            <a:off x="943894" y="5675571"/>
            <a:ext cx="3083665" cy="646331"/>
          </a:xfrm>
          <a:prstGeom prst="rect">
            <a:avLst/>
          </a:prstGeom>
        </p:spPr>
        <p:txBody>
          <a:bodyPr wrap="none">
            <a:spAutoFit/>
          </a:bodyPr>
          <a:lstStyle/>
          <a:p>
            <a:r>
              <a:rPr lang="en-PR" dirty="0">
                <a:hlinkClick r:id="rId5"/>
              </a:rPr>
              <a:t>https://youtu.be/jSI4nxfC49U</a:t>
            </a:r>
            <a:r>
              <a:rPr lang="en-PR" dirty="0"/>
              <a:t>. </a:t>
            </a:r>
          </a:p>
          <a:p>
            <a:endParaRPr lang="en-PR" dirty="0"/>
          </a:p>
        </p:txBody>
      </p:sp>
    </p:spTree>
    <p:extLst>
      <p:ext uri="{BB962C8B-B14F-4D97-AF65-F5344CB8AC3E}">
        <p14:creationId xmlns:p14="http://schemas.microsoft.com/office/powerpoint/2010/main" val="410022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2719532C-C169-5C47-9B9E-B76410DDD033}"/>
              </a:ext>
            </a:extLst>
          </p:cNvPr>
          <p:cNvSpPr>
            <a:spLocks noGrp="1"/>
          </p:cNvSpPr>
          <p:nvPr>
            <p:ph type="title"/>
          </p:nvPr>
        </p:nvSpPr>
        <p:spPr>
          <a:xfrm>
            <a:off x="601055" y="506740"/>
            <a:ext cx="10989890" cy="723538"/>
          </a:xfrm>
        </p:spPr>
        <p:txBody>
          <a:bodyPr anchor="t">
            <a:normAutofit fontScale="90000"/>
          </a:bodyPr>
          <a:lstStyle/>
          <a:p>
            <a:pPr algn="ctr"/>
            <a:r>
              <a:rPr lang="en-PR" b="1" dirty="0"/>
              <a:t> Sources of Clinical/Behavioral Information</a:t>
            </a:r>
            <a:br>
              <a:rPr lang="en-US" dirty="0"/>
            </a:br>
            <a:endParaRPr lang="en-US" sz="2400" dirty="0">
              <a:solidFill>
                <a:srgbClr val="0E7419"/>
              </a:solidFill>
              <a:latin typeface="Calibri" panose="020F0502020204030204" pitchFamily="34" charset="0"/>
              <a:cs typeface="Calibri" panose="020F0502020204030204" pitchFamily="34" charset="0"/>
            </a:endParaRPr>
          </a:p>
        </p:txBody>
      </p:sp>
      <p:sp>
        <p:nvSpPr>
          <p:cNvPr id="12" name="Content Placeholder 7">
            <a:extLst>
              <a:ext uri="{FF2B5EF4-FFF2-40B4-BE49-F238E27FC236}">
                <a16:creationId xmlns:a16="http://schemas.microsoft.com/office/drawing/2014/main" id="{60A6C22F-A2B7-2648-AF62-19D6D3425A93}"/>
              </a:ext>
            </a:extLst>
          </p:cNvPr>
          <p:cNvSpPr>
            <a:spLocks noGrp="1"/>
          </p:cNvSpPr>
          <p:nvPr>
            <p:ph idx="1"/>
          </p:nvPr>
        </p:nvSpPr>
        <p:spPr>
          <a:xfrm>
            <a:off x="3672213" y="2575907"/>
            <a:ext cx="6354555" cy="1921346"/>
          </a:xfrm>
        </p:spPr>
        <p:txBody>
          <a:bodyPr>
            <a:noAutofit/>
          </a:bodyPr>
          <a:lstStyle/>
          <a:p>
            <a:pPr marL="0" indent="0">
              <a:buClr>
                <a:srgbClr val="0E7419"/>
              </a:buClr>
              <a:buNone/>
            </a:pPr>
            <a:r>
              <a:rPr lang="en-US" b="1" u="sng" dirty="0">
                <a:solidFill>
                  <a:srgbClr val="C00000"/>
                </a:solidFill>
              </a:rPr>
              <a:t>Health e-Folder</a:t>
            </a:r>
          </a:p>
          <a:p>
            <a:pPr marL="457200" indent="-457200">
              <a:lnSpc>
                <a:spcPct val="105000"/>
              </a:lnSpc>
              <a:spcBef>
                <a:spcPts val="400"/>
              </a:spcBef>
              <a:buClr>
                <a:srgbClr val="0E7419"/>
              </a:buClr>
            </a:pPr>
            <a:r>
              <a:rPr lang="en-US" sz="2400" dirty="0">
                <a:solidFill>
                  <a:schemeClr val="tx1"/>
                </a:solidFill>
              </a:rPr>
              <a:t>ETA 6-53 Job Corps Health Questionnaire</a:t>
            </a:r>
          </a:p>
          <a:p>
            <a:pPr marL="457200" indent="-457200">
              <a:lnSpc>
                <a:spcPct val="105000"/>
              </a:lnSpc>
              <a:spcBef>
                <a:spcPts val="400"/>
              </a:spcBef>
              <a:buClr>
                <a:srgbClr val="0E7419"/>
              </a:buClr>
            </a:pPr>
            <a:r>
              <a:rPr lang="en-US" sz="2400" dirty="0">
                <a:solidFill>
                  <a:schemeClr val="tx1"/>
                </a:solidFill>
              </a:rPr>
              <a:t>CCMP - Chronic Care Management Plan Form</a:t>
            </a:r>
          </a:p>
          <a:p>
            <a:pPr marL="457200" indent="-457200">
              <a:lnSpc>
                <a:spcPct val="105000"/>
              </a:lnSpc>
              <a:spcBef>
                <a:spcPts val="400"/>
              </a:spcBef>
              <a:buClr>
                <a:srgbClr val="0E7419"/>
              </a:buClr>
            </a:pPr>
            <a:r>
              <a:rPr lang="en-US" sz="2400" dirty="0">
                <a:solidFill>
                  <a:schemeClr val="tx1"/>
                </a:solidFill>
              </a:rPr>
              <a:t>Medical/Mental Health Records </a:t>
            </a:r>
          </a:p>
          <a:p>
            <a:pPr marL="0" indent="0">
              <a:lnSpc>
                <a:spcPct val="105000"/>
              </a:lnSpc>
              <a:spcBef>
                <a:spcPts val="0"/>
              </a:spcBef>
              <a:buClr>
                <a:srgbClr val="0E7419"/>
              </a:buClr>
              <a:buNone/>
            </a:pPr>
            <a:endParaRPr lang="en-US" sz="2400" dirty="0">
              <a:solidFill>
                <a:schemeClr val="tx1"/>
              </a:solidFill>
            </a:endParaRPr>
          </a:p>
        </p:txBody>
      </p:sp>
      <p:sp>
        <p:nvSpPr>
          <p:cNvPr id="2" name="TextBox 1">
            <a:extLst>
              <a:ext uri="{FF2B5EF4-FFF2-40B4-BE49-F238E27FC236}">
                <a16:creationId xmlns:a16="http://schemas.microsoft.com/office/drawing/2014/main" id="{052E7428-7BDE-7F4D-B3EE-A01F4262C449}"/>
              </a:ext>
            </a:extLst>
          </p:cNvPr>
          <p:cNvSpPr txBox="1"/>
          <p:nvPr/>
        </p:nvSpPr>
        <p:spPr>
          <a:xfrm rot="16200000">
            <a:off x="2375794" y="3362434"/>
            <a:ext cx="1757268" cy="523220"/>
          </a:xfrm>
          <a:prstGeom prst="rect">
            <a:avLst/>
          </a:prstGeom>
          <a:solidFill>
            <a:schemeClr val="accent2">
              <a:lumMod val="20000"/>
              <a:lumOff val="80000"/>
            </a:schemeClr>
          </a:solidFill>
          <a:ln>
            <a:solidFill>
              <a:schemeClr val="accent6"/>
            </a:solidFill>
          </a:ln>
        </p:spPr>
        <p:txBody>
          <a:bodyPr wrap="square" rtlCol="0">
            <a:noAutofit/>
          </a:bodyPr>
          <a:lstStyle/>
          <a:p>
            <a:pPr algn="ctr"/>
            <a:r>
              <a:rPr lang="en-US" sz="2800" b="1" dirty="0">
                <a:solidFill>
                  <a:srgbClr val="0070C0"/>
                </a:solidFill>
              </a:rPr>
              <a:t>Clinical</a:t>
            </a:r>
          </a:p>
        </p:txBody>
      </p:sp>
      <p:grpSp>
        <p:nvGrpSpPr>
          <p:cNvPr id="4" name="Group 3">
            <a:extLst>
              <a:ext uri="{FF2B5EF4-FFF2-40B4-BE49-F238E27FC236}">
                <a16:creationId xmlns:a16="http://schemas.microsoft.com/office/drawing/2014/main" id="{87C906D6-DE8A-7445-9FBA-90E6E3BA62EE}"/>
              </a:ext>
            </a:extLst>
          </p:cNvPr>
          <p:cNvGrpSpPr/>
          <p:nvPr/>
        </p:nvGrpSpPr>
        <p:grpSpPr>
          <a:xfrm>
            <a:off x="4429697" y="4467920"/>
            <a:ext cx="7255280" cy="2144011"/>
            <a:chOff x="4429697" y="4467920"/>
            <a:chExt cx="7255280" cy="2144011"/>
          </a:xfrm>
        </p:grpSpPr>
        <p:sp>
          <p:nvSpPr>
            <p:cNvPr id="6" name="TextBox 5">
              <a:extLst>
                <a:ext uri="{FF2B5EF4-FFF2-40B4-BE49-F238E27FC236}">
                  <a16:creationId xmlns:a16="http://schemas.microsoft.com/office/drawing/2014/main" id="{FE604BBD-37C7-4B41-AFBE-10213096AA31}"/>
                </a:ext>
              </a:extLst>
            </p:cNvPr>
            <p:cNvSpPr txBox="1"/>
            <p:nvPr/>
          </p:nvSpPr>
          <p:spPr>
            <a:xfrm rot="16200000">
              <a:off x="3633967" y="5292982"/>
              <a:ext cx="2114679" cy="523220"/>
            </a:xfrm>
            <a:prstGeom prst="rect">
              <a:avLst/>
            </a:prstGeom>
            <a:solidFill>
              <a:schemeClr val="accent2">
                <a:lumMod val="20000"/>
                <a:lumOff val="80000"/>
              </a:schemeClr>
            </a:solidFill>
            <a:ln>
              <a:solidFill>
                <a:srgbClr val="418AB3"/>
              </a:solidFill>
            </a:ln>
          </p:spPr>
          <p:txBody>
            <a:bodyPr wrap="square" rtlCol="0">
              <a:spAutoFit/>
            </a:bodyPr>
            <a:lstStyle/>
            <a:p>
              <a:r>
                <a:rPr lang="en-US" sz="2800" b="1" dirty="0">
                  <a:solidFill>
                    <a:srgbClr val="0070C0"/>
                  </a:solidFill>
                </a:rPr>
                <a:t>Non-Clinical</a:t>
              </a:r>
            </a:p>
          </p:txBody>
        </p:sp>
        <p:sp>
          <p:nvSpPr>
            <p:cNvPr id="7" name="Content Placeholder 7">
              <a:extLst>
                <a:ext uri="{FF2B5EF4-FFF2-40B4-BE49-F238E27FC236}">
                  <a16:creationId xmlns:a16="http://schemas.microsoft.com/office/drawing/2014/main" id="{023818C1-A6F9-2949-B0BA-B01AC8A3BFDE}"/>
                </a:ext>
              </a:extLst>
            </p:cNvPr>
            <p:cNvSpPr txBox="1">
              <a:spLocks/>
            </p:cNvSpPr>
            <p:nvPr/>
          </p:nvSpPr>
          <p:spPr>
            <a:xfrm>
              <a:off x="5031003" y="4467920"/>
              <a:ext cx="6653974" cy="1769697"/>
            </a:xfrm>
            <a:prstGeom prst="rect">
              <a:avLst/>
            </a:prstGeom>
          </p:spPr>
          <p:txBody>
            <a:bodyPr vert="horz" lIns="91440" tIns="45720" rIns="91440" bIns="45720" rtlCol="0">
              <a:noAutofit/>
            </a:bodyPr>
            <a:lstStyle>
              <a:lvl1pPr marL="228600" indent="-182880" algn="l" defTabSz="914400" rtl="0" eaLnBrk="1" latinLnBrk="0" hangingPunct="1">
                <a:lnSpc>
                  <a:spcPct val="114000"/>
                </a:lnSpc>
                <a:spcBef>
                  <a:spcPts val="600"/>
                </a:spcBef>
                <a:spcAft>
                  <a:spcPts val="0"/>
                </a:spcAft>
                <a:buClr>
                  <a:srgbClr val="92D050"/>
                </a:buClr>
                <a:buSzPct val="80000"/>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457200" indent="-182880" algn="l" defTabSz="914400" rtl="0" eaLnBrk="1" latinLnBrk="0" hangingPunct="1">
                <a:lnSpc>
                  <a:spcPct val="114000"/>
                </a:lnSpc>
                <a:spcBef>
                  <a:spcPts val="600"/>
                </a:spcBef>
                <a:spcAft>
                  <a:spcPts val="0"/>
                </a:spcAft>
                <a:buClr>
                  <a:srgbClr val="92D050"/>
                </a:buClr>
                <a:buSzPct val="80000"/>
                <a:buFont typeface="Wingdings" panose="05000000000000000000" pitchFamily="2" charset="2"/>
                <a:buChar char="§"/>
                <a:defRPr sz="24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114000"/>
                </a:lnSpc>
                <a:spcBef>
                  <a:spcPts val="600"/>
                </a:spcBef>
                <a:spcAft>
                  <a:spcPts val="0"/>
                </a:spcAft>
                <a:buClr>
                  <a:srgbClr val="92D050"/>
                </a:buClr>
                <a:buSzPct val="80000"/>
                <a:buFont typeface="Wingdings" panose="05000000000000000000" pitchFamily="2" charset="2"/>
                <a:buChar char="§"/>
                <a:defRPr sz="20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114000"/>
                </a:lnSpc>
                <a:spcBef>
                  <a:spcPts val="600"/>
                </a:spcBef>
                <a:spcAft>
                  <a:spcPts val="0"/>
                </a:spcAft>
                <a:buClr>
                  <a:srgbClr val="92D050"/>
                </a:buClr>
                <a:buSzPct val="80000"/>
                <a:buFont typeface="Wingdings" panose="05000000000000000000" pitchFamily="2" charset="2"/>
                <a:buChar char="§"/>
                <a:defRPr sz="18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rgbClr val="92D050"/>
                </a:buClr>
                <a:buSzPct val="80000"/>
                <a:buFont typeface="Wingdings" panose="05000000000000000000"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buClr>
                  <a:srgbClr val="0E7419"/>
                </a:buClr>
                <a:buFont typeface="Wingdings" panose="05000000000000000000" pitchFamily="2" charset="2"/>
                <a:buNone/>
              </a:pPr>
              <a:r>
                <a:rPr lang="en-US" b="1" u="sng" dirty="0">
                  <a:solidFill>
                    <a:srgbClr val="FF6600"/>
                  </a:solidFill>
                </a:rPr>
                <a:t>Disability e-Folder</a:t>
              </a:r>
              <a:r>
                <a:rPr lang="en-US" dirty="0">
                  <a:solidFill>
                    <a:schemeClr val="tx1"/>
                  </a:solidFill>
                </a:rPr>
                <a:t> </a:t>
              </a:r>
              <a:r>
                <a:rPr lang="en-US" sz="2200" dirty="0">
                  <a:solidFill>
                    <a:schemeClr val="tx1"/>
                  </a:solidFill>
                </a:rPr>
                <a:t>(School Disability Documents)</a:t>
              </a:r>
              <a:endParaRPr lang="en-US" sz="2200" b="1" u="sng" dirty="0">
                <a:solidFill>
                  <a:srgbClr val="FF6600"/>
                </a:solidFill>
              </a:endParaRPr>
            </a:p>
            <a:p>
              <a:pPr marL="457200" indent="-457200">
                <a:lnSpc>
                  <a:spcPct val="105000"/>
                </a:lnSpc>
                <a:buClr>
                  <a:srgbClr val="0E7419"/>
                </a:buClr>
              </a:pPr>
              <a:r>
                <a:rPr lang="en-US" sz="2400" b="1" dirty="0">
                  <a:solidFill>
                    <a:schemeClr val="accent6">
                      <a:lumMod val="75000"/>
                    </a:schemeClr>
                  </a:solidFill>
                </a:rPr>
                <a:t>Individualized Education Plan (IEP)  </a:t>
              </a:r>
              <a:r>
                <a:rPr lang="en-US" sz="2400" dirty="0">
                  <a:solidFill>
                    <a:schemeClr val="tx1"/>
                  </a:solidFill>
                </a:rPr>
                <a:t>*or* </a:t>
              </a:r>
            </a:p>
            <a:p>
              <a:pPr marL="457200" indent="-457200">
                <a:lnSpc>
                  <a:spcPct val="105000"/>
                </a:lnSpc>
                <a:buClr>
                  <a:srgbClr val="0E7419"/>
                </a:buClr>
              </a:pPr>
              <a:r>
                <a:rPr lang="en-US" sz="2400" b="1" dirty="0">
                  <a:solidFill>
                    <a:schemeClr val="accent6">
                      <a:lumMod val="75000"/>
                    </a:schemeClr>
                  </a:solidFill>
                </a:rPr>
                <a:t>Section 504 Plan</a:t>
              </a:r>
            </a:p>
          </p:txBody>
        </p:sp>
      </p:grpSp>
      <p:grpSp>
        <p:nvGrpSpPr>
          <p:cNvPr id="3" name="Group 2">
            <a:extLst>
              <a:ext uri="{FF2B5EF4-FFF2-40B4-BE49-F238E27FC236}">
                <a16:creationId xmlns:a16="http://schemas.microsoft.com/office/drawing/2014/main" id="{62BDA1B6-42BA-3848-B16B-3FFC632E63BD}"/>
              </a:ext>
            </a:extLst>
          </p:cNvPr>
          <p:cNvGrpSpPr/>
          <p:nvPr/>
        </p:nvGrpSpPr>
        <p:grpSpPr>
          <a:xfrm>
            <a:off x="786518" y="1205584"/>
            <a:ext cx="7033950" cy="1539825"/>
            <a:chOff x="786518" y="1205584"/>
            <a:chExt cx="7033950" cy="1539825"/>
          </a:xfrm>
        </p:grpSpPr>
        <p:sp>
          <p:nvSpPr>
            <p:cNvPr id="9" name="Content Placeholder 7">
              <a:extLst>
                <a:ext uri="{FF2B5EF4-FFF2-40B4-BE49-F238E27FC236}">
                  <a16:creationId xmlns:a16="http://schemas.microsoft.com/office/drawing/2014/main" id="{AC563470-FEE3-C241-B049-66B9388DEF2F}"/>
                </a:ext>
              </a:extLst>
            </p:cNvPr>
            <p:cNvSpPr txBox="1">
              <a:spLocks/>
            </p:cNvSpPr>
            <p:nvPr/>
          </p:nvSpPr>
          <p:spPr>
            <a:xfrm>
              <a:off x="1465913" y="1205584"/>
              <a:ext cx="6354555" cy="1536903"/>
            </a:xfrm>
            <a:prstGeom prst="rect">
              <a:avLst/>
            </a:prstGeom>
          </p:spPr>
          <p:txBody>
            <a:bodyPr vert="horz" lIns="91440" tIns="45720" rIns="91440" bIns="45720" rtlCol="0">
              <a:noAutofit/>
            </a:bodyPr>
            <a:lstStyle>
              <a:lvl1pPr marL="228600" indent="-182880" algn="l" defTabSz="914400" rtl="0" eaLnBrk="1" latinLnBrk="0" hangingPunct="1">
                <a:lnSpc>
                  <a:spcPct val="114000"/>
                </a:lnSpc>
                <a:spcBef>
                  <a:spcPts val="600"/>
                </a:spcBef>
                <a:spcAft>
                  <a:spcPts val="0"/>
                </a:spcAft>
                <a:buClr>
                  <a:srgbClr val="92D050"/>
                </a:buClr>
                <a:buSzPct val="80000"/>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457200" indent="-182880" algn="l" defTabSz="914400" rtl="0" eaLnBrk="1" latinLnBrk="0" hangingPunct="1">
                <a:lnSpc>
                  <a:spcPct val="114000"/>
                </a:lnSpc>
                <a:spcBef>
                  <a:spcPts val="600"/>
                </a:spcBef>
                <a:spcAft>
                  <a:spcPts val="0"/>
                </a:spcAft>
                <a:buClr>
                  <a:srgbClr val="92D050"/>
                </a:buClr>
                <a:buSzPct val="80000"/>
                <a:buFont typeface="Wingdings" panose="05000000000000000000" pitchFamily="2" charset="2"/>
                <a:buChar char="§"/>
                <a:defRPr sz="24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114000"/>
                </a:lnSpc>
                <a:spcBef>
                  <a:spcPts val="600"/>
                </a:spcBef>
                <a:spcAft>
                  <a:spcPts val="0"/>
                </a:spcAft>
                <a:buClr>
                  <a:srgbClr val="92D050"/>
                </a:buClr>
                <a:buSzPct val="80000"/>
                <a:buFont typeface="Wingdings" panose="05000000000000000000" pitchFamily="2" charset="2"/>
                <a:buChar char="§"/>
                <a:defRPr sz="20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114000"/>
                </a:lnSpc>
                <a:spcBef>
                  <a:spcPts val="600"/>
                </a:spcBef>
                <a:spcAft>
                  <a:spcPts val="0"/>
                </a:spcAft>
                <a:buClr>
                  <a:srgbClr val="92D050"/>
                </a:buClr>
                <a:buSzPct val="80000"/>
                <a:buFont typeface="Wingdings" panose="05000000000000000000" pitchFamily="2" charset="2"/>
                <a:buChar char="§"/>
                <a:defRPr sz="18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rgbClr val="92D050"/>
                </a:buClr>
                <a:buSzPct val="80000"/>
                <a:buFont typeface="Wingdings" panose="05000000000000000000"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buClr>
                  <a:srgbClr val="0E7419"/>
                </a:buClr>
                <a:buFont typeface="Wingdings" panose="05000000000000000000" pitchFamily="2" charset="2"/>
                <a:buNone/>
              </a:pPr>
              <a:r>
                <a:rPr lang="en-US" b="1" u="sng" dirty="0">
                  <a:solidFill>
                    <a:srgbClr val="0070C0"/>
                  </a:solidFill>
                  <a:ea typeface="+mj-ea"/>
                  <a:cs typeface="+mj-cs"/>
                </a:rPr>
                <a:t>e-Folder</a:t>
              </a:r>
              <a:endParaRPr lang="en-US" b="1" u="sng" dirty="0">
                <a:solidFill>
                  <a:srgbClr val="0070C0"/>
                </a:solidFill>
              </a:endParaRPr>
            </a:p>
            <a:p>
              <a:pPr marL="457200" indent="-457200">
                <a:lnSpc>
                  <a:spcPct val="105000"/>
                </a:lnSpc>
                <a:spcBef>
                  <a:spcPts val="400"/>
                </a:spcBef>
                <a:buClr>
                  <a:srgbClr val="0E7419"/>
                </a:buClr>
              </a:pPr>
              <a:r>
                <a:rPr lang="en-US" sz="2400" dirty="0">
                  <a:solidFill>
                    <a:schemeClr val="tx1"/>
                  </a:solidFill>
                </a:rPr>
                <a:t>ETA 6-52 Job Corps Data Sheet</a:t>
              </a:r>
            </a:p>
            <a:p>
              <a:pPr marL="457200" indent="-457200">
                <a:lnSpc>
                  <a:spcPct val="105000"/>
                </a:lnSpc>
                <a:spcBef>
                  <a:spcPts val="400"/>
                </a:spcBef>
                <a:buClr>
                  <a:srgbClr val="0E7419"/>
                </a:buClr>
              </a:pPr>
              <a:r>
                <a:rPr lang="en-US" sz="2400" dirty="0">
                  <a:solidFill>
                    <a:schemeClr val="tx1"/>
                  </a:solidFill>
                </a:rPr>
                <a:t>Criminal Background Check</a:t>
              </a:r>
            </a:p>
            <a:p>
              <a:pPr marL="0" indent="0">
                <a:lnSpc>
                  <a:spcPct val="105000"/>
                </a:lnSpc>
                <a:spcBef>
                  <a:spcPts val="0"/>
                </a:spcBef>
                <a:buClr>
                  <a:srgbClr val="0E7419"/>
                </a:buClr>
                <a:buFont typeface="Wingdings" panose="05000000000000000000" pitchFamily="2" charset="2"/>
                <a:buNone/>
              </a:pPr>
              <a:endParaRPr lang="en-US" sz="2400" dirty="0">
                <a:solidFill>
                  <a:schemeClr val="tx1"/>
                </a:solidFill>
              </a:endParaRPr>
            </a:p>
          </p:txBody>
        </p:sp>
        <p:sp>
          <p:nvSpPr>
            <p:cNvPr id="10" name="TextBox 9">
              <a:extLst>
                <a:ext uri="{FF2B5EF4-FFF2-40B4-BE49-F238E27FC236}">
                  <a16:creationId xmlns:a16="http://schemas.microsoft.com/office/drawing/2014/main" id="{245FC288-D722-C94E-ADCD-DAAE448EDDBF}"/>
                </a:ext>
              </a:extLst>
            </p:cNvPr>
            <p:cNvSpPr txBox="1"/>
            <p:nvPr/>
          </p:nvSpPr>
          <p:spPr>
            <a:xfrm rot="16200000">
              <a:off x="279676" y="1715348"/>
              <a:ext cx="1536903" cy="523220"/>
            </a:xfrm>
            <a:prstGeom prst="rect">
              <a:avLst/>
            </a:prstGeom>
            <a:solidFill>
              <a:schemeClr val="accent2">
                <a:lumMod val="20000"/>
                <a:lumOff val="80000"/>
              </a:schemeClr>
            </a:solidFill>
            <a:ln>
              <a:solidFill>
                <a:srgbClr val="418AB3"/>
              </a:solidFill>
            </a:ln>
          </p:spPr>
          <p:txBody>
            <a:bodyPr wrap="square" rtlCol="0">
              <a:noAutofit/>
            </a:bodyPr>
            <a:lstStyle/>
            <a:p>
              <a:pPr algn="ctr"/>
              <a:r>
                <a:rPr lang="en-US" sz="2800" b="1" dirty="0">
                  <a:solidFill>
                    <a:srgbClr val="0070C0"/>
                  </a:solidFill>
                </a:rPr>
                <a:t>Basic</a:t>
              </a:r>
            </a:p>
          </p:txBody>
        </p:sp>
      </p:grpSp>
    </p:spTree>
    <p:extLst>
      <p:ext uri="{BB962C8B-B14F-4D97-AF65-F5344CB8AC3E}">
        <p14:creationId xmlns:p14="http://schemas.microsoft.com/office/powerpoint/2010/main" val="4127713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A9F08C7-EEE9-4DEF-88D6-0A2D1884063E}"/>
              </a:ext>
            </a:extLst>
          </p:cNvPr>
          <p:cNvSpPr txBox="1"/>
          <p:nvPr/>
        </p:nvSpPr>
        <p:spPr>
          <a:xfrm>
            <a:off x="5505725" y="3139145"/>
            <a:ext cx="4451754" cy="579710"/>
          </a:xfrm>
          <a:prstGeom prst="rect">
            <a:avLst/>
          </a:prstGeom>
          <a:noFill/>
        </p:spPr>
        <p:txBody>
          <a:bodyPr wrap="square" lIns="0" tIns="0" rIns="0" bIns="0" rtlCol="0" anchor="ctr">
            <a:spAutoFit/>
          </a:bodyPr>
          <a:lstStyle/>
          <a:p>
            <a:pPr algn="ctr" defTabSz="1219170">
              <a:lnSpc>
                <a:spcPct val="114000"/>
              </a:lnSpc>
              <a:defRPr/>
            </a:pPr>
            <a:r>
              <a:rPr lang="en-US" sz="3600" b="1" dirty="0">
                <a:solidFill>
                  <a:schemeClr val="bg1"/>
                </a:solidFill>
              </a:rPr>
              <a:t>What is an IEP?</a:t>
            </a:r>
          </a:p>
        </p:txBody>
      </p:sp>
      <p:sp>
        <p:nvSpPr>
          <p:cNvPr id="9" name="Slide Number Placeholder 3">
            <a:extLst>
              <a:ext uri="{FF2B5EF4-FFF2-40B4-BE49-F238E27FC236}">
                <a16:creationId xmlns:a16="http://schemas.microsoft.com/office/drawing/2014/main" id="{BB317FD7-FAD7-4EA1-BCDE-F7EE2C2AF575}"/>
              </a:ext>
            </a:extLst>
          </p:cNvPr>
          <p:cNvSpPr txBox="1">
            <a:spLocks/>
          </p:cNvSpPr>
          <p:nvPr/>
        </p:nvSpPr>
        <p:spPr>
          <a:xfrm>
            <a:off x="9006840" y="61531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90000"/>
                    <a:lumOff val="1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2CFAF-8857-4BF8-913D-40681F8A885A}" type="slidenum">
              <a:rPr lang="en-US" smtClean="0"/>
              <a:pPr/>
              <a:t>40</a:t>
            </a:fld>
            <a:endParaRPr lang="en-US" dirty="0"/>
          </a:p>
        </p:txBody>
      </p:sp>
      <p:sp>
        <p:nvSpPr>
          <p:cNvPr id="6" name="TextBox 5">
            <a:extLst>
              <a:ext uri="{FF2B5EF4-FFF2-40B4-BE49-F238E27FC236}">
                <a16:creationId xmlns:a16="http://schemas.microsoft.com/office/drawing/2014/main" id="{4749B4FD-BE3E-4807-B3C7-7946895697EA}"/>
              </a:ext>
            </a:extLst>
          </p:cNvPr>
          <p:cNvSpPr txBox="1"/>
          <p:nvPr/>
        </p:nvSpPr>
        <p:spPr>
          <a:xfrm>
            <a:off x="4013200" y="311153"/>
            <a:ext cx="4165600" cy="769441"/>
          </a:xfrm>
          <a:prstGeom prst="rect">
            <a:avLst/>
          </a:prstGeom>
          <a:noFill/>
        </p:spPr>
        <p:txBody>
          <a:bodyPr wrap="square" rtlCol="0">
            <a:spAutoFit/>
          </a:bodyPr>
          <a:lstStyle/>
          <a:p>
            <a:pPr algn="ctr"/>
            <a:r>
              <a:rPr lang="en-US" sz="4400" b="1" dirty="0">
                <a:solidFill>
                  <a:schemeClr val="accent1"/>
                </a:solidFill>
              </a:rPr>
              <a:t>Examples</a:t>
            </a:r>
          </a:p>
        </p:txBody>
      </p:sp>
      <p:sp>
        <p:nvSpPr>
          <p:cNvPr id="3" name="TextBox 2">
            <a:extLst>
              <a:ext uri="{FF2B5EF4-FFF2-40B4-BE49-F238E27FC236}">
                <a16:creationId xmlns:a16="http://schemas.microsoft.com/office/drawing/2014/main" id="{C443A29B-6BEC-1344-A62C-96C4BD6F14A2}"/>
              </a:ext>
            </a:extLst>
          </p:cNvPr>
          <p:cNvSpPr txBox="1"/>
          <p:nvPr/>
        </p:nvSpPr>
        <p:spPr>
          <a:xfrm>
            <a:off x="486033" y="1854839"/>
            <a:ext cx="11219934" cy="3600986"/>
          </a:xfrm>
          <a:prstGeom prst="rect">
            <a:avLst/>
          </a:prstGeom>
          <a:noFill/>
        </p:spPr>
        <p:txBody>
          <a:bodyPr wrap="square" rtlCol="0">
            <a:spAutoFit/>
          </a:bodyPr>
          <a:lstStyle/>
          <a:p>
            <a:r>
              <a:rPr lang="en-US" sz="2400" dirty="0"/>
              <a:t>Section 504 Plan  Example</a:t>
            </a:r>
          </a:p>
          <a:p>
            <a:r>
              <a:rPr lang="en-US" dirty="0">
                <a:hlinkClick r:id="rId3"/>
              </a:rPr>
              <a:t>https://www.yumpu.com/en/document/read/53160538/section-504-student-services-plan</a:t>
            </a:r>
            <a:endParaRPr lang="en-US" dirty="0"/>
          </a:p>
          <a:p>
            <a:pPr lvl="0">
              <a:defRPr/>
            </a:pPr>
            <a:endParaRPr lang="en-US" dirty="0"/>
          </a:p>
          <a:p>
            <a:pPr lvl="0">
              <a:defRPr/>
            </a:pPr>
            <a:endParaRPr lang="en-US" dirty="0"/>
          </a:p>
          <a:p>
            <a:r>
              <a:rPr lang="en-PR" dirty="0"/>
              <a:t> </a:t>
            </a:r>
            <a:r>
              <a:rPr lang="en-US" sz="2400" dirty="0"/>
              <a:t>Behavior Intervention Plan (BIP)</a:t>
            </a:r>
            <a:r>
              <a:rPr lang="en-PR" sz="2400" dirty="0"/>
              <a:t> Examples </a:t>
            </a:r>
          </a:p>
          <a:p>
            <a:r>
              <a:rPr lang="en-US" dirty="0">
                <a:hlinkClick r:id="rId4"/>
              </a:rPr>
              <a:t>https://www.pbisworld.com/wp-content/uploads/Oppositional-Defiant-Disrespectful-BIP.doc</a:t>
            </a:r>
            <a:endParaRPr lang="en-US" dirty="0"/>
          </a:p>
          <a:p>
            <a:r>
              <a:rPr lang="en-US" dirty="0">
                <a:hlinkClick r:id="rId5"/>
              </a:rPr>
              <a:t>Example of BIP - http://forms.dadeschools.net/webpdf/6287.pdf</a:t>
            </a:r>
            <a:endParaRPr lang="en-US" dirty="0"/>
          </a:p>
          <a:p>
            <a:endParaRPr lang="en-US" dirty="0"/>
          </a:p>
          <a:p>
            <a:endParaRPr lang="en-PR" dirty="0"/>
          </a:p>
          <a:p>
            <a:pPr lvl="0">
              <a:defRPr/>
            </a:pPr>
            <a:endParaRPr lang="en-PR" dirty="0"/>
          </a:p>
          <a:p>
            <a:endParaRPr lang="en-PR" dirty="0"/>
          </a:p>
          <a:p>
            <a:endParaRPr lang="en-PR" dirty="0"/>
          </a:p>
        </p:txBody>
      </p:sp>
    </p:spTree>
    <p:extLst>
      <p:ext uri="{BB962C8B-B14F-4D97-AF65-F5344CB8AC3E}">
        <p14:creationId xmlns:p14="http://schemas.microsoft.com/office/powerpoint/2010/main" val="134999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9DF9D8-DD72-A142-941B-FD8024E907B6}"/>
              </a:ext>
            </a:extLst>
          </p:cNvPr>
          <p:cNvSpPr>
            <a:spLocks noGrp="1"/>
          </p:cNvSpPr>
          <p:nvPr>
            <p:ph type="sldNum" sz="quarter" idx="12"/>
          </p:nvPr>
        </p:nvSpPr>
        <p:spPr/>
        <p:txBody>
          <a:bodyPr/>
          <a:lstStyle/>
          <a:p>
            <a:fld id="{1612CFAF-8857-4BF8-913D-40681F8A885A}" type="slidenum">
              <a:rPr lang="en-US" smtClean="0"/>
              <a:t>5</a:t>
            </a:fld>
            <a:endParaRPr lang="en-US" dirty="0"/>
          </a:p>
        </p:txBody>
      </p:sp>
      <p:sp>
        <p:nvSpPr>
          <p:cNvPr id="2" name="TextBox 1">
            <a:extLst>
              <a:ext uri="{FF2B5EF4-FFF2-40B4-BE49-F238E27FC236}">
                <a16:creationId xmlns:a16="http://schemas.microsoft.com/office/drawing/2014/main" id="{37EDF012-7E61-2E48-A700-11D4BFFC25DC}"/>
              </a:ext>
            </a:extLst>
          </p:cNvPr>
          <p:cNvSpPr txBox="1"/>
          <p:nvPr/>
        </p:nvSpPr>
        <p:spPr>
          <a:xfrm>
            <a:off x="2272751" y="679969"/>
            <a:ext cx="8113861" cy="646331"/>
          </a:xfrm>
          <a:prstGeom prst="rect">
            <a:avLst/>
          </a:prstGeom>
          <a:noFill/>
        </p:spPr>
        <p:txBody>
          <a:bodyPr wrap="square" rtlCol="0">
            <a:spAutoFit/>
          </a:bodyPr>
          <a:lstStyle/>
          <a:p>
            <a:r>
              <a:rPr lang="en-US" sz="3600" b="1" dirty="0">
                <a:solidFill>
                  <a:schemeClr val="accent1"/>
                </a:solidFill>
              </a:rPr>
              <a:t>Reviewing School Disability Documents</a:t>
            </a:r>
            <a:endParaRPr lang="en-PR" sz="3600" b="1" dirty="0">
              <a:solidFill>
                <a:schemeClr val="accent1"/>
              </a:solidFill>
            </a:endParaRPr>
          </a:p>
        </p:txBody>
      </p:sp>
      <p:pic>
        <p:nvPicPr>
          <p:cNvPr id="8" name="Picture 4" descr="disability word hold in hand, transform in ability concept design... |  Special education quotes, Disability art, Banner design">
            <a:extLst>
              <a:ext uri="{FF2B5EF4-FFF2-40B4-BE49-F238E27FC236}">
                <a16:creationId xmlns:a16="http://schemas.microsoft.com/office/drawing/2014/main" id="{626CC972-1ACA-4645-9E55-8CA08222F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054" y="3911298"/>
            <a:ext cx="5183892" cy="26776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59D9277-E2C3-4341-A5DE-54D5A7A50D10}"/>
              </a:ext>
            </a:extLst>
          </p:cNvPr>
          <p:cNvSpPr txBox="1"/>
          <p:nvPr/>
        </p:nvSpPr>
        <p:spPr>
          <a:xfrm>
            <a:off x="1142904" y="1638489"/>
            <a:ext cx="9892843" cy="3347070"/>
          </a:xfrm>
          <a:prstGeom prst="rect">
            <a:avLst/>
          </a:prstGeom>
          <a:noFill/>
        </p:spPr>
        <p:txBody>
          <a:bodyPr wrap="square" rtlCol="0">
            <a:spAutoFit/>
          </a:bodyPr>
          <a:lstStyle/>
          <a:p>
            <a:pPr>
              <a:lnSpc>
                <a:spcPct val="105000"/>
              </a:lnSpc>
            </a:pPr>
            <a:r>
              <a:rPr lang="en-US" sz="2800" dirty="0"/>
              <a:t>Disability Coordinator (non-health):</a:t>
            </a:r>
          </a:p>
          <a:p>
            <a:pPr marL="457200" indent="-457200">
              <a:lnSpc>
                <a:spcPct val="105000"/>
              </a:lnSpc>
              <a:buFont typeface="Arial" panose="020B0604020202020204" pitchFamily="34" charset="0"/>
              <a:buChar char="•"/>
            </a:pPr>
            <a:r>
              <a:rPr lang="en-US" sz="2800" dirty="0"/>
              <a:t>R</a:t>
            </a:r>
            <a:r>
              <a:rPr lang="en-PR" sz="2800"/>
              <a:t>eview</a:t>
            </a:r>
            <a:r>
              <a:rPr lang="en-US" sz="2800" dirty="0"/>
              <a:t>s all school disability documents</a:t>
            </a:r>
          </a:p>
          <a:p>
            <a:pPr marL="457200" indent="-457200">
              <a:lnSpc>
                <a:spcPct val="105000"/>
              </a:lnSpc>
              <a:buFont typeface="Arial" panose="020B0604020202020204" pitchFamily="34" charset="0"/>
              <a:buChar char="•"/>
            </a:pPr>
            <a:r>
              <a:rPr lang="en-US" sz="2800" dirty="0"/>
              <a:t>Notifies HWM if there is information relevant for a clinician to review</a:t>
            </a:r>
          </a:p>
          <a:p>
            <a:pPr>
              <a:lnSpc>
                <a:spcPct val="105000"/>
              </a:lnSpc>
            </a:pPr>
            <a:endParaRPr lang="en-PR" sz="2000" b="1" dirty="0"/>
          </a:p>
          <a:p>
            <a:pPr>
              <a:lnSpc>
                <a:spcPct val="105000"/>
              </a:lnSpc>
            </a:pPr>
            <a:r>
              <a:rPr lang="en-PR" sz="2800" b="1" dirty="0"/>
              <a:t>However, CMHC</a:t>
            </a:r>
            <a:r>
              <a:rPr lang="en-US" sz="2800" b="1" dirty="0"/>
              <a:t>s</a:t>
            </a:r>
            <a:r>
              <a:rPr lang="en-PR" sz="2800" b="1" dirty="0"/>
              <a:t> are encouraged (as a </a:t>
            </a:r>
            <a:r>
              <a:rPr lang="en-US" sz="2800" b="1" dirty="0"/>
              <a:t>best practice</a:t>
            </a:r>
            <a:r>
              <a:rPr lang="en-PR" sz="2800" b="1" dirty="0"/>
              <a:t>) </a:t>
            </a:r>
            <a:r>
              <a:rPr lang="en-PR" sz="2800" b="1"/>
              <a:t>to </a:t>
            </a:r>
            <a:r>
              <a:rPr lang="en-PR" sz="2800" b="1">
                <a:solidFill>
                  <a:srgbClr val="FF6600"/>
                </a:solidFill>
              </a:rPr>
              <a:t>review </a:t>
            </a:r>
            <a:r>
              <a:rPr lang="en-US" sz="2800" b="1" dirty="0">
                <a:solidFill>
                  <a:srgbClr val="FF6600"/>
                </a:solidFill>
              </a:rPr>
              <a:t>school disability documents for all applicants with a disability</a:t>
            </a:r>
            <a:r>
              <a:rPr lang="en-US" sz="2800" b="1" dirty="0"/>
              <a:t>.</a:t>
            </a:r>
          </a:p>
          <a:p>
            <a:pPr>
              <a:lnSpc>
                <a:spcPct val="105000"/>
              </a:lnSpc>
            </a:pPr>
            <a:endParaRPr lang="en-US" sz="1400" dirty="0"/>
          </a:p>
        </p:txBody>
      </p:sp>
    </p:spTree>
    <p:extLst>
      <p:ext uri="{BB962C8B-B14F-4D97-AF65-F5344CB8AC3E}">
        <p14:creationId xmlns:p14="http://schemas.microsoft.com/office/powerpoint/2010/main" val="3805076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BB317FD7-FAD7-4EA1-BCDE-F7EE2C2AF575}"/>
              </a:ext>
            </a:extLst>
          </p:cNvPr>
          <p:cNvSpPr txBox="1">
            <a:spLocks/>
          </p:cNvSpPr>
          <p:nvPr/>
        </p:nvSpPr>
        <p:spPr>
          <a:xfrm>
            <a:off x="9006840" y="61531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90000"/>
                    <a:lumOff val="1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2CFAF-8857-4BF8-913D-40681F8A885A}" type="slidenum">
              <a:rPr lang="en-US" smtClean="0"/>
              <a:pPr/>
              <a:t>6</a:t>
            </a:fld>
            <a:endParaRPr lang="en-US" dirty="0"/>
          </a:p>
        </p:txBody>
      </p:sp>
      <p:sp>
        <p:nvSpPr>
          <p:cNvPr id="2" name="TextBox 1">
            <a:extLst>
              <a:ext uri="{FF2B5EF4-FFF2-40B4-BE49-F238E27FC236}">
                <a16:creationId xmlns:a16="http://schemas.microsoft.com/office/drawing/2014/main" id="{8479E6AC-F91E-A348-AC2B-4209F4C91166}"/>
              </a:ext>
            </a:extLst>
          </p:cNvPr>
          <p:cNvSpPr txBox="1"/>
          <p:nvPr/>
        </p:nvSpPr>
        <p:spPr>
          <a:xfrm>
            <a:off x="1921565" y="802922"/>
            <a:ext cx="8348870" cy="1200329"/>
          </a:xfrm>
          <a:prstGeom prst="rect">
            <a:avLst/>
          </a:prstGeom>
          <a:noFill/>
        </p:spPr>
        <p:txBody>
          <a:bodyPr wrap="square" rtlCol="0">
            <a:spAutoFit/>
          </a:bodyPr>
          <a:lstStyle/>
          <a:p>
            <a:pPr algn="ctr"/>
            <a:r>
              <a:rPr lang="en-US" sz="3600" b="1" dirty="0"/>
              <a:t>What is an IEP? A Section 504 Plan?</a:t>
            </a:r>
          </a:p>
          <a:p>
            <a:pPr algn="ctr"/>
            <a:r>
              <a:rPr lang="en-PR" sz="3600" b="1"/>
              <a:t>Similarities and Differences</a:t>
            </a:r>
          </a:p>
        </p:txBody>
      </p:sp>
      <p:pic>
        <p:nvPicPr>
          <p:cNvPr id="11" name="Picture 10">
            <a:extLst>
              <a:ext uri="{FF2B5EF4-FFF2-40B4-BE49-F238E27FC236}">
                <a16:creationId xmlns:a16="http://schemas.microsoft.com/office/drawing/2014/main" id="{369D90BA-BE65-9B49-B512-C91651C259D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97571" y="2411896"/>
            <a:ext cx="4533103" cy="3741254"/>
          </a:xfrm>
          <a:prstGeom prst="rect">
            <a:avLst/>
          </a:prstGeom>
        </p:spPr>
      </p:pic>
    </p:spTree>
    <p:extLst>
      <p:ext uri="{BB962C8B-B14F-4D97-AF65-F5344CB8AC3E}">
        <p14:creationId xmlns:p14="http://schemas.microsoft.com/office/powerpoint/2010/main" val="270990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8B89A-298B-DE44-8E6C-DBDF88F83632}"/>
              </a:ext>
            </a:extLst>
          </p:cNvPr>
          <p:cNvSpPr>
            <a:spLocks noGrp="1"/>
          </p:cNvSpPr>
          <p:nvPr>
            <p:ph type="title"/>
          </p:nvPr>
        </p:nvSpPr>
        <p:spPr>
          <a:xfrm>
            <a:off x="2995714" y="561017"/>
            <a:ext cx="6200569" cy="1079269"/>
          </a:xfrm>
        </p:spPr>
        <p:txBody>
          <a:bodyPr>
            <a:normAutofit/>
          </a:bodyPr>
          <a:lstStyle/>
          <a:p>
            <a:r>
              <a:rPr lang="en-PR" b="1"/>
              <a:t>IEP and Section 504 Plan</a:t>
            </a:r>
          </a:p>
        </p:txBody>
      </p:sp>
      <p:sp>
        <p:nvSpPr>
          <p:cNvPr id="3" name="Slide Number Placeholder 2">
            <a:extLst>
              <a:ext uri="{FF2B5EF4-FFF2-40B4-BE49-F238E27FC236}">
                <a16:creationId xmlns:a16="http://schemas.microsoft.com/office/drawing/2014/main" id="{D209867F-16F8-0B4E-A385-71CC2E12809F}"/>
              </a:ext>
            </a:extLst>
          </p:cNvPr>
          <p:cNvSpPr>
            <a:spLocks noGrp="1"/>
          </p:cNvSpPr>
          <p:nvPr>
            <p:ph type="sldNum" sz="quarter" idx="12"/>
          </p:nvPr>
        </p:nvSpPr>
        <p:spPr/>
        <p:txBody>
          <a:bodyPr/>
          <a:lstStyle/>
          <a:p>
            <a:fld id="{1612CFAF-8857-4BF8-913D-40681F8A885A}" type="slidenum">
              <a:rPr lang="en-US" smtClean="0"/>
              <a:t>7</a:t>
            </a:fld>
            <a:endParaRPr lang="en-US" dirty="0"/>
          </a:p>
        </p:txBody>
      </p:sp>
      <p:graphicFrame>
        <p:nvGraphicFramePr>
          <p:cNvPr id="5" name="Table 4">
            <a:extLst>
              <a:ext uri="{FF2B5EF4-FFF2-40B4-BE49-F238E27FC236}">
                <a16:creationId xmlns:a16="http://schemas.microsoft.com/office/drawing/2014/main" id="{58AD7CF7-9819-5248-B214-DB5B9FAA0B4E}"/>
              </a:ext>
            </a:extLst>
          </p:cNvPr>
          <p:cNvGraphicFramePr>
            <a:graphicFrameLocks noGrp="1"/>
          </p:cNvGraphicFramePr>
          <p:nvPr>
            <p:extLst>
              <p:ext uri="{D42A27DB-BD31-4B8C-83A1-F6EECF244321}">
                <p14:modId xmlns:p14="http://schemas.microsoft.com/office/powerpoint/2010/main" val="2324048582"/>
              </p:ext>
            </p:extLst>
          </p:nvPr>
        </p:nvGraphicFramePr>
        <p:xfrm>
          <a:off x="1316103" y="1874748"/>
          <a:ext cx="9559789" cy="4086244"/>
        </p:xfrm>
        <a:graphic>
          <a:graphicData uri="http://schemas.openxmlformats.org/drawingml/2006/table">
            <a:tbl>
              <a:tblPr firstRow="1" bandRow="1">
                <a:tableStyleId>{5C22544A-7EE6-4342-B048-85BDC9FD1C3A}</a:tableStyleId>
              </a:tblPr>
              <a:tblGrid>
                <a:gridCol w="9559789">
                  <a:extLst>
                    <a:ext uri="{9D8B030D-6E8A-4147-A177-3AD203B41FA5}">
                      <a16:colId xmlns:a16="http://schemas.microsoft.com/office/drawing/2014/main" val="1568088703"/>
                    </a:ext>
                  </a:extLst>
                </a:gridCol>
              </a:tblGrid>
              <a:tr h="629404">
                <a:tc>
                  <a:txBody>
                    <a:bodyPr/>
                    <a:lstStyle/>
                    <a:p>
                      <a:pPr algn="ctr"/>
                      <a:r>
                        <a:rPr lang="en-PR" sz="3200"/>
                        <a:t>Similarities</a:t>
                      </a:r>
                    </a:p>
                  </a:txBody>
                  <a:tcPr/>
                </a:tc>
                <a:extLst>
                  <a:ext uri="{0D108BD9-81ED-4DB2-BD59-A6C34878D82A}">
                    <a16:rowId xmlns:a16="http://schemas.microsoft.com/office/drawing/2014/main" val="2662141350"/>
                  </a:ext>
                </a:extLst>
              </a:tr>
              <a:tr h="5267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Legal documents m</a:t>
                      </a:r>
                      <a:r>
                        <a:rPr lang="en-PR" sz="2400"/>
                        <a:t>andated by </a:t>
                      </a:r>
                      <a:r>
                        <a:rPr lang="en-US" sz="2400" dirty="0"/>
                        <a:t>federal </a:t>
                      </a:r>
                      <a:r>
                        <a:rPr lang="en-PR" sz="2400"/>
                        <a:t>laws </a:t>
                      </a:r>
                    </a:p>
                  </a:txBody>
                  <a:tcPr/>
                </a:tc>
                <a:extLst>
                  <a:ext uri="{0D108BD9-81ED-4DB2-BD59-A6C34878D82A}">
                    <a16:rowId xmlns:a16="http://schemas.microsoft.com/office/drawing/2014/main" val="3599402903"/>
                  </a:ext>
                </a:extLst>
              </a:tr>
              <a:tr h="5267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Ensure that students with disabilities have access to a free and appropriate public education (FAPE) in grades K-12</a:t>
                      </a:r>
                    </a:p>
                  </a:txBody>
                  <a:tcPr/>
                </a:tc>
                <a:extLst>
                  <a:ext uri="{0D108BD9-81ED-4DB2-BD59-A6C34878D82A}">
                    <a16:rowId xmlns:a16="http://schemas.microsoft.com/office/drawing/2014/main" val="2728952528"/>
                  </a:ext>
                </a:extLst>
              </a:tr>
              <a:tr h="526776">
                <a:tc>
                  <a:txBody>
                    <a:bodyPr/>
                    <a:lstStyle/>
                    <a:p>
                      <a:pPr algn="l"/>
                      <a:r>
                        <a:rPr lang="en-US" sz="2400" dirty="0"/>
                        <a:t>Provide formal assistance and support for students with disabilities</a:t>
                      </a:r>
                      <a:endParaRPr lang="en-PR" sz="2400" dirty="0"/>
                    </a:p>
                  </a:txBody>
                  <a:tcPr/>
                </a:tc>
                <a:extLst>
                  <a:ext uri="{0D108BD9-81ED-4DB2-BD59-A6C34878D82A}">
                    <a16:rowId xmlns:a16="http://schemas.microsoft.com/office/drawing/2014/main" val="1614127137"/>
                  </a:ext>
                </a:extLst>
              </a:tr>
              <a:tr h="5267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Provide a</a:t>
                      </a:r>
                      <a:r>
                        <a:rPr lang="en-PR" sz="2400"/>
                        <a:t>ccommodations </a:t>
                      </a:r>
                      <a:r>
                        <a:rPr lang="en-US" sz="2400" dirty="0"/>
                        <a:t>and related services </a:t>
                      </a:r>
                      <a:r>
                        <a:rPr lang="en-PR" sz="2400"/>
                        <a:t>at no cost</a:t>
                      </a:r>
                    </a:p>
                  </a:txBody>
                  <a:tcPr/>
                </a:tc>
                <a:extLst>
                  <a:ext uri="{0D108BD9-81ED-4DB2-BD59-A6C34878D82A}">
                    <a16:rowId xmlns:a16="http://schemas.microsoft.com/office/drawing/2014/main" val="1432259035"/>
                  </a:ext>
                </a:extLst>
              </a:tr>
              <a:tr h="526776">
                <a:tc>
                  <a:txBody>
                    <a:bodyPr/>
                    <a:lstStyle/>
                    <a:p>
                      <a:pPr algn="l"/>
                      <a:r>
                        <a:rPr lang="en-PR" sz="2400"/>
                        <a:t>Re</a:t>
                      </a:r>
                      <a:r>
                        <a:rPr lang="en-US" sz="2400" dirty="0"/>
                        <a:t>quire re</a:t>
                      </a:r>
                      <a:r>
                        <a:rPr lang="en-PR" sz="2400"/>
                        <a:t>view</a:t>
                      </a:r>
                      <a:r>
                        <a:rPr lang="en-US" sz="2400" dirty="0"/>
                        <a:t> of</a:t>
                      </a:r>
                      <a:r>
                        <a:rPr lang="en-PR" sz="2400"/>
                        <a:t> </a:t>
                      </a:r>
                      <a:r>
                        <a:rPr lang="en-US" sz="2400" dirty="0"/>
                        <a:t>student progress on a </a:t>
                      </a:r>
                      <a:r>
                        <a:rPr lang="en-PR" sz="2400"/>
                        <a:t>yearly</a:t>
                      </a:r>
                      <a:r>
                        <a:rPr lang="en-US" sz="2400" dirty="0"/>
                        <a:t> basis</a:t>
                      </a:r>
                      <a:endParaRPr lang="en-PR" sz="2400"/>
                    </a:p>
                  </a:txBody>
                  <a:tcPr/>
                </a:tc>
                <a:extLst>
                  <a:ext uri="{0D108BD9-81ED-4DB2-BD59-A6C34878D82A}">
                    <a16:rowId xmlns:a16="http://schemas.microsoft.com/office/drawing/2014/main" val="3466367203"/>
                  </a:ext>
                </a:extLst>
              </a:tr>
              <a:tr h="526776">
                <a:tc>
                  <a:txBody>
                    <a:bodyPr/>
                    <a:lstStyle/>
                    <a:p>
                      <a:pPr algn="l"/>
                      <a:r>
                        <a:rPr lang="en-PR" sz="2400" dirty="0"/>
                        <a:t>Re</a:t>
                      </a:r>
                      <a:r>
                        <a:rPr lang="en-US" sz="2400" dirty="0"/>
                        <a:t>quire re</a:t>
                      </a:r>
                      <a:r>
                        <a:rPr lang="en-PR" sz="2400" dirty="0"/>
                        <a:t>assessment of student</a:t>
                      </a:r>
                      <a:r>
                        <a:rPr lang="en-US" sz="2400" dirty="0"/>
                        <a:t> eligibility/progress </a:t>
                      </a:r>
                      <a:r>
                        <a:rPr lang="en-PR" sz="2400" dirty="0"/>
                        <a:t>every 3 years</a:t>
                      </a:r>
                    </a:p>
                  </a:txBody>
                  <a:tcPr/>
                </a:tc>
                <a:extLst>
                  <a:ext uri="{0D108BD9-81ED-4DB2-BD59-A6C34878D82A}">
                    <a16:rowId xmlns:a16="http://schemas.microsoft.com/office/drawing/2014/main" val="1579490838"/>
                  </a:ext>
                </a:extLst>
              </a:tr>
            </a:tbl>
          </a:graphicData>
        </a:graphic>
      </p:graphicFrame>
      <p:sp>
        <p:nvSpPr>
          <p:cNvPr id="6" name="Content Placeholder 3">
            <a:extLst>
              <a:ext uri="{FF2B5EF4-FFF2-40B4-BE49-F238E27FC236}">
                <a16:creationId xmlns:a16="http://schemas.microsoft.com/office/drawing/2014/main" id="{7E82D34B-4701-8541-A6FC-F14921817F27}"/>
              </a:ext>
            </a:extLst>
          </p:cNvPr>
          <p:cNvSpPr txBox="1">
            <a:spLocks/>
          </p:cNvSpPr>
          <p:nvPr/>
        </p:nvSpPr>
        <p:spPr>
          <a:xfrm>
            <a:off x="845970" y="1507084"/>
            <a:ext cx="10500056" cy="2176670"/>
          </a:xfrm>
          <a:prstGeom prst="rect">
            <a:avLst/>
          </a:prstGeom>
        </p:spPr>
        <p:txBody>
          <a:bodyPr>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65138" indent="-454025"/>
            <a:endParaRPr lang="en-US" dirty="0">
              <a:solidFill>
                <a:schemeClr val="tx1"/>
              </a:solidFill>
            </a:endParaRPr>
          </a:p>
        </p:txBody>
      </p:sp>
    </p:spTree>
    <p:extLst>
      <p:ext uri="{BB962C8B-B14F-4D97-AF65-F5344CB8AC3E}">
        <p14:creationId xmlns:p14="http://schemas.microsoft.com/office/powerpoint/2010/main" val="4138295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892D-4370-8140-A8E4-ECFF37D25C11}"/>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6A6DE9E7-04E5-8C4F-A97C-AD9FD71C7899}"/>
              </a:ext>
            </a:extLst>
          </p:cNvPr>
          <p:cNvSpPr>
            <a:spLocks noGrp="1"/>
          </p:cNvSpPr>
          <p:nvPr>
            <p:ph type="sldNum" sz="quarter" idx="12"/>
          </p:nvPr>
        </p:nvSpPr>
        <p:spPr/>
        <p:txBody>
          <a:bodyPr/>
          <a:lstStyle/>
          <a:p>
            <a:fld id="{1612CFAF-8857-4BF8-913D-40681F8A885A}" type="slidenum">
              <a:rPr lang="en-US" smtClean="0"/>
              <a:t>8</a:t>
            </a:fld>
            <a:endParaRPr lang="en-US" dirty="0"/>
          </a:p>
        </p:txBody>
      </p:sp>
      <p:graphicFrame>
        <p:nvGraphicFramePr>
          <p:cNvPr id="4" name="Table 3">
            <a:extLst>
              <a:ext uri="{FF2B5EF4-FFF2-40B4-BE49-F238E27FC236}">
                <a16:creationId xmlns:a16="http://schemas.microsoft.com/office/drawing/2014/main" id="{388D6038-F583-4C4F-932D-1263F6DA9572}"/>
              </a:ext>
            </a:extLst>
          </p:cNvPr>
          <p:cNvGraphicFramePr>
            <a:graphicFrameLocks noGrp="1"/>
          </p:cNvGraphicFramePr>
          <p:nvPr>
            <p:extLst>
              <p:ext uri="{D42A27DB-BD31-4B8C-83A1-F6EECF244321}">
                <p14:modId xmlns:p14="http://schemas.microsoft.com/office/powerpoint/2010/main" val="2522225720"/>
              </p:ext>
            </p:extLst>
          </p:nvPr>
        </p:nvGraphicFramePr>
        <p:xfrm>
          <a:off x="478771" y="609600"/>
          <a:ext cx="11203978" cy="5797394"/>
        </p:xfrm>
        <a:graphic>
          <a:graphicData uri="http://schemas.openxmlformats.org/drawingml/2006/table">
            <a:tbl>
              <a:tblPr firstRow="1" bandRow="1">
                <a:tableStyleId>{5C22544A-7EE6-4342-B048-85BDC9FD1C3A}</a:tableStyleId>
              </a:tblPr>
              <a:tblGrid>
                <a:gridCol w="2288536">
                  <a:extLst>
                    <a:ext uri="{9D8B030D-6E8A-4147-A177-3AD203B41FA5}">
                      <a16:colId xmlns:a16="http://schemas.microsoft.com/office/drawing/2014/main" val="2409593451"/>
                    </a:ext>
                  </a:extLst>
                </a:gridCol>
                <a:gridCol w="4108622">
                  <a:extLst>
                    <a:ext uri="{9D8B030D-6E8A-4147-A177-3AD203B41FA5}">
                      <a16:colId xmlns:a16="http://schemas.microsoft.com/office/drawing/2014/main" val="4121930704"/>
                    </a:ext>
                  </a:extLst>
                </a:gridCol>
                <a:gridCol w="4806820">
                  <a:extLst>
                    <a:ext uri="{9D8B030D-6E8A-4147-A177-3AD203B41FA5}">
                      <a16:colId xmlns:a16="http://schemas.microsoft.com/office/drawing/2014/main" val="2703843853"/>
                    </a:ext>
                  </a:extLst>
                </a:gridCol>
              </a:tblGrid>
              <a:tr h="418908">
                <a:tc>
                  <a:txBody>
                    <a:bodyPr/>
                    <a:lstStyle/>
                    <a:p>
                      <a:pPr algn="ctr"/>
                      <a:r>
                        <a:rPr lang="en-PR" sz="1800" dirty="0">
                          <a:solidFill>
                            <a:srgbClr val="FFFF00"/>
                          </a:solidFill>
                          <a:latin typeface="+mj-lt"/>
                        </a:rPr>
                        <a:t>Differences</a:t>
                      </a:r>
                    </a:p>
                  </a:txBody>
                  <a:tcPr marL="76011" marR="76011" marT="38005" marB="38005" anchor="ctr"/>
                </a:tc>
                <a:tc>
                  <a:txBody>
                    <a:bodyPr/>
                    <a:lstStyle/>
                    <a:p>
                      <a:pPr algn="ctr"/>
                      <a:r>
                        <a:rPr lang="en-PR" sz="1800" dirty="0"/>
                        <a:t>I</a:t>
                      </a:r>
                      <a:r>
                        <a:rPr lang="en-US" sz="1800" dirty="0"/>
                        <a:t>ndividualized</a:t>
                      </a:r>
                      <a:r>
                        <a:rPr lang="en-PR" sz="1800" dirty="0"/>
                        <a:t> </a:t>
                      </a:r>
                      <a:r>
                        <a:rPr lang="en-US" sz="1800" dirty="0"/>
                        <a:t>Education Plan </a:t>
                      </a:r>
                      <a:r>
                        <a:rPr lang="en-PR" sz="1800" dirty="0"/>
                        <a:t>(IEP)</a:t>
                      </a:r>
                    </a:p>
                  </a:txBody>
                  <a:tcPr marL="76011" marR="76011" marT="38005" marB="38005" anchor="ctr"/>
                </a:tc>
                <a:tc>
                  <a:txBody>
                    <a:bodyPr/>
                    <a:lstStyle/>
                    <a:p>
                      <a:pPr algn="ctr"/>
                      <a:r>
                        <a:rPr lang="en-PR" sz="1800" dirty="0"/>
                        <a:t>Section 504 </a:t>
                      </a:r>
                      <a:r>
                        <a:rPr lang="en-US" sz="1800" noProof="0" dirty="0"/>
                        <a:t>Plan</a:t>
                      </a:r>
                    </a:p>
                  </a:txBody>
                  <a:tcPr marL="76011" marR="76011" marT="38005" marB="38005" anchor="ctr"/>
                </a:tc>
                <a:extLst>
                  <a:ext uri="{0D108BD9-81ED-4DB2-BD59-A6C34878D82A}">
                    <a16:rowId xmlns:a16="http://schemas.microsoft.com/office/drawing/2014/main" val="1186771225"/>
                  </a:ext>
                </a:extLst>
              </a:tr>
              <a:tr h="1000334">
                <a:tc>
                  <a:txBody>
                    <a:bodyPr/>
                    <a:lstStyle/>
                    <a:p>
                      <a:pPr>
                        <a:spcBef>
                          <a:spcPts val="1000"/>
                        </a:spcBef>
                      </a:pPr>
                      <a:r>
                        <a:rPr lang="en-US" sz="1700"/>
                        <a:t>Type of federal law</a:t>
                      </a:r>
                      <a:endParaRPr lang="en-PR" sz="1700"/>
                    </a:p>
                  </a:txBody>
                  <a:tcPr marL="76011" marR="76011" marT="38005" marB="38005"/>
                </a:tc>
                <a:tc>
                  <a:txBody>
                    <a:bodyPr/>
                    <a:lstStyle/>
                    <a:p>
                      <a:pPr>
                        <a:spcBef>
                          <a:spcPts val="1000"/>
                        </a:spcBef>
                      </a:pPr>
                      <a:r>
                        <a:rPr lang="en-US" sz="1700" u="sng" noProof="0"/>
                        <a:t>Education</a:t>
                      </a:r>
                      <a:r>
                        <a:rPr lang="en-US" sz="1700" noProof="0"/>
                        <a:t>: Individuals with Disabilities Education Act (IDEA). Department of Education.</a:t>
                      </a:r>
                    </a:p>
                  </a:txBody>
                  <a:tcPr marL="76011" marR="76011" marT="38005" marB="38005"/>
                </a:tc>
                <a:tc>
                  <a:txBody>
                    <a:bodyPr/>
                    <a:lstStyle/>
                    <a:p>
                      <a:pPr>
                        <a:spcBef>
                          <a:spcPts val="1000"/>
                        </a:spcBef>
                      </a:pPr>
                      <a:r>
                        <a:rPr lang="en-US" sz="1700" u="sng" noProof="0" dirty="0"/>
                        <a:t>Civil Rights</a:t>
                      </a:r>
                      <a:r>
                        <a:rPr lang="en-US" sz="1700" noProof="0" dirty="0"/>
                        <a:t>: Section 504 of the Rehabilitation Act of 1973 banning discrimination against individuals with disabilities. Office of Civil Rights.</a:t>
                      </a:r>
                    </a:p>
                  </a:txBody>
                  <a:tcPr marL="76011" marR="76011" marT="38005" marB="38005"/>
                </a:tc>
                <a:extLst>
                  <a:ext uri="{0D108BD9-81ED-4DB2-BD59-A6C34878D82A}">
                    <a16:rowId xmlns:a16="http://schemas.microsoft.com/office/drawing/2014/main" val="3042768466"/>
                  </a:ext>
                </a:extLst>
              </a:tr>
              <a:tr h="1000334">
                <a:tc>
                  <a:txBody>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PR" sz="1700"/>
                        <a:t>Purpose</a:t>
                      </a:r>
                    </a:p>
                    <a:p>
                      <a:pPr>
                        <a:spcBef>
                          <a:spcPts val="1000"/>
                        </a:spcBef>
                      </a:pPr>
                      <a:endParaRPr lang="en-PR" sz="1700"/>
                    </a:p>
                  </a:txBody>
                  <a:tcPr marL="76011" marR="76011" marT="38005" marB="38005"/>
                </a:tc>
                <a:tc>
                  <a:txBody>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US" sz="1700" noProof="0" dirty="0"/>
                        <a:t>Provide </a:t>
                      </a:r>
                      <a:r>
                        <a:rPr lang="en-US" sz="1700" b="0" u="sng" noProof="0" dirty="0">
                          <a:solidFill>
                            <a:schemeClr val="accent1"/>
                          </a:solidFill>
                        </a:rPr>
                        <a:t>individualized special education</a:t>
                      </a:r>
                      <a:r>
                        <a:rPr lang="en-US" sz="1700" noProof="0" dirty="0"/>
                        <a:t>, accommodations, and related services</a:t>
                      </a:r>
                    </a:p>
                  </a:txBody>
                  <a:tcPr marL="76011" marR="76011" marT="38005" marB="38005"/>
                </a:tc>
                <a:tc>
                  <a:txBody>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US" sz="1800" b="0" i="0" u="none" strike="noStrike" kern="1200" dirty="0">
                          <a:solidFill>
                            <a:schemeClr val="dk1"/>
                          </a:solidFill>
                          <a:effectLst/>
                          <a:latin typeface="+mn-lt"/>
                          <a:ea typeface="+mn-ea"/>
                          <a:cs typeface="+mn-cs"/>
                        </a:rPr>
                        <a:t>Provides services and changes to the learning environment (including regular classroom) to enable students to learn alongside their peers.</a:t>
                      </a:r>
                      <a:endParaRPr lang="en-US" sz="1700" b="0" u="sng" noProof="0" dirty="0">
                        <a:solidFill>
                          <a:schemeClr val="accent1"/>
                        </a:solidFill>
                      </a:endParaRPr>
                    </a:p>
                  </a:txBody>
                  <a:tcPr marL="76011" marR="76011" marT="38005" marB="38005"/>
                </a:tc>
                <a:extLst>
                  <a:ext uri="{0D108BD9-81ED-4DB2-BD59-A6C34878D82A}">
                    <a16:rowId xmlns:a16="http://schemas.microsoft.com/office/drawing/2014/main" val="1596334638"/>
                  </a:ext>
                </a:extLst>
              </a:tr>
              <a:tr h="1056569">
                <a:tc>
                  <a:txBody>
                    <a:bodyPr/>
                    <a:lstStyle/>
                    <a:p>
                      <a:pPr>
                        <a:spcBef>
                          <a:spcPts val="1000"/>
                        </a:spcBef>
                      </a:pPr>
                      <a:r>
                        <a:rPr lang="en-PR" sz="1700"/>
                        <a:t>Eligibility</a:t>
                      </a:r>
                    </a:p>
                  </a:txBody>
                  <a:tcPr marL="76011" marR="76011" marT="38005" marB="38005"/>
                </a:tc>
                <a:tc>
                  <a:txBody>
                    <a:bodyPr/>
                    <a:lstStyle/>
                    <a:p>
                      <a:pPr>
                        <a:spcBef>
                          <a:spcPts val="1000"/>
                        </a:spcBef>
                      </a:pPr>
                      <a:r>
                        <a:rPr lang="en-US" sz="1700" noProof="0" dirty="0"/>
                        <a:t>One or more </a:t>
                      </a:r>
                      <a:r>
                        <a:rPr lang="en-US" sz="1700" b="0" u="sng" noProof="0" dirty="0">
                          <a:solidFill>
                            <a:schemeClr val="accent1"/>
                          </a:solidFill>
                        </a:rPr>
                        <a:t>13 specific disabilities</a:t>
                      </a:r>
                      <a:r>
                        <a:rPr lang="en-US" sz="1700" b="0" u="none" noProof="0" dirty="0">
                          <a:solidFill>
                            <a:schemeClr val="accent1"/>
                          </a:solidFill>
                        </a:rPr>
                        <a:t> </a:t>
                      </a:r>
                      <a:r>
                        <a:rPr lang="en-US" sz="1700" noProof="0" dirty="0"/>
                        <a:t>that adversely impact academic performance and require </a:t>
                      </a:r>
                      <a:r>
                        <a:rPr lang="en-US" sz="1700" b="0" noProof="0" dirty="0">
                          <a:solidFill>
                            <a:schemeClr val="accent1"/>
                          </a:solidFill>
                        </a:rPr>
                        <a:t>specialized instruction</a:t>
                      </a:r>
                    </a:p>
                  </a:txBody>
                  <a:tcPr marL="76011" marR="76011" marT="38005" marB="38005"/>
                </a:tc>
                <a:tc>
                  <a:txBody>
                    <a:bodyPr/>
                    <a:lstStyle/>
                    <a:p>
                      <a:pPr>
                        <a:spcBef>
                          <a:spcPts val="1000"/>
                        </a:spcBef>
                      </a:pPr>
                      <a:r>
                        <a:rPr lang="en-US" sz="1700" b="0" u="sng" noProof="0" dirty="0">
                          <a:solidFill>
                            <a:schemeClr val="accent1"/>
                          </a:solidFill>
                        </a:rPr>
                        <a:t>Any disability</a:t>
                      </a:r>
                      <a:r>
                        <a:rPr lang="en-US" sz="1700" b="0" u="none" noProof="0" dirty="0">
                          <a:solidFill>
                            <a:schemeClr val="accent1"/>
                          </a:solidFill>
                        </a:rPr>
                        <a:t> </a:t>
                      </a:r>
                      <a:r>
                        <a:rPr lang="en-US" sz="1700" noProof="0" dirty="0"/>
                        <a:t>that substantially limits one or more major life activities (e.g., hearing, seeing, speaking, learning, reading, concentrating, thinking, communicating).</a:t>
                      </a:r>
                    </a:p>
                  </a:txBody>
                  <a:tcPr marL="76011" marR="76011" marT="38005" marB="38005"/>
                </a:tc>
                <a:extLst>
                  <a:ext uri="{0D108BD9-81ED-4DB2-BD59-A6C34878D82A}">
                    <a16:rowId xmlns:a16="http://schemas.microsoft.com/office/drawing/2014/main" val="3410327147"/>
                  </a:ext>
                </a:extLst>
              </a:tr>
              <a:tr h="706119">
                <a:tc>
                  <a:txBody>
                    <a:bodyPr/>
                    <a:lstStyle/>
                    <a:p>
                      <a:pPr>
                        <a:spcBef>
                          <a:spcPts val="1000"/>
                        </a:spcBef>
                      </a:pPr>
                      <a:r>
                        <a:rPr lang="en-PR" sz="1700"/>
                        <a:t>Written plan required?</a:t>
                      </a:r>
                    </a:p>
                  </a:txBody>
                  <a:tcPr marL="76011" marR="76011" marT="38005" marB="38005"/>
                </a:tc>
                <a:tc>
                  <a:txBody>
                    <a:bodyPr/>
                    <a:lstStyle/>
                    <a:p>
                      <a:pPr>
                        <a:spcBef>
                          <a:spcPts val="1000"/>
                        </a:spcBef>
                      </a:pPr>
                      <a:r>
                        <a:rPr lang="en-US" sz="1700" noProof="0"/>
                        <a:t>Yes, with very specific sections outlined by law</a:t>
                      </a:r>
                    </a:p>
                  </a:txBody>
                  <a:tcPr marL="76011" marR="76011" marT="38005" marB="38005"/>
                </a:tc>
                <a:tc>
                  <a:txBody>
                    <a:bodyPr/>
                    <a:lstStyle/>
                    <a:p>
                      <a:pPr>
                        <a:spcBef>
                          <a:spcPts val="1000"/>
                        </a:spcBef>
                      </a:pPr>
                      <a:r>
                        <a:rPr lang="en-US" sz="1700" noProof="0" dirty="0"/>
                        <a:t>No, but most plans are written</a:t>
                      </a:r>
                    </a:p>
                  </a:txBody>
                  <a:tcPr marL="76011" marR="76011" marT="38005" marB="38005"/>
                </a:tc>
                <a:extLst>
                  <a:ext uri="{0D108BD9-81ED-4DB2-BD59-A6C34878D82A}">
                    <a16:rowId xmlns:a16="http://schemas.microsoft.com/office/drawing/2014/main" val="3763939416"/>
                  </a:ext>
                </a:extLst>
              </a:tr>
              <a:tr h="706119">
                <a:tc>
                  <a:txBody>
                    <a:bodyPr/>
                    <a:lstStyle/>
                    <a:p>
                      <a:pPr>
                        <a:spcBef>
                          <a:spcPts val="1000"/>
                        </a:spcBef>
                      </a:pPr>
                      <a:r>
                        <a:rPr lang="en-PR" sz="1700"/>
                        <a:t>Age limits</a:t>
                      </a:r>
                    </a:p>
                  </a:txBody>
                  <a:tcPr marL="76011" marR="76011" marT="38005" marB="38005"/>
                </a:tc>
                <a:tc>
                  <a:txBody>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US" sz="1700" noProof="0" dirty="0"/>
                        <a:t>3 years-old – until the year of the 22</a:t>
                      </a:r>
                      <a:r>
                        <a:rPr lang="en-US" sz="1700" baseline="30000" noProof="0" dirty="0"/>
                        <a:t>nd</a:t>
                      </a:r>
                      <a:r>
                        <a:rPr lang="en-US" sz="1700" noProof="0" dirty="0"/>
                        <a:t>  birthday </a:t>
                      </a:r>
                    </a:p>
                  </a:txBody>
                  <a:tcPr marL="76011" marR="76011" marT="38005" marB="38005"/>
                </a:tc>
                <a:tc>
                  <a:txBody>
                    <a:bodyPr/>
                    <a:lstStyle/>
                    <a:p>
                      <a:pPr>
                        <a:spcBef>
                          <a:spcPts val="1000"/>
                        </a:spcBef>
                      </a:pPr>
                      <a:r>
                        <a:rPr lang="en-US" sz="1700" noProof="0" dirty="0"/>
                        <a:t>3 years old and upwards; </a:t>
                      </a:r>
                      <a:r>
                        <a:rPr lang="en-US" sz="1700" u="sng" noProof="0" dirty="0">
                          <a:solidFill>
                            <a:schemeClr val="accent1"/>
                          </a:solidFill>
                        </a:rPr>
                        <a:t>no age limits </a:t>
                      </a:r>
                    </a:p>
                  </a:txBody>
                  <a:tcPr marL="76011" marR="76011" marT="38005" marB="38005"/>
                </a:tc>
                <a:extLst>
                  <a:ext uri="{0D108BD9-81ED-4DB2-BD59-A6C34878D82A}">
                    <a16:rowId xmlns:a16="http://schemas.microsoft.com/office/drawing/2014/main" val="3423471663"/>
                  </a:ext>
                </a:extLst>
              </a:tr>
              <a:tr h="706119">
                <a:tc>
                  <a:txBody>
                    <a:bodyPr/>
                    <a:lstStyle/>
                    <a:p>
                      <a:pPr>
                        <a:spcBef>
                          <a:spcPts val="1000"/>
                        </a:spcBef>
                      </a:pPr>
                      <a:r>
                        <a:rPr lang="en-PR" sz="1700"/>
                        <a:t>Where is the plan used?</a:t>
                      </a:r>
                    </a:p>
                  </a:txBody>
                  <a:tcPr marL="76011" marR="76011" marT="38005" marB="38005"/>
                </a:tc>
                <a:tc>
                  <a:txBody>
                    <a:bodyPr/>
                    <a:lstStyle/>
                    <a:p>
                      <a:pPr>
                        <a:spcBef>
                          <a:spcPts val="1000"/>
                        </a:spcBef>
                      </a:pPr>
                      <a:r>
                        <a:rPr lang="en-US" sz="1700" noProof="0" dirty="0"/>
                        <a:t>Until exited from special education or “officially” graduates. </a:t>
                      </a:r>
                      <a:r>
                        <a:rPr lang="en-US" sz="1700" u="sng" noProof="0" dirty="0">
                          <a:solidFill>
                            <a:schemeClr val="accent1"/>
                          </a:solidFill>
                        </a:rPr>
                        <a:t>Does NOT transfer to college</a:t>
                      </a:r>
                      <a:r>
                        <a:rPr lang="en-US" sz="1700" noProof="0" dirty="0"/>
                        <a:t>.</a:t>
                      </a:r>
                    </a:p>
                  </a:txBody>
                  <a:tcPr marL="76011" marR="76011" marT="38005" marB="38005"/>
                </a:tc>
                <a:tc>
                  <a:txBody>
                    <a:bodyPr/>
                    <a:lstStyle/>
                    <a:p>
                      <a:pPr>
                        <a:spcBef>
                          <a:spcPts val="1000"/>
                        </a:spcBef>
                      </a:pPr>
                      <a:r>
                        <a:rPr lang="en-US" sz="1700" u="sng" noProof="0" dirty="0">
                          <a:solidFill>
                            <a:schemeClr val="accent1"/>
                          </a:solidFill>
                        </a:rPr>
                        <a:t>Applies across settings</a:t>
                      </a:r>
                      <a:r>
                        <a:rPr lang="en-US" sz="1700" u="none" noProof="0" dirty="0">
                          <a:solidFill>
                            <a:schemeClr val="accent1"/>
                          </a:solidFill>
                        </a:rPr>
                        <a:t> </a:t>
                      </a:r>
                      <a:r>
                        <a:rPr lang="en-US" sz="1700" noProof="0" dirty="0"/>
                        <a:t>-- school, college, and employment settings.</a:t>
                      </a:r>
                    </a:p>
                  </a:txBody>
                  <a:tcPr marL="76011" marR="76011" marT="38005" marB="38005"/>
                </a:tc>
                <a:extLst>
                  <a:ext uri="{0D108BD9-81ED-4DB2-BD59-A6C34878D82A}">
                    <a16:rowId xmlns:a16="http://schemas.microsoft.com/office/drawing/2014/main" val="1536610334"/>
                  </a:ext>
                </a:extLst>
              </a:tr>
            </a:tbl>
          </a:graphicData>
        </a:graphic>
      </p:graphicFrame>
    </p:spTree>
    <p:extLst>
      <p:ext uri="{BB962C8B-B14F-4D97-AF65-F5344CB8AC3E}">
        <p14:creationId xmlns:p14="http://schemas.microsoft.com/office/powerpoint/2010/main" val="980878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60383A-937F-9E4C-81A9-BB1EA7490099}"/>
              </a:ext>
            </a:extLst>
          </p:cNvPr>
          <p:cNvSpPr>
            <a:spLocks noGrp="1"/>
          </p:cNvSpPr>
          <p:nvPr>
            <p:ph type="sldNum" sz="quarter" idx="12"/>
          </p:nvPr>
        </p:nvSpPr>
        <p:spPr/>
        <p:txBody>
          <a:bodyPr/>
          <a:lstStyle/>
          <a:p>
            <a:fld id="{1612CFAF-8857-4BF8-913D-40681F8A885A}" type="slidenum">
              <a:rPr lang="en-US" smtClean="0"/>
              <a:t>9</a:t>
            </a:fld>
            <a:endParaRPr lang="en-US"/>
          </a:p>
        </p:txBody>
      </p:sp>
      <p:graphicFrame>
        <p:nvGraphicFramePr>
          <p:cNvPr id="6" name="Table 5">
            <a:extLst>
              <a:ext uri="{FF2B5EF4-FFF2-40B4-BE49-F238E27FC236}">
                <a16:creationId xmlns:a16="http://schemas.microsoft.com/office/drawing/2014/main" id="{A8B146BB-B054-8E46-B2A8-B5534EE1979B}"/>
              </a:ext>
            </a:extLst>
          </p:cNvPr>
          <p:cNvGraphicFramePr>
            <a:graphicFrameLocks noGrp="1"/>
          </p:cNvGraphicFramePr>
          <p:nvPr>
            <p:extLst>
              <p:ext uri="{D42A27DB-BD31-4B8C-83A1-F6EECF244321}">
                <p14:modId xmlns:p14="http://schemas.microsoft.com/office/powerpoint/2010/main" val="956277448"/>
              </p:ext>
            </p:extLst>
          </p:nvPr>
        </p:nvGraphicFramePr>
        <p:xfrm>
          <a:off x="1724598" y="771662"/>
          <a:ext cx="8742803" cy="5314675"/>
        </p:xfrm>
        <a:graphic>
          <a:graphicData uri="http://schemas.openxmlformats.org/drawingml/2006/table">
            <a:tbl>
              <a:tblPr firstRow="1" bandRow="1">
                <a:tableStyleId>{5C22544A-7EE6-4342-B048-85BDC9FD1C3A}</a:tableStyleId>
              </a:tblPr>
              <a:tblGrid>
                <a:gridCol w="8742803">
                  <a:extLst>
                    <a:ext uri="{9D8B030D-6E8A-4147-A177-3AD203B41FA5}">
                      <a16:colId xmlns:a16="http://schemas.microsoft.com/office/drawing/2014/main" val="3522577472"/>
                    </a:ext>
                  </a:extLst>
                </a:gridCol>
              </a:tblGrid>
              <a:tr h="12454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R" sz="4000" b="1"/>
                        <a:t>Basic Components - Section 504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u="sng" dirty="0"/>
                    </a:p>
                  </a:txBody>
                  <a:tcPr/>
                </a:tc>
                <a:extLst>
                  <a:ext uri="{0D108BD9-81ED-4DB2-BD59-A6C34878D82A}">
                    <a16:rowId xmlns:a16="http://schemas.microsoft.com/office/drawing/2014/main" val="4001407469"/>
                  </a:ext>
                </a:extLst>
              </a:tr>
              <a:tr h="913522">
                <a:tc>
                  <a:txBody>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a:t>Referral reasons and eligibility determination (disability) </a:t>
                      </a:r>
                    </a:p>
                  </a:txBody>
                  <a:tcPr anchor="ctr"/>
                </a:tc>
                <a:extLst>
                  <a:ext uri="{0D108BD9-81ED-4DB2-BD59-A6C34878D82A}">
                    <a16:rowId xmlns:a16="http://schemas.microsoft.com/office/drawing/2014/main" val="1461946853"/>
                  </a:ext>
                </a:extLst>
              </a:tr>
              <a:tr h="1577872">
                <a:tc>
                  <a:txBody>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2400" dirty="0"/>
                        <a:t>Resulting problem (functional limitations, e.g., working memory, caring for oneself or learning)</a:t>
                      </a:r>
                    </a:p>
                  </a:txBody>
                  <a:tcPr anchor="ctr"/>
                </a:tc>
                <a:extLst>
                  <a:ext uri="{0D108BD9-81ED-4DB2-BD59-A6C34878D82A}">
                    <a16:rowId xmlns:a16="http://schemas.microsoft.com/office/drawing/2014/main" val="1082392365"/>
                  </a:ext>
                </a:extLst>
              </a:tr>
              <a:tr h="1577872">
                <a:tc>
                  <a:txBody>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2400" dirty="0"/>
                        <a:t>Specifics on how modifications or accommodations will be provided and by whom. </a:t>
                      </a:r>
                    </a:p>
                  </a:txBody>
                  <a:tcPr anchor="ctr"/>
                </a:tc>
                <a:extLst>
                  <a:ext uri="{0D108BD9-81ED-4DB2-BD59-A6C34878D82A}">
                    <a16:rowId xmlns:a16="http://schemas.microsoft.com/office/drawing/2014/main" val="2855178424"/>
                  </a:ext>
                </a:extLst>
              </a:tr>
            </a:tbl>
          </a:graphicData>
        </a:graphic>
      </p:graphicFrame>
    </p:spTree>
    <p:extLst>
      <p:ext uri="{BB962C8B-B14F-4D97-AF65-F5344CB8AC3E}">
        <p14:creationId xmlns:p14="http://schemas.microsoft.com/office/powerpoint/2010/main" val="3464245202"/>
      </p:ext>
    </p:extLst>
  </p:cSld>
  <p:clrMapOvr>
    <a:masterClrMapping/>
  </p:clrMapOvr>
</p:sld>
</file>

<file path=ppt/theme/theme1.xml><?xml version="1.0" encoding="utf-8"?>
<a:theme xmlns:a="http://schemas.openxmlformats.org/drawingml/2006/main" name="Office Theme">
  <a:themeElements>
    <a:clrScheme name="SlideSalad Theme 01">
      <a:dk1>
        <a:srgbClr val="262626"/>
      </a:dk1>
      <a:lt1>
        <a:srgbClr val="FFFFFF"/>
      </a:lt1>
      <a:dk2>
        <a:srgbClr val="262626"/>
      </a:dk2>
      <a:lt2>
        <a:srgbClr val="FFFFFF"/>
      </a:lt2>
      <a:accent1>
        <a:srgbClr val="176490"/>
      </a:accent1>
      <a:accent2>
        <a:srgbClr val="0187AC"/>
      </a:accent2>
      <a:accent3>
        <a:srgbClr val="1AA4BE"/>
      </a:accent3>
      <a:accent4>
        <a:srgbClr val="52C3CB"/>
      </a:accent4>
      <a:accent5>
        <a:srgbClr val="42BDC6"/>
      </a:accent5>
      <a:accent6>
        <a:srgbClr val="168EA6"/>
      </a:accent6>
      <a:hlink>
        <a:srgbClr val="FFFFFF"/>
      </a:hlink>
      <a:folHlink>
        <a:srgbClr val="595959"/>
      </a:folHlink>
    </a:clrScheme>
    <a:fontScheme name="Custom 1">
      <a:majorFont>
        <a:latin typeface="Roboto"/>
        <a:ea typeface=""/>
        <a:cs typeface="Roboto"/>
      </a:majorFont>
      <a:minorFont>
        <a:latin typeface="Roboto"/>
        <a:ea typeface=""/>
        <a:cs typeface="Robot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Custom 1">
      <a:dk1>
        <a:sysClr val="windowText" lastClr="000000"/>
      </a:dk1>
      <a:lt1>
        <a:sysClr val="window" lastClr="FFFFFF"/>
      </a:lt1>
      <a:dk2>
        <a:srgbClr val="373545"/>
      </a:dk2>
      <a:lt2>
        <a:srgbClr val="CEDBE6"/>
      </a:lt2>
      <a:accent1>
        <a:srgbClr val="418AB3"/>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XRUYQT3274NZ-681238054-1795</_dlc_DocId>
    <_dlc_DocIdUrl xmlns="b22f8f74-215c-4154-9939-bd29e4e8980e">
      <Url>https://supportservices.jobcorps.gov/health/_layouts/15/DocIdRedir.aspx?ID=XRUYQT3274NZ-681238054-1795</Url>
      <Description>XRUYQT3274NZ-681238054-1795</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CFFE2F1-0A97-4FA5-9257-3604E33B8F4B}"/>
</file>

<file path=customXml/itemProps2.xml><?xml version="1.0" encoding="utf-8"?>
<ds:datastoreItem xmlns:ds="http://schemas.openxmlformats.org/officeDocument/2006/customXml" ds:itemID="{C2A36BB4-CDA2-4E10-ABD4-DFAB3D6E4540}"/>
</file>

<file path=customXml/itemProps3.xml><?xml version="1.0" encoding="utf-8"?>
<ds:datastoreItem xmlns:ds="http://schemas.openxmlformats.org/officeDocument/2006/customXml" ds:itemID="{305C35FE-03CC-432D-9D49-DB94F2ECBA24}"/>
</file>

<file path=customXml/itemProps4.xml><?xml version="1.0" encoding="utf-8"?>
<ds:datastoreItem xmlns:ds="http://schemas.openxmlformats.org/officeDocument/2006/customXml" ds:itemID="{5100415E-3908-4666-A8DB-28AD49A641F9}"/>
</file>

<file path=docProps/app.xml><?xml version="1.0" encoding="utf-8"?>
<Properties xmlns="http://schemas.openxmlformats.org/officeDocument/2006/extended-properties" xmlns:vt="http://schemas.openxmlformats.org/officeDocument/2006/docPropsVTypes">
  <TotalTime>0</TotalTime>
  <Words>5710</Words>
  <Application>Microsoft Macintosh PowerPoint</Application>
  <PresentationFormat>Widescreen</PresentationFormat>
  <Paragraphs>562</Paragraphs>
  <Slides>40</Slides>
  <Notes>38</Notes>
  <HiddenSlides>0</HiddenSlides>
  <MMClips>3</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Arial</vt:lpstr>
      <vt:lpstr>Arial</vt:lpstr>
      <vt:lpstr>Calibri</vt:lpstr>
      <vt:lpstr>Corbel</vt:lpstr>
      <vt:lpstr>Courier New</vt:lpstr>
      <vt:lpstr>Roboto</vt:lpstr>
      <vt:lpstr>Wingdings</vt:lpstr>
      <vt:lpstr>Office Theme</vt:lpstr>
      <vt:lpstr>Basis</vt:lpstr>
      <vt:lpstr>Clinical Review of School Disability Documents for Applicant File Review (AFR)</vt:lpstr>
      <vt:lpstr>PowerPoint Presentation</vt:lpstr>
      <vt:lpstr>AFR Process: Identification of the File Review Team (FRT)</vt:lpstr>
      <vt:lpstr> Sources of Clinical/Behavioral Information </vt:lpstr>
      <vt:lpstr>PowerPoint Presentation</vt:lpstr>
      <vt:lpstr>PowerPoint Presentation</vt:lpstr>
      <vt:lpstr>IEP and Section 504 Plan</vt:lpstr>
      <vt:lpstr>PowerPoint Presentation</vt:lpstr>
      <vt:lpstr>PowerPoint Presentation</vt:lpstr>
      <vt:lpstr>Basic Components of an IEP</vt:lpstr>
      <vt:lpstr>What To Pay Close Attention To</vt:lpstr>
      <vt:lpstr>What To Pay Close Attention To</vt:lpstr>
      <vt:lpstr>What To Pay Close  Attention To</vt:lpstr>
      <vt:lpstr>What To Pay Close Attention To</vt:lpstr>
      <vt:lpstr>What To Pay Close  Attention To</vt:lpstr>
      <vt:lpstr>What to Include in HCNA/DTA</vt:lpstr>
      <vt:lpstr>Extent of Nonparticipation and Least Restrictive Environment (LRE)</vt:lpstr>
      <vt:lpstr>Justification Statements</vt:lpstr>
      <vt:lpstr>Additional Components for School Disability Documents </vt:lpstr>
      <vt:lpstr>Transition Plan </vt:lpstr>
      <vt:lpstr>ADLs, iADLs,  and  Functional Limitations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Home Points</vt:lpstr>
      <vt:lpstr>PowerPoint Presentation</vt:lpstr>
      <vt:lpstr>What to Include from Psychological Assessments</vt:lpstr>
      <vt:lpstr>Job Corps Policy on Assessment </vt:lpstr>
      <vt:lpstr>Related IEP and Section 504 Plan Acronyms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2021-01-19T19:29:00Z</dcterms:created>
  <dcterms:modified xsi:type="dcterms:W3CDTF">2021-09-30T14:57:18Z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2af0c800-ad10-4133-896f-58237a62d42e</vt:lpwstr>
  </property>
</Properties>
</file>