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s/slide46.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429" r:id="rId2"/>
    <p:sldId id="430" r:id="rId3"/>
    <p:sldId id="411" r:id="rId4"/>
    <p:sldId id="439" r:id="rId5"/>
    <p:sldId id="437" r:id="rId6"/>
    <p:sldId id="448" r:id="rId7"/>
    <p:sldId id="435" r:id="rId8"/>
    <p:sldId id="475" r:id="rId9"/>
    <p:sldId id="474" r:id="rId10"/>
    <p:sldId id="476" r:id="rId11"/>
    <p:sldId id="259" r:id="rId12"/>
    <p:sldId id="440" r:id="rId13"/>
    <p:sldId id="434" r:id="rId14"/>
    <p:sldId id="441" r:id="rId15"/>
    <p:sldId id="442" r:id="rId16"/>
    <p:sldId id="443" r:id="rId17"/>
    <p:sldId id="431" r:id="rId18"/>
    <p:sldId id="444" r:id="rId19"/>
    <p:sldId id="445" r:id="rId20"/>
    <p:sldId id="447" r:id="rId21"/>
    <p:sldId id="432" r:id="rId22"/>
    <p:sldId id="446" r:id="rId23"/>
    <p:sldId id="449" r:id="rId24"/>
    <p:sldId id="450" r:id="rId25"/>
    <p:sldId id="451" r:id="rId26"/>
    <p:sldId id="452" r:id="rId27"/>
    <p:sldId id="453" r:id="rId28"/>
    <p:sldId id="454" r:id="rId29"/>
    <p:sldId id="455" r:id="rId30"/>
    <p:sldId id="456" r:id="rId31"/>
    <p:sldId id="457" r:id="rId32"/>
    <p:sldId id="264" r:id="rId33"/>
    <p:sldId id="458" r:id="rId34"/>
    <p:sldId id="433" r:id="rId35"/>
    <p:sldId id="459" r:id="rId36"/>
    <p:sldId id="460" r:id="rId37"/>
    <p:sldId id="461" r:id="rId38"/>
    <p:sldId id="462" r:id="rId39"/>
    <p:sldId id="463" r:id="rId40"/>
    <p:sldId id="464" r:id="rId41"/>
    <p:sldId id="465" r:id="rId42"/>
    <p:sldId id="466" r:id="rId43"/>
    <p:sldId id="467" r:id="rId44"/>
    <p:sldId id="468" r:id="rId45"/>
    <p:sldId id="469" r:id="rId46"/>
    <p:sldId id="470" r:id="rId47"/>
    <p:sldId id="471" r:id="rId48"/>
    <p:sldId id="472" r:id="rId49"/>
    <p:sldId id="473" r:id="rId5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Mackenzie" initials="SM" lastIdx="2" clrIdx="0">
    <p:extLst>
      <p:ext uri="{19B8F6BF-5375-455C-9EA6-DF929625EA0E}">
        <p15:presenceInfo xmlns:p15="http://schemas.microsoft.com/office/powerpoint/2012/main" userId="bbde034952aac3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0" autoAdjust="0"/>
    <p:restoredTop sz="74629" autoAdjust="0"/>
  </p:normalViewPr>
  <p:slideViewPr>
    <p:cSldViewPr>
      <p:cViewPr varScale="1">
        <p:scale>
          <a:sx n="75" d="100"/>
          <a:sy n="75" d="100"/>
        </p:scale>
        <p:origin x="2125" y="27"/>
      </p:cViewPr>
      <p:guideLst>
        <p:guide orient="horz" pos="2880"/>
        <p:guide pos="2160"/>
      </p:guideLst>
    </p:cSldViewPr>
  </p:slideViewPr>
  <p:notesTextViewPr>
    <p:cViewPr>
      <p:scale>
        <a:sx n="100" d="100"/>
        <a:sy n="100" d="100"/>
      </p:scale>
      <p:origin x="0" y="0"/>
    </p:cViewPr>
  </p:notesTextViewPr>
  <p:notesViewPr>
    <p:cSldViewPr>
      <p:cViewPr>
        <p:scale>
          <a:sx n="98" d="100"/>
          <a:sy n="98" d="100"/>
        </p:scale>
        <p:origin x="135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60" Type="http://schemas.openxmlformats.org/officeDocument/2006/relationships/customXml" Target="../customXml/item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08142-48F1-4DF1-AC3A-A81069E1372E}"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B9111ED-5B04-4213-9470-21765FB22129}">
      <dgm:prSet/>
      <dgm:spPr/>
      <dgm:t>
        <a:bodyPr/>
        <a:lstStyle/>
        <a:p>
          <a:r>
            <a:rPr lang="en-US" dirty="0"/>
            <a:t>Describe</a:t>
          </a:r>
        </a:p>
      </dgm:t>
    </dgm:pt>
    <dgm:pt modelId="{FA681677-58C3-46D2-B026-43BC70E4B067}" type="parTrans" cxnId="{A2DF4395-A112-4750-A2E4-A0CE3555A22A}">
      <dgm:prSet/>
      <dgm:spPr/>
      <dgm:t>
        <a:bodyPr/>
        <a:lstStyle/>
        <a:p>
          <a:endParaRPr lang="en-US"/>
        </a:p>
      </dgm:t>
    </dgm:pt>
    <dgm:pt modelId="{9B7A492B-7504-4F1A-9092-E47911F76685}" type="sibTrans" cxnId="{A2DF4395-A112-4750-A2E4-A0CE3555A22A}">
      <dgm:prSet/>
      <dgm:spPr/>
      <dgm:t>
        <a:bodyPr/>
        <a:lstStyle/>
        <a:p>
          <a:endParaRPr lang="en-US"/>
        </a:p>
      </dgm:t>
    </dgm:pt>
    <dgm:pt modelId="{C2EC1E7E-2788-4205-A78B-8A23B56DD38B}">
      <dgm:prSet custT="1"/>
      <dgm:spPr/>
      <dgm:t>
        <a:bodyPr/>
        <a:lstStyle/>
        <a:p>
          <a:r>
            <a:rPr lang="en-US" sz="2000" dirty="0"/>
            <a:t>Describe the COVID-19 vaccines</a:t>
          </a:r>
        </a:p>
      </dgm:t>
    </dgm:pt>
    <dgm:pt modelId="{447B07D2-890A-4941-A873-943A313713BF}" type="parTrans" cxnId="{D093A5F0-B40D-455F-974D-AE7EAFE4DF8A}">
      <dgm:prSet/>
      <dgm:spPr/>
      <dgm:t>
        <a:bodyPr/>
        <a:lstStyle/>
        <a:p>
          <a:endParaRPr lang="en-US"/>
        </a:p>
      </dgm:t>
    </dgm:pt>
    <dgm:pt modelId="{D8713F57-35A4-4E65-BFA9-8423DBC81A5F}" type="sibTrans" cxnId="{D093A5F0-B40D-455F-974D-AE7EAFE4DF8A}">
      <dgm:prSet/>
      <dgm:spPr/>
      <dgm:t>
        <a:bodyPr/>
        <a:lstStyle/>
        <a:p>
          <a:endParaRPr lang="en-US"/>
        </a:p>
      </dgm:t>
    </dgm:pt>
    <dgm:pt modelId="{4526501D-24B6-472C-9324-DF5B86D045DE}">
      <dgm:prSet/>
      <dgm:spPr/>
      <dgm:t>
        <a:bodyPr/>
        <a:lstStyle/>
        <a:p>
          <a:r>
            <a:rPr lang="en-US" dirty="0"/>
            <a:t>Answer</a:t>
          </a:r>
        </a:p>
      </dgm:t>
    </dgm:pt>
    <dgm:pt modelId="{EFA819B0-C721-4BA0-B356-00B50968A37A}" type="parTrans" cxnId="{564E9DAC-355F-4245-B9D2-95F9F6FC9C8A}">
      <dgm:prSet/>
      <dgm:spPr/>
      <dgm:t>
        <a:bodyPr/>
        <a:lstStyle/>
        <a:p>
          <a:endParaRPr lang="en-US"/>
        </a:p>
      </dgm:t>
    </dgm:pt>
    <dgm:pt modelId="{C08744F9-C97C-400E-AB20-71BA60948580}" type="sibTrans" cxnId="{564E9DAC-355F-4245-B9D2-95F9F6FC9C8A}">
      <dgm:prSet/>
      <dgm:spPr/>
      <dgm:t>
        <a:bodyPr/>
        <a:lstStyle/>
        <a:p>
          <a:endParaRPr lang="en-US"/>
        </a:p>
      </dgm:t>
    </dgm:pt>
    <dgm:pt modelId="{C08725AC-DDD3-40AA-BF48-6B1F7BB3F409}">
      <dgm:prSet custT="1"/>
      <dgm:spPr/>
      <dgm:t>
        <a:bodyPr/>
        <a:lstStyle/>
        <a:p>
          <a:r>
            <a:rPr lang="en-US" sz="2000" dirty="0"/>
            <a:t>Answer common questions about the vaccines</a:t>
          </a:r>
        </a:p>
      </dgm:t>
    </dgm:pt>
    <dgm:pt modelId="{D913F1D0-1C0E-476E-82EE-DA35A68CA3E3}" type="parTrans" cxnId="{D8163A55-CEAA-40A8-84C0-25FB3C97973A}">
      <dgm:prSet/>
      <dgm:spPr/>
      <dgm:t>
        <a:bodyPr/>
        <a:lstStyle/>
        <a:p>
          <a:endParaRPr lang="en-US"/>
        </a:p>
      </dgm:t>
    </dgm:pt>
    <dgm:pt modelId="{8F4CCE9E-A23E-48DE-8141-A37CED88C812}" type="sibTrans" cxnId="{D8163A55-CEAA-40A8-84C0-25FB3C97973A}">
      <dgm:prSet/>
      <dgm:spPr/>
      <dgm:t>
        <a:bodyPr/>
        <a:lstStyle/>
        <a:p>
          <a:endParaRPr lang="en-US"/>
        </a:p>
      </dgm:t>
    </dgm:pt>
    <dgm:pt modelId="{A87E1C6E-D553-4E3B-A6DF-5C25CEB314E9}">
      <dgm:prSet/>
      <dgm:spPr/>
      <dgm:t>
        <a:bodyPr/>
        <a:lstStyle/>
        <a:p>
          <a:r>
            <a:rPr lang="en-US" dirty="0"/>
            <a:t>Identify</a:t>
          </a:r>
        </a:p>
      </dgm:t>
    </dgm:pt>
    <dgm:pt modelId="{0D1B1CA6-7A68-4449-B45B-95EFC9423AF0}" type="parTrans" cxnId="{E775DADC-BFBC-4F2E-9F17-62E7CA04BDDF}">
      <dgm:prSet/>
      <dgm:spPr/>
      <dgm:t>
        <a:bodyPr/>
        <a:lstStyle/>
        <a:p>
          <a:endParaRPr lang="en-US"/>
        </a:p>
      </dgm:t>
    </dgm:pt>
    <dgm:pt modelId="{4CF8ABBD-3D09-4BAC-BAAF-F33076AB46CD}" type="sibTrans" cxnId="{E775DADC-BFBC-4F2E-9F17-62E7CA04BDDF}">
      <dgm:prSet/>
      <dgm:spPr/>
      <dgm:t>
        <a:bodyPr/>
        <a:lstStyle/>
        <a:p>
          <a:endParaRPr lang="en-US"/>
        </a:p>
      </dgm:t>
    </dgm:pt>
    <dgm:pt modelId="{65CFA086-0915-42EB-8DB9-8B2C22EDED60}">
      <dgm:prSet custT="1"/>
      <dgm:spPr/>
      <dgm:t>
        <a:bodyPr/>
        <a:lstStyle/>
        <a:p>
          <a:r>
            <a:rPr lang="en-US" sz="2000" strike="noStrike" dirty="0"/>
            <a:t>What impacts vaccine uptake?</a:t>
          </a:r>
        </a:p>
      </dgm:t>
    </dgm:pt>
    <dgm:pt modelId="{F786C8D1-9FA5-438F-BC27-5341211D8C3F}" type="parTrans" cxnId="{B7627452-DF0E-4E70-B53E-EF78C7960BF4}">
      <dgm:prSet/>
      <dgm:spPr/>
      <dgm:t>
        <a:bodyPr/>
        <a:lstStyle/>
        <a:p>
          <a:endParaRPr lang="en-US"/>
        </a:p>
      </dgm:t>
    </dgm:pt>
    <dgm:pt modelId="{0DD5F691-CA6F-4090-B358-BD2D57D026EE}" type="sibTrans" cxnId="{B7627452-DF0E-4E70-B53E-EF78C7960BF4}">
      <dgm:prSet/>
      <dgm:spPr/>
      <dgm:t>
        <a:bodyPr/>
        <a:lstStyle/>
        <a:p>
          <a:endParaRPr lang="en-US"/>
        </a:p>
      </dgm:t>
    </dgm:pt>
    <dgm:pt modelId="{48E1C1AE-408A-41E0-B896-64ACCC13374B}">
      <dgm:prSet/>
      <dgm:spPr/>
      <dgm:t>
        <a:bodyPr/>
        <a:lstStyle/>
        <a:p>
          <a:r>
            <a:rPr lang="en-US" dirty="0"/>
            <a:t>Apply</a:t>
          </a:r>
        </a:p>
      </dgm:t>
    </dgm:pt>
    <dgm:pt modelId="{C87725CC-7108-412A-B4AE-75720F44FE3F}" type="parTrans" cxnId="{AAAB5BE1-9B7F-4D54-87FD-8559ACF759A4}">
      <dgm:prSet/>
      <dgm:spPr/>
      <dgm:t>
        <a:bodyPr/>
        <a:lstStyle/>
        <a:p>
          <a:endParaRPr lang="en-US"/>
        </a:p>
      </dgm:t>
    </dgm:pt>
    <dgm:pt modelId="{92B5CFAD-E785-4ABA-B2F4-2C26B3FBF8A9}" type="sibTrans" cxnId="{AAAB5BE1-9B7F-4D54-87FD-8559ACF759A4}">
      <dgm:prSet/>
      <dgm:spPr/>
      <dgm:t>
        <a:bodyPr/>
        <a:lstStyle/>
        <a:p>
          <a:endParaRPr lang="en-US"/>
        </a:p>
      </dgm:t>
    </dgm:pt>
    <dgm:pt modelId="{703DEF0C-B2AB-44F1-80E5-41B30B86C040}">
      <dgm:prSet custT="1"/>
      <dgm:spPr/>
      <dgm:t>
        <a:bodyPr/>
        <a:lstStyle/>
        <a:p>
          <a:r>
            <a:rPr lang="en-US" sz="2000" dirty="0"/>
            <a:t>Begin to apply basic motivational interviewing strategies to increase vaccine confidence </a:t>
          </a:r>
        </a:p>
      </dgm:t>
    </dgm:pt>
    <dgm:pt modelId="{7F19089C-A065-486B-8868-6931BCC758A0}" type="parTrans" cxnId="{79C6C06D-D19F-4632-8D95-12AFB610D823}">
      <dgm:prSet/>
      <dgm:spPr/>
      <dgm:t>
        <a:bodyPr/>
        <a:lstStyle/>
        <a:p>
          <a:endParaRPr lang="en-US"/>
        </a:p>
      </dgm:t>
    </dgm:pt>
    <dgm:pt modelId="{5CB65FAF-5795-406D-92AA-97E854BFB0D4}" type="sibTrans" cxnId="{79C6C06D-D19F-4632-8D95-12AFB610D823}">
      <dgm:prSet/>
      <dgm:spPr/>
      <dgm:t>
        <a:bodyPr/>
        <a:lstStyle/>
        <a:p>
          <a:endParaRPr lang="en-US"/>
        </a:p>
      </dgm:t>
    </dgm:pt>
    <dgm:pt modelId="{E089BDEE-3780-4D7E-8D29-5239BB5DB0A8}" type="pres">
      <dgm:prSet presAssocID="{2A908142-48F1-4DF1-AC3A-A81069E1372E}" presName="Name0" presStyleCnt="0">
        <dgm:presLayoutVars>
          <dgm:dir/>
          <dgm:animLvl val="lvl"/>
          <dgm:resizeHandles val="exact"/>
        </dgm:presLayoutVars>
      </dgm:prSet>
      <dgm:spPr/>
    </dgm:pt>
    <dgm:pt modelId="{8B4A6D70-E919-46CD-A1C6-A624C3094284}" type="pres">
      <dgm:prSet presAssocID="{48E1C1AE-408A-41E0-B896-64ACCC13374B}" presName="boxAndChildren" presStyleCnt="0"/>
      <dgm:spPr/>
    </dgm:pt>
    <dgm:pt modelId="{CB86A7FF-8E79-4408-9D4A-4A878E836ADD}" type="pres">
      <dgm:prSet presAssocID="{48E1C1AE-408A-41E0-B896-64ACCC13374B}" presName="parentTextBox" presStyleLbl="alignNode1" presStyleIdx="0" presStyleCnt="4"/>
      <dgm:spPr/>
    </dgm:pt>
    <dgm:pt modelId="{8D69E603-22C1-4602-91D3-2F18A61E4AA5}" type="pres">
      <dgm:prSet presAssocID="{48E1C1AE-408A-41E0-B896-64ACCC13374B}" presName="descendantBox" presStyleLbl="bgAccFollowNode1" presStyleIdx="0" presStyleCnt="4"/>
      <dgm:spPr/>
    </dgm:pt>
    <dgm:pt modelId="{C8406377-83D5-48C3-A20E-1298DE29470A}" type="pres">
      <dgm:prSet presAssocID="{4CF8ABBD-3D09-4BAC-BAAF-F33076AB46CD}" presName="sp" presStyleCnt="0"/>
      <dgm:spPr/>
    </dgm:pt>
    <dgm:pt modelId="{0C5ED217-A266-4862-8E57-71BBCEB468F5}" type="pres">
      <dgm:prSet presAssocID="{A87E1C6E-D553-4E3B-A6DF-5C25CEB314E9}" presName="arrowAndChildren" presStyleCnt="0"/>
      <dgm:spPr/>
    </dgm:pt>
    <dgm:pt modelId="{0C158B90-A683-4C81-A6AB-E8545FE4C83C}" type="pres">
      <dgm:prSet presAssocID="{A87E1C6E-D553-4E3B-A6DF-5C25CEB314E9}" presName="parentTextArrow" presStyleLbl="node1" presStyleIdx="0" presStyleCnt="0"/>
      <dgm:spPr/>
    </dgm:pt>
    <dgm:pt modelId="{D3F661B2-DCB8-4E0F-A176-F60157F17581}" type="pres">
      <dgm:prSet presAssocID="{A87E1C6E-D553-4E3B-A6DF-5C25CEB314E9}" presName="arrow" presStyleLbl="alignNode1" presStyleIdx="1" presStyleCnt="4"/>
      <dgm:spPr/>
    </dgm:pt>
    <dgm:pt modelId="{3765D8D1-4B76-4C51-B3E8-989C3FF7EAA9}" type="pres">
      <dgm:prSet presAssocID="{A87E1C6E-D553-4E3B-A6DF-5C25CEB314E9}" presName="descendantArrow" presStyleLbl="bgAccFollowNode1" presStyleIdx="1" presStyleCnt="4"/>
      <dgm:spPr/>
    </dgm:pt>
    <dgm:pt modelId="{2695DD4C-146F-49CA-B102-94F912E5A395}" type="pres">
      <dgm:prSet presAssocID="{C08744F9-C97C-400E-AB20-71BA60948580}" presName="sp" presStyleCnt="0"/>
      <dgm:spPr/>
    </dgm:pt>
    <dgm:pt modelId="{8A69813D-1F3C-4F62-9C9B-E52557AC746B}" type="pres">
      <dgm:prSet presAssocID="{4526501D-24B6-472C-9324-DF5B86D045DE}" presName="arrowAndChildren" presStyleCnt="0"/>
      <dgm:spPr/>
    </dgm:pt>
    <dgm:pt modelId="{37393721-264A-4DC1-BE87-7E8D0DB7892F}" type="pres">
      <dgm:prSet presAssocID="{4526501D-24B6-472C-9324-DF5B86D045DE}" presName="parentTextArrow" presStyleLbl="node1" presStyleIdx="0" presStyleCnt="0"/>
      <dgm:spPr/>
    </dgm:pt>
    <dgm:pt modelId="{3B3FCF5E-25B5-4973-AEB5-F237B7ED26C3}" type="pres">
      <dgm:prSet presAssocID="{4526501D-24B6-472C-9324-DF5B86D045DE}" presName="arrow" presStyleLbl="alignNode1" presStyleIdx="2" presStyleCnt="4"/>
      <dgm:spPr/>
    </dgm:pt>
    <dgm:pt modelId="{AE4E08CE-8C6D-45A4-ABD9-F17571438E50}" type="pres">
      <dgm:prSet presAssocID="{4526501D-24B6-472C-9324-DF5B86D045DE}" presName="descendantArrow" presStyleLbl="bgAccFollowNode1" presStyleIdx="2" presStyleCnt="4"/>
      <dgm:spPr/>
    </dgm:pt>
    <dgm:pt modelId="{A96E2591-EE8C-46ED-807D-839302E8D6BB}" type="pres">
      <dgm:prSet presAssocID="{9B7A492B-7504-4F1A-9092-E47911F76685}" presName="sp" presStyleCnt="0"/>
      <dgm:spPr/>
    </dgm:pt>
    <dgm:pt modelId="{F7AF5BB1-90A1-413C-B352-8F305119A8BE}" type="pres">
      <dgm:prSet presAssocID="{AB9111ED-5B04-4213-9470-21765FB22129}" presName="arrowAndChildren" presStyleCnt="0"/>
      <dgm:spPr/>
    </dgm:pt>
    <dgm:pt modelId="{B482DF17-8AFC-493A-BECC-74C7A3288BAB}" type="pres">
      <dgm:prSet presAssocID="{AB9111ED-5B04-4213-9470-21765FB22129}" presName="parentTextArrow" presStyleLbl="node1" presStyleIdx="0" presStyleCnt="0"/>
      <dgm:spPr/>
    </dgm:pt>
    <dgm:pt modelId="{EC4A5FCB-AAFF-45DE-A94E-BFFDD500F35E}" type="pres">
      <dgm:prSet presAssocID="{AB9111ED-5B04-4213-9470-21765FB22129}" presName="arrow" presStyleLbl="alignNode1" presStyleIdx="3" presStyleCnt="4"/>
      <dgm:spPr/>
    </dgm:pt>
    <dgm:pt modelId="{E6E9B2D3-B970-4F4B-8727-DECC61574B42}" type="pres">
      <dgm:prSet presAssocID="{AB9111ED-5B04-4213-9470-21765FB22129}" presName="descendantArrow" presStyleLbl="bgAccFollowNode1" presStyleIdx="3" presStyleCnt="4"/>
      <dgm:spPr/>
    </dgm:pt>
  </dgm:ptLst>
  <dgm:cxnLst>
    <dgm:cxn modelId="{C8891F11-B601-45AC-A0E6-8B3B883E2DDB}" type="presOf" srcId="{A87E1C6E-D553-4E3B-A6DF-5C25CEB314E9}" destId="{D3F661B2-DCB8-4E0F-A176-F60157F17581}" srcOrd="1" destOrd="0" presId="urn:microsoft.com/office/officeart/2016/7/layout/VerticalDownArrowProcess"/>
    <dgm:cxn modelId="{23080C26-4607-47B3-B7BE-E3A574F563B2}" type="presOf" srcId="{C2EC1E7E-2788-4205-A78B-8A23B56DD38B}" destId="{E6E9B2D3-B970-4F4B-8727-DECC61574B42}" srcOrd="0" destOrd="0" presId="urn:microsoft.com/office/officeart/2016/7/layout/VerticalDownArrowProcess"/>
    <dgm:cxn modelId="{7313692A-B7FE-4707-A0AD-02D9AEC724FF}" type="presOf" srcId="{A87E1C6E-D553-4E3B-A6DF-5C25CEB314E9}" destId="{0C158B90-A683-4C81-A6AB-E8545FE4C83C}" srcOrd="0" destOrd="0" presId="urn:microsoft.com/office/officeart/2016/7/layout/VerticalDownArrowProcess"/>
    <dgm:cxn modelId="{D29AC62F-2D3F-47BC-AB6A-B9E23CB8C7EA}" type="presOf" srcId="{65CFA086-0915-42EB-8DB9-8B2C22EDED60}" destId="{3765D8D1-4B76-4C51-B3E8-989C3FF7EAA9}" srcOrd="0" destOrd="0" presId="urn:microsoft.com/office/officeart/2016/7/layout/VerticalDownArrowProcess"/>
    <dgm:cxn modelId="{9F4BB468-58B6-48DE-8436-19E54B84CAD6}" type="presOf" srcId="{AB9111ED-5B04-4213-9470-21765FB22129}" destId="{EC4A5FCB-AAFF-45DE-A94E-BFFDD500F35E}" srcOrd="1" destOrd="0" presId="urn:microsoft.com/office/officeart/2016/7/layout/VerticalDownArrowProcess"/>
    <dgm:cxn modelId="{79C6C06D-D19F-4632-8D95-12AFB610D823}" srcId="{48E1C1AE-408A-41E0-B896-64ACCC13374B}" destId="{703DEF0C-B2AB-44F1-80E5-41B30B86C040}" srcOrd="0" destOrd="0" parTransId="{7F19089C-A065-486B-8868-6931BCC758A0}" sibTransId="{5CB65FAF-5795-406D-92AA-97E854BFB0D4}"/>
    <dgm:cxn modelId="{B7627452-DF0E-4E70-B53E-EF78C7960BF4}" srcId="{A87E1C6E-D553-4E3B-A6DF-5C25CEB314E9}" destId="{65CFA086-0915-42EB-8DB9-8B2C22EDED60}" srcOrd="0" destOrd="0" parTransId="{F786C8D1-9FA5-438F-BC27-5341211D8C3F}" sibTransId="{0DD5F691-CA6F-4090-B358-BD2D57D026EE}"/>
    <dgm:cxn modelId="{6A660D73-F93A-4739-8FA8-8447B0916DFC}" type="presOf" srcId="{4526501D-24B6-472C-9324-DF5B86D045DE}" destId="{37393721-264A-4DC1-BE87-7E8D0DB7892F}" srcOrd="0" destOrd="0" presId="urn:microsoft.com/office/officeart/2016/7/layout/VerticalDownArrowProcess"/>
    <dgm:cxn modelId="{D8163A55-CEAA-40A8-84C0-25FB3C97973A}" srcId="{4526501D-24B6-472C-9324-DF5B86D045DE}" destId="{C08725AC-DDD3-40AA-BF48-6B1F7BB3F409}" srcOrd="0" destOrd="0" parTransId="{D913F1D0-1C0E-476E-82EE-DA35A68CA3E3}" sibTransId="{8F4CCE9E-A23E-48DE-8141-A37CED88C812}"/>
    <dgm:cxn modelId="{A2DF4395-A112-4750-A2E4-A0CE3555A22A}" srcId="{2A908142-48F1-4DF1-AC3A-A81069E1372E}" destId="{AB9111ED-5B04-4213-9470-21765FB22129}" srcOrd="0" destOrd="0" parTransId="{FA681677-58C3-46D2-B026-43BC70E4B067}" sibTransId="{9B7A492B-7504-4F1A-9092-E47911F76685}"/>
    <dgm:cxn modelId="{FAE3209A-02F0-4112-AD30-8671F4F40AD8}" type="presOf" srcId="{C08725AC-DDD3-40AA-BF48-6B1F7BB3F409}" destId="{AE4E08CE-8C6D-45A4-ABD9-F17571438E50}" srcOrd="0" destOrd="0" presId="urn:microsoft.com/office/officeart/2016/7/layout/VerticalDownArrowProcess"/>
    <dgm:cxn modelId="{A4945C9B-A1AC-4DF3-A2CD-6D5B7BAD9F4F}" type="presOf" srcId="{48E1C1AE-408A-41E0-B896-64ACCC13374B}" destId="{CB86A7FF-8E79-4408-9D4A-4A878E836ADD}" srcOrd="0" destOrd="0" presId="urn:microsoft.com/office/officeart/2016/7/layout/VerticalDownArrowProcess"/>
    <dgm:cxn modelId="{564E9DAC-355F-4245-B9D2-95F9F6FC9C8A}" srcId="{2A908142-48F1-4DF1-AC3A-A81069E1372E}" destId="{4526501D-24B6-472C-9324-DF5B86D045DE}" srcOrd="1" destOrd="0" parTransId="{EFA819B0-C721-4BA0-B356-00B50968A37A}" sibTransId="{C08744F9-C97C-400E-AB20-71BA60948580}"/>
    <dgm:cxn modelId="{8260B7BB-CBBB-440D-83AD-0DB8CF6C4B4F}" type="presOf" srcId="{4526501D-24B6-472C-9324-DF5B86D045DE}" destId="{3B3FCF5E-25B5-4973-AEB5-F237B7ED26C3}" srcOrd="1" destOrd="0" presId="urn:microsoft.com/office/officeart/2016/7/layout/VerticalDownArrowProcess"/>
    <dgm:cxn modelId="{F16D72BE-8827-47B8-8D00-1B8B6C00F917}" type="presOf" srcId="{AB9111ED-5B04-4213-9470-21765FB22129}" destId="{B482DF17-8AFC-493A-BECC-74C7A3288BAB}" srcOrd="0" destOrd="0" presId="urn:microsoft.com/office/officeart/2016/7/layout/VerticalDownArrowProcess"/>
    <dgm:cxn modelId="{7F91A1D5-BBB8-489A-8FE5-0A7E45B9710C}" type="presOf" srcId="{703DEF0C-B2AB-44F1-80E5-41B30B86C040}" destId="{8D69E603-22C1-4602-91D3-2F18A61E4AA5}" srcOrd="0" destOrd="0" presId="urn:microsoft.com/office/officeart/2016/7/layout/VerticalDownArrowProcess"/>
    <dgm:cxn modelId="{E775DADC-BFBC-4F2E-9F17-62E7CA04BDDF}" srcId="{2A908142-48F1-4DF1-AC3A-A81069E1372E}" destId="{A87E1C6E-D553-4E3B-A6DF-5C25CEB314E9}" srcOrd="2" destOrd="0" parTransId="{0D1B1CA6-7A68-4449-B45B-95EFC9423AF0}" sibTransId="{4CF8ABBD-3D09-4BAC-BAAF-F33076AB46CD}"/>
    <dgm:cxn modelId="{AAAB5BE1-9B7F-4D54-87FD-8559ACF759A4}" srcId="{2A908142-48F1-4DF1-AC3A-A81069E1372E}" destId="{48E1C1AE-408A-41E0-B896-64ACCC13374B}" srcOrd="3" destOrd="0" parTransId="{C87725CC-7108-412A-B4AE-75720F44FE3F}" sibTransId="{92B5CFAD-E785-4ABA-B2F4-2C26B3FBF8A9}"/>
    <dgm:cxn modelId="{AEB171E6-2567-4431-82B1-706957C7B38A}" type="presOf" srcId="{2A908142-48F1-4DF1-AC3A-A81069E1372E}" destId="{E089BDEE-3780-4D7E-8D29-5239BB5DB0A8}" srcOrd="0" destOrd="0" presId="urn:microsoft.com/office/officeart/2016/7/layout/VerticalDownArrowProcess"/>
    <dgm:cxn modelId="{D093A5F0-B40D-455F-974D-AE7EAFE4DF8A}" srcId="{AB9111ED-5B04-4213-9470-21765FB22129}" destId="{C2EC1E7E-2788-4205-A78B-8A23B56DD38B}" srcOrd="0" destOrd="0" parTransId="{447B07D2-890A-4941-A873-943A313713BF}" sibTransId="{D8713F57-35A4-4E65-BFA9-8423DBC81A5F}"/>
    <dgm:cxn modelId="{E63BFA9C-024F-4141-A5CD-D38AD78B5B26}" type="presParOf" srcId="{E089BDEE-3780-4D7E-8D29-5239BB5DB0A8}" destId="{8B4A6D70-E919-46CD-A1C6-A624C3094284}" srcOrd="0" destOrd="0" presId="urn:microsoft.com/office/officeart/2016/7/layout/VerticalDownArrowProcess"/>
    <dgm:cxn modelId="{3CC8B407-F003-429D-87E6-9AD044FFD1F4}" type="presParOf" srcId="{8B4A6D70-E919-46CD-A1C6-A624C3094284}" destId="{CB86A7FF-8E79-4408-9D4A-4A878E836ADD}" srcOrd="0" destOrd="0" presId="urn:microsoft.com/office/officeart/2016/7/layout/VerticalDownArrowProcess"/>
    <dgm:cxn modelId="{E4C46696-9B64-4C66-9A95-14210B409CD0}" type="presParOf" srcId="{8B4A6D70-E919-46CD-A1C6-A624C3094284}" destId="{8D69E603-22C1-4602-91D3-2F18A61E4AA5}" srcOrd="1" destOrd="0" presId="urn:microsoft.com/office/officeart/2016/7/layout/VerticalDownArrowProcess"/>
    <dgm:cxn modelId="{D5F36EAE-27D5-43AC-BC9E-583EDA534CE5}" type="presParOf" srcId="{E089BDEE-3780-4D7E-8D29-5239BB5DB0A8}" destId="{C8406377-83D5-48C3-A20E-1298DE29470A}" srcOrd="1" destOrd="0" presId="urn:microsoft.com/office/officeart/2016/7/layout/VerticalDownArrowProcess"/>
    <dgm:cxn modelId="{5AD2F8D9-984E-46DD-B9EE-7CB29AE852D1}" type="presParOf" srcId="{E089BDEE-3780-4D7E-8D29-5239BB5DB0A8}" destId="{0C5ED217-A266-4862-8E57-71BBCEB468F5}" srcOrd="2" destOrd="0" presId="urn:microsoft.com/office/officeart/2016/7/layout/VerticalDownArrowProcess"/>
    <dgm:cxn modelId="{05C20FEE-0CE4-4FE1-B889-33DB9D8BA583}" type="presParOf" srcId="{0C5ED217-A266-4862-8E57-71BBCEB468F5}" destId="{0C158B90-A683-4C81-A6AB-E8545FE4C83C}" srcOrd="0" destOrd="0" presId="urn:microsoft.com/office/officeart/2016/7/layout/VerticalDownArrowProcess"/>
    <dgm:cxn modelId="{799CC196-C1B8-4439-8C27-D16F49E7ADC1}" type="presParOf" srcId="{0C5ED217-A266-4862-8E57-71BBCEB468F5}" destId="{D3F661B2-DCB8-4E0F-A176-F60157F17581}" srcOrd="1" destOrd="0" presId="urn:microsoft.com/office/officeart/2016/7/layout/VerticalDownArrowProcess"/>
    <dgm:cxn modelId="{243310D5-11EB-43EC-8A5D-C169BF0A1516}" type="presParOf" srcId="{0C5ED217-A266-4862-8E57-71BBCEB468F5}" destId="{3765D8D1-4B76-4C51-B3E8-989C3FF7EAA9}" srcOrd="2" destOrd="0" presId="urn:microsoft.com/office/officeart/2016/7/layout/VerticalDownArrowProcess"/>
    <dgm:cxn modelId="{E4582A0A-0AA8-495E-B6F7-4310D9C24A54}" type="presParOf" srcId="{E089BDEE-3780-4D7E-8D29-5239BB5DB0A8}" destId="{2695DD4C-146F-49CA-B102-94F912E5A395}" srcOrd="3" destOrd="0" presId="urn:microsoft.com/office/officeart/2016/7/layout/VerticalDownArrowProcess"/>
    <dgm:cxn modelId="{082E932E-23B4-4E9B-9745-D7FE8BB37817}" type="presParOf" srcId="{E089BDEE-3780-4D7E-8D29-5239BB5DB0A8}" destId="{8A69813D-1F3C-4F62-9C9B-E52557AC746B}" srcOrd="4" destOrd="0" presId="urn:microsoft.com/office/officeart/2016/7/layout/VerticalDownArrowProcess"/>
    <dgm:cxn modelId="{3B84B7F0-770F-42E1-9B69-BF69464432D9}" type="presParOf" srcId="{8A69813D-1F3C-4F62-9C9B-E52557AC746B}" destId="{37393721-264A-4DC1-BE87-7E8D0DB7892F}" srcOrd="0" destOrd="0" presId="urn:microsoft.com/office/officeart/2016/7/layout/VerticalDownArrowProcess"/>
    <dgm:cxn modelId="{9F252C36-FB99-48A5-8959-D355B544026B}" type="presParOf" srcId="{8A69813D-1F3C-4F62-9C9B-E52557AC746B}" destId="{3B3FCF5E-25B5-4973-AEB5-F237B7ED26C3}" srcOrd="1" destOrd="0" presId="urn:microsoft.com/office/officeart/2016/7/layout/VerticalDownArrowProcess"/>
    <dgm:cxn modelId="{6202F870-6DD1-486D-B27A-815C630E0117}" type="presParOf" srcId="{8A69813D-1F3C-4F62-9C9B-E52557AC746B}" destId="{AE4E08CE-8C6D-45A4-ABD9-F17571438E50}" srcOrd="2" destOrd="0" presId="urn:microsoft.com/office/officeart/2016/7/layout/VerticalDownArrowProcess"/>
    <dgm:cxn modelId="{0123EFBB-48AF-41C4-8800-F79AD279E2BB}" type="presParOf" srcId="{E089BDEE-3780-4D7E-8D29-5239BB5DB0A8}" destId="{A96E2591-EE8C-46ED-807D-839302E8D6BB}" srcOrd="5" destOrd="0" presId="urn:microsoft.com/office/officeart/2016/7/layout/VerticalDownArrowProcess"/>
    <dgm:cxn modelId="{32737BB5-6197-49D0-821F-59C546186E02}" type="presParOf" srcId="{E089BDEE-3780-4D7E-8D29-5239BB5DB0A8}" destId="{F7AF5BB1-90A1-413C-B352-8F305119A8BE}" srcOrd="6" destOrd="0" presId="urn:microsoft.com/office/officeart/2016/7/layout/VerticalDownArrowProcess"/>
    <dgm:cxn modelId="{140D6B0D-BAF4-4F6D-8D9F-39DCB52C643E}" type="presParOf" srcId="{F7AF5BB1-90A1-413C-B352-8F305119A8BE}" destId="{B482DF17-8AFC-493A-BECC-74C7A3288BAB}" srcOrd="0" destOrd="0" presId="urn:microsoft.com/office/officeart/2016/7/layout/VerticalDownArrowProcess"/>
    <dgm:cxn modelId="{784917BE-9DA6-4B1D-8C87-68AEA8E90B1A}" type="presParOf" srcId="{F7AF5BB1-90A1-413C-B352-8F305119A8BE}" destId="{EC4A5FCB-AAFF-45DE-A94E-BFFDD500F35E}" srcOrd="1" destOrd="0" presId="urn:microsoft.com/office/officeart/2016/7/layout/VerticalDownArrowProcess"/>
    <dgm:cxn modelId="{FB576E1D-E11C-4910-B956-31F788961185}" type="presParOf" srcId="{F7AF5BB1-90A1-413C-B352-8F305119A8BE}" destId="{E6E9B2D3-B970-4F4B-8727-DECC61574B4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E7693-07E1-47F4-B8D9-900560D08E8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E7899CE-B2DC-4BCA-8854-65B6800505F8}">
      <dgm:prSet/>
      <dgm:spPr/>
      <dgm:t>
        <a:bodyPr/>
        <a:lstStyle/>
        <a:p>
          <a:r>
            <a:rPr lang="en-US" dirty="0"/>
            <a:t>Elicit</a:t>
          </a:r>
        </a:p>
      </dgm:t>
    </dgm:pt>
    <dgm:pt modelId="{D4F49868-62E9-44B1-9256-621F3A5F01BE}" type="parTrans" cxnId="{A6CF31F4-0FB5-4264-ADD4-8A41899E3571}">
      <dgm:prSet/>
      <dgm:spPr/>
      <dgm:t>
        <a:bodyPr/>
        <a:lstStyle/>
        <a:p>
          <a:endParaRPr lang="en-US"/>
        </a:p>
      </dgm:t>
    </dgm:pt>
    <dgm:pt modelId="{E666E86D-EFB2-4901-A31F-AE8B67B07A80}" type="sibTrans" cxnId="{A6CF31F4-0FB5-4264-ADD4-8A41899E3571}">
      <dgm:prSet/>
      <dgm:spPr/>
      <dgm:t>
        <a:bodyPr/>
        <a:lstStyle/>
        <a:p>
          <a:endParaRPr lang="en-US"/>
        </a:p>
      </dgm:t>
    </dgm:pt>
    <dgm:pt modelId="{7F2504E0-4691-4539-9F4C-0146371726BE}">
      <dgm:prSet/>
      <dgm:spPr/>
      <dgm:t>
        <a:bodyPr/>
        <a:lstStyle/>
        <a:p>
          <a:r>
            <a:rPr lang="en-US" b="0" i="1" dirty="0"/>
            <a:t>“May I ask what you already know?”</a:t>
          </a:r>
          <a:endParaRPr lang="en-US" dirty="0"/>
        </a:p>
      </dgm:t>
    </dgm:pt>
    <dgm:pt modelId="{1B4FEB49-F907-4AFB-9963-9F64A03B1FC7}" type="parTrans" cxnId="{C85DB22B-93F9-4AA2-A2F8-A49C4B65BF2A}">
      <dgm:prSet/>
      <dgm:spPr/>
      <dgm:t>
        <a:bodyPr/>
        <a:lstStyle/>
        <a:p>
          <a:endParaRPr lang="en-US"/>
        </a:p>
      </dgm:t>
    </dgm:pt>
    <dgm:pt modelId="{8973A8EB-0949-494E-8588-06DA1E2851CB}" type="sibTrans" cxnId="{C85DB22B-93F9-4AA2-A2F8-A49C4B65BF2A}">
      <dgm:prSet/>
      <dgm:spPr/>
      <dgm:t>
        <a:bodyPr/>
        <a:lstStyle/>
        <a:p>
          <a:endParaRPr lang="en-US"/>
        </a:p>
      </dgm:t>
    </dgm:pt>
    <dgm:pt modelId="{64D65416-19C3-415B-A158-8BAD83F22CD2}">
      <dgm:prSet/>
      <dgm:spPr/>
      <dgm:t>
        <a:bodyPr/>
        <a:lstStyle/>
        <a:p>
          <a:r>
            <a:rPr lang="en-US" dirty="0"/>
            <a:t>Share</a:t>
          </a:r>
        </a:p>
      </dgm:t>
    </dgm:pt>
    <dgm:pt modelId="{F26C4C09-7F25-403F-AEC6-1A263B8FF9BA}" type="parTrans" cxnId="{19A137D6-28A4-4430-A413-38B5ED3D30D1}">
      <dgm:prSet/>
      <dgm:spPr/>
      <dgm:t>
        <a:bodyPr/>
        <a:lstStyle/>
        <a:p>
          <a:endParaRPr lang="en-US"/>
        </a:p>
      </dgm:t>
    </dgm:pt>
    <dgm:pt modelId="{86CA31D8-10D0-45C8-9157-9C59A813B789}" type="sibTrans" cxnId="{19A137D6-28A4-4430-A413-38B5ED3D30D1}">
      <dgm:prSet/>
      <dgm:spPr/>
      <dgm:t>
        <a:bodyPr/>
        <a:lstStyle/>
        <a:p>
          <a:endParaRPr lang="en-US"/>
        </a:p>
      </dgm:t>
    </dgm:pt>
    <dgm:pt modelId="{8C484A72-A079-4C67-9050-08879CF4CB0A}">
      <dgm:prSet/>
      <dgm:spPr/>
      <dgm:t>
        <a:bodyPr/>
        <a:lstStyle/>
        <a:p>
          <a:endParaRPr lang="en-US" dirty="0"/>
        </a:p>
      </dgm:t>
    </dgm:pt>
    <dgm:pt modelId="{79C879FA-2087-44B6-8921-F039FBE68305}" type="parTrans" cxnId="{46E1190A-45C3-4634-9155-DA0912ACD51D}">
      <dgm:prSet/>
      <dgm:spPr/>
      <dgm:t>
        <a:bodyPr/>
        <a:lstStyle/>
        <a:p>
          <a:endParaRPr lang="en-US"/>
        </a:p>
      </dgm:t>
    </dgm:pt>
    <dgm:pt modelId="{8406CC44-0D05-4599-9559-7C87D303B5BB}" type="sibTrans" cxnId="{46E1190A-45C3-4634-9155-DA0912ACD51D}">
      <dgm:prSet/>
      <dgm:spPr/>
      <dgm:t>
        <a:bodyPr/>
        <a:lstStyle/>
        <a:p>
          <a:endParaRPr lang="en-US"/>
        </a:p>
      </dgm:t>
    </dgm:pt>
    <dgm:pt modelId="{6AA9D487-16B0-4B7D-83F5-A9299EEDE5C4}">
      <dgm:prSet/>
      <dgm:spPr/>
      <dgm:t>
        <a:bodyPr/>
        <a:lstStyle/>
        <a:p>
          <a:r>
            <a:rPr lang="en-US" b="0" i="1" dirty="0"/>
            <a:t>“May I give you more information?”</a:t>
          </a:r>
          <a:endParaRPr lang="en-US" i="1" dirty="0"/>
        </a:p>
      </dgm:t>
    </dgm:pt>
    <dgm:pt modelId="{470C2F41-9DA7-4B83-8BD0-047DCDDDE783}" type="parTrans" cxnId="{916BD5C7-514F-4D30-8686-61E7C5AC9B5C}">
      <dgm:prSet/>
      <dgm:spPr/>
      <dgm:t>
        <a:bodyPr/>
        <a:lstStyle/>
        <a:p>
          <a:endParaRPr lang="en-US"/>
        </a:p>
      </dgm:t>
    </dgm:pt>
    <dgm:pt modelId="{9F20C4B6-3838-4738-8FED-FF9C12E30E5C}" type="sibTrans" cxnId="{916BD5C7-514F-4D30-8686-61E7C5AC9B5C}">
      <dgm:prSet/>
      <dgm:spPr/>
      <dgm:t>
        <a:bodyPr/>
        <a:lstStyle/>
        <a:p>
          <a:endParaRPr lang="en-US"/>
        </a:p>
      </dgm:t>
    </dgm:pt>
    <dgm:pt modelId="{C31C58B1-DFEA-46DC-A9DC-ABF952C1D5EC}">
      <dgm:prSet/>
      <dgm:spPr/>
      <dgm:t>
        <a:bodyPr/>
        <a:lstStyle/>
        <a:p>
          <a:r>
            <a:rPr lang="en-US" dirty="0"/>
            <a:t>Elicit</a:t>
          </a:r>
        </a:p>
      </dgm:t>
    </dgm:pt>
    <dgm:pt modelId="{2E5BB6D3-9FC6-41F0-BE3D-08C5C2F72D99}" type="parTrans" cxnId="{2820631B-E63F-448C-9CC2-26BC4512BB89}">
      <dgm:prSet/>
      <dgm:spPr/>
      <dgm:t>
        <a:bodyPr/>
        <a:lstStyle/>
        <a:p>
          <a:endParaRPr lang="en-US"/>
        </a:p>
      </dgm:t>
    </dgm:pt>
    <dgm:pt modelId="{ACC24BA5-0341-4EEF-B920-474BE651EA2B}" type="sibTrans" cxnId="{2820631B-E63F-448C-9CC2-26BC4512BB89}">
      <dgm:prSet/>
      <dgm:spPr/>
      <dgm:t>
        <a:bodyPr/>
        <a:lstStyle/>
        <a:p>
          <a:endParaRPr lang="en-US"/>
        </a:p>
      </dgm:t>
    </dgm:pt>
    <dgm:pt modelId="{5A337309-3237-415E-AA5B-B6574284293E}">
      <dgm:prSet/>
      <dgm:spPr/>
      <dgm:t>
        <a:bodyPr/>
        <a:lstStyle/>
        <a:p>
          <a:endParaRPr lang="en-US" dirty="0"/>
        </a:p>
      </dgm:t>
    </dgm:pt>
    <dgm:pt modelId="{C9964B08-F091-4D1D-897D-1C522AB62E3F}" type="parTrans" cxnId="{5F7229A4-DB3F-402F-9128-F2E3A3BFCCF6}">
      <dgm:prSet/>
      <dgm:spPr/>
      <dgm:t>
        <a:bodyPr/>
        <a:lstStyle/>
        <a:p>
          <a:endParaRPr lang="en-US"/>
        </a:p>
      </dgm:t>
    </dgm:pt>
    <dgm:pt modelId="{B0366254-19E2-44DD-9A05-998C658A18F0}" type="sibTrans" cxnId="{5F7229A4-DB3F-402F-9128-F2E3A3BFCCF6}">
      <dgm:prSet/>
      <dgm:spPr/>
      <dgm:t>
        <a:bodyPr/>
        <a:lstStyle/>
        <a:p>
          <a:endParaRPr lang="en-US"/>
        </a:p>
      </dgm:t>
    </dgm:pt>
    <dgm:pt modelId="{FAE06D88-8696-4106-80EB-A519D97C6FBB}">
      <dgm:prSet/>
      <dgm:spPr/>
      <dgm:t>
        <a:bodyPr/>
        <a:lstStyle/>
        <a:p>
          <a:r>
            <a:rPr lang="en-US" b="0" i="1" dirty="0"/>
            <a:t>“So, what do you think of that? </a:t>
          </a:r>
          <a:endParaRPr lang="en-US" i="1" dirty="0"/>
        </a:p>
      </dgm:t>
    </dgm:pt>
    <dgm:pt modelId="{9F3AA8BA-4A1F-4210-88B9-7C9BE0D32002}" type="parTrans" cxnId="{8B87657C-D56B-414F-8805-33BCF6772F36}">
      <dgm:prSet/>
      <dgm:spPr/>
      <dgm:t>
        <a:bodyPr/>
        <a:lstStyle/>
        <a:p>
          <a:endParaRPr lang="en-US"/>
        </a:p>
      </dgm:t>
    </dgm:pt>
    <dgm:pt modelId="{4FFEECBF-3AD3-4BDC-B596-7879A8CCBCD8}" type="sibTrans" cxnId="{8B87657C-D56B-414F-8805-33BCF6772F36}">
      <dgm:prSet/>
      <dgm:spPr/>
      <dgm:t>
        <a:bodyPr/>
        <a:lstStyle/>
        <a:p>
          <a:endParaRPr lang="en-US"/>
        </a:p>
      </dgm:t>
    </dgm:pt>
    <dgm:pt modelId="{4EFFFD3E-F1EE-4AA3-9B04-898DCAAD18B7}">
      <dgm:prSet/>
      <dgm:spPr/>
      <dgm:t>
        <a:bodyPr/>
        <a:lstStyle/>
        <a:p>
          <a:r>
            <a:rPr lang="en-US" b="0" i="1" dirty="0"/>
            <a:t> “Studies show or what we know is….”</a:t>
          </a:r>
          <a:endParaRPr lang="en-US" i="1" dirty="0"/>
        </a:p>
      </dgm:t>
    </dgm:pt>
    <dgm:pt modelId="{12A609C2-5B05-4F9E-9906-0EC3E2EB7040}" type="parTrans" cxnId="{4AA3981F-5A7F-427B-AFED-BCF6404688A8}">
      <dgm:prSet/>
      <dgm:spPr/>
    </dgm:pt>
    <dgm:pt modelId="{16B21F03-CE92-423B-88C8-3C336465B78E}" type="sibTrans" cxnId="{4AA3981F-5A7F-427B-AFED-BCF6404688A8}">
      <dgm:prSet/>
      <dgm:spPr/>
    </dgm:pt>
    <dgm:pt modelId="{F7557CA4-778D-4A65-88F0-04420B80D71E}">
      <dgm:prSet/>
      <dgm:spPr/>
      <dgm:t>
        <a:bodyPr/>
        <a:lstStyle/>
        <a:p>
          <a:r>
            <a:rPr lang="en-US" b="0" i="1" dirty="0"/>
            <a:t>What is the next step for you?”</a:t>
          </a:r>
          <a:endParaRPr lang="en-US" i="1" dirty="0"/>
        </a:p>
      </dgm:t>
    </dgm:pt>
    <dgm:pt modelId="{530578A7-FDDC-4318-9EDB-F8B60B2BCF71}" type="parTrans" cxnId="{60236FFD-D269-4051-96AB-66F6D5B07704}">
      <dgm:prSet/>
      <dgm:spPr/>
    </dgm:pt>
    <dgm:pt modelId="{5AD15615-791C-4EC9-88A7-8C15C1ECB0DE}" type="sibTrans" cxnId="{60236FFD-D269-4051-96AB-66F6D5B07704}">
      <dgm:prSet/>
      <dgm:spPr/>
    </dgm:pt>
    <dgm:pt modelId="{C56BB75D-C045-45C0-B6CE-D1B4F2DBE891}" type="pres">
      <dgm:prSet presAssocID="{9EDE7693-07E1-47F4-B8D9-900560D08E89}" presName="Name0" presStyleCnt="0">
        <dgm:presLayoutVars>
          <dgm:dir/>
          <dgm:animLvl val="lvl"/>
          <dgm:resizeHandles val="exact"/>
        </dgm:presLayoutVars>
      </dgm:prSet>
      <dgm:spPr/>
    </dgm:pt>
    <dgm:pt modelId="{52113667-A05A-43C6-A7CB-7646DF29FFE6}" type="pres">
      <dgm:prSet presAssocID="{DE7899CE-B2DC-4BCA-8854-65B6800505F8}" presName="linNode" presStyleCnt="0"/>
      <dgm:spPr/>
    </dgm:pt>
    <dgm:pt modelId="{3FDBB867-B0D5-4E1D-A342-B3AB03E16616}" type="pres">
      <dgm:prSet presAssocID="{DE7899CE-B2DC-4BCA-8854-65B6800505F8}" presName="parentText" presStyleLbl="node1" presStyleIdx="0" presStyleCnt="3">
        <dgm:presLayoutVars>
          <dgm:chMax val="1"/>
          <dgm:bulletEnabled val="1"/>
        </dgm:presLayoutVars>
      </dgm:prSet>
      <dgm:spPr/>
    </dgm:pt>
    <dgm:pt modelId="{F47A7C2D-6DBB-41E7-8C72-D3287917704D}" type="pres">
      <dgm:prSet presAssocID="{DE7899CE-B2DC-4BCA-8854-65B6800505F8}" presName="descendantText" presStyleLbl="alignAccFollowNode1" presStyleIdx="0" presStyleCnt="3">
        <dgm:presLayoutVars>
          <dgm:bulletEnabled val="1"/>
        </dgm:presLayoutVars>
      </dgm:prSet>
      <dgm:spPr/>
    </dgm:pt>
    <dgm:pt modelId="{6B553D62-3E28-4B3F-9B60-A92C41388CDC}" type="pres">
      <dgm:prSet presAssocID="{E666E86D-EFB2-4901-A31F-AE8B67B07A80}" presName="sp" presStyleCnt="0"/>
      <dgm:spPr/>
    </dgm:pt>
    <dgm:pt modelId="{2DBEABA5-7B65-4ECD-BA9B-6A53815C4900}" type="pres">
      <dgm:prSet presAssocID="{64D65416-19C3-415B-A158-8BAD83F22CD2}" presName="linNode" presStyleCnt="0"/>
      <dgm:spPr/>
    </dgm:pt>
    <dgm:pt modelId="{2A13228E-7FCB-4EF5-80F5-CBAB47A67367}" type="pres">
      <dgm:prSet presAssocID="{64D65416-19C3-415B-A158-8BAD83F22CD2}" presName="parentText" presStyleLbl="node1" presStyleIdx="1" presStyleCnt="3">
        <dgm:presLayoutVars>
          <dgm:chMax val="1"/>
          <dgm:bulletEnabled val="1"/>
        </dgm:presLayoutVars>
      </dgm:prSet>
      <dgm:spPr/>
    </dgm:pt>
    <dgm:pt modelId="{CAFF1774-7ABA-4241-817F-2819440FF851}" type="pres">
      <dgm:prSet presAssocID="{64D65416-19C3-415B-A158-8BAD83F22CD2}" presName="descendantText" presStyleLbl="alignAccFollowNode1" presStyleIdx="1" presStyleCnt="3">
        <dgm:presLayoutVars>
          <dgm:bulletEnabled val="1"/>
        </dgm:presLayoutVars>
      </dgm:prSet>
      <dgm:spPr/>
    </dgm:pt>
    <dgm:pt modelId="{2359D72B-E1B8-4034-9564-67B4F347BADC}" type="pres">
      <dgm:prSet presAssocID="{86CA31D8-10D0-45C8-9157-9C59A813B789}" presName="sp" presStyleCnt="0"/>
      <dgm:spPr/>
    </dgm:pt>
    <dgm:pt modelId="{CD70120C-09BD-48E3-870D-7BD6272846B7}" type="pres">
      <dgm:prSet presAssocID="{C31C58B1-DFEA-46DC-A9DC-ABF952C1D5EC}" presName="linNode" presStyleCnt="0"/>
      <dgm:spPr/>
    </dgm:pt>
    <dgm:pt modelId="{2E18EC85-298C-4077-9E70-BFB589B062C2}" type="pres">
      <dgm:prSet presAssocID="{C31C58B1-DFEA-46DC-A9DC-ABF952C1D5EC}" presName="parentText" presStyleLbl="node1" presStyleIdx="2" presStyleCnt="3">
        <dgm:presLayoutVars>
          <dgm:chMax val="1"/>
          <dgm:bulletEnabled val="1"/>
        </dgm:presLayoutVars>
      </dgm:prSet>
      <dgm:spPr/>
    </dgm:pt>
    <dgm:pt modelId="{26AFE2AE-7CE8-4F0B-A9E9-25C999016013}" type="pres">
      <dgm:prSet presAssocID="{C31C58B1-DFEA-46DC-A9DC-ABF952C1D5EC}" presName="descendantText" presStyleLbl="alignAccFollowNode1" presStyleIdx="2" presStyleCnt="3">
        <dgm:presLayoutVars>
          <dgm:bulletEnabled val="1"/>
        </dgm:presLayoutVars>
      </dgm:prSet>
      <dgm:spPr/>
    </dgm:pt>
  </dgm:ptLst>
  <dgm:cxnLst>
    <dgm:cxn modelId="{46E1190A-45C3-4634-9155-DA0912ACD51D}" srcId="{64D65416-19C3-415B-A158-8BAD83F22CD2}" destId="{8C484A72-A079-4C67-9050-08879CF4CB0A}" srcOrd="0" destOrd="0" parTransId="{79C879FA-2087-44B6-8921-F039FBE68305}" sibTransId="{8406CC44-0D05-4599-9559-7C87D303B5BB}"/>
    <dgm:cxn modelId="{2820631B-E63F-448C-9CC2-26BC4512BB89}" srcId="{9EDE7693-07E1-47F4-B8D9-900560D08E89}" destId="{C31C58B1-DFEA-46DC-A9DC-ABF952C1D5EC}" srcOrd="2" destOrd="0" parTransId="{2E5BB6D3-9FC6-41F0-BE3D-08C5C2F72D99}" sibTransId="{ACC24BA5-0341-4EEF-B920-474BE651EA2B}"/>
    <dgm:cxn modelId="{4AA3981F-5A7F-427B-AFED-BCF6404688A8}" srcId="{64D65416-19C3-415B-A158-8BAD83F22CD2}" destId="{4EFFFD3E-F1EE-4AA3-9B04-898DCAAD18B7}" srcOrd="2" destOrd="0" parTransId="{12A609C2-5B05-4F9E-9906-0EC3E2EB7040}" sibTransId="{16B21F03-CE92-423B-88C8-3C336465B78E}"/>
    <dgm:cxn modelId="{382EAF22-9DB2-49BD-8E88-0DD5619BFCE5}" type="presOf" srcId="{DE7899CE-B2DC-4BCA-8854-65B6800505F8}" destId="{3FDBB867-B0D5-4E1D-A342-B3AB03E16616}" srcOrd="0" destOrd="0" presId="urn:microsoft.com/office/officeart/2005/8/layout/vList5"/>
    <dgm:cxn modelId="{C85DB22B-93F9-4AA2-A2F8-A49C4B65BF2A}" srcId="{DE7899CE-B2DC-4BCA-8854-65B6800505F8}" destId="{7F2504E0-4691-4539-9F4C-0146371726BE}" srcOrd="0" destOrd="0" parTransId="{1B4FEB49-F907-4AFB-9963-9F64A03B1FC7}" sibTransId="{8973A8EB-0949-494E-8588-06DA1E2851CB}"/>
    <dgm:cxn modelId="{C536E431-6DF4-4120-870B-3EF69D7EC38B}" type="presOf" srcId="{4EFFFD3E-F1EE-4AA3-9B04-898DCAAD18B7}" destId="{CAFF1774-7ABA-4241-817F-2819440FF851}" srcOrd="0" destOrd="2" presId="urn:microsoft.com/office/officeart/2005/8/layout/vList5"/>
    <dgm:cxn modelId="{FDB17538-D149-4A44-8BCD-808D02858D53}" type="presOf" srcId="{FAE06D88-8696-4106-80EB-A519D97C6FBB}" destId="{26AFE2AE-7CE8-4F0B-A9E9-25C999016013}" srcOrd="0" destOrd="1" presId="urn:microsoft.com/office/officeart/2005/8/layout/vList5"/>
    <dgm:cxn modelId="{69C4DA38-9B92-4D9F-90D4-0FA904267784}" type="presOf" srcId="{64D65416-19C3-415B-A158-8BAD83F22CD2}" destId="{2A13228E-7FCB-4EF5-80F5-CBAB47A67367}" srcOrd="0" destOrd="0" presId="urn:microsoft.com/office/officeart/2005/8/layout/vList5"/>
    <dgm:cxn modelId="{A244B15B-8A07-452E-B2D0-D8A78FD0F6F8}" type="presOf" srcId="{8C484A72-A079-4C67-9050-08879CF4CB0A}" destId="{CAFF1774-7ABA-4241-817F-2819440FF851}" srcOrd="0" destOrd="0" presId="urn:microsoft.com/office/officeart/2005/8/layout/vList5"/>
    <dgm:cxn modelId="{F830B274-8FC0-4D79-BD57-5B4D74932741}" type="presOf" srcId="{5A337309-3237-415E-AA5B-B6574284293E}" destId="{26AFE2AE-7CE8-4F0B-A9E9-25C999016013}" srcOrd="0" destOrd="0" presId="urn:microsoft.com/office/officeart/2005/8/layout/vList5"/>
    <dgm:cxn modelId="{E13CFA75-248C-4F48-A068-38B5C59A5FA3}" type="presOf" srcId="{C31C58B1-DFEA-46DC-A9DC-ABF952C1D5EC}" destId="{2E18EC85-298C-4077-9E70-BFB589B062C2}" srcOrd="0" destOrd="0" presId="urn:microsoft.com/office/officeart/2005/8/layout/vList5"/>
    <dgm:cxn modelId="{8B87657C-D56B-414F-8805-33BCF6772F36}" srcId="{C31C58B1-DFEA-46DC-A9DC-ABF952C1D5EC}" destId="{FAE06D88-8696-4106-80EB-A519D97C6FBB}" srcOrd="1" destOrd="0" parTransId="{9F3AA8BA-4A1F-4210-88B9-7C9BE0D32002}" sibTransId="{4FFEECBF-3AD3-4BDC-B596-7879A8CCBCD8}"/>
    <dgm:cxn modelId="{A620639F-269B-485C-B69D-1BBD0D8E109B}" type="presOf" srcId="{7F2504E0-4691-4539-9F4C-0146371726BE}" destId="{F47A7C2D-6DBB-41E7-8C72-D3287917704D}" srcOrd="0" destOrd="0" presId="urn:microsoft.com/office/officeart/2005/8/layout/vList5"/>
    <dgm:cxn modelId="{5F7229A4-DB3F-402F-9128-F2E3A3BFCCF6}" srcId="{C31C58B1-DFEA-46DC-A9DC-ABF952C1D5EC}" destId="{5A337309-3237-415E-AA5B-B6574284293E}" srcOrd="0" destOrd="0" parTransId="{C9964B08-F091-4D1D-897D-1C522AB62E3F}" sibTransId="{B0366254-19E2-44DD-9A05-998C658A18F0}"/>
    <dgm:cxn modelId="{916BD5C7-514F-4D30-8686-61E7C5AC9B5C}" srcId="{64D65416-19C3-415B-A158-8BAD83F22CD2}" destId="{6AA9D487-16B0-4B7D-83F5-A9299EEDE5C4}" srcOrd="1" destOrd="0" parTransId="{470C2F41-9DA7-4B83-8BD0-047DCDDDE783}" sibTransId="{9F20C4B6-3838-4738-8FED-FF9C12E30E5C}"/>
    <dgm:cxn modelId="{44CE5BCF-6965-48CF-8244-57536E4A51D6}" type="presOf" srcId="{F7557CA4-778D-4A65-88F0-04420B80D71E}" destId="{26AFE2AE-7CE8-4F0B-A9E9-25C999016013}" srcOrd="0" destOrd="2" presId="urn:microsoft.com/office/officeart/2005/8/layout/vList5"/>
    <dgm:cxn modelId="{19A137D6-28A4-4430-A413-38B5ED3D30D1}" srcId="{9EDE7693-07E1-47F4-B8D9-900560D08E89}" destId="{64D65416-19C3-415B-A158-8BAD83F22CD2}" srcOrd="1" destOrd="0" parTransId="{F26C4C09-7F25-403F-AEC6-1A263B8FF9BA}" sibTransId="{86CA31D8-10D0-45C8-9157-9C59A813B789}"/>
    <dgm:cxn modelId="{A9363BF0-58E0-42C8-8974-1229A1199029}" type="presOf" srcId="{6AA9D487-16B0-4B7D-83F5-A9299EEDE5C4}" destId="{CAFF1774-7ABA-4241-817F-2819440FF851}" srcOrd="0" destOrd="1" presId="urn:microsoft.com/office/officeart/2005/8/layout/vList5"/>
    <dgm:cxn modelId="{194D48F1-E701-4877-A3B2-99A33920C14F}" type="presOf" srcId="{9EDE7693-07E1-47F4-B8D9-900560D08E89}" destId="{C56BB75D-C045-45C0-B6CE-D1B4F2DBE891}" srcOrd="0" destOrd="0" presId="urn:microsoft.com/office/officeart/2005/8/layout/vList5"/>
    <dgm:cxn modelId="{A6CF31F4-0FB5-4264-ADD4-8A41899E3571}" srcId="{9EDE7693-07E1-47F4-B8D9-900560D08E89}" destId="{DE7899CE-B2DC-4BCA-8854-65B6800505F8}" srcOrd="0" destOrd="0" parTransId="{D4F49868-62E9-44B1-9256-621F3A5F01BE}" sibTransId="{E666E86D-EFB2-4901-A31F-AE8B67B07A80}"/>
    <dgm:cxn modelId="{60236FFD-D269-4051-96AB-66F6D5B07704}" srcId="{C31C58B1-DFEA-46DC-A9DC-ABF952C1D5EC}" destId="{F7557CA4-778D-4A65-88F0-04420B80D71E}" srcOrd="2" destOrd="0" parTransId="{530578A7-FDDC-4318-9EDB-F8B60B2BCF71}" sibTransId="{5AD15615-791C-4EC9-88A7-8C15C1ECB0DE}"/>
    <dgm:cxn modelId="{F4A69CD3-5D23-41E2-A514-8D12750A0973}" type="presParOf" srcId="{C56BB75D-C045-45C0-B6CE-D1B4F2DBE891}" destId="{52113667-A05A-43C6-A7CB-7646DF29FFE6}" srcOrd="0" destOrd="0" presId="urn:microsoft.com/office/officeart/2005/8/layout/vList5"/>
    <dgm:cxn modelId="{15D678D6-25BC-4D3D-B48F-70A634E9B930}" type="presParOf" srcId="{52113667-A05A-43C6-A7CB-7646DF29FFE6}" destId="{3FDBB867-B0D5-4E1D-A342-B3AB03E16616}" srcOrd="0" destOrd="0" presId="urn:microsoft.com/office/officeart/2005/8/layout/vList5"/>
    <dgm:cxn modelId="{4C55EDD8-3F0D-40A2-8860-565210DC2A6A}" type="presParOf" srcId="{52113667-A05A-43C6-A7CB-7646DF29FFE6}" destId="{F47A7C2D-6DBB-41E7-8C72-D3287917704D}" srcOrd="1" destOrd="0" presId="urn:microsoft.com/office/officeart/2005/8/layout/vList5"/>
    <dgm:cxn modelId="{9F413CE6-0DCB-40CF-9F8F-C184B8430DCE}" type="presParOf" srcId="{C56BB75D-C045-45C0-B6CE-D1B4F2DBE891}" destId="{6B553D62-3E28-4B3F-9B60-A92C41388CDC}" srcOrd="1" destOrd="0" presId="urn:microsoft.com/office/officeart/2005/8/layout/vList5"/>
    <dgm:cxn modelId="{52256200-F85A-44BF-8245-6C786EF8F45F}" type="presParOf" srcId="{C56BB75D-C045-45C0-B6CE-D1B4F2DBE891}" destId="{2DBEABA5-7B65-4ECD-BA9B-6A53815C4900}" srcOrd="2" destOrd="0" presId="urn:microsoft.com/office/officeart/2005/8/layout/vList5"/>
    <dgm:cxn modelId="{31152260-CACB-4BD3-B35E-2F59FF662F52}" type="presParOf" srcId="{2DBEABA5-7B65-4ECD-BA9B-6A53815C4900}" destId="{2A13228E-7FCB-4EF5-80F5-CBAB47A67367}" srcOrd="0" destOrd="0" presId="urn:microsoft.com/office/officeart/2005/8/layout/vList5"/>
    <dgm:cxn modelId="{8AE29CDB-B087-4237-B91C-BCA8BBD142C0}" type="presParOf" srcId="{2DBEABA5-7B65-4ECD-BA9B-6A53815C4900}" destId="{CAFF1774-7ABA-4241-817F-2819440FF851}" srcOrd="1" destOrd="0" presId="urn:microsoft.com/office/officeart/2005/8/layout/vList5"/>
    <dgm:cxn modelId="{CE4E83E7-1A8F-44C8-9A54-FB1131579CEA}" type="presParOf" srcId="{C56BB75D-C045-45C0-B6CE-D1B4F2DBE891}" destId="{2359D72B-E1B8-4034-9564-67B4F347BADC}" srcOrd="3" destOrd="0" presId="urn:microsoft.com/office/officeart/2005/8/layout/vList5"/>
    <dgm:cxn modelId="{EFF99696-CAFB-4E89-9BC3-7C8F186C09A8}" type="presParOf" srcId="{C56BB75D-C045-45C0-B6CE-D1B4F2DBE891}" destId="{CD70120C-09BD-48E3-870D-7BD6272846B7}" srcOrd="4" destOrd="0" presId="urn:microsoft.com/office/officeart/2005/8/layout/vList5"/>
    <dgm:cxn modelId="{8E94146F-2777-4A69-8DCA-38663BB8AF1B}" type="presParOf" srcId="{CD70120C-09BD-48E3-870D-7BD6272846B7}" destId="{2E18EC85-298C-4077-9E70-BFB589B062C2}" srcOrd="0" destOrd="0" presId="urn:microsoft.com/office/officeart/2005/8/layout/vList5"/>
    <dgm:cxn modelId="{CE6BECED-2B69-4B53-A7D0-A4AC4656DC58}" type="presParOf" srcId="{CD70120C-09BD-48E3-870D-7BD6272846B7}" destId="{26AFE2AE-7CE8-4F0B-A9E9-25C9990160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F2FDF-3543-469F-9A67-AA2C8AF8D3C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364A88D-2E7E-48BD-AAE7-20BED260E43C}">
      <dgm:prSet custT="1"/>
      <dgm:spPr/>
      <dgm:t>
        <a:bodyPr/>
        <a:lstStyle/>
        <a:p>
          <a:r>
            <a:rPr lang="en-US" sz="3600" dirty="0"/>
            <a:t>R</a:t>
          </a:r>
        </a:p>
      </dgm:t>
    </dgm:pt>
    <dgm:pt modelId="{6C83C1B7-3F87-4CF2-AE92-02CA4503914F}" type="parTrans" cxnId="{30C2784C-6284-4E09-A5FC-F7AEC00A80F5}">
      <dgm:prSet/>
      <dgm:spPr/>
      <dgm:t>
        <a:bodyPr/>
        <a:lstStyle/>
        <a:p>
          <a:endParaRPr lang="en-US"/>
        </a:p>
      </dgm:t>
    </dgm:pt>
    <dgm:pt modelId="{72960ADA-A655-48C5-8691-270F89CF4A45}" type="sibTrans" cxnId="{30C2784C-6284-4E09-A5FC-F7AEC00A80F5}">
      <dgm:prSet/>
      <dgm:spPr/>
      <dgm:t>
        <a:bodyPr/>
        <a:lstStyle/>
        <a:p>
          <a:endParaRPr lang="en-US"/>
        </a:p>
      </dgm:t>
    </dgm:pt>
    <dgm:pt modelId="{D31782C6-BDB7-4D07-B3D2-CB7C15E82EEC}">
      <dgm:prSet/>
      <dgm:spPr/>
      <dgm:t>
        <a:bodyPr/>
        <a:lstStyle/>
        <a:p>
          <a:r>
            <a:rPr lang="en-US" dirty="0"/>
            <a:t>RESIST TELLING THEM WHAT TO DO</a:t>
          </a:r>
        </a:p>
      </dgm:t>
    </dgm:pt>
    <dgm:pt modelId="{98A4A883-D05D-48E5-B259-25983B22CB87}" type="parTrans" cxnId="{DF707D23-51A6-465E-9A75-E8883C1DB03D}">
      <dgm:prSet/>
      <dgm:spPr/>
      <dgm:t>
        <a:bodyPr/>
        <a:lstStyle/>
        <a:p>
          <a:endParaRPr lang="en-US"/>
        </a:p>
      </dgm:t>
    </dgm:pt>
    <dgm:pt modelId="{F7420E7E-216F-4A5D-81CC-6182C26D36F5}" type="sibTrans" cxnId="{DF707D23-51A6-465E-9A75-E8883C1DB03D}">
      <dgm:prSet/>
      <dgm:spPr/>
      <dgm:t>
        <a:bodyPr/>
        <a:lstStyle/>
        <a:p>
          <a:endParaRPr lang="en-US"/>
        </a:p>
      </dgm:t>
    </dgm:pt>
    <dgm:pt modelId="{7DC586BF-F804-46EA-B142-E0F1FBEB7F63}">
      <dgm:prSet custT="1"/>
      <dgm:spPr/>
      <dgm:t>
        <a:bodyPr/>
        <a:lstStyle/>
        <a:p>
          <a:r>
            <a:rPr lang="en-US" sz="3600" dirty="0"/>
            <a:t>U</a:t>
          </a:r>
        </a:p>
      </dgm:t>
    </dgm:pt>
    <dgm:pt modelId="{13DFC13F-BA3F-4829-BEF6-174611BB01F6}" type="parTrans" cxnId="{A7A44C09-5A0A-4CB2-BCCC-94273FB3764D}">
      <dgm:prSet/>
      <dgm:spPr/>
      <dgm:t>
        <a:bodyPr/>
        <a:lstStyle/>
        <a:p>
          <a:endParaRPr lang="en-US"/>
        </a:p>
      </dgm:t>
    </dgm:pt>
    <dgm:pt modelId="{3ACB8F9D-10AE-4833-877C-1A53B06FEF2D}" type="sibTrans" cxnId="{A7A44C09-5A0A-4CB2-BCCC-94273FB3764D}">
      <dgm:prSet/>
      <dgm:spPr/>
      <dgm:t>
        <a:bodyPr/>
        <a:lstStyle/>
        <a:p>
          <a:endParaRPr lang="en-US"/>
        </a:p>
      </dgm:t>
    </dgm:pt>
    <dgm:pt modelId="{F08D2B2F-D746-4E18-AF68-67319EA50255}">
      <dgm:prSet/>
      <dgm:spPr/>
      <dgm:t>
        <a:bodyPr/>
        <a:lstStyle/>
        <a:p>
          <a:r>
            <a:rPr lang="en-US" dirty="0"/>
            <a:t>UNDERSTAND THEIR MOTIVATIONS</a:t>
          </a:r>
        </a:p>
      </dgm:t>
    </dgm:pt>
    <dgm:pt modelId="{DE033280-13C2-4234-94C4-12C16BCF2FA4}" type="parTrans" cxnId="{201E14CF-38EC-40CF-B6CC-816BF18177A5}">
      <dgm:prSet/>
      <dgm:spPr/>
      <dgm:t>
        <a:bodyPr/>
        <a:lstStyle/>
        <a:p>
          <a:endParaRPr lang="en-US"/>
        </a:p>
      </dgm:t>
    </dgm:pt>
    <dgm:pt modelId="{CF2FDC02-ED0B-4174-965E-4A6835C50482}" type="sibTrans" cxnId="{201E14CF-38EC-40CF-B6CC-816BF18177A5}">
      <dgm:prSet/>
      <dgm:spPr/>
      <dgm:t>
        <a:bodyPr/>
        <a:lstStyle/>
        <a:p>
          <a:endParaRPr lang="en-US"/>
        </a:p>
      </dgm:t>
    </dgm:pt>
    <dgm:pt modelId="{1557595C-9D07-4673-B0EC-1030E4CC6C06}">
      <dgm:prSet custT="1"/>
      <dgm:spPr/>
      <dgm:t>
        <a:bodyPr/>
        <a:lstStyle/>
        <a:p>
          <a:r>
            <a:rPr lang="en-US" sz="3600" dirty="0"/>
            <a:t>L</a:t>
          </a:r>
        </a:p>
      </dgm:t>
    </dgm:pt>
    <dgm:pt modelId="{2F17176D-C0FD-4D89-84B5-0BB3E0FAC967}" type="parTrans" cxnId="{5D481120-9320-4CA8-836E-0464091B9E4B}">
      <dgm:prSet/>
      <dgm:spPr/>
      <dgm:t>
        <a:bodyPr/>
        <a:lstStyle/>
        <a:p>
          <a:endParaRPr lang="en-US"/>
        </a:p>
      </dgm:t>
    </dgm:pt>
    <dgm:pt modelId="{C2889FC7-7B86-4E51-9472-5F967C0178B1}" type="sibTrans" cxnId="{5D481120-9320-4CA8-836E-0464091B9E4B}">
      <dgm:prSet/>
      <dgm:spPr/>
      <dgm:t>
        <a:bodyPr/>
        <a:lstStyle/>
        <a:p>
          <a:endParaRPr lang="en-US"/>
        </a:p>
      </dgm:t>
    </dgm:pt>
    <dgm:pt modelId="{BC96B5FA-A418-4423-8154-7561DCFEA799}">
      <dgm:prSet/>
      <dgm:spPr/>
      <dgm:t>
        <a:bodyPr/>
        <a:lstStyle/>
        <a:p>
          <a:r>
            <a:rPr lang="en-US" dirty="0"/>
            <a:t>LISTEN WITH EMPATHY</a:t>
          </a:r>
        </a:p>
      </dgm:t>
    </dgm:pt>
    <dgm:pt modelId="{4FFC806F-CC08-409C-BF5E-3A1569099EF5}" type="parTrans" cxnId="{E89B6250-9C4F-4C3D-8997-E899DB601F92}">
      <dgm:prSet/>
      <dgm:spPr/>
      <dgm:t>
        <a:bodyPr/>
        <a:lstStyle/>
        <a:p>
          <a:endParaRPr lang="en-US"/>
        </a:p>
      </dgm:t>
    </dgm:pt>
    <dgm:pt modelId="{9C6FDF00-0637-471E-B210-69DAA7B7147D}" type="sibTrans" cxnId="{E89B6250-9C4F-4C3D-8997-E899DB601F92}">
      <dgm:prSet/>
      <dgm:spPr/>
      <dgm:t>
        <a:bodyPr/>
        <a:lstStyle/>
        <a:p>
          <a:endParaRPr lang="en-US"/>
        </a:p>
      </dgm:t>
    </dgm:pt>
    <dgm:pt modelId="{89F1977C-6470-4EE3-B847-B181101555F9}">
      <dgm:prSet custT="1"/>
      <dgm:spPr/>
      <dgm:t>
        <a:bodyPr/>
        <a:lstStyle/>
        <a:p>
          <a:r>
            <a:rPr lang="en-US" sz="3600" dirty="0"/>
            <a:t>E</a:t>
          </a:r>
        </a:p>
      </dgm:t>
    </dgm:pt>
    <dgm:pt modelId="{0983D690-1978-4C8B-AC72-8E9059630C64}" type="parTrans" cxnId="{2EF28E7D-FA94-4BE9-B31B-EDC98A999D9F}">
      <dgm:prSet/>
      <dgm:spPr/>
      <dgm:t>
        <a:bodyPr/>
        <a:lstStyle/>
        <a:p>
          <a:endParaRPr lang="en-US"/>
        </a:p>
      </dgm:t>
    </dgm:pt>
    <dgm:pt modelId="{4F519D5B-176F-4B02-8CCB-7512343BF1A6}" type="sibTrans" cxnId="{2EF28E7D-FA94-4BE9-B31B-EDC98A999D9F}">
      <dgm:prSet/>
      <dgm:spPr/>
      <dgm:t>
        <a:bodyPr/>
        <a:lstStyle/>
        <a:p>
          <a:endParaRPr lang="en-US"/>
        </a:p>
      </dgm:t>
    </dgm:pt>
    <dgm:pt modelId="{5493899D-A37F-4A85-934F-51B15EFE7C53}">
      <dgm:prSet/>
      <dgm:spPr/>
      <dgm:t>
        <a:bodyPr/>
        <a:lstStyle/>
        <a:p>
          <a:r>
            <a:rPr lang="en-US" dirty="0"/>
            <a:t>EMPOWER THEM</a:t>
          </a:r>
        </a:p>
      </dgm:t>
    </dgm:pt>
    <dgm:pt modelId="{FF9E98AF-D1E6-4CD8-BE84-43A705DA175B}" type="parTrans" cxnId="{CA89D6A7-7DB0-4419-B14E-A602696CFFE7}">
      <dgm:prSet/>
      <dgm:spPr/>
      <dgm:t>
        <a:bodyPr/>
        <a:lstStyle/>
        <a:p>
          <a:endParaRPr lang="en-US"/>
        </a:p>
      </dgm:t>
    </dgm:pt>
    <dgm:pt modelId="{1BAC9282-92BC-44A4-B92D-5F2BDF09D748}" type="sibTrans" cxnId="{CA89D6A7-7DB0-4419-B14E-A602696CFFE7}">
      <dgm:prSet/>
      <dgm:spPr/>
      <dgm:t>
        <a:bodyPr/>
        <a:lstStyle/>
        <a:p>
          <a:endParaRPr lang="en-US"/>
        </a:p>
      </dgm:t>
    </dgm:pt>
    <dgm:pt modelId="{145BC032-8346-44EA-A742-76BEBD00B475}" type="pres">
      <dgm:prSet presAssocID="{804F2FDF-3543-469F-9A67-AA2C8AF8D3C2}" presName="linear" presStyleCnt="0">
        <dgm:presLayoutVars>
          <dgm:dir/>
          <dgm:animLvl val="lvl"/>
          <dgm:resizeHandles val="exact"/>
        </dgm:presLayoutVars>
      </dgm:prSet>
      <dgm:spPr/>
    </dgm:pt>
    <dgm:pt modelId="{1EC54982-8337-4DB9-AD9A-0C831C091CB3}" type="pres">
      <dgm:prSet presAssocID="{3364A88D-2E7E-48BD-AAE7-20BED260E43C}" presName="parentLin" presStyleCnt="0"/>
      <dgm:spPr/>
    </dgm:pt>
    <dgm:pt modelId="{CD489C1F-D157-46B9-BB80-97DCF827DA8F}" type="pres">
      <dgm:prSet presAssocID="{3364A88D-2E7E-48BD-AAE7-20BED260E43C}" presName="parentLeftMargin" presStyleLbl="node1" presStyleIdx="0" presStyleCnt="4"/>
      <dgm:spPr/>
    </dgm:pt>
    <dgm:pt modelId="{1CE895B2-E300-4FA1-A40F-06BA92F42B64}" type="pres">
      <dgm:prSet presAssocID="{3364A88D-2E7E-48BD-AAE7-20BED260E43C}" presName="parentText" presStyleLbl="node1" presStyleIdx="0" presStyleCnt="4">
        <dgm:presLayoutVars>
          <dgm:chMax val="0"/>
          <dgm:bulletEnabled val="1"/>
        </dgm:presLayoutVars>
      </dgm:prSet>
      <dgm:spPr/>
    </dgm:pt>
    <dgm:pt modelId="{EE99D89D-C3E0-4B97-8C9E-4611A961F16B}" type="pres">
      <dgm:prSet presAssocID="{3364A88D-2E7E-48BD-AAE7-20BED260E43C}" presName="negativeSpace" presStyleCnt="0"/>
      <dgm:spPr/>
    </dgm:pt>
    <dgm:pt modelId="{D243F5B7-5B34-41B2-8A84-50C01E74AD1B}" type="pres">
      <dgm:prSet presAssocID="{3364A88D-2E7E-48BD-AAE7-20BED260E43C}" presName="childText" presStyleLbl="conFgAcc1" presStyleIdx="0" presStyleCnt="4">
        <dgm:presLayoutVars>
          <dgm:bulletEnabled val="1"/>
        </dgm:presLayoutVars>
      </dgm:prSet>
      <dgm:spPr/>
    </dgm:pt>
    <dgm:pt modelId="{21785B8D-8D05-4834-B56E-B9017AAC14E4}" type="pres">
      <dgm:prSet presAssocID="{72960ADA-A655-48C5-8691-270F89CF4A45}" presName="spaceBetweenRectangles" presStyleCnt="0"/>
      <dgm:spPr/>
    </dgm:pt>
    <dgm:pt modelId="{B66212B7-C09B-4CAD-9A49-70313ED99E57}" type="pres">
      <dgm:prSet presAssocID="{7DC586BF-F804-46EA-B142-E0F1FBEB7F63}" presName="parentLin" presStyleCnt="0"/>
      <dgm:spPr/>
    </dgm:pt>
    <dgm:pt modelId="{C5671C4E-0E26-4C23-996B-52995B2661FE}" type="pres">
      <dgm:prSet presAssocID="{7DC586BF-F804-46EA-B142-E0F1FBEB7F63}" presName="parentLeftMargin" presStyleLbl="node1" presStyleIdx="0" presStyleCnt="4"/>
      <dgm:spPr/>
    </dgm:pt>
    <dgm:pt modelId="{6BA339A2-F797-44AE-AA06-62AE50AE4819}" type="pres">
      <dgm:prSet presAssocID="{7DC586BF-F804-46EA-B142-E0F1FBEB7F63}" presName="parentText" presStyleLbl="node1" presStyleIdx="1" presStyleCnt="4">
        <dgm:presLayoutVars>
          <dgm:chMax val="0"/>
          <dgm:bulletEnabled val="1"/>
        </dgm:presLayoutVars>
      </dgm:prSet>
      <dgm:spPr/>
    </dgm:pt>
    <dgm:pt modelId="{F9A50A41-3DBD-4A44-B21D-EB671D314230}" type="pres">
      <dgm:prSet presAssocID="{7DC586BF-F804-46EA-B142-E0F1FBEB7F63}" presName="negativeSpace" presStyleCnt="0"/>
      <dgm:spPr/>
    </dgm:pt>
    <dgm:pt modelId="{70DB02A7-7AA5-44B5-842F-AFCE36728E67}" type="pres">
      <dgm:prSet presAssocID="{7DC586BF-F804-46EA-B142-E0F1FBEB7F63}" presName="childText" presStyleLbl="conFgAcc1" presStyleIdx="1" presStyleCnt="4">
        <dgm:presLayoutVars>
          <dgm:bulletEnabled val="1"/>
        </dgm:presLayoutVars>
      </dgm:prSet>
      <dgm:spPr/>
    </dgm:pt>
    <dgm:pt modelId="{BEF8EB4D-6000-4CAE-A4B0-5E8FED648ADC}" type="pres">
      <dgm:prSet presAssocID="{3ACB8F9D-10AE-4833-877C-1A53B06FEF2D}" presName="spaceBetweenRectangles" presStyleCnt="0"/>
      <dgm:spPr/>
    </dgm:pt>
    <dgm:pt modelId="{22AF420B-9F02-40BE-8B9B-2EE6B01593CB}" type="pres">
      <dgm:prSet presAssocID="{1557595C-9D07-4673-B0EC-1030E4CC6C06}" presName="parentLin" presStyleCnt="0"/>
      <dgm:spPr/>
    </dgm:pt>
    <dgm:pt modelId="{884C1639-97E7-4CD2-9196-609F191AC312}" type="pres">
      <dgm:prSet presAssocID="{1557595C-9D07-4673-B0EC-1030E4CC6C06}" presName="parentLeftMargin" presStyleLbl="node1" presStyleIdx="1" presStyleCnt="4"/>
      <dgm:spPr/>
    </dgm:pt>
    <dgm:pt modelId="{F50BA4D2-4204-4E27-9518-8EC86BB88C2E}" type="pres">
      <dgm:prSet presAssocID="{1557595C-9D07-4673-B0EC-1030E4CC6C06}" presName="parentText" presStyleLbl="node1" presStyleIdx="2" presStyleCnt="4">
        <dgm:presLayoutVars>
          <dgm:chMax val="0"/>
          <dgm:bulletEnabled val="1"/>
        </dgm:presLayoutVars>
      </dgm:prSet>
      <dgm:spPr/>
    </dgm:pt>
    <dgm:pt modelId="{4C929EEC-599F-49F9-8424-D37CB3DDCC10}" type="pres">
      <dgm:prSet presAssocID="{1557595C-9D07-4673-B0EC-1030E4CC6C06}" presName="negativeSpace" presStyleCnt="0"/>
      <dgm:spPr/>
    </dgm:pt>
    <dgm:pt modelId="{91A7E560-372D-42BB-9072-AA4E07627193}" type="pres">
      <dgm:prSet presAssocID="{1557595C-9D07-4673-B0EC-1030E4CC6C06}" presName="childText" presStyleLbl="conFgAcc1" presStyleIdx="2" presStyleCnt="4">
        <dgm:presLayoutVars>
          <dgm:bulletEnabled val="1"/>
        </dgm:presLayoutVars>
      </dgm:prSet>
      <dgm:spPr/>
    </dgm:pt>
    <dgm:pt modelId="{BBC507A8-4D35-4BCA-A94A-598DD1C64849}" type="pres">
      <dgm:prSet presAssocID="{C2889FC7-7B86-4E51-9472-5F967C0178B1}" presName="spaceBetweenRectangles" presStyleCnt="0"/>
      <dgm:spPr/>
    </dgm:pt>
    <dgm:pt modelId="{AF6589B0-0F48-4A95-8551-879743635CB3}" type="pres">
      <dgm:prSet presAssocID="{89F1977C-6470-4EE3-B847-B181101555F9}" presName="parentLin" presStyleCnt="0"/>
      <dgm:spPr/>
    </dgm:pt>
    <dgm:pt modelId="{5AAE0A10-3379-42A2-9FDA-B6083C2A1217}" type="pres">
      <dgm:prSet presAssocID="{89F1977C-6470-4EE3-B847-B181101555F9}" presName="parentLeftMargin" presStyleLbl="node1" presStyleIdx="2" presStyleCnt="4"/>
      <dgm:spPr/>
    </dgm:pt>
    <dgm:pt modelId="{0CBBFEEC-DC31-4153-89A3-08F05F874E7F}" type="pres">
      <dgm:prSet presAssocID="{89F1977C-6470-4EE3-B847-B181101555F9}" presName="parentText" presStyleLbl="node1" presStyleIdx="3" presStyleCnt="4" custLinFactNeighborX="-13627" custLinFactNeighborY="-542">
        <dgm:presLayoutVars>
          <dgm:chMax val="0"/>
          <dgm:bulletEnabled val="1"/>
        </dgm:presLayoutVars>
      </dgm:prSet>
      <dgm:spPr/>
    </dgm:pt>
    <dgm:pt modelId="{C2A24B68-C79E-4A49-9EB5-6E0D098E8C1E}" type="pres">
      <dgm:prSet presAssocID="{89F1977C-6470-4EE3-B847-B181101555F9}" presName="negativeSpace" presStyleCnt="0"/>
      <dgm:spPr/>
    </dgm:pt>
    <dgm:pt modelId="{58BA1FED-532B-4F10-A904-EB2924469F7B}" type="pres">
      <dgm:prSet presAssocID="{89F1977C-6470-4EE3-B847-B181101555F9}" presName="childText" presStyleLbl="conFgAcc1" presStyleIdx="3" presStyleCnt="4">
        <dgm:presLayoutVars>
          <dgm:bulletEnabled val="1"/>
        </dgm:presLayoutVars>
      </dgm:prSet>
      <dgm:spPr/>
    </dgm:pt>
  </dgm:ptLst>
  <dgm:cxnLst>
    <dgm:cxn modelId="{A7A44C09-5A0A-4CB2-BCCC-94273FB3764D}" srcId="{804F2FDF-3543-469F-9A67-AA2C8AF8D3C2}" destId="{7DC586BF-F804-46EA-B142-E0F1FBEB7F63}" srcOrd="1" destOrd="0" parTransId="{13DFC13F-BA3F-4829-BEF6-174611BB01F6}" sibTransId="{3ACB8F9D-10AE-4833-877C-1A53B06FEF2D}"/>
    <dgm:cxn modelId="{E8979009-0AE7-4AA7-8018-D5963B77E4CE}" type="presOf" srcId="{89F1977C-6470-4EE3-B847-B181101555F9}" destId="{0CBBFEEC-DC31-4153-89A3-08F05F874E7F}" srcOrd="1" destOrd="0" presId="urn:microsoft.com/office/officeart/2005/8/layout/list1"/>
    <dgm:cxn modelId="{1A014113-7F18-4932-8BA1-F96F3B30A933}" type="presOf" srcId="{3364A88D-2E7E-48BD-AAE7-20BED260E43C}" destId="{1CE895B2-E300-4FA1-A40F-06BA92F42B64}" srcOrd="1" destOrd="0" presId="urn:microsoft.com/office/officeart/2005/8/layout/list1"/>
    <dgm:cxn modelId="{5D481120-9320-4CA8-836E-0464091B9E4B}" srcId="{804F2FDF-3543-469F-9A67-AA2C8AF8D3C2}" destId="{1557595C-9D07-4673-B0EC-1030E4CC6C06}" srcOrd="2" destOrd="0" parTransId="{2F17176D-C0FD-4D89-84B5-0BB3E0FAC967}" sibTransId="{C2889FC7-7B86-4E51-9472-5F967C0178B1}"/>
    <dgm:cxn modelId="{DF707D23-51A6-465E-9A75-E8883C1DB03D}" srcId="{3364A88D-2E7E-48BD-AAE7-20BED260E43C}" destId="{D31782C6-BDB7-4D07-B3D2-CB7C15E82EEC}" srcOrd="0" destOrd="0" parTransId="{98A4A883-D05D-48E5-B259-25983B22CB87}" sibTransId="{F7420E7E-216F-4A5D-81CC-6182C26D36F5}"/>
    <dgm:cxn modelId="{18BFF523-83E2-4F85-AE0A-076AE4C668BB}" type="presOf" srcId="{7DC586BF-F804-46EA-B142-E0F1FBEB7F63}" destId="{C5671C4E-0E26-4C23-996B-52995B2661FE}" srcOrd="0" destOrd="0" presId="urn:microsoft.com/office/officeart/2005/8/layout/list1"/>
    <dgm:cxn modelId="{FD99F23D-78C8-47BE-A09F-E0469560AC9C}" type="presOf" srcId="{3364A88D-2E7E-48BD-AAE7-20BED260E43C}" destId="{CD489C1F-D157-46B9-BB80-97DCF827DA8F}" srcOrd="0" destOrd="0" presId="urn:microsoft.com/office/officeart/2005/8/layout/list1"/>
    <dgm:cxn modelId="{30C2784C-6284-4E09-A5FC-F7AEC00A80F5}" srcId="{804F2FDF-3543-469F-9A67-AA2C8AF8D3C2}" destId="{3364A88D-2E7E-48BD-AAE7-20BED260E43C}" srcOrd="0" destOrd="0" parTransId="{6C83C1B7-3F87-4CF2-AE92-02CA4503914F}" sibTransId="{72960ADA-A655-48C5-8691-270F89CF4A45}"/>
    <dgm:cxn modelId="{B91F6170-61A4-4BAF-8F18-128FAF3F2998}" type="presOf" srcId="{D31782C6-BDB7-4D07-B3D2-CB7C15E82EEC}" destId="{D243F5B7-5B34-41B2-8A84-50C01E74AD1B}" srcOrd="0" destOrd="0" presId="urn:microsoft.com/office/officeart/2005/8/layout/list1"/>
    <dgm:cxn modelId="{E89B6250-9C4F-4C3D-8997-E899DB601F92}" srcId="{1557595C-9D07-4673-B0EC-1030E4CC6C06}" destId="{BC96B5FA-A418-4423-8154-7561DCFEA799}" srcOrd="0" destOrd="0" parTransId="{4FFC806F-CC08-409C-BF5E-3A1569099EF5}" sibTransId="{9C6FDF00-0637-471E-B210-69DAA7B7147D}"/>
    <dgm:cxn modelId="{7105B272-BED5-4F49-870F-472F7A2BE355}" type="presOf" srcId="{F08D2B2F-D746-4E18-AF68-67319EA50255}" destId="{70DB02A7-7AA5-44B5-842F-AFCE36728E67}" srcOrd="0" destOrd="0" presId="urn:microsoft.com/office/officeart/2005/8/layout/list1"/>
    <dgm:cxn modelId="{33CAB05A-8B68-4C1D-BFE0-940CDCAC5A4D}" type="presOf" srcId="{7DC586BF-F804-46EA-B142-E0F1FBEB7F63}" destId="{6BA339A2-F797-44AE-AA06-62AE50AE4819}" srcOrd="1" destOrd="0" presId="urn:microsoft.com/office/officeart/2005/8/layout/list1"/>
    <dgm:cxn modelId="{D706E77B-9BF7-47B1-8ABA-0BC2500E439E}" type="presOf" srcId="{89F1977C-6470-4EE3-B847-B181101555F9}" destId="{5AAE0A10-3379-42A2-9FDA-B6083C2A1217}" srcOrd="0" destOrd="0" presId="urn:microsoft.com/office/officeart/2005/8/layout/list1"/>
    <dgm:cxn modelId="{2EF28E7D-FA94-4BE9-B31B-EDC98A999D9F}" srcId="{804F2FDF-3543-469F-9A67-AA2C8AF8D3C2}" destId="{89F1977C-6470-4EE3-B847-B181101555F9}" srcOrd="3" destOrd="0" parTransId="{0983D690-1978-4C8B-AC72-8E9059630C64}" sibTransId="{4F519D5B-176F-4B02-8CCB-7512343BF1A6}"/>
    <dgm:cxn modelId="{C2E43B89-ECFB-4DC6-B2C6-5923CC58D9BB}" type="presOf" srcId="{5493899D-A37F-4A85-934F-51B15EFE7C53}" destId="{58BA1FED-532B-4F10-A904-EB2924469F7B}" srcOrd="0" destOrd="0" presId="urn:microsoft.com/office/officeart/2005/8/layout/list1"/>
    <dgm:cxn modelId="{599F24A1-F281-4C56-A9FC-C6B151E9A178}" type="presOf" srcId="{1557595C-9D07-4673-B0EC-1030E4CC6C06}" destId="{884C1639-97E7-4CD2-9196-609F191AC312}" srcOrd="0" destOrd="0" presId="urn:microsoft.com/office/officeart/2005/8/layout/list1"/>
    <dgm:cxn modelId="{70E5C1A5-AE33-44A1-B419-ED7E4ACA8B98}" type="presOf" srcId="{1557595C-9D07-4673-B0EC-1030E4CC6C06}" destId="{F50BA4D2-4204-4E27-9518-8EC86BB88C2E}" srcOrd="1" destOrd="0" presId="urn:microsoft.com/office/officeart/2005/8/layout/list1"/>
    <dgm:cxn modelId="{CA89D6A7-7DB0-4419-B14E-A602696CFFE7}" srcId="{89F1977C-6470-4EE3-B847-B181101555F9}" destId="{5493899D-A37F-4A85-934F-51B15EFE7C53}" srcOrd="0" destOrd="0" parTransId="{FF9E98AF-D1E6-4CD8-BE84-43A705DA175B}" sibTransId="{1BAC9282-92BC-44A4-B92D-5F2BDF09D748}"/>
    <dgm:cxn modelId="{FA91C6B3-4828-4819-B684-E424A80B7773}" type="presOf" srcId="{BC96B5FA-A418-4423-8154-7561DCFEA799}" destId="{91A7E560-372D-42BB-9072-AA4E07627193}" srcOrd="0" destOrd="0" presId="urn:microsoft.com/office/officeart/2005/8/layout/list1"/>
    <dgm:cxn modelId="{201E14CF-38EC-40CF-B6CC-816BF18177A5}" srcId="{7DC586BF-F804-46EA-B142-E0F1FBEB7F63}" destId="{F08D2B2F-D746-4E18-AF68-67319EA50255}" srcOrd="0" destOrd="0" parTransId="{DE033280-13C2-4234-94C4-12C16BCF2FA4}" sibTransId="{CF2FDC02-ED0B-4174-965E-4A6835C50482}"/>
    <dgm:cxn modelId="{74F5B7FC-0DCC-4796-82A9-797C9097C892}" type="presOf" srcId="{804F2FDF-3543-469F-9A67-AA2C8AF8D3C2}" destId="{145BC032-8346-44EA-A742-76BEBD00B475}" srcOrd="0" destOrd="0" presId="urn:microsoft.com/office/officeart/2005/8/layout/list1"/>
    <dgm:cxn modelId="{E161B461-7AE6-4A84-BFF1-D1EC6289946F}" type="presParOf" srcId="{145BC032-8346-44EA-A742-76BEBD00B475}" destId="{1EC54982-8337-4DB9-AD9A-0C831C091CB3}" srcOrd="0" destOrd="0" presId="urn:microsoft.com/office/officeart/2005/8/layout/list1"/>
    <dgm:cxn modelId="{1B066A89-1888-4209-9F6E-D9721CC43D4C}" type="presParOf" srcId="{1EC54982-8337-4DB9-AD9A-0C831C091CB3}" destId="{CD489C1F-D157-46B9-BB80-97DCF827DA8F}" srcOrd="0" destOrd="0" presId="urn:microsoft.com/office/officeart/2005/8/layout/list1"/>
    <dgm:cxn modelId="{7EEF1916-CD87-4BEB-A7E3-73F3903D51F0}" type="presParOf" srcId="{1EC54982-8337-4DB9-AD9A-0C831C091CB3}" destId="{1CE895B2-E300-4FA1-A40F-06BA92F42B64}" srcOrd="1" destOrd="0" presId="urn:microsoft.com/office/officeart/2005/8/layout/list1"/>
    <dgm:cxn modelId="{F9A3BED7-C8F6-4A84-8256-C6694917A479}" type="presParOf" srcId="{145BC032-8346-44EA-A742-76BEBD00B475}" destId="{EE99D89D-C3E0-4B97-8C9E-4611A961F16B}" srcOrd="1" destOrd="0" presId="urn:microsoft.com/office/officeart/2005/8/layout/list1"/>
    <dgm:cxn modelId="{5A77653A-5B89-4D47-9DBE-6671862C2D2C}" type="presParOf" srcId="{145BC032-8346-44EA-A742-76BEBD00B475}" destId="{D243F5B7-5B34-41B2-8A84-50C01E74AD1B}" srcOrd="2" destOrd="0" presId="urn:microsoft.com/office/officeart/2005/8/layout/list1"/>
    <dgm:cxn modelId="{5B4568D0-BFF6-4052-A66E-94E89867082C}" type="presParOf" srcId="{145BC032-8346-44EA-A742-76BEBD00B475}" destId="{21785B8D-8D05-4834-B56E-B9017AAC14E4}" srcOrd="3" destOrd="0" presId="urn:microsoft.com/office/officeart/2005/8/layout/list1"/>
    <dgm:cxn modelId="{C9262398-99E1-4B89-BE6E-BBA6E6E5DDA5}" type="presParOf" srcId="{145BC032-8346-44EA-A742-76BEBD00B475}" destId="{B66212B7-C09B-4CAD-9A49-70313ED99E57}" srcOrd="4" destOrd="0" presId="urn:microsoft.com/office/officeart/2005/8/layout/list1"/>
    <dgm:cxn modelId="{89020FF4-0C68-475F-B4FC-D235729F8CE6}" type="presParOf" srcId="{B66212B7-C09B-4CAD-9A49-70313ED99E57}" destId="{C5671C4E-0E26-4C23-996B-52995B2661FE}" srcOrd="0" destOrd="0" presId="urn:microsoft.com/office/officeart/2005/8/layout/list1"/>
    <dgm:cxn modelId="{5847AC5B-18D8-49E4-A485-315E1B17C0B6}" type="presParOf" srcId="{B66212B7-C09B-4CAD-9A49-70313ED99E57}" destId="{6BA339A2-F797-44AE-AA06-62AE50AE4819}" srcOrd="1" destOrd="0" presId="urn:microsoft.com/office/officeart/2005/8/layout/list1"/>
    <dgm:cxn modelId="{EF866EB2-6937-431F-A454-63E5B6E5AF39}" type="presParOf" srcId="{145BC032-8346-44EA-A742-76BEBD00B475}" destId="{F9A50A41-3DBD-4A44-B21D-EB671D314230}" srcOrd="5" destOrd="0" presId="urn:microsoft.com/office/officeart/2005/8/layout/list1"/>
    <dgm:cxn modelId="{B6B618DB-B5FE-42AC-95DC-DF3A93142E02}" type="presParOf" srcId="{145BC032-8346-44EA-A742-76BEBD00B475}" destId="{70DB02A7-7AA5-44B5-842F-AFCE36728E67}" srcOrd="6" destOrd="0" presId="urn:microsoft.com/office/officeart/2005/8/layout/list1"/>
    <dgm:cxn modelId="{01CA37A7-71C7-4656-BF92-50446FF4700C}" type="presParOf" srcId="{145BC032-8346-44EA-A742-76BEBD00B475}" destId="{BEF8EB4D-6000-4CAE-A4B0-5E8FED648ADC}" srcOrd="7" destOrd="0" presId="urn:microsoft.com/office/officeart/2005/8/layout/list1"/>
    <dgm:cxn modelId="{EF15CEC0-76F4-43BE-935D-86C1C5E691F3}" type="presParOf" srcId="{145BC032-8346-44EA-A742-76BEBD00B475}" destId="{22AF420B-9F02-40BE-8B9B-2EE6B01593CB}" srcOrd="8" destOrd="0" presId="urn:microsoft.com/office/officeart/2005/8/layout/list1"/>
    <dgm:cxn modelId="{35FAF09D-C5AA-4024-B1EC-B3C204161198}" type="presParOf" srcId="{22AF420B-9F02-40BE-8B9B-2EE6B01593CB}" destId="{884C1639-97E7-4CD2-9196-609F191AC312}" srcOrd="0" destOrd="0" presId="urn:microsoft.com/office/officeart/2005/8/layout/list1"/>
    <dgm:cxn modelId="{6D13C803-3EC2-4D74-9735-7B91E0947D44}" type="presParOf" srcId="{22AF420B-9F02-40BE-8B9B-2EE6B01593CB}" destId="{F50BA4D2-4204-4E27-9518-8EC86BB88C2E}" srcOrd="1" destOrd="0" presId="urn:microsoft.com/office/officeart/2005/8/layout/list1"/>
    <dgm:cxn modelId="{6B1D0429-6A7C-4583-842B-F3D1B62F3375}" type="presParOf" srcId="{145BC032-8346-44EA-A742-76BEBD00B475}" destId="{4C929EEC-599F-49F9-8424-D37CB3DDCC10}" srcOrd="9" destOrd="0" presId="urn:microsoft.com/office/officeart/2005/8/layout/list1"/>
    <dgm:cxn modelId="{F699CE93-9C3C-43DA-8B50-793D302C85AE}" type="presParOf" srcId="{145BC032-8346-44EA-A742-76BEBD00B475}" destId="{91A7E560-372D-42BB-9072-AA4E07627193}" srcOrd="10" destOrd="0" presId="urn:microsoft.com/office/officeart/2005/8/layout/list1"/>
    <dgm:cxn modelId="{71EBF082-88B9-4015-992C-879785E614B5}" type="presParOf" srcId="{145BC032-8346-44EA-A742-76BEBD00B475}" destId="{BBC507A8-4D35-4BCA-A94A-598DD1C64849}" srcOrd="11" destOrd="0" presId="urn:microsoft.com/office/officeart/2005/8/layout/list1"/>
    <dgm:cxn modelId="{ECB3A21D-FCE9-476C-B227-6F3158025111}" type="presParOf" srcId="{145BC032-8346-44EA-A742-76BEBD00B475}" destId="{AF6589B0-0F48-4A95-8551-879743635CB3}" srcOrd="12" destOrd="0" presId="urn:microsoft.com/office/officeart/2005/8/layout/list1"/>
    <dgm:cxn modelId="{03B62DBE-CC3B-4915-BCB9-93F5D9B64014}" type="presParOf" srcId="{AF6589B0-0F48-4A95-8551-879743635CB3}" destId="{5AAE0A10-3379-42A2-9FDA-B6083C2A1217}" srcOrd="0" destOrd="0" presId="urn:microsoft.com/office/officeart/2005/8/layout/list1"/>
    <dgm:cxn modelId="{BEE1C570-3E31-4644-B99C-413C6190ACD7}" type="presParOf" srcId="{AF6589B0-0F48-4A95-8551-879743635CB3}" destId="{0CBBFEEC-DC31-4153-89A3-08F05F874E7F}" srcOrd="1" destOrd="0" presId="urn:microsoft.com/office/officeart/2005/8/layout/list1"/>
    <dgm:cxn modelId="{0B7DD1E4-76F0-4E1B-B155-0253259FC23D}" type="presParOf" srcId="{145BC032-8346-44EA-A742-76BEBD00B475}" destId="{C2A24B68-C79E-4A49-9EB5-6E0D098E8C1E}" srcOrd="13" destOrd="0" presId="urn:microsoft.com/office/officeart/2005/8/layout/list1"/>
    <dgm:cxn modelId="{1D007401-36DE-427C-AA5D-7356AA541656}" type="presParOf" srcId="{145BC032-8346-44EA-A742-76BEBD00B475}" destId="{58BA1FED-532B-4F10-A904-EB2924469F7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6A7FF-8E79-4408-9D4A-4A878E836ADD}">
      <dsp:nvSpPr>
        <dsp:cNvPr id="0" name=""/>
        <dsp:cNvSpPr/>
      </dsp:nvSpPr>
      <dsp:spPr>
        <a:xfrm>
          <a:off x="0" y="3312527"/>
          <a:ext cx="2171700" cy="7246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77800" rIns="15445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Apply</a:t>
          </a:r>
        </a:p>
      </dsp:txBody>
      <dsp:txXfrm>
        <a:off x="0" y="3312527"/>
        <a:ext cx="2171700" cy="724699"/>
      </dsp:txXfrm>
    </dsp:sp>
    <dsp:sp modelId="{8D69E603-22C1-4602-91D3-2F18A61E4AA5}">
      <dsp:nvSpPr>
        <dsp:cNvPr id="0" name=""/>
        <dsp:cNvSpPr/>
      </dsp:nvSpPr>
      <dsp:spPr>
        <a:xfrm>
          <a:off x="2171700" y="3312527"/>
          <a:ext cx="6515100" cy="724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54000" rIns="132157" bIns="254000" numCol="1" spcCol="1270" anchor="ctr" anchorCtr="0">
          <a:noAutofit/>
        </a:bodyPr>
        <a:lstStyle/>
        <a:p>
          <a:pPr marL="0" lvl="0" indent="0" algn="l" defTabSz="889000">
            <a:lnSpc>
              <a:spcPct val="90000"/>
            </a:lnSpc>
            <a:spcBef>
              <a:spcPct val="0"/>
            </a:spcBef>
            <a:spcAft>
              <a:spcPct val="35000"/>
            </a:spcAft>
            <a:buNone/>
          </a:pPr>
          <a:r>
            <a:rPr lang="en-US" sz="2000" kern="1200" dirty="0"/>
            <a:t>Begin to apply basic motivational interviewing strategies to increase vaccine confidence </a:t>
          </a:r>
        </a:p>
      </dsp:txBody>
      <dsp:txXfrm>
        <a:off x="2171700" y="3312527"/>
        <a:ext cx="6515100" cy="724699"/>
      </dsp:txXfrm>
    </dsp:sp>
    <dsp:sp modelId="{D3F661B2-DCB8-4E0F-A176-F60157F17581}">
      <dsp:nvSpPr>
        <dsp:cNvPr id="0" name=""/>
        <dsp:cNvSpPr/>
      </dsp:nvSpPr>
      <dsp:spPr>
        <a:xfrm rot="10800000">
          <a:off x="0" y="2208809"/>
          <a:ext cx="2171700" cy="11145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77800" rIns="15445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Identify</a:t>
          </a:r>
        </a:p>
      </dsp:txBody>
      <dsp:txXfrm rot="-10800000">
        <a:off x="0" y="2208809"/>
        <a:ext cx="2171700" cy="724482"/>
      </dsp:txXfrm>
    </dsp:sp>
    <dsp:sp modelId="{3765D8D1-4B76-4C51-B3E8-989C3FF7EAA9}">
      <dsp:nvSpPr>
        <dsp:cNvPr id="0" name=""/>
        <dsp:cNvSpPr/>
      </dsp:nvSpPr>
      <dsp:spPr>
        <a:xfrm>
          <a:off x="2171700" y="2208809"/>
          <a:ext cx="6515100" cy="724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54000" rIns="132157" bIns="254000" numCol="1" spcCol="1270" anchor="ctr" anchorCtr="0">
          <a:noAutofit/>
        </a:bodyPr>
        <a:lstStyle/>
        <a:p>
          <a:pPr marL="0" lvl="0" indent="0" algn="l" defTabSz="889000">
            <a:lnSpc>
              <a:spcPct val="90000"/>
            </a:lnSpc>
            <a:spcBef>
              <a:spcPct val="0"/>
            </a:spcBef>
            <a:spcAft>
              <a:spcPct val="35000"/>
            </a:spcAft>
            <a:buNone/>
          </a:pPr>
          <a:r>
            <a:rPr lang="en-US" sz="2000" strike="noStrike" kern="1200" dirty="0"/>
            <a:t>What impacts vaccine uptake?</a:t>
          </a:r>
        </a:p>
      </dsp:txBody>
      <dsp:txXfrm>
        <a:off x="2171700" y="2208809"/>
        <a:ext cx="6515100" cy="724482"/>
      </dsp:txXfrm>
    </dsp:sp>
    <dsp:sp modelId="{3B3FCF5E-25B5-4973-AEB5-F237B7ED26C3}">
      <dsp:nvSpPr>
        <dsp:cNvPr id="0" name=""/>
        <dsp:cNvSpPr/>
      </dsp:nvSpPr>
      <dsp:spPr>
        <a:xfrm rot="10800000">
          <a:off x="0" y="1105091"/>
          <a:ext cx="2171700" cy="11145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77800" rIns="15445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Answer</a:t>
          </a:r>
        </a:p>
      </dsp:txBody>
      <dsp:txXfrm rot="-10800000">
        <a:off x="0" y="1105091"/>
        <a:ext cx="2171700" cy="724482"/>
      </dsp:txXfrm>
    </dsp:sp>
    <dsp:sp modelId="{AE4E08CE-8C6D-45A4-ABD9-F17571438E50}">
      <dsp:nvSpPr>
        <dsp:cNvPr id="0" name=""/>
        <dsp:cNvSpPr/>
      </dsp:nvSpPr>
      <dsp:spPr>
        <a:xfrm>
          <a:off x="2171700" y="1105091"/>
          <a:ext cx="6515100" cy="724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54000" rIns="132157" bIns="254000" numCol="1" spcCol="1270" anchor="ctr" anchorCtr="0">
          <a:noAutofit/>
        </a:bodyPr>
        <a:lstStyle/>
        <a:p>
          <a:pPr marL="0" lvl="0" indent="0" algn="l" defTabSz="889000">
            <a:lnSpc>
              <a:spcPct val="90000"/>
            </a:lnSpc>
            <a:spcBef>
              <a:spcPct val="0"/>
            </a:spcBef>
            <a:spcAft>
              <a:spcPct val="35000"/>
            </a:spcAft>
            <a:buNone/>
          </a:pPr>
          <a:r>
            <a:rPr lang="en-US" sz="2000" kern="1200" dirty="0"/>
            <a:t>Answer common questions about the vaccines</a:t>
          </a:r>
        </a:p>
      </dsp:txBody>
      <dsp:txXfrm>
        <a:off x="2171700" y="1105091"/>
        <a:ext cx="6515100" cy="724482"/>
      </dsp:txXfrm>
    </dsp:sp>
    <dsp:sp modelId="{EC4A5FCB-AAFF-45DE-A94E-BFFDD500F35E}">
      <dsp:nvSpPr>
        <dsp:cNvPr id="0" name=""/>
        <dsp:cNvSpPr/>
      </dsp:nvSpPr>
      <dsp:spPr>
        <a:xfrm rot="10800000">
          <a:off x="0" y="1372"/>
          <a:ext cx="2171700" cy="1114588"/>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451" tIns="177800" rIns="154451"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Describe</a:t>
          </a:r>
        </a:p>
      </dsp:txBody>
      <dsp:txXfrm rot="-10800000">
        <a:off x="0" y="1372"/>
        <a:ext cx="2171700" cy="724482"/>
      </dsp:txXfrm>
    </dsp:sp>
    <dsp:sp modelId="{E6E9B2D3-B970-4F4B-8727-DECC61574B42}">
      <dsp:nvSpPr>
        <dsp:cNvPr id="0" name=""/>
        <dsp:cNvSpPr/>
      </dsp:nvSpPr>
      <dsp:spPr>
        <a:xfrm>
          <a:off x="2171700" y="1372"/>
          <a:ext cx="6515100" cy="72448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2157" tIns="254000" rIns="132157" bIns="254000" numCol="1" spcCol="1270" anchor="ctr" anchorCtr="0">
          <a:noAutofit/>
        </a:bodyPr>
        <a:lstStyle/>
        <a:p>
          <a:pPr marL="0" lvl="0" indent="0" algn="l" defTabSz="889000">
            <a:lnSpc>
              <a:spcPct val="90000"/>
            </a:lnSpc>
            <a:spcBef>
              <a:spcPct val="0"/>
            </a:spcBef>
            <a:spcAft>
              <a:spcPct val="35000"/>
            </a:spcAft>
            <a:buNone/>
          </a:pPr>
          <a:r>
            <a:rPr lang="en-US" sz="2000" kern="1200" dirty="0"/>
            <a:t>Describe the COVID-19 vaccines</a:t>
          </a:r>
        </a:p>
      </dsp:txBody>
      <dsp:txXfrm>
        <a:off x="2171700" y="1372"/>
        <a:ext cx="6515100" cy="724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A7C2D-6DBB-41E7-8C72-D3287917704D}">
      <dsp:nvSpPr>
        <dsp:cNvPr id="0" name=""/>
        <dsp:cNvSpPr/>
      </dsp:nvSpPr>
      <dsp:spPr>
        <a:xfrm rot="5400000">
          <a:off x="4802041" y="-1820475"/>
          <a:ext cx="1121829" cy="504748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i="1" kern="1200" dirty="0"/>
            <a:t>“May I ask what you already know?”</a:t>
          </a:r>
          <a:endParaRPr lang="en-US" sz="2000" kern="1200" dirty="0"/>
        </a:p>
      </dsp:txBody>
      <dsp:txXfrm rot="-5400000">
        <a:off x="2839212" y="197117"/>
        <a:ext cx="4992725" cy="1012303"/>
      </dsp:txXfrm>
    </dsp:sp>
    <dsp:sp modelId="{3FDBB867-B0D5-4E1D-A342-B3AB03E16616}">
      <dsp:nvSpPr>
        <dsp:cNvPr id="0" name=""/>
        <dsp:cNvSpPr/>
      </dsp:nvSpPr>
      <dsp:spPr>
        <a:xfrm>
          <a:off x="0" y="2124"/>
          <a:ext cx="2839212" cy="140228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Elicit</a:t>
          </a:r>
        </a:p>
      </dsp:txBody>
      <dsp:txXfrm>
        <a:off x="68454" y="70578"/>
        <a:ext cx="2702304" cy="1265378"/>
      </dsp:txXfrm>
    </dsp:sp>
    <dsp:sp modelId="{CAFF1774-7ABA-4241-817F-2819440FF851}">
      <dsp:nvSpPr>
        <dsp:cNvPr id="0" name=""/>
        <dsp:cNvSpPr/>
      </dsp:nvSpPr>
      <dsp:spPr>
        <a:xfrm rot="5400000">
          <a:off x="4802041" y="-348074"/>
          <a:ext cx="1121829" cy="504748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i="1" kern="1200" dirty="0"/>
            <a:t>“May I give you more information?”</a:t>
          </a:r>
          <a:endParaRPr lang="en-US" sz="2000" i="1" kern="1200" dirty="0"/>
        </a:p>
        <a:p>
          <a:pPr marL="228600" lvl="1" indent="-228600" algn="l" defTabSz="889000">
            <a:lnSpc>
              <a:spcPct val="90000"/>
            </a:lnSpc>
            <a:spcBef>
              <a:spcPct val="0"/>
            </a:spcBef>
            <a:spcAft>
              <a:spcPct val="15000"/>
            </a:spcAft>
            <a:buChar char="•"/>
          </a:pPr>
          <a:r>
            <a:rPr lang="en-US" sz="2000" b="0" i="1" kern="1200" dirty="0"/>
            <a:t> “Studies show or what we know is….”</a:t>
          </a:r>
          <a:endParaRPr lang="en-US" sz="2000" i="1" kern="1200" dirty="0"/>
        </a:p>
      </dsp:txBody>
      <dsp:txXfrm rot="-5400000">
        <a:off x="2839212" y="1669518"/>
        <a:ext cx="4992725" cy="1012303"/>
      </dsp:txXfrm>
    </dsp:sp>
    <dsp:sp modelId="{2A13228E-7FCB-4EF5-80F5-CBAB47A67367}">
      <dsp:nvSpPr>
        <dsp:cNvPr id="0" name=""/>
        <dsp:cNvSpPr/>
      </dsp:nvSpPr>
      <dsp:spPr>
        <a:xfrm>
          <a:off x="0" y="1474525"/>
          <a:ext cx="2839212" cy="14022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Share</a:t>
          </a:r>
        </a:p>
      </dsp:txBody>
      <dsp:txXfrm>
        <a:off x="68454" y="1542979"/>
        <a:ext cx="2702304" cy="1265378"/>
      </dsp:txXfrm>
    </dsp:sp>
    <dsp:sp modelId="{26AFE2AE-7CE8-4F0B-A9E9-25C999016013}">
      <dsp:nvSpPr>
        <dsp:cNvPr id="0" name=""/>
        <dsp:cNvSpPr/>
      </dsp:nvSpPr>
      <dsp:spPr>
        <a:xfrm rot="5400000">
          <a:off x="4802041" y="1124325"/>
          <a:ext cx="1121829" cy="504748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i="1" kern="1200" dirty="0"/>
            <a:t>“So, what do you think of that? </a:t>
          </a:r>
          <a:endParaRPr lang="en-US" sz="2000" i="1" kern="1200" dirty="0"/>
        </a:p>
        <a:p>
          <a:pPr marL="228600" lvl="1" indent="-228600" algn="l" defTabSz="889000">
            <a:lnSpc>
              <a:spcPct val="90000"/>
            </a:lnSpc>
            <a:spcBef>
              <a:spcPct val="0"/>
            </a:spcBef>
            <a:spcAft>
              <a:spcPct val="15000"/>
            </a:spcAft>
            <a:buChar char="•"/>
          </a:pPr>
          <a:r>
            <a:rPr lang="en-US" sz="2000" b="0" i="1" kern="1200" dirty="0"/>
            <a:t>What is the next step for you?”</a:t>
          </a:r>
          <a:endParaRPr lang="en-US" sz="2000" i="1" kern="1200" dirty="0"/>
        </a:p>
      </dsp:txBody>
      <dsp:txXfrm rot="-5400000">
        <a:off x="2839212" y="3141918"/>
        <a:ext cx="4992725" cy="1012303"/>
      </dsp:txXfrm>
    </dsp:sp>
    <dsp:sp modelId="{2E18EC85-298C-4077-9E70-BFB589B062C2}">
      <dsp:nvSpPr>
        <dsp:cNvPr id="0" name=""/>
        <dsp:cNvSpPr/>
      </dsp:nvSpPr>
      <dsp:spPr>
        <a:xfrm>
          <a:off x="0" y="2946926"/>
          <a:ext cx="2839212" cy="140228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Elicit</a:t>
          </a:r>
        </a:p>
      </dsp:txBody>
      <dsp:txXfrm>
        <a:off x="68454" y="3015380"/>
        <a:ext cx="2702304"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3F5B7-5B34-41B2-8A84-50C01E74AD1B}">
      <dsp:nvSpPr>
        <dsp:cNvPr id="0" name=""/>
        <dsp:cNvSpPr/>
      </dsp:nvSpPr>
      <dsp:spPr>
        <a:xfrm>
          <a:off x="0" y="355814"/>
          <a:ext cx="3577500" cy="119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654" tIns="437388" rIns="27765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RESIST TELLING THEM WHAT TO DO</a:t>
          </a:r>
        </a:p>
      </dsp:txBody>
      <dsp:txXfrm>
        <a:off x="0" y="355814"/>
        <a:ext cx="3577500" cy="1190700"/>
      </dsp:txXfrm>
    </dsp:sp>
    <dsp:sp modelId="{1CE895B2-E300-4FA1-A40F-06BA92F42B64}">
      <dsp:nvSpPr>
        <dsp:cNvPr id="0" name=""/>
        <dsp:cNvSpPr/>
      </dsp:nvSpPr>
      <dsp:spPr>
        <a:xfrm>
          <a:off x="178875" y="45854"/>
          <a:ext cx="250425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55" tIns="0" rIns="94655" bIns="0" numCol="1" spcCol="1270" anchor="ctr" anchorCtr="0">
          <a:noAutofit/>
        </a:bodyPr>
        <a:lstStyle/>
        <a:p>
          <a:pPr marL="0" lvl="0" indent="0" algn="l" defTabSz="1600200">
            <a:lnSpc>
              <a:spcPct val="90000"/>
            </a:lnSpc>
            <a:spcBef>
              <a:spcPct val="0"/>
            </a:spcBef>
            <a:spcAft>
              <a:spcPct val="35000"/>
            </a:spcAft>
            <a:buNone/>
          </a:pPr>
          <a:r>
            <a:rPr lang="en-US" sz="3600" kern="1200" dirty="0"/>
            <a:t>R</a:t>
          </a:r>
        </a:p>
      </dsp:txBody>
      <dsp:txXfrm>
        <a:off x="209137" y="76116"/>
        <a:ext cx="2443726" cy="559396"/>
      </dsp:txXfrm>
    </dsp:sp>
    <dsp:sp modelId="{70DB02A7-7AA5-44B5-842F-AFCE36728E67}">
      <dsp:nvSpPr>
        <dsp:cNvPr id="0" name=""/>
        <dsp:cNvSpPr/>
      </dsp:nvSpPr>
      <dsp:spPr>
        <a:xfrm>
          <a:off x="0" y="1969874"/>
          <a:ext cx="3577500" cy="11907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654" tIns="437388" rIns="27765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UNDERSTAND THEIR MOTIVATIONS</a:t>
          </a:r>
        </a:p>
      </dsp:txBody>
      <dsp:txXfrm>
        <a:off x="0" y="1969874"/>
        <a:ext cx="3577500" cy="1190700"/>
      </dsp:txXfrm>
    </dsp:sp>
    <dsp:sp modelId="{6BA339A2-F797-44AE-AA06-62AE50AE4819}">
      <dsp:nvSpPr>
        <dsp:cNvPr id="0" name=""/>
        <dsp:cNvSpPr/>
      </dsp:nvSpPr>
      <dsp:spPr>
        <a:xfrm>
          <a:off x="178875" y="1659914"/>
          <a:ext cx="250425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55" tIns="0" rIns="94655" bIns="0" numCol="1" spcCol="1270" anchor="ctr" anchorCtr="0">
          <a:noAutofit/>
        </a:bodyPr>
        <a:lstStyle/>
        <a:p>
          <a:pPr marL="0" lvl="0" indent="0" algn="l" defTabSz="1600200">
            <a:lnSpc>
              <a:spcPct val="90000"/>
            </a:lnSpc>
            <a:spcBef>
              <a:spcPct val="0"/>
            </a:spcBef>
            <a:spcAft>
              <a:spcPct val="35000"/>
            </a:spcAft>
            <a:buNone/>
          </a:pPr>
          <a:r>
            <a:rPr lang="en-US" sz="3600" kern="1200" dirty="0"/>
            <a:t>U</a:t>
          </a:r>
        </a:p>
      </dsp:txBody>
      <dsp:txXfrm>
        <a:off x="209137" y="1690176"/>
        <a:ext cx="2443726" cy="559396"/>
      </dsp:txXfrm>
    </dsp:sp>
    <dsp:sp modelId="{91A7E560-372D-42BB-9072-AA4E07627193}">
      <dsp:nvSpPr>
        <dsp:cNvPr id="0" name=""/>
        <dsp:cNvSpPr/>
      </dsp:nvSpPr>
      <dsp:spPr>
        <a:xfrm>
          <a:off x="0" y="3583935"/>
          <a:ext cx="3577500" cy="8930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654" tIns="437388" rIns="27765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LISTEN WITH EMPATHY</a:t>
          </a:r>
        </a:p>
      </dsp:txBody>
      <dsp:txXfrm>
        <a:off x="0" y="3583935"/>
        <a:ext cx="3577500" cy="893025"/>
      </dsp:txXfrm>
    </dsp:sp>
    <dsp:sp modelId="{F50BA4D2-4204-4E27-9518-8EC86BB88C2E}">
      <dsp:nvSpPr>
        <dsp:cNvPr id="0" name=""/>
        <dsp:cNvSpPr/>
      </dsp:nvSpPr>
      <dsp:spPr>
        <a:xfrm>
          <a:off x="178875" y="3273974"/>
          <a:ext cx="250425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55" tIns="0" rIns="94655" bIns="0" numCol="1" spcCol="1270" anchor="ctr" anchorCtr="0">
          <a:noAutofit/>
        </a:bodyPr>
        <a:lstStyle/>
        <a:p>
          <a:pPr marL="0" lvl="0" indent="0" algn="l" defTabSz="1600200">
            <a:lnSpc>
              <a:spcPct val="90000"/>
            </a:lnSpc>
            <a:spcBef>
              <a:spcPct val="0"/>
            </a:spcBef>
            <a:spcAft>
              <a:spcPct val="35000"/>
            </a:spcAft>
            <a:buNone/>
          </a:pPr>
          <a:r>
            <a:rPr lang="en-US" sz="3600" kern="1200" dirty="0"/>
            <a:t>L</a:t>
          </a:r>
        </a:p>
      </dsp:txBody>
      <dsp:txXfrm>
        <a:off x="209137" y="3304236"/>
        <a:ext cx="2443726" cy="559396"/>
      </dsp:txXfrm>
    </dsp:sp>
    <dsp:sp modelId="{58BA1FED-532B-4F10-A904-EB2924469F7B}">
      <dsp:nvSpPr>
        <dsp:cNvPr id="0" name=""/>
        <dsp:cNvSpPr/>
      </dsp:nvSpPr>
      <dsp:spPr>
        <a:xfrm>
          <a:off x="0" y="4900320"/>
          <a:ext cx="3577500" cy="8930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654" tIns="437388" rIns="277654"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EMPOWER THEM</a:t>
          </a:r>
        </a:p>
      </dsp:txBody>
      <dsp:txXfrm>
        <a:off x="0" y="4900320"/>
        <a:ext cx="3577500" cy="893025"/>
      </dsp:txXfrm>
    </dsp:sp>
    <dsp:sp modelId="{0CBBFEEC-DC31-4153-89A3-08F05F874E7F}">
      <dsp:nvSpPr>
        <dsp:cNvPr id="0" name=""/>
        <dsp:cNvSpPr/>
      </dsp:nvSpPr>
      <dsp:spPr>
        <a:xfrm>
          <a:off x="154499" y="4587000"/>
          <a:ext cx="250425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655" tIns="0" rIns="94655" bIns="0" numCol="1" spcCol="1270" anchor="ctr" anchorCtr="0">
          <a:noAutofit/>
        </a:bodyPr>
        <a:lstStyle/>
        <a:p>
          <a:pPr marL="0" lvl="0" indent="0" algn="l" defTabSz="1600200">
            <a:lnSpc>
              <a:spcPct val="90000"/>
            </a:lnSpc>
            <a:spcBef>
              <a:spcPct val="0"/>
            </a:spcBef>
            <a:spcAft>
              <a:spcPct val="35000"/>
            </a:spcAft>
            <a:buNone/>
          </a:pPr>
          <a:r>
            <a:rPr lang="en-US" sz="3600" kern="1200" dirty="0"/>
            <a:t>E</a:t>
          </a:r>
        </a:p>
      </dsp:txBody>
      <dsp:txXfrm>
        <a:off x="184761" y="4617262"/>
        <a:ext cx="2443726" cy="55939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1T19:55:03.422"/>
    </inkml:context>
    <inkml:brush xml:id="br0">
      <inkml:brushProperty name="width" value="0.2" units="cm"/>
      <inkml:brushProperty name="height" value="0.2" units="cm"/>
      <inkml:brushProperty name="color" value="#004F8B"/>
      <inkml:brushProperty name="ignorePressure" value="1"/>
    </inkml:brush>
  </inkml:definitions>
  <inkml:trace contextRef="#ctx0" brushRef="#br0">167 0,'0'7,"0"15,0 0,-2 0,0-1,-7 30,-15 43,-16 58,33-124,2 0,0 0,-1 53,5-44,-11 55,5-46,2 0,1 54,0 2,-11-4,9-63,-3 40,9-75,-4 76,8 96,-4-170,0 1,1 0,-1-1,0 1,1 0,0-1,0 1,-1-1,2 1,-1-1,0 0,0 1,1-1,-1 0,1 0,0 0,0 0,-1 0,1 0,1 0,-1-1,0 1,0-1,1 1,-1-1,0 0,1 0,-1 0,1 0,0-1,-1 1,1-1,0 1,-1-1,5 0,8-1,0 0,0-1,0-1,-1 0,18-7,-7 3,66-21,-64 18,1 1,-1 2,2 1,-1 1,34-2,477 7,-229 2,-292-3,0-1,0-1,33-10,-47 12,18-4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5:39.38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4075.87671"/>
      <inkml:brushProperty name="anchorY" value="-658.71887"/>
      <inkml:brushProperty name="scaleFactor" value="0.5"/>
    </inkml:brush>
  </inkml:definitions>
  <inkml:trace contextRef="#ctx0" brushRef="#br0">1 0,'0'0,"5"0,16 0,12 7,12 6,3 7,7-1,-3-3,3 3,2 2,2 3,-3-3,0 2,2 2,-5 2,2-4,-5-6,-4 1,-5 3,-4-4,-2 2,4-3,0-4,0 3,11-3,-1 4,5 3,4 5,3-3,2-5,1 2,-5 3,0-4,-6-3,-6-5,-5 4,-5-3,-2 4,-2-2,-2-2,1-2,6 3,0 4,1 0,-1 3,-2-2,-1-4,-1-3,-1-3,0 3,-1-1,7 5,0-1,0 4,-1-1,5-4,-2-3,6-2,-8 3,-2-1,-3-2,-2-1,-7 5,-1-1,1-2,1-1,9 4,1-1,8-1,0-3,-1-1,-2-2,-9 6,-2-1,-3-1,1 6,0-2,2-1,1-2,0-2,-5 4,0-1,-1-1,-4 4,1 0,-5 4,2-2,3-2,2-4,4-2,2 5,1-3,1 0,-5 5,0-2,-1-2,2-1,0 3,2 0,-5 4,1-1,-1-3,-4 4,2-2,0-3,3-2,-4 4,1-3,2 0,2-3,-5 5,-5-7,-5-9,-5-8,-3-14,-3-6,-1-10,-8-8,1 1,-8 2,-4-3,1 5,2 3,5 4,4 2,-3 10,1 1,2 2,-4 5,11 22,0-3,0 1,0 0,-1-1,1 1,0 0,0 0,-1-1,1 1,0 0,-1 0,1 0,0-1,-1 1,1 0,0 0,-1 0,1 0,-1 0,1 0,0 0,-1 0,1 0,-1 0,1 0,0 0,-1 0,1 0,-1 0,-7 17,2 11,2 14,1 3,2 0,1-1,0-3,1-3,-1-2,0-2,1-2,-1 1,0-1,0 0,0 0,0 0,0 0,0 1,0-1,6-6,1 0,0 0,-2 1,-1 2,-8-6,-8-5,-7-6,-12-5,-6-4,-2-2,0-1,2-1,0-7,1 1,2-7,1 1,0 2,1-3,7-5,-1 3,0 2,5 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5:39.400"/>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24.04871"/>
      <inkml:brushProperty name="anchorY" value="-3116.41968"/>
      <inkml:brushProperty name="scaleFactor" value="0.5"/>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8:39.625"/>
    </inkml:context>
    <inkml:brush xml:id="br0">
      <inkml:brushProperty name="width" value="0.2" units="cm"/>
      <inkml:brushProperty name="height" value="0.2" units="cm"/>
      <inkml:brushProperty name="color" value="#E71224"/>
      <inkml:brushProperty name="ignorePressure" value="1"/>
    </inkml:brush>
  </inkml:definitions>
  <inkml:trace contextRef="#ctx0" brushRef="#br0">0 369,'7'0,"0"0,0 0,0 1,-1 0,11 3,-14-3,0 0,0 0,-1 1,1-1,-1 1,0 0,1 0,-1-1,0 2,0-1,0 0,0 0,0 1,-1-1,3 4,-1 2,2-1,-1-1,1 1,0-1,0 1,7 6,-10-12,0 0,0 1,-1-1,1 0,0 0,0 0,0 0,0 0,1-1,-1 1,0 0,0-1,0 0,0 0,1 1,-1-1,0 0,0-1,1 1,-1 0,0-1,0 1,0-1,0 0,0 1,0-1,4-2,-1 0,0-1,0 1,-1-1,1 0,-1 0,0 0,0 0,-1-1,1 0,4-7,1-5,13-35,7-14,-4 27,40-49,15-23,-79 110,23-32,-24 33,1-1,-1 1,0-1,1 1,-1-1,0 1,1-1,-1 1,1 0,-1-1,1 1,-1 0,1-1,-1 1,1 0,-1 0,1 0,-1-1,1 1,-1 0,1 0,-1 0,1 0,-1 0,1 0,0 0,-1 0,1 0,-1 0,1 0,-1 1,1-1,-1 0,1 0,-1 0,1 1,-1-1,1 0,-1 1,1-1,-1 0,1 1,-1-1,0 0,1 1,-1-1,0 1,1-1,-1 1,0-1,0 1,1-1,-1 1,0-1,0 1,0-1,0 1,0 0,0-1,0 1,0 0,4 21,-1 0,-1 0,-1 1,-1-1,-4 28,1 13,2-35,0-14,0 2,2-1,0-1,3 19,-4-30,1 1,0-1,1 1,-1-1,0 1,1-1,0 1,0-1,0 0,0 0,0 0,1 0,-1-1,1 1,0-1,0 1,0-1,0 0,0 0,1 0,5 2,0-1,0-1,1 0,0-1,-1 0,1 0,0-1,0 0,0-1,-1 0,1-1,0 1,-1-2,0 0,1 0,-1 0,0-1,0-1,-1 1,0-1,1-1,-2 0,1 0,-1 0,0-1,0 0,0-1,6-10,0-3,13-23,-25 42,0 0,1 0,-1 1,1-1,-1 1,1-1,-1 1,1-1,0 1,-1 0,1 0,0 0,0 0,0 0,0 0,0 1,4-2,-4 3,-1-1,1 0,-1 1,1-1,0 1,-1 0,1-1,-1 1,0 0,1 0,-1 0,0 0,1 0,-1 0,0 0,0 0,0 1,0-1,1 3,19 33,-16-26,4 6,-6-8,1 0,1-1,-1 1,13 14,-16-22,0 0,-1 0,1 0,0 0,0 0,1 0,-1-1,0 1,0 0,0-1,0 1,1 0,-1-1,0 0,1 1,-1-1,0 0,1 1,-1-1,0 0,1 0,-1 0,0 0,1-1,-1 1,0 0,1-1,-1 1,0 0,1-1,-1 0,0 1,0-1,0 0,1 1,-1-1,0 0,0 0,0 0,0 0,0-1,18-19,-2 1,-1-2,-1 0,0-1,11-28,-26 51,1-1,-1 0,0 0,1 0,-1 0,0 0,1 1,-1-1,1 0,-1 0,1 1,-1-1,1 0,0 1,-1-1,1 1,0-1,0 0,-1 1,1 0,0-1,0 1,0-1,0 1,-1 0,1 0,0 0,0-1,0 1,0 0,0 0,0 0,1 0,1 2,0-1,0 1,-1 0,1 0,-1 0,1 0,-1 0,3 3,7 7,-3-4,21 18,47 33,-72-56,1 0,-1 1,0 0,0 0,-1 0,1 0,-1 1,7 10,-1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8:55.155"/>
    </inkml:context>
    <inkml:brush xml:id="br0">
      <inkml:brushProperty name="width" value="0.2" units="cm"/>
      <inkml:brushProperty name="height" value="0.2" units="cm"/>
      <inkml:brushProperty name="color" value="#FFC114"/>
      <inkml:brushProperty name="ignorePressure" value="1"/>
    </inkml:brush>
  </inkml:definitions>
  <inkml:trace contextRef="#ctx0" brushRef="#br0">1171 1,'-1'1,"1"0,0 0,-1 0,1 0,-1 0,0 0,1 0,-1 0,0 0,0 0,1 0,-1 0,0 0,0 0,0-1,0 1,-2 1,-23 13,15-9,-156 95,-20 22,117-73,70-50,-23 16,0-1,-1 0,0-2,-31 12,7-5,-54 31,-4 2,96-48,-121 57,110-50,0 0,1 1,-36 32,53-42,0 1,0-1,0 1,1-1,-1 1,1 0,0 0,0 0,1 0,-1 0,1 1,0-1,0 0,0 1,1-1,-1 1,1-1,0 0,0 1,1-1,-1 1,1-1,2 8,4 8,1 0,0 0,21 34,-1 0,-17-24,-2 0,0 0,-3 1,5 43,-6-50,2-1,0 0,1-1,1 1,17 28,-12-27,1-1,1-1,21 23,24 34,-44-56,1-1,31 31,-15-18,10 8,1-2,94 64,-102-82,2-2,1-2,0-1,46 13,47 20,-86-30,1-2,1-2,1-2,68 11,184 30,-278-51,0-2,0-1,1-1,-1-1,1-1,42-7,-17-2,-1-2,58-23,-27 1,-1-4,78-50,-156 87,11-7,-1 0,0-2,0 1,-1-1,0-1,16-23,27-28,-32 42,-1 0,-1-2,26-38,-39 49,1 0,-1-1,-1 1,0-1,-1-1,0 1,-1-1,0 1,-1-1,1-18,-4-169,-1 74,0 91,-1 0,-3 0,0 0,-2 0,-2 1,-21-49,21 63,-2-1,0 1,-1 1,-29-32,24 29,0 0,-27-47,-86-177,123 234,0 0,0 0,-1 1,0 0,-1 1,0 0,-1 1,0 0,-1 0,1 1,-2 1,1 0,-1 0,0 2,-21-8,-1 3,-1 1,0 1,0 2,-70-3,61 8,-1-3,-47-10,54 8,1 2,-73 1,73 4,0-2,0-1,-38-8,29 1,-1 3,1 2,-59 2,92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9:32.797"/>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3214,'0'0,"0"-5,0-9,0-6,0-5,0-4,0-3,0-2,0 1,0-1,0 0,0 1,0-7,0 0,0 1,0 1,0 1,0 2,0 1,6 8,1 0,-1 0,0 0,-2-3,-2-1,0-1,-2-1,0 0,0 0,0-1,6 6,0 1,1 0,-2-1,-1-2,-2-1,6-1,-1-1,7-1,-2 1,-1-1,-3 0,-3 0,4 7,0 0,4 6,-1 0,-2-2,4 4,-3-2,-1-3,-4-3,-2-2,5 4,-1-1,-2-1,6 5,-2-1,-1-2,-3-2,5 4,5-1,-2-2,-1-2,3 5,-3-2,-3-1,-3-2,3-1,-1-3,5 6,-2-1,-2 0,4 5,-3-1,5-1,-2-3,-3-3,3 6,-2-2,4 6,3 5,-1-2,-4-2,2 3,-2-5,2 5,-2-4,3 3,-3-2,4 3,-3-2,3 2,-3-3,-4-3,4 3,2-3,-1-2,4 3,2 4,4-1,-4-3,2 4,2 2,-6-1,3-4,1 3,-5-4,3 3,-5-2,3 4,2-4,2 4,4 4,2-3,-5-4,0 2,2-3,0 3,3 4,-6-3,0 2,-5-3,2 3,1 2,-4-3,-3-3,1 1,3 3,-2-3,2 4,4 2,-4-4,2 4,-4 7,-4 10,-10 9,-5 7,-2 6,-7-4,-6-5,-6-6,2 2,3 2,-1 4,-2-3,3 3,4 2,4 2,4 3,3 2,1 1,3 1,-1 0,1 0,0 0,-1 0,1 0,6-1,0 1,0-1,-1 1,4-7,0 0,4-6,5 0,-2 2,-2 2,2-3,-4 1,4-4,-4 2,5-4,-4 3,4-5,3 4,4 3,3-3,-5 2,2 4,2-5,0-4,-4 3,1-5,1-3,-4 4,0-4,3-1,2-3,9-2,2-3,1 7,0-2,-1 1,-2-3,0 0,-2-2,0-1,-1 0,1-1,-1-1,1 1,-1 0,0-7,1 0,-1 1,-5-6,-1 1,0 2,-6-5,2 3,-5-5,2-4,2 2,3-3,4-2,2-3,1 3,8-7,-6-2,0 4,-1 7,-7-1,0 7,0-3,1 5,-4-4,-6-3,-4-4,0 3,-2-2,-2-2,4 4,-2-1,-2-2,-2-3,-2-1,-2-3,-1 0,0-2,-2 1,1-1,-1-1,1 1,0 1,-7 5,0 2,0-1,-5 5,1-1,-5 5,-4 5,2-3,-3-3,-2 3,3-4,-3 3,5-3,-2-2,-2-4,4-3,3-3,5 0,-3 4,4 1,7 6,10 6,9 11,7 5,4 9,4 1,2-1,0-2,0-3,1-2,-2-2,1-1,-1-1,-7-7,0 0,-1 0,2 1,2 2,1 1,1 2,1 0,0 1,1 0,0 1,0-1,0 0,0 0,-1 1,1-1,-7 6,0 1,0-1,-5 6,0-1,3 4,1-1,3 4,2 3,8-2,-5 2,-1-3,-7 2,0 2,0-4,1 3,2-4,2 3,-5 2,0-4,0-3,3 2,1 2,1-2,2-4,0 3,-6 2,0-1,-7 3,2-4,1-3,-3 2,2 4,1-3,-2 3,1-3,2 3,-3 2,2-2,2 2,2 3,2-4,9 2,-5 2,1-5,-2 3,1-5,0-4,-7 2,0-3,-6 4,1-3,-5 3,3-1,-3 2,2-2,-3 3,4 3,-4 3,4-2,-4 1,-2 3,-5 1,5-4,-3 1,-2 1,5-5,-2 2,5 2,-2 2,-2 3,-3 1,-3 1,4 1,-1 1,6 0,-3 1,-1-2,-2 1,-3 0,-3 0,12-1,0 1,-1-1,-3 1,4-1,-3 1,-2 0,-2-1,3 1,0-1,4 1,-2-1,-2 1,4-7,-2 0,-3 0,-2 1,-3 1,-2 2,-1 2,-1 0,0 0,-1 1,1 0,-1 0,1-1,0 1,0 0,0-1,0 1,0 0,0-1,0 1,0-1,0 1,0-1,-7-6,1 0,-1 0,-5-5,2 1,0 1,4 3,-6-5,3 2,-12-5,1 3,3 1,4 3,4-4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9:41.044"/>
    </inkml:context>
    <inkml:brush xml:id="br0">
      <inkml:brushProperty name="width" value="0.2" units="cm"/>
      <inkml:brushProperty name="height" value="0.2" units="cm"/>
      <inkml:brushProperty name="color" value="#FFC114"/>
      <inkml:brushProperty name="ignorePressure" value="1"/>
    </inkml:brush>
  </inkml:definitions>
  <inkml:trace contextRef="#ctx0" brushRef="#br0">72 201,'-4'4,"1"0,1 1,-1-1,0 1,1-1,0 1,0 0,1 0,-1 0,0 7,-7 18,0-6,2 0,1 0,1 1,1-1,1 1,1 0,2 0,4 49,-1-61,0-1,0 0,1 0,1 0,0-1,1 0,7 13,-4-9,-1 1,10 26,1 44,-16-70,-1 0,2-1,0 1,1-1,0 0,1 0,10 17,60 67,-66-87,1 0,0 0,1-1,0-1,0 0,1 0,26 13,23 18,-50-32,1 0,-1-1,1-1,1 0,-1-1,1 0,0-1,1-1,-1 0,1-1,-1-1,1 0,28 0,5-2,166-4,-189 1,-1-2,-1-1,40-15,33-8,-64 20,0-2,-1-1,-1-2,0 0,-1-2,42-31,-31 21,-19 12,29-22,-44 31,-1-1,1 1,-1-1,0 0,0-1,-1 1,0-1,6-13,-4 5,10-21,15-60,-28 83,0-1,-1 0,-1 1,0-1,-1 0,0 1,-1-1,-4-16,3 16,0 1,-1-1,-1 1,0 0,-1 0,0 1,-1-1,0 1,-1 1,-10-14,-13-7,-1 0,-61-45,12 11,74 59,-1 0,1-1,0 0,1 0,-1-1,2 1,-1-1,1 0,-3-10,4 8,-1 1,-1 0,0 0,0 1,-1 0,-12-15,4 8,-2 1,1 0,-34-23,40 33,0 0,0 1,0-1,-1 2,1-1,-1 2,0-1,0 1,0 1,-13-1,-50-1,-83 9,79 9,56-9,1-2,-26 2,8-1,0 1,-55 16,52-11,-75 10,85-18,-41 11,45-7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09.206"/>
    </inkml:context>
    <inkml:brush xml:id="br0">
      <inkml:brushProperty name="width" value="0.1" units="cm"/>
      <inkml:brushProperty name="height" value="0.1" units="cm"/>
      <inkml:brushProperty name="color" value="#E71224"/>
      <inkml:brushProperty name="ignorePressure" value="1"/>
    </inkml:brush>
  </inkml:definitions>
  <inkml:trace contextRef="#ctx0" brushRef="#br0">0 249,'1'-2,"-1"0,0 0,1 0,0 0,-1 0,1 0,0 0,0 1,0-1,0 0,0 1,0-1,1 0,-1 1,0 0,4-3,29-21,-24 19,-5 3,-1 0,0 1,1-1,0 1,0 0,-1 0,1 1,0-1,6 0,-9 2,-1 0,1 0,0 0,-1 0,1 1,-1-1,1 0,0 1,-1-1,1 1,-1 0,1-1,-1 1,0 0,1 0,-1 0,0 0,1 0,-1 0,0 0,0 0,0 1,0-1,0 0,0 1,0-1,-1 1,1-1,0 1,-1-1,1 4,3 10,-1 1,-1-1,0 1,-2 0,1-1,-4 22,2-22,0-1,1 0,0 1,1-1,1 0,0 1,8 24,-9-36,1 0,-1 0,1 0,-1-1,1 1,0-1,0 1,0-1,1 0,-1 1,1-1,-1 0,1-1,-1 1,1 0,5 1,-3-1,0 0,1-1,0 1,-1-1,1-1,0 1,-1-1,12 0,-9-1,0 0,-1 0,1-1,-1 0,1 0,-1-1,0 0,0 0,0 0,0-1,-1 0,0-1,1 1,5-7,1-6,22-35,6-9,-42 64,-1 3,0-1,1 1,-1 0,1 0,-1 8,2-12,0 0,0 0,0 1,0-1,0 0,1 0,-1 0,1 1,-1-1,1 0,0 0,0 0,0 0,0 0,0 0,0-1,1 1,-1 0,0 0,1-1,-1 1,1-1,0 1,0-1,2 2,0-2,-1 1,1 0,0-1,-1 1,1-1,0 0,0 0,0-1,0 1,0-1,0 0,0 0,0 0,0 0,0-1,8-2,-6 1,-1 0,1-1,-1 0,0 0,0 0,0-1,0 1,-1-1,0-1,6-5,1-4,-1-1,0 0,-1 0,-1-1,0 0,9-32,-5 15,-3 0,0-1,-3 0,0-1,1-55,-8 136,-1 0,-17 90,17-129,1 0,-1 0,2-1,-1 1,1 0,0 0,0 0,0 0,3 9,-2-12,1-1,-1 0,1 1,0-1,0 0,0 0,0 0,0 0,1 0,-1 0,1-1,0 1,0-1,0 0,0 0,0 0,1 0,-1-1,4 2,1 1,1-1,-1 0,1-1,0 0,0 0,0 0,0-2,0 1,0-1,0 0,17-3,-3-4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23.77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523.84229"/>
      <inkml:brushProperty name="anchorY" value="-915.77747"/>
      <inkml:brushProperty name="scaleFactor" value="0.5"/>
    </inkml:brush>
  </inkml:definitions>
  <inkml:trace contextRef="#ctx0" brushRef="#br0">783 4626,'0'0,"-6"0,-1-6,-6-7,-6-7,-4 1,1-4,-2-2,-2-3,-2-8,5-2,-1-1,5 0,-1 2,-2 2,3-6,-2 1,-2 0,-3-4,4-6,5 2,5 2,-8-3,3 4,3 2,-3 3,-4-3,4 1,2 3,-1 1,3 1,-3 3,2 0,-3-5,3 0,3 0,-3 2,2 1,-3 7,2-4,-4 0,2-1,4 0,3 0,2 1,4-7,-6 7,2-6,0 0,1 2,1-6,2 1,1-6,1 3,0 2,0-5,1-2,-1 1,7 3,-1 4,8 3,-2 3,6-5,-3 2,-3-6,3 7,-3 2,4 3,3 1,-1 1,-4-1,2 1,4-1,-3-7,3 1,-3-2,2 2,9-5,4 1,-4-5,1-11,6-5,2 2,0 6,-7 0,5 5,0 5,1-1,-2 2,0 10,0 2,-7 3,-1 7,0 0,-5-2,0 6,9-10,2-8,9-3,2-1,5 1,6-6,-3 2,4 2,-4 8,-5 9,-4 3,-4 5,-2 0,-3-4,12-2,7 2,13-2,-2-2,2-10,7-1,0-3,-7 7,-7 8,-9 7,0 1,-5 4,-3 3,-4 3,5 3,-2 1,-1-5,-1-1,4 1,6-5,5 0,5 2,4-4,-4-5,7 2,1 3,2-3,-7 3,-1 3,0 3,-5 3,0 2,1-6,-4 2,8 0,3-5,2 0,7-4,8 2,0 1,-1 4,-4 3,-9-5,-4 3,-7 0,-8 2,0 1,-3 2,3 1,-3 1,-2 0,4 7,-3 0,-2 0,5-1,-9 5,4-2,4 6,0-2,4-2,5 3,-3-2,3 4,3 3,-5 5,-3-3,1 3,-4 1,-4-4,4 2,-9 1,-3-4,5-5,-9 2,1 2,-2 4,1-3,7 3,-6 1,7 3,-1-5,-6 2,-1 8,-1-5,0-4,-6 6,1-5,0-5,2 0,-4 9,1 3,2 2,2 2,2 0,1 0,1-1,2 6,0 0,-7-1,1-1,-8-1,2-2,-6-1,3-7,-4-1,-3-1,-4 2,-3 1,5 2,-2 1,6-6,-1 1,-2 0,4-5,-2 1,-3 8,5 9,-4 3,6 6,3 6,-1-1,-4 2,2 3,-2-5,-4-4,-3 1,-3 3,-2-3,-2-5,0 4,0-5,-1-1,0-4,1-3,0-1,-1-2,-5-1,-1 0,1 0,-6-6,1 6,2 0,2 1,3 8,-5 0,1 5,-5 7,-6 4,2 3,-3-9,2 0,5-5,-3 3,-3 2,3-2,-4 3,-2 4,-4 2,-2-3,4 1,-2 2,0-5,-8 2,-2 1,-1 3,0-4,1 1,0-5,-4-5,0-4,0 2,-5-3,2 5,2-8,2-2,8-3,-4-8,1 0,0 5,1 3,-1-5,-6 0,1 7,-7 0,1-5,2 0,2 5,3 1,3 1,1-1,-6 0,-5 5,-1-7,-4-8,-5-1,3 0,-10 7,-2 1,5 3,-8 0,-1 0,0-1,0-1,-6-1,1 0,-7 0,3-1,-6 1,-3-1,-5-6,4 0,5-7,11 1,11 2,5-3,0 1,6-4,-2 3,-9-4,3-3,-9-4,-2-4,5-2,1 5,7 0,0-1,-1-1,4-2,5-1,5-1,-3-1,3 0,2 0,3 0,1-1,-5 1,-5 0,0 0,-5-6,-3-1,2 0,3-5,6 2,10-6,3 3,3 2,-1-4,0 3,-1-4,-1 3,-1 2,-1-4,-1 4,0-5,1-3,-1 1,7-2,0 3,0-3,-1-2,-2 3,-1 4,-1 5,-1-3,-1 3,7-4,0 1,-1 4,0 1,5-2,-1 0,5-4,-2 2,5-4,-3 2,-3-5,-4 4,4-3,-2 3,-2 3,-1 4,3-3,-1-5,-1-5,4-4,-1-3,4-4,-1 6,-2 6,2 0,5-2,4-1,-2 3,2-2,2-3,-4 5,2-2,2-2,1-2,3-2,2-2,1-2,1-1,0 0,1 0,-1 1,0-8,1 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32.7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392 1336,'0'-5,"-6"-2,-7-11,-7-8,-11-11,-6-4,3-1,2-4,1 0,6 2,1 3,5 4,0 1,4 3,-2 0,3 1,3 0,-2 5,2 2,2 0,3-1,2-3,7-1,10 5,1 0,5-1,4 5,-2-1,1-1,3 3,-3-1,0 4,2 4,2-1,3-4,7 1,3-2,6 3,-5-2,2 2,0-2,-2 3,-3 3,-1-1,-2-5,-1 1,-1-2,1 2,-1 4,0-1,0-4,6-4,2 1,0 5,-2 4,-2 0,-1 1,-1 3,-1 2,0 3,-1 2,0 0,6 1,8 1,0-1,-1 1,-3-1,-2 0,-4 1,-1 4,-2 8,-1 1,0 4,-6 5,-7 3,-1 3,-4 3,-4 1,-4 0,-2 0,-3 0,-1 1,-1-1,1 0,-1-1,0 1,1-1,-1 6,1 8,0 1,0 4,0-2,0-3,0-3,0-5,0-3,0-1,-5-7,-3-2,1 0,-5-5,1 1,1 1,-2 3,0 3,2 2,-2-4,-5-6,1 4,-3-2,-4-4,2-1,0-2,-3-4,-3-4,4 2,0 0,-2-2,-2-1,-2-3,-2 4,0 2,-2-2,1-1,-7-3,-1-1,0 0,1-2,3 0,-5-1,-1 1,-3 0,-6-1,0 1,3 6,0 1,1 0,4-1,3-2,3-7,3-3,1-1,0 2,7-5,2-1,-1-3,-2 0,-1-9,-2-5,4-4,7-2,7 0,5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40.148"/>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1T19:55:06.551"/>
    </inkml:context>
    <inkml:brush xml:id="br0">
      <inkml:brushProperty name="width" value="0.2" units="cm"/>
      <inkml:brushProperty name="height" value="0.2" units="cm"/>
      <inkml:brushProperty name="color" value="#004F8B"/>
      <inkml:brushProperty name="ignorePressure" value="1"/>
    </inkml:brush>
  </inkml:definitions>
  <inkml:trace contextRef="#ctx0" brushRef="#br0">978 0,'-3'0,"1"1,-1-1,0 1,1-1,-1 1,1 0,-1 0,1 0,0 0,-1 1,1-1,0 1,-4 2,-25 29,17-18,-196 191,183-183,1 0,2 2,0 1,-26 38,40-50,-1 0,-1 0,-16 14,17-17,0 0,1 1,0 0,-13 20,-17 33,-76 93,24-48,-48 58,120-145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49.020"/>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134 491,'6'-5,"7"-3,1-5,4 0,4 2,5-3,2 1,3 3,-5-2,-1 0,0 3,2 3,6 2,-1-4,-2 0,0-4,0-1,0-3,1 1,5 3,3-2,-1 1,-1 3,-1-2,4 1,0-4,5 2,-1 2,-7-2,-5 1,-2 3,-1 2,0-2,5-1,-2-3,-2 0,5 2,-3-3,-3 2,0 3,1 2,-1 3,2 2,-1 6,2 9,-1 8,0 0,-5 2,-1-3,-6 0,-6 3,-5 3,-4 3,-4 1,-1 2,0 0,-2 1,1 0,0 0,1 1,-1-2,-5-4,-1-3,-1 0,-3-3,0 4,1 5,-2-4,0-1,2 1,-2 2,1 0,2 2,-3-5,0-1,3 1,-3 1,1 2,2 1,3 1,2 2,2-1,1 1,-5 0,-1 0,0 0,-4-6,0-2,2 1,-4-5,2 1,1 0,3 4,-2-4,-6 1,0 1,-4-2,3-1,-3-3,-3 1,-3-3,-4-4,-1-5,-2-2,-1-4,-6 0,-1-2,0 1,-5-1,1 0,-4 1,-4-1,-5 1,1 0,1-5,2-3,6 1,0 2,-4 1,2 1,3-4,4 0,4 0,2 1,3 3,6-5,3 0,-1-6,-2-4,5-6,5-4,0-2,4-3,-3 6,3 0,2-5,4-8,3-10,2 0,1-4,2 2,-1 5,1-1,5 2,2 3,-1-2,-1 1,-2 3,4 2,1 3,-2 2,4 6,6 9,0 1,2 4,-1-1,1 2,-3-3,2 2,3-2,4 1,3 3,2 4,2 4,1 1,-6 8,-1 3,0-1,1 0,2-3,2-1,-5 4,-2 1,2 5,1 0,7-2,4-3,-5-8,-3-5,-6-7,-7-6,-6-6,-6-5,-3-2,3 4,7 0,6 0,1-1,3-2,2 5,-2 1,0 4,8 6,4 6,2-3,0-3,0-7,-1 2,-1 3,0 5,-1 4,-6 9,-7 9,-2 4,-4 4,-4 4,-4 4,-3 3,-2 2,-1 1,-1 1,-5-6,-2-2,0 0,2 1,-4 2,0 1,2 1,2 1,2 1,2 0,1-1,1 1,0 0,0 0,1 0,-1-1,0 1,1-1,-1 1,0-1,5 1,2 0,0-1,-1 1,-2-1,-2 1,-6-6,-3-2,1 1,-6-5,0 0,-4 2,2 3,-4-4,3 1,-3-4,2 0,-1-3,-4 2,-4 2,-3 5,-2-3,-2-5,-1 0,0-2,0-4,-1-5,1-2,0-2,-5-2,4-6,1-2,2 0,0-4,0 0,0-3,-1 0,-5-2,2-4,-2-4,-2 2,1 0,1-2,2 3,6 0,3 4,0 4,5 0,0 2,4-3,-1 2,3-3,-2-4,-4-4,3-4,-3-2,4-3,4-5,4-8,4-2,2 2,3 3,0 4,1 2,0 3,0 1,-1 0,1 1,-1 1,0-2,0 1,5 0,8 0,7-1,6 1,4 5,2 7,1 2,1 3,0 5,-6-2,-2 2,1-4,0 1,1 3,2 3,1 2,2 3,-6-5,-2 0,1-5,1 0,2 1,-5-2,6 1,-3-4,-1 2,2-3,0 1,2 4,2 4,0 3,0 3,-5-4,-1-2,-1 2,2 1,2 2,1 1,2 1,0 1,-5 5,-7 8,-8 8,1-1,-2 3,-4 2,-2 3,-2 2,-2 1,-1 2,0 0,5-6,1-1,1 0,-2 1,5-4,0 0,-2 1,4 3,0 1,2 3,0 0,-2 1,1 1,-1 0,-2 0,-4 0,-2 0,-2-1,-1 1,-1 0,0 0,-1-1,0 1,1-1,0 1,0-1,-1 1,1-1,-5-5,-2-2,-6-5,0 0,2 1,-2 4,-6-3,2 0,-3-3,3 0,-2-3,-3-4,2 1,0 5,-3-2,2 2,0-1,-3-4,-2-4,-3-4,-2-2,0-2,-2-1,0-1,0 0,0 0,-5 1,-3-1,1 1,2 0,1 0,8-6,3-1,5-6,2 0,-3 2,-2 2,-3-1,-2-1,-2 3,-1-3,-1 0,0 2,0 2,0 3,5-3,3-7,-1-6,5-5,0 1,-2-1,2-1,6-1,5-3,4-1,-2-1,0-1,1 0,2 0,2 0,2 1,0-1,1 0,6 0,2 1,-1-1,-1 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1:03.678"/>
    </inkml:context>
    <inkml:brush xml:id="br0">
      <inkml:brushProperty name="width" value="0.1" units="cm"/>
      <inkml:brushProperty name="height" value="0.1" units="cm"/>
      <inkml:brushProperty name="color" value="#E71224"/>
      <inkml:brushProperty name="ignorePressure" value="1"/>
    </inkml:brush>
  </inkml:definitions>
  <inkml:trace contextRef="#ctx0" brushRef="#br0">0 471,'8'-9,"0"0,-1-1,0 0,10-19,-10 16,0 0,15-17,-19 27,0-1,0 1,1 0,0 0,-1 0,1 0,0 1,1-1,-1 1,0 0,9-2,5 0,1 1,0 1,0 1,0 1,31 3,-26-1,0-1,44-4,-60 2,-1 0,0-1,0 0,0 0,0-1,0 0,0 0,-1 0,1-1,-1 0,0-1,0 1,7-8,13-19,-21 25,-1 0,1 0,1 0,-1 0,1 1,0 0,11-7,-16 11,-1 1,0 0,0 0,0 0,0 0,0 0,1 0,-1 0,0-1,0 1,0 0,1 0,-1 0,0 0,0 0,0 0,0 0,1 0,-1 0,0 0,0 0,0 0,1 0,-1 0,0 0,0 0,0 0,0 0,1 0,-1 1,0-1,0 0,0 0,0 0,1 0,-1 0,0 0,0 1,0-1,0 0,0 0,0 10,-11 17,9-23,-6 14,2-4,-1 0,2 1,0-1,1 1,-3 16,7-28,-1 0,1-1,0 1,0 0,0-1,0 1,1-1,-1 1,1-1,-1 1,1 0,0-1,0 0,0 1,0-1,0 0,1 1,-1-1,1 0,0 0,-1 0,1 0,0-1,0 1,0 0,0-1,1 1,-1-1,0 0,1 0,-1 0,0 0,1 0,0 0,-1-1,5 1,-1 0,0-1,0 0,1 0,-1 0,0-1,0 0,0 0,0-1,0 1,0-1,0-1,0 1,-1-1,1 0,8-6,8-7,-1-1,24-24,-38 35,59-61,-35 35,68-56,25-17,-123 104,0 0,0 0,1 0,-1 0,0 1,1-1,-1 1,1-1,-1 0,1 1,-1 0,1-1,-1 1,1 0,-1 0,1 0,0 0,-1 0,1 0,-1 1,1-1,-1 0,1 1,-1-1,1 1,-1 0,0-1,1 1,-1 0,0 0,2 1,2 3,0 1,0-1,0 1,-1 0,6 11,8 10,18 22,-21-20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2:42.231"/>
    </inkml:context>
    <inkml:brush xml:id="br0">
      <inkml:brushProperty name="width" value="0.1" units="cm"/>
      <inkml:brushProperty name="height" value="0.1" units="cm"/>
      <inkml:brushProperty name="color" value="#E71224"/>
      <inkml:brushProperty name="ignorePressure" value="1"/>
    </inkml:brush>
  </inkml:definitions>
  <inkml:trace contextRef="#ctx0" brushRef="#br0">132 563,'-1'-4,"0"-1,0 1,-1 0,0 0,0 0,0 0,0 0,0 1,-6-6,-7-15,8 4,0 0,-7-33,1 0,1 14,3 15,1-1,1 0,2-1,0 0,2 1,0-1,2-31,2 53,-1 1,1 0,0-1,0 1,0 0,0 0,1 0,-1 0,1 0,0 0,0 0,0 0,0 1,0-1,1 1,-1-1,1 1,-1 0,1 0,0 0,0 1,0-1,0 0,0 1,0 0,1 0,-1 0,0 0,1 1,3-1,13-2,0 2,0 0,1 2,20 2,-7-1,12-2,-32-1,-1 1,0 0,1 0,-1 2,0 0,20 5,-30-6,0 1,-1-1,1 1,0 0,-1 0,0 0,1 0,-1 0,0 1,0-1,0 1,0-1,-1 1,1-1,-1 1,0 0,1 0,-1 0,-1 0,1 0,0 0,0 3,1 9,-1 0,-1 0,-1 19,1-19,-3 8,0 0,-1 0,-2-1,0 0,-1 0,-2 0,0-1,-1 0,-1-1,-1 0,0-1,-2 0,-25 27,-5-10,40-34,1 0,0 1,-1-1,1-1,-1 1,0-1,0 1,0-1,0 0,1 0,-8 0,8-2,1 0,-1 0,1 0,0 0,-1 0,1-1,0 1,0-1,0 0,0 1,0-1,1 0,-1 0,0 0,1 0,0 0,-1-1,1 1,0 0,0-1,0 1,-1-4,-2-7,1 0,-5-24,3-20,2 0,6-65,-1 23,-2 93,1 0,-1 0,1-1,0 1,1 0,-1 0,1 1,0-1,1 0,4-8,-6 12,0 0,1 0,-1 1,1-1,-1 1,1-1,-1 1,1-1,0 1,0 0,0-1,0 1,0 0,0 1,0-1,0 0,0 0,0 1,0 0,1-1,-1 1,0 0,0 0,0 0,1 0,-1 0,0 1,0-1,0 1,0-1,1 1,2 1,-3-1,-1 1,1-1,0 1,0-1,-1 1,1-1,-1 1,1 0,-1 0,0 0,0 0,0 0,0 0,0 0,0 0,0 0,-1 0,1 1,-1-1,1 0,-1 0,0 1,0-1,0 0,-1 4,1 4,-1-1,-1 1,1 0,-6 14,4-15,-2 0,1 0,-1-1,0 1,-1-1,-13 14,-6 9,19-15,16-16,21-16,-15 4,0-1,-1 0,0-1,-1-1,22-29,-34 41,0 0,0 1,0-1,1 1,-1 0,0-1,1 1,0 0,-1 1,5-3,-6 4,-1 0,0 0,0 0,0 0,0 0,1 0,-1 0,0 0,0 0,0 0,0 0,1 0,-1 0,0 0,0 0,0 0,0 1,1-1,-1 0,0 0,0 0,0 0,0 0,0 0,0 1,0-1,1 0,-1 0,0 0,0 0,0 1,0-1,0 0,0 0,0 0,0 0,0 1,0-1,0 0,0 0,0 0,0 0,0 1,0-1,0 0,0 0,0 0,0 0,0 1,-1-1,1 0,0 0,0 0,0 0,0 1,0-1,0 0,0 0,-1 0,1 0,0 0,0 0,0 1,-9 15,6-13,-3 8,-1-2,0 1,-1-1,0 0,-18 15,-14 16,38-37,0 0,0 0,0 1,0-1,0 0,-1 8,2-10,1-1,0 0,0 1,0-1,0 1,-1-1,1 1,0-1,0 1,0-1,0 1,0-1,0 0,0 1,0-1,0 1,0-1,0 1,1-1,-1 1,0-1,0 1,0-1,1 0,-1 1,0-1,0 1,1-1,-1 0,0 1,1-1,-1 0,0 0,1 1,-1-1,1 0,-1 0,0 1,1-1,-1 0,1 0,-1 0,1 0,-1 0,1 1,-1-1,1 0,-1 0,0 0,1 0,-1-1,1 1,-1 0,1 0,-1 0,1 0,-1 0,1 0,-1-1,0 1,1 0,-1 0,1-1,-1 1,1-1,9-3,1 0,-1-1,0 0,0-1,-1 0,0 0,0-1,0-1,-1 1,0-1,-1 0,1-1,-1 0,-1 0,0-1,0 0,6-16,-7 11,-10 23,-9 14,-6 2,0-1,-1 0,-1-2,-28 22,19-29,-8 4,37-17,1-1,0 1,-1 0,1 0,0 0,0 0,0 0,0 0,0 0,0 1,0-1,0 0,1 0,-1 1,0-1,1 1,-1-1,1 1,-1-1,1 1,-1 1,2-2,-1 0,0 1,1-1,-1 0,1 0,-1 0,1 1,0-1,-1 0,1 0,0 0,0 0,0 0,0 0,0-1,0 1,0 0,0 0,0-1,0 1,0 0,1-1,-1 1,0-1,0 0,0 1,1-1,1 0,41 6,-40-5,-1-1,18 2,0-1,40-4,-56 2,1 1,0-2,-1 1,1-1,-1 1,0-1,0-1,0 1,0-1,0 0,0 0,0 0,-1-1,0 0,8-8,-11 11,14-20,-13 13,-13 12,-48 36,37-24,-36 20,27-19,13-7,1-1,-26 10,40-19,1 1,0-1,0 1,0-1,0 1,-1-1,1 0,0 0,0 0,0-1,-1 1,1 0,0-1,0 0,0 1,0-1,0 0,0 0,-2-1,0-1,1 1,0-1,0 0,0 0,1 0,-1 0,1-1,-1 1,-2-7,-1-2,1-1,0 0,1 0,1 0,-3-18,2-12,3-84,2 95,0 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2:51.452"/>
    </inkml:context>
    <inkml:brush xml:id="br0">
      <inkml:brushProperty name="width" value="0.1" units="cm"/>
      <inkml:brushProperty name="height" value="0.1" units="cm"/>
      <inkml:brushProperty name="color" value="#E71224"/>
      <inkml:brushProperty name="ignorePressure" value="1"/>
    </inkml:brush>
  </inkml:definitions>
  <inkml:trace contextRef="#ctx0" brushRef="#br0">98 491,'-1'-11,"0"0,-1 0,-1 1,0-1,-5-11,0-2,-22-53,22 62,1-1,1 1,1-1,0-1,-3-21,7 28,0 1,0-1,1 0,0 0,1 0,0 1,1-1,0 1,6-17,-6 21,1 0,-1 0,1 1,0-1,1 1,-1-1,1 1,0 0,0 1,0-1,0 0,1 1,-1 0,1 0,0 1,0-1,0 1,9-3,-3 2,0 1,0 0,0 0,0 1,0 0,0 1,1 1,-1 0,0 0,0 1,16 4,-8 0,-1 1,0 1,0 0,-1 1,29 21,-41-26,-1 0,0 1,0-1,-1 1,1 0,-1 0,0 0,0 0,-1 0,1 1,-1-1,-1 1,1-1,-1 1,1 0,-2 0,1 7,1 10,-2 1,-5 44,3-53,-1-1,-1 1,0-1,-1 0,-1 0,0-1,-1 0,0 0,-12 15,-12 13,-45 47,75-87,-5 5,0 0,0 0,-1 0,0-1,0 0,-10 5,16-9,-1 0,0 0,1-1,-1 1,0 0,0-1,1 1,-1-1,0 0,0 1,0-1,0 0,0 0,0 0,1 0,-1-1,0 1,0 0,0-1,0 0,1 1,-1-1,0 0,1 0,-1 0,0 0,1 0,-1 0,1 0,0 0,-1-1,1 1,-2-3,-3-6,0 0,1 0,0-1,0 0,1 0,1 0,0 0,0-1,1 1,-1-13,1-19,4-62,1 37,-4 61,1 1,1 0,-1-1,1 1,0-1,0 1,1 0,-1 0,2 0,-1 0,1 0,-1 0,2 1,-1-1,0 1,1 0,0 0,1 0,-1 0,1 1,0 0,0 0,0 0,0 0,1 1,-1 0,1 0,0 1,0-1,0 1,0 1,0-1,1 1,6-1,-5 1,-1 0,1 0,-1 1,1 0,-1 0,1 1,10 2,-17-3,1 1,-1-1,1 1,0 0,-1-1,0 1,1 0,-1 0,1 0,-1 0,0 0,0 1,0-1,0 0,0 0,0 1,0-1,0 1,0-1,0 1,-1-1,1 1,-1-1,1 1,-1 0,0-1,1 1,-1 0,0-1,0 1,0 0,0-1,-1 1,1-1,0 1,-1 0,1-1,-1 1,0 1,-4 13,-1-1,0 0,-1 0,-18 27,-43 52,53-75,-66 78,68-81,13-25,17-29,-9 24,1 0,1 1,0 1,1 0,0 0,1 1,25-19,-30 25,1 0,-1 0,-1-1,1 0,-1 0,0-1,0 0,-1 0,9-14,-14 19,0 1,0-1,0 1,0-1,-1 1,1 0,0-1,-1 1,1-1,-1 1,1 0,-1-1,0 1,0 0,1 0,-1 0,0-1,0 1,0 0,0 0,0 0,-1 1,1-1,-2-1,-34-22,30 21,-31-16,29 16,1-1,-1 0,1-1,0 0,0 0,1 0,-1-1,-9-10,16 15,1 0,-1 0,0 1,1-1,-1 0,1 0,-1 0,1 0,0 0,-1 0,1 0,0 0,0 0,0 0,0 0,-1 0,1 0,1 0,-1 0,0 0,0 0,0 0,0 0,1 0,-1 0,0 0,1 0,-1 1,1-1,-1 0,1 0,0 0,-1 0,1 1,0-1,-1 0,1 1,0-1,0 0,0 1,-1-1,1 1,0 0,0-1,0 1,0 0,0-1,0 1,0 0,1 0,7-3,0 1,0 0,0 1,10-1,97-18,-114 20,0-1,-1 1,1 0,0 0,0 0,-1 0,1 0,0 0,0 0,-1 0,1 1,0-1,-1 1,1-1,0 1,-1 0,1 0,-1 0,1 0,-1 0,1 0,-1 0,0 0,1 0,-1 1,0-1,0 0,0 1,0-1,0 1,0-1,-1 1,1 0,0-1,-1 1,1 0,-1-1,0 1,1 0,-1 0,0-1,0 1,0 0,0 0,-1-1,0 4,-1 10,0 0,-2 0,0-1,-7 19,7-24,-7 18,-1 0,-1-2,-1 1,-2-2,0 0,-36 39,80-102,-17 21,1 1,1 0,0 1,1 0,1 1,18-14,-31 27,7-4,0 0,0 1,0 0,1 0,11-3,-20 8,1-1,-1 1,1 0,0-1,-1 1,1 0,-1 0,1 0,-1 0,1 1,-1-1,1 0,0 1,-1-1,0 1,1-1,2 2,-3-1,0 1,1-1,-1 0,0 1,0 0,0-1,0 1,0-1,0 1,-1 0,1 0,0 0,-1-1,0 1,1 0,-1 0,0 0,0 3,1 10,-1-1,-1 1,0 0,-1 0,-1 0,0-1,-1 0,-10 23,11-29,0 0,-1-1,0 1,-1-1,0 0,0 0,-1 0,1 0,-1-1,-1 0,1-1,-1 1,0-1,0 0,-1-1,-9 5,13-8,1 0,0 0,0 0,-1 0,1 0,-1-1,1 0,-1 1,1-1,-1-1,1 1,0 0,-1-1,1 0,-1 0,1 0,-6-2,5 0,-1 0,1 0,0 0,0-1,0 1,0-1,1 0,0 0,-1 0,-3-9,0 1,1 0,1-1,0 0,1 0,0-1,1 1,1-1,-1-15,2 22,1 1,0 0,1-1,0 1,0 0,0 0,1 0,-1 0,5-8,-5 12,-1 1,1-1,0 1,0 0,0 0,0-1,0 1,0 0,1 0,-1 0,0 0,0 0,1 0,-1 1,1-1,-1 0,1 1,-1-1,1 1,-1-1,1 1,-1 0,1 0,-1-1,1 1,0 0,-1 1,1-1,-1 0,1 0,0 1,-1-1,1 1,-1-1,1 1,-1-1,0 1,1 0,-1 0,0 0,3 2,2 1,-1 0,1 1,-1 0,1 1,-1-1,-1 1,1 0,5 10,1-1,1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3:01.562"/>
    </inkml:context>
    <inkml:brush xml:id="br0">
      <inkml:brushProperty name="width" value="0.1" units="cm"/>
      <inkml:brushProperty name="height" value="0.1" units="cm"/>
      <inkml:brushProperty name="color" value="#E71224"/>
      <inkml:brushProperty name="ignorePressure" value="1"/>
    </inkml:brush>
  </inkml:definitions>
  <inkml:trace contextRef="#ctx0" brushRef="#br0">101 638,'-2'-22,"0"1,-1-1,-10-32,3 11,3 18,-18-45,18 53,1 0,0-1,1 1,1-1,-4-29,6 0,5-68,-3 112,1-1,0 1,-1 0,1 0,1-1,-1 1,0 0,1 0,-1 0,1 0,0 0,0 1,0-1,1 1,-1-1,0 1,1 0,0 0,-1 0,1 0,0 0,0 0,0 1,0 0,0-1,1 1,-1 0,0 1,7-2,9 0,1 0,-1 2,0 0,24 3,-8 0,-31-3,9 0,1 1,-1 0,0 1,25 7,-34-8,0 1,0-1,0 1,-1 1,1-1,-1 0,1 1,-1 0,0-1,0 1,0 0,0 1,-1-1,1 1,-1-1,0 1,0 0,0-1,-1 1,2 4,0 3,0-1,-1 0,0 0,-1 1,0-1,-1 1,0-1,0 1,-5 20,0-10,0-1,-2 0,-18 38,17-40,2 0,0 1,-4 20,-11 37,-39 101,59-174,0 0,-1 0,1 0,-1-1,0 1,0-1,0 1,0-1,0 0,-1 1,1-1,-1 0,-3 2,5-4,0 1,0-1,0 0,0 1,0-1,-1 0,1 0,0 0,0 0,0 0,0 0,0 0,0 0,0 0,0 0,0-1,0 1,0-1,0 1,0 0,0-1,0 1,0-1,0 0,0 1,0-1,1 0,-1 0,0 1,0-1,1 0,-1 0,1 0,-1 0,1 0,-1 0,1 0,-1 0,1 0,0 0,0 0,-1-1,-3-17,0 0,1-1,0 1,2-1,0 1,2-1,2-19,-1-12,-1 33,-1 0,-1 0,0 1,-1-1,-1 0,-1 1,-1 0,0 0,-8-18,12 34,0-1,0 1,0 0,0 0,0 0,0 0,0 0,0 0,0 1,0-1,-1 0,1 0,0 1,-1-1,1 1,0-1,-1 1,-1-1,3 1,-1 0,0 0,1 0,-1 0,1 0,-1 0,0 0,1 0,-1 0,1 0,-1 1,0-1,1 0,-1 0,1 0,-1 1,1-1,-1 0,1 1,-1-1,1 0,-1 1,1-1,-1 1,1-1,0 1,-1-1,1 1,0-1,-1 1,1-1,0 1,0-1,-1 1,1-1,0 1,0 0,0-1,0 1,0-1,0 2,0-1,1 0,-1 0,1 1,-1-1,1 0,-1 0,1 0,0 0,-1 0,1 0,0 0,0 0,0 0,0 0,0 0,0-1,0 1,0 0,0-1,0 1,0-1,1 1,-1-1,0 0,0 1,1-1,0 0,40 8,-40-8,13 2,-1-2,1 1,28-4,-40 3,1-1,0 1,0-1,-1 0,1 0,0 0,-1-1,1 0,-1 1,0-1,1 0,-1 0,0-1,0 1,0-1,-1 1,1-1,-1 0,1 0,1-4,-3 6,-1 0,1-1,-1 1,1 0,-1-1,1 1,-1 0,0 0,0-1,0 1,0 0,0-1,0 1,0 0,0-1,-1 1,1 0,0-1,-1 1,1 0,-1 0,1 0,-1-1,0 1,0 0,1 0,-1 0,0 0,0 0,0 0,0 0,0 1,0-1,0 0,0 0,-1 1,1-1,0 1,0-1,-1 1,-1-1,-9-3,0 0,0 2,-21-4,13 3,-14-3,15 3,1 0,0-1,0-1,-34-14,49 18,1 0,-1-1,0 1,1-1,-1 0,1 1,0-1,-1 0,1 0,0-1,0 1,1 0,-1-1,0 1,1-1,-1 1,1-1,0 0,0 0,0 0,0 1,1-1,-1 0,1 0,0 0,-1 0,1 0,1 0,-1 0,0 0,1 0,-1 0,1 0,0 0,0 1,0-1,2-4,-1 4,1-1,-1 1,1-1,-1 1,1 0,0 0,0 0,0 0,1 1,-1-1,1 1,-1 0,1 0,0 0,0 0,0 1,0-1,0 1,0 0,0 0,7 0,12-1,0 1,41 2,-37 1,1-2,32 3,-59-3,-1 0,1 0,0 0,0 0,0 1,-1-1,1 0,0 0,0 1,0-1,-1 0,1 1,0-1,-1 1,1-1,0 1,-1-1,1 1,-1-1,1 1,-1 0,1-1,-1 1,1 0,-1-1,1 1,-1 0,0 0,0-1,1 1,-1 0,0 0,0 0,0-1,0 1,0 0,0 0,0 0,0 0,0-1,0 1,0 0,-1 0,1-1,0 1,-1 0,1 0,0-1,-1 1,1 0,-1-1,1 1,-1 0,1-1,-2 1,-2 6,-1-1,0-1,0 1,-8 6,-8 7,1 1,2 1,-28 39,16-19,21-30,-1-1,-1 1,0-1,-21 14,31-24,1 1,0-1,-1 0,1 1,0-1,0 0,-1 0,1 1,0-1,0 1,0-1,-1 0,1 1,0-1,0 0,0 1,0-1,0 1,0-1,0 0,0 1,0-1,0 1,0-1,0 1,0-1,0 0,0 1,0-1,1 0,-1 1,0-1,1 1,12 16,22 9,-34-25,0 0,1-1,-1 1,1 0,-1-1,1 1,-1-1,1 0,-1 1,1-1,0 0,-1 0,1 0,-1 0,1 0,0 0,-1-1,1 1,-1 0,1-1,-1 1,1-1,1-1,-1 1,0-1,-1 0,1 1,0-1,-1 0,0 0,1 0,-1 0,0-1,0 1,0 0,0 0,1-4,1-8,-1 0,0-1,-1 1,0-15,-1 27,0-7,-1 0,0 0,0 0,-1 0,0 0,-1 0,1 0,-2 1,1-1,-1 1,-1 0,1 0,-8-8,-6-6,-1 1,-41-35,32 31,32 27,1 0,0 0,0 0,0-1,1 0,9 2,-5-2,0 1,-1 1,1-1,-1 2,11 4,-16-5,1 1,-1 0,1 0,-1 0,-1 1,1 0,0-1,-1 1,0 0,0 1,-1-1,0 1,0-1,0 1,0-1,-1 1,0 0,0 0,0 0,-1 9,0-3,0-1,-1 1,0-1,-1 1,0-1,0 1,-2-1,1 0,-9 17,7-21,0 0,0 0,-1 0,0-1,0 0,-11 8,-17 19,34-33,-1 1,1-1,0 1,-1-1,1 1,0-1,-1 1,1-1,0 1,0 0,0-1,0 1,0-1,0 1,-1 0,1-1,1 1,-1 0,0-1,0 1,0-1,0 1,0 0,0-1,1 1,-1-1,0 1,1-1,-1 1,0 0,1-1,-1 1,0-1,2 1,23 18,1 2,-22-13,-1-1,1 1,-2 0,1 0,-1 0,0 0,-1 0,0 0,0 0,-1 1,0-1,0 0,-1 1,-3 14,4-21,0-1,0 0,-1 0,1 0,0 0,0 0,-1 0,1 0,-1 0,1-1,-1 1,1 0,-1 0,0 0,1 0,-1-1,0 1,0 0,0-1,1 1,-1 0,0-1,0 1,0-1,0 1,0-1,0 0,0 1,0-1,0 0,0 0,0 0,0 0,0 0,0 0,0 0,0 0,0 0,0 0,0-1,0 1,0 0,0-1,0 1,0 0,0-1,0 0,0 1,0-1,0 1,1-1,-1 0,-1-1,-2-1,1 0,-1-1,1 1,-1-1,1 0,0 0,1 0,-1-1,-3-8,5 8,0-1,0 0,1 0,-1 0,1 0,1 0,-1 1,1-1,0 0,1 0,-1 1,1-1,0 1,0-1,1 1,0 0,0 0,0 0,0 0,1 0,0 1,0 0,0-1,0 2,1-1,0 0,-1 1,1 0,1 0,-1 0,0 1,1 0,9-3,5 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4:47.537"/>
    </inkml:context>
    <inkml:brush xml:id="br0">
      <inkml:brushProperty name="width" value="0.1" units="cm"/>
      <inkml:brushProperty name="height" value="0.1" units="cm"/>
      <inkml:brushProperty name="color" value="#E71224"/>
      <inkml:brushProperty name="ignorePressure" value="1"/>
    </inkml:brush>
  </inkml:definitions>
  <inkml:trace contextRef="#ctx0" brushRef="#br0">253 695,'1'-12,"-2"-1,1 0,-1 0,-1 1,0-1,-1 1,-1-1,0 1,-6-14,-2 1,4 5,-2 0,0 1,-1 0,-1 1,-22-26,19 28,2-1,0-1,1 0,0 0,2-1,0 0,1-1,1 0,1-1,1 0,-6-34,11 50,0 1,1-1,0 1,0-1,0 0,0 1,1-1,0 1,0-1,0 1,0-1,1 1,0 0,0 0,0 0,0 0,1 0,-1 0,4-3,-2 3,1 0,-1 1,1 0,0 0,0 0,0 0,0 1,1 0,-1 0,1 0,-1 1,1 0,-1 0,1 0,6 1,15-2,1 1,0 1,-1 2,1 1,32 7,-57-9,0 0,0 0,1 0,-1 1,0-1,0 1,0 0,0 0,-1 0,1 0,0 0,-1 1,0-1,1 1,-1 0,0 0,0-1,-1 1,1 1,-1-1,1 0,-1 0,0 0,0 1,0-1,-1 0,1 6,0 7,-1 0,-1 0,-1 0,-6 28,1-3,3-5,-1 0,-2 0,-2-1,-16 41,18-50,6-22,0 0,0 0,0 1,0-1,0 0,-1 0,0 0,0-1,0 1,0 0,-1-1,0 1,-3 3,5-7,1 0,-1 0,1 0,-1 0,1 0,0 0,-1 0,1 0,-1 0,1 0,-1 0,1 0,-1-1,1 1,-1 0,1 0,0 0,-1-1,1 1,-1 0,1-1,0 1,-1 0,1-1,0 1,0 0,-1-1,1 1,0-1,0 1,-1 0,1-1,0 1,0-1,0 1,0-1,0 1,0-1,0 1,0-1,0 0,-5-23,5 24,-2-20,-2 0,0 0,-2 0,0 1,-1 0,-1 0,-15-26,16 32,1-1,0 0,1 0,0 0,1 0,-4-26,7 31,0-1,1 1,0-1,0 1,1-1,0 1,1-1,0 1,0 0,1 0,5-12,-3 2,-5 19,0 0,0-1,0 1,-1 0,1 0,0-1,0 1,0 0,-1 0,1-1,0 1,0 0,0 0,-1 0,1 0,0 0,0-1,-1 1,1 0,0 0,0 0,-1 0,1 0,0 0,-1 0,1 0,0 0,0 0,-1 0,1 0,0 0,-1 0,1 0,-1 0,-33 16,9-3,9-4,0 0,-21 16,33-18,13-6,22-7,-23 4,8-1,0 0,0 1,0 0,0 2,31 2,-43-2,-1 1,0-1,1 1,-1 0,0 0,0 0,1 0,-1 0,0 1,0 0,-1-1,1 1,0 0,-1 0,1 1,-1-1,1 0,-1 1,0 0,0-1,0 1,-1 0,1 0,0 0,-1 0,0 0,0 0,0 1,0-1,-1 0,1 1,-1-1,0 0,0 1,0 3,-3 29,-2-1,-10 37,13-61,2-11,0-1,-1 1,1 0,0 0,0-1,0 1,0 0,0 0,-1-1,1 1,0 0,0 0,-1-1,1 1,0 0,0 0,-1 0,1 0,0-1,0 1,-1 0,1 0,0 0,-1 0,1 0,0 0,-1 0,1 0,0 0,-1 0,1 0,0 0,0 0,-1 0,1 0,0 0,-1 0,1 0,0 1,0-1,-1 0,1 0,0 0,-1 0,1 1,0-1,0 0,0 0,-1 0,1 1,0-1,0 0,0 0,-1 1,1-1,0 0,0 1,0-1,0 0,0 1,0-1,0 0,0 0,0 1,-12-25,2-33,9 45,-1 1,0-1,-1 1,-5-14,7 21,-1 0,0 1,0-1,-1 0,1 1,-1 0,0-1,0 1,0 0,0 1,0-1,-1 0,1 1,-1 0,-6-3,-14-4,20 8,0 0,-1-1,1 1,0-1,0 0,0 0,1-1,-8-4,11 6,0 0,-1 1,1-1,0 1,0-1,-1 0,1 1,0-1,0 0,0 1,0-1,0 0,0 1,0-1,0 0,0 1,1-1,-1 1,0-1,0 0,0 1,1-1,-1 0,0 1,1-1,-1 1,0-1,1 1,-1-1,1 1,-1-1,1 1,-1 0,1-1,-1 1,1 0,0-1,-1 1,1 0,0 0,-1-1,2 1,26-13,-3 7,0 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4:53.898"/>
    </inkml:context>
    <inkml:brush xml:id="br0">
      <inkml:brushProperty name="width" value="0.1" units="cm"/>
      <inkml:brushProperty name="height" value="0.1" units="cm"/>
      <inkml:brushProperty name="color" value="#E71224"/>
      <inkml:brushProperty name="ignorePressure" value="1"/>
    </inkml:brush>
  </inkml:definitions>
  <inkml:trace contextRef="#ctx0" brushRef="#br0">1 626,'0'-490,"-1"484,1-1,1 1,-1 0,1 0,1 0,-1 0,1 0,0 0,0 0,0 0,7-10,-6 12,0 0,1 1,-1-1,1 1,0 0,0 0,0 0,0 1,0-1,1 1,-1 0,1 0,-1 0,1 1,8-2,16-1,0 1,0 1,57 5,-26 0,-54-3,0 0,0 1,0-1,-1 1,1 1,0-1,-1 1,1 0,-1 0,0 0,8 5,-11-5,0 0,0 0,0 0,0 0,-1 0,1 0,0 0,-1 1,0-1,1 1,-1-1,0 1,0-1,-1 1,1 0,0-1,-1 1,0 0,1 0,-1 0,0-1,0 1,-1 0,1 0,-1-1,0 4,-2 5,0 0,0 0,-1-1,-1 1,0-1,0 0,-1-1,0 1,-8 9,-8 5,-43 38,46-45,0 0,2 1,0 0,-21 31,32-41,0-1,0 1,-1-1,-14 12,16-15,0 0,0 0,0 1,0 0,1 0,0 0,0 0,0 1,1 0,0-1,0 1,-3 8,1 15,2-13,3-36,2 4,1 0,0 1,2-1,0 1,0 0,1 0,14-23,-9 14,18-48,-14 29,8-25,-22 63,0 0,0 0,-1 0,1 0,-1 0,0 0,-1 0,1 0,-1-1,-2-8,2 12,0-1,-1 1,1 0,-1 0,1-1,-1 1,0 0,0 0,0 1,0-1,0 0,0 1,0-1,-1 1,1-1,0 1,-1 0,1 0,-1 0,-4 0,-3-1,0 0,0 1,-19-1,45 3,-1-2,0 0,0-1,0 0,0-1,26-9,-17-2,-20 11,-1 1,1-1,0 1,0 0,0 1,0-1,0 1,5-2,-9 4,1-1,-1 1,0-1,0 1,0-1,0 1,0-1,0 1,0-1,0 1,0-1,0 1,0 0,0-1,0 1,0-1,0 1,-1-1,1 1,0-1,0 1,-1-1,1 1,0-1,-1 0,1 1,0-1,-1 1,1-1,-1 0,1 1,-1-1,-15 22,-24 25,-61 55,53-56,30-20,17-23,-1 0,1 0,-1 0,0-1,0 1,0 0,-1-1,1 0,0 1,-1-1,1 0,-1 0,-3 1,6-3,0 1,-1-1,1 0,0 0,0 0,-1 0,1 0,0 0,0 0,-1 0,1 0,0 0,0 0,-1 0,1 0,0 0,0 0,-1 0,1 0,0 0,0 0,-1 0,1 0,0 0,0 0,0 0,-1-1,1 1,0 0,0 0,0 0,-1 0,1-1,0 1,0 0,0 0,0 0,-1-1,1 1,0 0,0 0,0 0,0-1,0 1,0 0,0 0,0-1,0 1,0 0,0 0,0-1,0 1,0 0,0 0,0-1,0 1,0 0,0 0,0-1,0 1,0 0,1 0,-1-1,9-15,3 4,0 1,1 1,1 0,24-14,-25 17,0-1,0-1,-1 0,0-1,-1 0,11-12,-6-12,-15 30,0 1,0 0,0-1,1 1,-1 0,1 0,0 0,0 0,0 0,0 1,5-6,0 8,-1 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00.578"/>
    </inkml:context>
    <inkml:brush xml:id="br0">
      <inkml:brushProperty name="width" value="0.1" units="cm"/>
      <inkml:brushProperty name="height" value="0.1" units="cm"/>
      <inkml:brushProperty name="color" value="#E71224"/>
      <inkml:brushProperty name="ignorePressure" value="1"/>
    </inkml:brush>
  </inkml:definitions>
  <inkml:trace contextRef="#ctx0" brushRef="#br0">99 594,'0'-23,"1"12,0-1,-1 1,-1 0,0-1,0 1,-1 0,-1 0,0 0,0 0,-1 0,-5-10,-2 5,2 0,0-1,1 0,1-1,0 0,2 0,0 0,1 0,0-1,2 0,0 1,1-25,2 38,1 0,-1 0,1 0,0 0,0 0,0 1,0-1,1 1,0-1,0 1,0 0,0 0,1 1,0-1,0 1,0-1,0 1,0 0,0 1,1-1,0 1,5-3,9-2,-1 0,1 0,0 2,31-5,-17 6,0 1,0 2,59 5,-89-4,0 1,0-1,0 1,0-1,-1 1,1 0,0 0,0 0,0 1,-1-1,1 1,-1-1,1 1,-1 0,0 0,1 0,-1 0,0 1,3 3,-3-2,-1 0,1 0,-1 0,1 0,-1 0,0 0,-1 0,1 1,-1-1,0 0,0 0,-1 7,0 2,-2-1,0 0,0 0,-1 0,-1 0,0 0,0-1,-12 18,-8 5,-1-2,-2 0,-2-2,0 0,-64 45,48-32,30-26,12-14,4-5,5-19,0 0,-1 0,-1-1,-1-22,0 17,8-47,-7 65,-1-1,1 1,1 0,0 0,0 0,1 1,0-1,10-13,18-12,-25 26,0 0,0-1,-1 1,0-2,8-12,-14 21,-1 0,1-1,0 1,-1 0,1 0,-1 0,1 0,-1-1,0 1,1 0,-1 0,0 0,0-1,0 1,0 0,0-1,0 1,0 0,0 0,-1-1,1 1,0 0,-1 0,1 0,-1 0,1-1,-1 1,0 0,0 0,1 0,-1 0,0 0,0 1,0-1,0 0,0 0,0 0,0 1,0-1,0 1,0-1,-1 1,1-1,0 1,0-1,0 1,-1 0,1 0,-2 0,-5-1,1 0,-1 1,1 0,-1 0,1 1,-1 0,-7 2,5 0,0 1,0 0,0 0,0 1,1 1,0 0,0 0,0 1,1 0,-1 0,2 1,-1 0,1 0,1 0,-1 1,1 1,-8 18,13-27,0 0,0 0,1 0,-1 0,1 0,-1 0,1 1,-1-1,1 0,0 0,-1 0,1 1,0-1,0 0,0 0,0 1,0-1,0 0,1 0,-1 1,0-1,0 0,1 0,-1 0,1 0,-1 1,1-1,0 0,-1 0,1 0,0 0,0 0,0 0,0-1,0 1,0 0,0 0,0-1,0 1,0 0,0-1,0 1,0-1,0 1,1-1,-1 0,0 0,0 1,1-1,-1 0,0 0,0 0,2-1,8 2,0-1,-1-1,1 0,18-4,129-18,-112 19,-44 4,0 0,1 0,-1-1,0 1,0-1,1 1,-1-1,0 0,0 1,0-1,0 0,0-1,0 1,0 0,0 0,0-1,0 1,-1-1,1 0,-1 0,1 1,-1-1,0 0,2-3,-1 0,-1-1,-1 1,1 0,0 0,-1-1,0 1,-1 0,1-1,-3-8,2-1,0 0,1 0,2-24,1 11,-3 26,0 1,0 0,1-1,-1 1,0-1,0 1,-1-1,1 1,0-1,0 1,-1-1,1 1,-1 0,1-1,-1 1,1 0,-1-1,-1 0,2 2,-1-1,0 1,1 0,-1 0,0 0,1 0,-1 0,0 0,1 0,-1 0,1 0,-1 0,0 0,1 1,-1-1,0 0,1 0,-1 1,1-1,-1 0,1 1,-1-1,1 0,-1 1,1-1,-2 2,-4 4,1 0,-1 0,1 1,-8 13,-6 15,-20 56,30-68,-61 141,68-161,1 1,-1-1,1 0,-1 0,0 0,0-1,-1 1,-3 4,6-7,-1 0,1 1,0-1,-1 0,1 0,-1 1,1-1,-1 0,1 0,-1 0,1 0,-1 0,1 1,0-1,-1 0,0 0,1 0,-1 0,1 0,-1 0,1-1,0 1,-2 0,1-1,0 1,1-1,-1 0,0 0,0 1,1-1,-1 0,0 0,1 0,-1 0,1 0,-1 0,1 0,-1 0,1-1,-4-13,1 1,0-1,1 0,1 0,1-23,0 19,0 1,-6-36,-1 31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15.84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947 3682,'0'0,"0"-6,-6-1,-7-13,-7-6,-6 2,3-9,-2-2,-1 6,4-1,-1 1,-2-7,5 0,-2 5,5 0,-2 2,-3-1,4 0,-3 6,4-1,-2 0,4-2,-10-1,3-2,-8-21,-4 5,6 0,-1 10,7 3,6 3,-1 8,-2 6,-3 0,2-9,-1 3,-3-4,4-1,-3-2,0-2,-4-7,5-7,-2 5,5 2,6 2,4 2,-3 8,3 1,2-1,2 0,2-2,1-2,2-1,6-1,1 0,0-7,-1-7,5-1,5-4,-1-4,4 8,4-1,-3 4,2-4,2 4,3 2,-5 3,-4 2,0 8,-4 3,-3 0,2 6,-2-2,-3 0,4-3,5-3,5-2,-3-1,-3-2,9 1,-4-1,3 0,-5 0,2 6,2 1,-3 0,1 5,2 0,3-3,-3-1,0-4,2-7,2 4,-4 0,0-6,2 6,2-6,-4 1,0 6,2 8,-4 1,-6 1,2 3,-4-2,9-2,-2-3,4 4,2-2,2-2,-4-2,0-2,2-2,1-1,2 6,8 7,2-1,6 0,6 3,6-3,4-2,2 3,3-2,0 4,0 4,-6-3,-7 5,-1 2,-5 2,-4 4,-5 1,-2 1,-2 2,-2-1,0 1,0-1,7-6,-1 0,1-1,-1 2,-2 1,-1 2,-1 0,-1 2,0-1,6 2,0 5,0 1,-1 0,-2-1,-1 4,-1 0,5 4,1-1,-1-3,5-2,-7 4,4-2,5 4,-1 5,-2-2,4-3,4 3,5-4,3-2,-9 2,0 4,-4-1,-4 3,-4-3,-3 3,-1 3,5-3,-7 3,0 1,-1 3,-1-4,1 2,0 1,0 3,2-6,-1 2,-6 1,0-5,-7 2,2 2,0 2,-3 3,-4 1,3-5,2 0,-3 1,4 2,-4 1,3 8,2 1,-2 1,2-1,-4-1,2-2,3-7,-3 5,2 7,3-6,2 6,2 6,-4-1,1-1,1 3,2-8,-6 3,-4-2,0-8,2-2,-4 4,4-5,-4 6,2 7,-2 1,2 0,-3-3,3 5,-4-2,-3-2,-3-2,-3-3,-3-1,-1 5,-1-1,-1 0,1-1,-1-2,1-2,-1 0,1-1,0 0,0-1,0 7,0 0,-6 0,-1 5,-6 6,-6-2,1 5,4 3,-4-4,4-3,-3-6,-3-3,-4 2,-4-1,-2 5,-1-2,4-2,7-2,0-3,-1-9,-2-1,3 0,4 0,-1-6,-3 2,3 1,-2 2,-10 3,3 1,4 1,0-5,-2 0,-2 0,-2 2,-2 1,5 1,0-5,-7 0,-3-5,0 0,-1 2,0-3,2 1,0 3,0-3,1-5,1-5,-1 3,1-3,-1-2,1-3,6 5,0-2,0-1,-1-1,-1-3,-2-1,-2-1,-6-1,-1 0,-7 0,1 0,-5-1,-4 7,2 1,4 0,5-2,3-1,4-2,2 0,-5-2,0 0,1 0,0 0,3 0,0-1,1 1,1 0,1 0,-1 0,1 0,0 0,0 0,-1 0,1 0,5-13,14 0,7-7,6-4,8 3,2-3,0-2,-2-1,-2-3,-2 0,5 4,-2 0,1 0,-3-1,-1-2,-2-2,-1 0,-1-1,0-1,-7 0,-7 7,0 0,-4 6,-5 6,-4 5,-2 5,-2 2,-2 2,0 1,0 0,-7 0,0 0,0 6,2 0,1 6,2 6,8 5,1-3,0-3,5 1,6 2,5 3,4 3,4 2,1 3,8-7,1 2,7-7,-2 1,-2 1,-2 3,-4 2,-1 3,-9-5,-8-6,-1 7,-6-5,-3-4,-4-5,-2-4,-3-4,0-3,-2-1,1-1,0 0,0 1,6-8,1 1,0 0,-1 2,-2 1,-1 1,-1 2,6-6,-1 0,0-6,-1 1,-2 1,-2 3,6-3,0 1,6-5,-2 3,6-5,-3 3,-3 2,3-2,-3 2,5-3,-4 1,-1 4,2-4,5-5,4-3,-3 2,3-3,-4-1,1-3,3-3,3-1,-4 6,-5 5,2 1,1-2,-2 4,2 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28.146"/>
    </inkml:context>
    <inkml:brush xml:id="br0">
      <inkml:brushProperty name="width" value="0.1" units="cm"/>
      <inkml:brushProperty name="height" value="0.1" units="cm"/>
      <inkml:brushProperty name="color" value="#E71224"/>
      <inkml:brushProperty name="ignorePressure" value="1"/>
    </inkml:brush>
  </inkml:definitions>
  <inkml:trace contextRef="#ctx0" brushRef="#br0">2 654,'-2'-105,"5"-117,-1 207,1 0,0 1,2 0,-1-1,2 2,0-1,14-23,-6 14,1 0,1 1,27-27,-34 41,-1 1,1 0,0 0,1 1,0 0,0 1,0 0,15-4,-18 6,0 1,0 0,0 0,1 1,-1 0,0 0,1 1,-1-1,1 2,-1-1,1 1,-1 0,11 4,-15-4,0 1,0 0,0 0,-1 0,1 0,0 1,-1-1,0 1,1 0,-1-1,0 1,0 0,0 0,-1 0,1 1,-1-1,0 0,0 0,0 1,0-1,0 1,-1 5,2 10,-1 1,-3 37,1-34,0-6,0 0,-2 0,0 0,0 0,-2 0,0-1,-1 0,-1 0,0 0,-1-1,-1 0,-16 22,1-10,15-15,-1-1,0 0,0-1,-2 0,1 0,-1-2,-19 12,21-14,0 0,1 0,0 1,0 0,0 1,1 0,0 0,0 1,1 0,-7 11,14-20,-17 19,11-19,4-13,10-242,-8 242,2 1,0-1,0 1,1-1,0 1,1 0,1 0,-1 0,13-19,-3 9,1 0,1 0,30-30,-44 49,1 0,0 1,0-1,0 1,0-1,1 1,-1 0,1 0,3-1,-6 3,0-1,0 1,0 0,0 0,0 0,0 0,0 0,0 0,0 1,0-1,0 0,0 0,-1 1,1-1,0 0,0 1,0-1,0 1,-1-1,1 1,0 0,0-1,-1 1,1 0,0-1,-1 1,1 0,-1 0,1 0,-1-1,0 1,1 0,-1 0,0 0,1 0,-1 0,0 0,0 0,0 0,0 1,2 8,-2-1,1 1,-1 0,0-1,-1 1,0-1,-1 1,0-1,-1 1,1-1,-2 0,1 0,-8 12,4-6,1-1,1 1,-7 29,12-41,0 0,-1-1,1 1,0-1,0 1,0-1,1 1,-1 0,1-1,-1 1,2 2,-1-4,-1 0,1 0,-1 0,1 0,0 0,0 0,-1 0,1 0,0 0,0-1,0 1,0 0,0-1,0 1,0-1,0 1,0-1,2 1,0 0,0-1,0 0,0 0,-1 0,1-1,0 1,0-1,0 1,0-1,0 0,-1 0,1 0,0-1,-1 1,1-1,-1 1,0-1,4-2,20-16,-21 20,-17 15,-23 31,1 2,-34 66,36-59,21-35,-13 37,20-44,-1-1,-1 0,0 1,0-2,-1 1,-1-1,-12 15,20-26,0 1,-1-1,1 1,-1-1,1 1,0-1,-1 1,1-1,-1 1,1-1,-1 0,1 1,-1-1,0 0,1 1,-1-1,1 0,-1 0,0 1,1-1,-1 0,1 0,-1 0,0 0,1 0,-1 0,0 0,1 0,-1 0,1 0,-1-1,0 1,0 0,0-2,0 1,0 0,0 0,0-1,1 1,-1 0,1-1,-1 1,1-1,-1 1,1-1,0 1,-1-3,0-53,6-1,3 0,26-96,-30 141,1 0,1 1,14-23,-13 24,0 0,-1-1,-1 0,5-14,4-19,35-77,-46 117,0 1,0-1,1 1,-1 0,1 0,0 0,0 1,0-1,0 1,1 0,8-5,20-14,-32 21,-1 0,0 1,1-1,-1 1,1 0,-1-1,1 1,0-1,-1 1,1 0,-1-1,1 1,0 0,-1 0,1-1,0 1,-1 0,1 0,0 0,-1 0,1 0,0 0,-1 0,1 0,0 0,-1 0,1 0,1 1,9 14,4 5,-12-18,0 0,0 0,0-1,0 1,0-1,0 0,1 0,-1 0,0-1,1 1,-1-1,1 1,-1-1,1 0,-1 0,0-1,1 1,-1-1,1 0,-1 0,0 0,0 0,6-3,-6 2,1 0,0 0,-1 0,1 0,-1-1,1 0,-1 0,0 0,0 0,-1 0,1 0,-1-1,1 1,-1-1,0 0,0 0,-1 0,2-5,-3 9,0-1,0 1,0 0,0 0,0-1,0 1,0 0,0 0,0-1,0 1,0 0,0 0,0-1,0 1,-1 0,1 0,0 0,0-1,0 1,0 0,0 0,-1 0,1-1,0 1,0 0,-1 0,1 0,0 0,0 0,0 0,-1-1,1 1,0 0,0 0,-1 0,1 0,0 0,0 0,-1 0,1 0,0 0,0 0,-1 0,1 0,0 0,0 0,-1 1,1-1,0 0,0 0,-1 0,1 0,0 0,0 0,0 1,-1-1,1 0,0 0,0 0,0 1,0-1,-1 0,-15 10,-3 12,1 1,-26 41,28-38,-2 0,-27 30,20-31,16-17,1 0,-1 1,2 0,-1 0,1 0,1 1,0 0,-9 20,6-4,-1 0,-2-1,0 0,-1-1,-32 41,44-63,-1 0,1 0,-1-1,0 1,0 0,0-1,0 1,0-1,0 0,0 1,0-1,0 0,-1 0,1-1,0 1,-3 0,4-1,0 0,1 0,-1 0,0 0,1 0,-1 0,1-1,-1 1,0 0,1 0,-1 0,1-1,-1 1,1 0,-1-1,1 1,-1-1,1 1,-1 0,1-1,0 1,-1-1,1 1,-1-2,0 0,1 0,-1 0,1 0,-1 0,1 0,0 0,0 0,0 0,0 0,0 0,0-3,3-9,1 1,0 0,0 0,1 0,1 0,0 1,1 0,0 0,11-13,-1 0,-9 11,0 0,-1 0,-1 0,0-1,-1 0,0-1,-1 1,-1-1,-1 0,0 0,-1 1,-1-29,-1 0,3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6T18:24:47.095"/>
    </inkml:context>
    <inkml:brush xml:id="br0">
      <inkml:brushProperty name="width" value="0.2" units="cm"/>
      <inkml:brushProperty name="height" value="0.2" units="cm"/>
      <inkml:brushProperty name="color" value="#004F8B"/>
      <inkml:brushProperty name="ignorePressure" value="1"/>
    </inkml:brush>
  </inkml:definitions>
  <inkml:trace contextRef="#ctx0" brushRef="#br0">4101 362,'-85'3,"1"4,-161 33,-158 71,-486 175,704-229,-497 159,490-159,105-33,-118 49,97-26,-248 124,316-148,1 1,1 2,1 2,2 1,-63 67,64-54,2 2,1 1,3 2,2 1,2 1,2 1,2 0,2 2,3 0,2 1,-6 56,13-61,2 1,3 0,2-1,2 1,1 0,3-1,3 0,1-1,2 0,2-1,3 0,35 67,-13-45,4-1,2-3,90 97,-40-65,142 112,-168-154,2-3,3-4,1-3,2-3,132 48,-91-48,3-6,0-4,2-7,0-4,139 3,165-22,-324-7,0-6,114-27,-85 8,-2-7,-2-5,154-73,-86 14,-4-9,218-166,-323 207,-4-5,90-100,125-184,-251 294,-2-2,-4-2,-2-2,-3-1,-4-2,-3-1,-3-2,-4-1,-3 0,12-104,-17 62,-3-193,-15 232,-3 1,-4 0,-29-111,16 101,-4-16,-58-149,71 223,-1-1,-2 2,-1 0,-1 1,-2 1,-1 1,-1 1,-42-39,33 40,0 1,-2 1,0 2,-46-21,64 35,-1 0,0 2,-1 0,0 1,0 0,0 2,0 0,-1 1,1 1,-1 0,-30 4,33 1,1 0,-1 0,1 2,0 0,0 0,-17 12,-83 61,14-9,-189 77,55-30,105-53,110-52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0.137"/>
    </inkml:context>
    <inkml:brush xml:id="br0">
      <inkml:brushProperty name="width" value="0.2" units="cm"/>
      <inkml:brushProperty name="height" value="0.2" units="cm"/>
      <inkml:brushProperty name="color" value="#004F8B"/>
      <inkml:brushProperty name="ignorePressure" value="1"/>
    </inkml:brush>
  </inkml:definitions>
  <inkml:trace contextRef="#ctx0" brushRef="#br0">1 0,'25'1,"0"1,0 1,40 11,-33-9,1 0,62-2,-61-3,-1 2,58 9,-51-3,1-2,73 2,-86-8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4.098"/>
    </inkml:context>
    <inkml:brush xml:id="br0">
      <inkml:brushProperty name="width" value="0.2" units="cm"/>
      <inkml:brushProperty name="height" value="0.2" units="cm"/>
      <inkml:brushProperty name="color" value="#004F8B"/>
      <inkml:brushProperty name="ignorePressure" value="1"/>
    </inkml:brush>
  </inkml:definitions>
  <inkml:trace contextRef="#ctx0" brushRef="#br0">0 39,'15'-1,"1"-1,-1 0,28-9,28-4,-4 10,1 2,95 9,-85 10,-59-11,1-1,27 3,-22-6,-13-1,1 1,-1 0,15 4,-6 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8.438"/>
    </inkml:context>
    <inkml:brush xml:id="br0">
      <inkml:brushProperty name="width" value="0.2" units="cm"/>
      <inkml:brushProperty name="height" value="0.2" units="cm"/>
      <inkml:brushProperty name="color" value="#004F8B"/>
      <inkml:brushProperty name="ignorePressure" value="1"/>
    </inkml:brush>
  </inkml:definitions>
  <inkml:trace contextRef="#ctx0" brushRef="#br0">93 1,'14'-1,"-1"1,1 1,0 0,-1 1,1 0,-1 1,1 1,-1 0,0 1,-1 0,1 1,-1 1,0 0,-1 0,0 1,0 0,11 12,-4-2,-2 1,0 0,-1 2,-1 0,12 23,45 116,4 5,-62-139,-2 0,-1 0,9 37,-15-47,0 0,-2 0,1 0,-2 1,-1 26,0-37,-1 0,0 0,0 1,0-1,-1-1,0 1,0 0,-1 0,1-1,-1 1,0-1,-1 0,1 0,-1 0,0 0,0-1,-1 0,-4 4,-7 4,0-2,-1 0,0-2,0 1,-1-2,0 0,0-2,-27 6,32-9,1 0,-1-1,0 0,0-1,1-1,-1 0,0 0,1-1,-1-1,1 0,0-1,0 0,-19-10,10 3,0 0,-1 2,0 0,0 2,-1 0,-40-5,37 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8:39.625"/>
    </inkml:context>
    <inkml:brush xml:id="br0">
      <inkml:brushProperty name="width" value="0.2" units="cm"/>
      <inkml:brushProperty name="height" value="0.2" units="cm"/>
      <inkml:brushProperty name="color" value="#E71224"/>
      <inkml:brushProperty name="ignorePressure" value="1"/>
    </inkml:brush>
  </inkml:definitions>
  <inkml:trace contextRef="#ctx0" brushRef="#br0">0 340,'7'0,"0"0,0 0,0 1,-1 0,11 3,-14-3,0 0,0 0,-1 0,1 0,-1 1,0 0,1 0,-1-1,0 2,0-2,0 1,0 0,0 1,-1-1,3 3,-1 3,2-2,-1 0,1 0,0 0,0 0,7 6,-10-11,0 0,0 1,-1-1,1 0,0 0,0-1,0 1,0 0,1-1,-1 1,0 0,0-1,0 0,0 0,1 1,-1-1,0 0,0-1,1 1,-1 0,0-1,0 1,0-1,0 0,0 1,0-1,4-1,-1-1,0-1,0 1,-1 0,1-1,-1 0,0 1,0-1,-1-1,1 1,4-7,1-5,13-32,7-13,-4 25,40-45,15-21,-79 101,23-30,-24 31,1 0,-1 0,0-1,1 1,-1-1,0 1,1-1,-1 1,1 0,-1-1,1 1,-1 0,1-1,-1 1,1 0,-1 0,1 0,-1-1,1 1,-1 0,1 0,-1 0,1 0,-1 0,1 0,0 0,-1 0,1 0,-1 0,1 0,-1 1,1-1,-1 0,1 0,-1 0,1 1,-1-1,1 0,-1 1,1-1,-1 0,1 1,-1-1,0 0,1 1,-1-1,0 1,1-1,-1 0,0 0,0 1,1-1,-1 1,0-1,0 1,0-1,0 1,0 0,0-1,0 1,0 0,4 19,-1 0,-1 1,-1 0,-1-1,-4 26,1 12,2-32,0-13,0 2,2-1,0-1,3 17,-4-27,1 1,0-2,1 2,-1-1,0 0,1 0,0 1,0-1,0-1,0 1,0 0,1 0,-1-1,1 0,0 0,0 1,0-1,0 0,0 0,1-1,5 3,0-1,0-1,1 0,0-2,-1 1,1 0,0-1,0 0,0-1,-1 0,1 0,0 0,-1-2,0 0,1 0,-1 1,0-2,0-1,-1 2,0-2,1-1,-2 1,1-1,-1 1,0-2,0 1,0-1,6-10,0-2,13-22,-25 39,0 0,1 1,-1 0,1-1,-1 1,1-1,-1 1,1-1,0 1,-1 0,1 0,0 1,0-1,0 0,0 0,0 1,4-2,-4 3,-1-1,1 0,-1 1,1-1,0 1,-1 0,1-1,-1 1,0-1,1 1,-1 0,0 0,1 0,-1 0,0 0,0 0,0 1,0-1,1 2,19 31,-16-23,4 4,-6-6,1-1,1-1,-1 2,13 12,-16-20,0 0,-1 0,1-1,0 1,0 0,1 0,-1-1,0 1,0 0,0-1,0 1,1 0,-1-1,0 0,1 1,-1-1,0 0,1 1,-1-1,0 0,1 0,-1 0,0 0,1-1,-1 1,0 0,1-1,-1 1,0 0,1-1,-1 0,0 1,0-1,0 0,1 1,-1-1,0 0,0 0,0 1,0-1,0-1,18-18,-2 2,-1-2,-1-1,0 0,11-26,-26 47,1-1,-1 0,0 0,1 0,-1 1,0-1,1 1,-1-1,1 0,-1 0,1 1,-1-1,1 0,0 1,-1-1,1 1,0-1,0 0,-1 1,1 0,0-1,0 1,0-1,0 1,-1 0,1 0,0 0,0-1,0 1,0 0,0 0,0 0,1 0,1 2,0-1,0 1,-1 0,1 0,-1 0,1-1,-1 1,3 3,7 6,-3-4,21 17,47 31,-72-52,1-1,-1 2,0 0,0-1,-1 1,1 0,-1 0,7 10,-1 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23.77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6523.84229"/>
      <inkml:brushProperty name="anchorY" value="-915.77747"/>
      <inkml:brushProperty name="scaleFactor" value="0.5"/>
    </inkml:brush>
  </inkml:definitions>
  <inkml:trace contextRef="#ctx0" brushRef="#br0">783 4626,'0'0,"-6"0,-1-6,-6-7,-6-7,-4 1,1-4,-2-2,-2-3,-2-8,5-2,-1-1,5 0,-1 2,-2 2,3-6,-2 1,-2 0,-3-4,4-6,5 2,5 2,-8-3,3 4,3 2,-3 3,-4-3,4 1,2 3,-1 1,3 1,-3 3,2 0,-3-5,3 0,3 0,-3 2,2 1,-3 7,2-4,-4 0,2-1,4 0,3 0,2 1,4-7,-6 7,2-6,0 0,1 2,1-6,2 1,1-6,1 3,0 2,0-5,1-2,-1 1,7 3,-1 4,8 3,-2 3,6-5,-3 2,-3-6,3 7,-3 2,4 3,3 1,-1 1,-4-1,2 1,4-1,-3-7,3 1,-3-2,2 2,9-5,4 1,-4-5,1-11,6-5,2 2,0 6,-7 0,5 5,0 5,1-1,-2 2,0 10,0 2,-7 3,-1 7,0 0,-5-2,0 6,9-10,2-8,9-3,2-1,5 1,6-6,-3 2,4 2,-4 8,-5 9,-4 3,-4 5,-2 0,-3-4,12-2,7 2,13-2,-2-2,2-10,7-1,0-3,-7 7,-7 8,-9 7,0 1,-5 4,-3 3,-4 3,5 3,-2 1,-1-5,-1-1,4 1,6-5,5 0,5 2,4-4,-4-5,7 2,1 3,2-3,-7 3,-1 3,0 3,-5 3,0 2,1-6,-4 2,8 0,3-5,2 0,7-4,8 2,0 1,-1 4,-4 3,-9-5,-4 3,-7 0,-8 2,0 1,-3 2,3 1,-3 1,-2 0,4 7,-3 0,-2 0,5-1,-9 5,4-2,4 6,0-2,4-2,5 3,-3-2,3 4,3 3,-5 5,-3-3,1 3,-4 1,-4-4,4 2,-9 1,-3-4,5-5,-9 2,1 2,-2 4,1-3,7 3,-6 1,7 3,-1-5,-6 2,-1 8,-1-5,0-4,-6 6,1-5,0-5,2 0,-4 9,1 3,2 2,2 2,2 0,1 0,1-1,2 6,0 0,-7-1,1-1,-8-1,2-2,-6-1,3-7,-4-1,-3-1,-4 2,-3 1,5 2,-2 1,6-6,-1 1,-2 0,4-5,-2 1,-3 8,5 9,-4 3,6 6,3 6,-1-1,-4 2,2 3,-2-5,-4-4,-3 1,-3 3,-2-3,-2-5,0 4,0-5,-1-1,0-4,1-3,0-1,-1-2,-5-1,-1 0,1 0,-6-6,1 6,2 0,2 1,3 8,-5 0,1 5,-5 7,-6 4,2 3,-3-9,2 0,5-5,-3 3,-3 2,3-2,-4 3,-2 4,-4 2,-2-3,4 1,-2 2,0-5,-8 2,-2 1,-1 3,0-4,1 1,0-5,-4-5,0-4,0 2,-5-3,2 5,2-8,2-2,8-3,-4-8,1 0,0 5,1 3,-1-5,-6 0,1 7,-7 0,1-5,2 0,2 5,3 1,3 1,1-1,-6 0,-5 5,-1-7,-4-8,-5-1,3 0,-10 7,-2 1,5 3,-8 0,-1 0,0-1,0-1,-6-1,1 0,-7 0,3-1,-6 1,-3-1,-5-6,4 0,5-7,11 1,11 2,5-3,0 1,6-4,-2 3,-9-4,3-3,-9-4,-2-4,5-2,1 5,7 0,0-1,-1-1,4-2,5-1,5-1,-3-1,3 0,2 0,3 0,1-1,-5 1,-5 0,0 0,-5-6,-3-1,2 0,3-5,6 2,10-6,3 3,3 2,-1-4,0 3,-1-4,-1 3,-1 2,-1-4,-1 4,0-5,1-3,-1 1,7-2,0 3,0-3,-1-2,-2 3,-1 4,-1 5,-1-3,-1 3,7-4,0 1,-1 4,0 1,5-2,-1 0,5-4,-2 2,5-4,-3 2,-3-5,-4 4,4-3,-2 3,-2 3,-1 4,3-3,-1-5,-1-5,4-4,-1-3,4-4,-1 6,-2 6,2 0,5-2,4-1,-2 3,2-2,2-3,-4 5,2-2,2-2,1-2,3-2,2-2,1-2,1-1,0 0,1 0,-1 1,0-8,1 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32.71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392 1336,'0'-5,"-6"-2,-7-11,-7-8,-11-11,-6-4,3-1,2-4,1 0,6 2,1 3,5 4,0 1,4 3,-2 0,3 1,3 0,-2 5,2 2,2 0,3-1,2-3,7-1,10 5,1 0,5-1,4 5,-2-1,1-1,3 3,-3-1,0 4,2 4,2-1,3-4,7 1,3-2,6 3,-5-2,2 2,0-2,-2 3,-3 3,-1-1,-2-5,-1 1,-1-2,1 2,-1 4,0-1,0-4,6-4,2 1,0 5,-2 4,-2 0,-1 1,-1 3,-1 2,0 3,-1 2,0 0,6 1,8 1,0-1,-1 1,-3-1,-2 0,-4 1,-1 4,-2 8,-1 1,0 4,-6 5,-7 3,-1 3,-4 3,-4 1,-4 0,-2 0,-3 0,-1 1,-1-1,1 0,-1-1,0 1,1-1,-1 6,1 8,0 1,0 4,0-2,0-3,0-3,0-5,0-3,0-1,-5-7,-3-2,1 0,-5-5,1 1,1 1,-2 3,0 3,2 2,-2-4,-5-6,1 4,-3-2,-4-4,2-1,0-2,-3-4,-3-4,4 2,0 0,-2-2,-2-1,-2-3,-2 4,0 2,-2-2,1-1,-7-3,-1-1,0 0,1-2,3 0,-5-1,-1 1,-3 0,-6-1,0 1,3 6,0 1,1 0,4-1,3-2,3-7,3-3,1-1,0 2,7-5,2-1,-1-3,-2 0,-1-9,-2-5,4-4,7-2,7 0,5 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40.148"/>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 1,'0'0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0:49.020"/>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134 491,'6'-5,"7"-3,1-5,4 0,4 2,5-3,2 1,3 3,-5-2,-1 0,0 3,2 3,6 2,-1-4,-2 0,0-4,0-1,0-3,1 1,5 3,3-2,-1 1,-1 3,-1-2,4 1,0-4,5 2,-1 2,-7-2,-5 1,-2 3,-1 2,0-2,5-1,-2-3,-2 0,5 2,-3-3,-3 2,0 3,1 2,-1 3,2 2,-1 6,2 9,-1 8,0 0,-5 2,-1-3,-6 0,-6 3,-5 3,-4 3,-4 1,-1 2,0 0,-2 1,1 0,0 0,1 1,-1-2,-5-4,-1-3,-1 0,-3-3,0 4,1 5,-2-4,0-1,2 1,-2 2,1 0,2 2,-3-5,0-1,3 1,-3 1,1 2,2 1,3 1,2 2,2-1,1 1,-5 0,-1 0,0 0,-4-6,0-2,2 1,-4-5,2 1,1 0,3 4,-2-4,-6 1,0 1,-4-2,3-1,-3-3,-3 1,-3-3,-4-4,-1-5,-2-2,-1-4,-6 0,-1-2,0 1,-5-1,1 0,-4 1,-4-1,-5 1,1 0,1-5,2-3,6 1,0 2,-4 1,2 1,3-4,4 0,4 0,2 1,3 3,6-5,3 0,-1-6,-2-4,5-6,5-4,0-2,4-3,-3 6,3 0,2-5,4-8,3-10,2 0,1-4,2 2,-1 5,1-1,5 2,2 3,-1-2,-1 1,-2 3,4 2,1 3,-2 2,4 6,6 9,0 1,2 4,-1-1,1 2,-3-3,2 2,3-2,4 1,3 3,2 4,2 4,1 1,-6 8,-1 3,0-1,1 0,2-3,2-1,-5 4,-2 1,2 5,1 0,7-2,4-3,-5-8,-3-5,-6-7,-7-6,-6-6,-6-5,-3-2,3 4,7 0,6 0,1-1,3-2,2 5,-2 1,0 4,8 6,4 6,2-3,0-3,0-7,-1 2,-1 3,0 5,-1 4,-6 9,-7 9,-2 4,-4 4,-4 4,-4 4,-3 3,-2 2,-1 1,-1 1,-5-6,-2-2,0 0,2 1,-4 2,0 1,2 1,2 1,2 1,2 0,1-1,1 1,0 0,0 0,1 0,-1-1,0 1,1-1,-1 1,0-1,5 1,2 0,0-1,-1 1,-2-1,-2 1,-6-6,-3-2,1 1,-6-5,0 0,-4 2,2 3,-4-4,3 1,-3-4,2 0,-1-3,-4 2,-4 2,-3 5,-2-3,-2-5,-1 0,0-2,0-4,-1-5,1-2,0-2,-5-2,4-6,1-2,2 0,0-4,0 0,0-3,-1 0,-5-2,2-4,-2-4,-2 2,1 0,1-2,2 3,6 0,3 4,0 4,5 0,0 2,4-3,-1 2,3-3,-2-4,-4-4,3-4,-3-2,4-3,4-5,4-8,4-2,2 2,3 3,0 4,1 2,0 3,0 1,-1 0,1 1,-1 1,0-2,0 1,5 0,8 0,7-1,6 1,4 5,2 7,1 2,1 3,0 5,-6-2,-2 2,1-4,0 1,1 3,2 3,1 2,2 3,-6-5,-2 0,1-5,1 0,2 1,-5-2,6 1,-3-4,-1 2,2-3,0 1,2 4,2 4,0 3,0 3,-5-4,-1-2,-1 2,2 1,2 2,1 1,2 1,0 1,-5 5,-7 8,-8 8,1-1,-2 3,-4 2,-2 3,-2 2,-2 1,-1 2,0 0,5-6,1-1,1 0,-2 1,5-4,0 0,-2 1,4 3,0 1,2 3,0 0,-2 1,1 1,-1 0,-2 0,-4 0,-2 0,-2-1,-1 1,-1 0,0 0,-1-1,0 1,1-1,0 1,0-1,-1 1,1-1,-5-5,-2-2,-6-5,0 0,2 1,-2 4,-6-3,2 0,-3-3,3 0,-2-3,-3-4,2 1,0 5,-3-2,2 2,0-1,-3-4,-2-4,-3-4,-2-2,0-2,-2-1,0-1,0 0,0 0,-5 1,-3-1,1 1,2 0,1 0,8-6,3-1,5-6,2 0,-3 2,-2 2,-3-1,-2-1,-2 3,-1-3,-1 0,0 2,0 2,0 3,5-3,3-7,-1-6,5-5,0 1,-2-1,2-1,6-1,5-3,4-1,-2-1,0-1,1 0,2 0,2 0,2 1,0-1,1 0,6 0,2 1,-1-1,-1 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2:42.231"/>
    </inkml:context>
    <inkml:brush xml:id="br0">
      <inkml:brushProperty name="width" value="0.1" units="cm"/>
      <inkml:brushProperty name="height" value="0.1" units="cm"/>
      <inkml:brushProperty name="color" value="#E71224"/>
      <inkml:brushProperty name="ignorePressure" value="1"/>
    </inkml:brush>
  </inkml:definitions>
  <inkml:trace contextRef="#ctx0" brushRef="#br0">132 563,'-1'-4,"0"-1,0 1,-1 0,0 0,0 0,0 0,0 0,0 1,-6-6,-7-15,8 4,0 0,-7-33,1 0,1 14,3 15,1-1,1 0,2-1,0 0,2 1,0-1,2-31,2 53,-1 1,1 0,0-1,0 1,0 0,0 0,1 0,-1 0,1 0,0 0,0 0,0 0,0 1,0-1,1 1,-1-1,1 1,-1 0,1 0,0 0,0 1,0-1,0 0,0 1,0 0,1 0,-1 0,0 0,1 1,3-1,13-2,0 2,0 0,1 2,20 2,-7-1,12-2,-32-1,-1 1,0 0,1 0,-1 2,0 0,20 5,-30-6,0 1,-1-1,1 1,0 0,-1 0,0 0,1 0,-1 0,0 1,0-1,0 1,0-1,-1 1,1-1,-1 1,0 0,1 0,-1 0,-1 0,1 0,0 0,0 3,1 9,-1 0,-1 0,-1 19,1-19,-3 8,0 0,-1 0,-2-1,0 0,-1 0,-2 0,0-1,-1 0,-1-1,-1 0,0-1,-2 0,-25 27,-5-10,40-34,1 0,0 1,-1-1,1-1,-1 1,0-1,0 1,0-1,0 0,1 0,-8 0,8-2,1 0,-1 0,1 0,0 0,-1 0,1-1,0 1,0-1,0 0,0 1,0-1,1 0,-1 0,0 0,1 0,0 0,-1-1,1 1,0 0,0-1,0 1,-1-4,-2-7,1 0,-5-24,3-20,2 0,6-65,-1 23,-2 93,1 0,-1 0,1-1,0 1,1 0,-1 0,1 1,0-1,1 0,4-8,-6 12,0 0,1 0,-1 1,1-1,-1 1,1-1,-1 1,1-1,0 1,0 0,0-1,0 1,0 0,0 1,0-1,0 0,0 0,0 1,0 0,1-1,-1 1,0 0,0 0,0 0,1 0,-1 0,0 1,0-1,0 1,0-1,1 1,2 1,-3-1,-1 1,1-1,0 1,0-1,-1 1,1-1,-1 1,1 0,-1 0,0 0,0 0,0 0,0 0,0 0,0 0,0 0,-1 0,1 1,-1-1,1 0,-1 0,0 1,0-1,0 0,-1 4,1 4,-1-1,-1 1,1 0,-6 14,4-15,-2 0,1 0,-1-1,0 1,-1-1,-13 14,-6 9,19-15,16-16,21-16,-15 4,0-1,-1 0,0-1,-1-1,22-29,-34 41,0 0,0 1,0-1,1 1,-1 0,0-1,1 1,0 0,-1 1,5-3,-6 4,-1 0,0 0,0 0,0 0,0 0,1 0,-1 0,0 0,0 0,0 0,0 0,1 0,-1 0,0 0,0 0,0 0,0 1,1-1,-1 0,0 0,0 0,0 0,0 0,0 0,0 1,0-1,1 0,-1 0,0 0,0 0,0 1,0-1,0 0,0 0,0 0,0 0,0 1,0-1,0 0,0 0,0 0,0 0,0 1,0-1,0 0,0 0,0 0,0 0,0 1,-1-1,1 0,0 0,0 0,0 0,0 1,0-1,0 0,0 0,-1 0,1 0,0 0,0 0,0 1,-9 15,6-13,-3 8,-1-2,0 1,-1-1,0 0,-18 15,-14 16,38-37,0 0,0 0,0 1,0-1,0 0,-1 8,2-10,1-1,0 0,0 1,0-1,0 1,-1-1,1 1,0-1,0 1,0-1,0 1,0-1,0 0,0 1,0-1,0 1,0-1,0 1,1-1,-1 1,0-1,0 1,0-1,1 0,-1 1,0-1,0 1,1-1,-1 0,0 1,1-1,-1 0,0 0,1 1,-1-1,1 0,-1 0,0 1,1-1,-1 0,1 0,-1 0,1 0,-1 0,1 1,-1-1,1 0,-1 0,0 0,1 0,-1-1,1 1,-1 0,1 0,-1 0,1 0,-1 0,1 0,-1-1,0 1,1 0,-1 0,1-1,-1 1,1-1,9-3,1 0,-1-1,0 0,0-1,-1 0,0 0,0-1,0-1,-1 1,0-1,-1 0,1-1,-1 0,-1 0,0-1,0 0,6-16,-7 11,-10 23,-9 14,-6 2,0-1,-1 0,-1-2,-28 22,19-29,-8 4,37-17,1-1,0 1,-1 0,1 0,0 0,0 0,0 0,0 0,0 0,0 1,0-1,0 0,1 0,-1 1,0-1,1 1,-1-1,1 1,-1-1,1 1,-1 1,2-2,-1 0,0 1,1-1,-1 0,1 0,-1 0,1 1,0-1,-1 0,1 0,0 0,0 0,0 0,0 0,0-1,0 1,0 0,0 0,0-1,0 1,0 0,1-1,-1 1,0-1,0 0,0 1,1-1,1 0,41 6,-40-5,-1-1,18 2,0-1,40-4,-56 2,1 1,0-2,-1 1,1-1,-1 1,0-1,0-1,0 1,0-1,0 0,0 0,0 0,-1-1,0 0,8-8,-11 11,14-20,-13 13,-13 12,-48 36,37-24,-36 20,27-19,13-7,1-1,-26 10,40-19,1 1,0-1,0 1,0-1,0 1,-1-1,1 0,0 0,0 0,0-1,-1 1,1 0,0-1,0 0,0 1,0-1,0 0,0 0,-2-1,0-1,1 1,0-1,0 0,0 0,1 0,-1 0,1-1,-1 1,-2-7,-1-2,1-1,0 0,1 0,1 0,-3-18,2-12,3-84,2 95,0 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2:51.452"/>
    </inkml:context>
    <inkml:brush xml:id="br0">
      <inkml:brushProperty name="width" value="0.1" units="cm"/>
      <inkml:brushProperty name="height" value="0.1" units="cm"/>
      <inkml:brushProperty name="color" value="#E71224"/>
      <inkml:brushProperty name="ignorePressure" value="1"/>
    </inkml:brush>
  </inkml:definitions>
  <inkml:trace contextRef="#ctx0" brushRef="#br0">98 491,'-1'-11,"0"0,-1 0,-1 1,0-1,-5-11,0-2,-22-53,22 62,1-1,1 1,1-1,0-1,-3-21,7 28,0 1,0-1,1 0,0 0,1 0,0 1,1-1,0 1,6-17,-6 21,1 0,-1 0,1 1,0-1,1 1,-1-1,1 1,0 0,0 1,0-1,0 0,1 1,-1 0,1 0,0 1,0-1,0 1,9-3,-3 2,0 1,0 0,0 0,0 1,0 0,0 1,1 1,-1 0,0 0,0 1,16 4,-8 0,-1 1,0 1,0 0,-1 1,29 21,-41-26,-1 0,0 1,0-1,-1 1,1 0,-1 0,0 0,0 0,-1 0,1 1,-1-1,-1 1,1-1,-1 1,1 0,-2 0,1 7,1 10,-2 1,-5 44,3-53,-1-1,-1 1,0-1,-1 0,-1 0,0-1,-1 0,0 0,-12 15,-12 13,-45 47,75-87,-5 5,0 0,0 0,-1 0,0-1,0 0,-10 5,16-9,-1 0,0 0,1-1,-1 1,0 0,0-1,1 1,-1-1,0 0,0 1,0-1,0 0,0 0,0 0,1 0,-1-1,0 1,0 0,0-1,0 0,1 1,-1-1,0 0,1 0,-1 0,0 0,1 0,-1 0,1 0,0 0,-1-1,1 1,-2-3,-3-6,0 0,1 0,0-1,0 0,1 0,1 0,0 0,0-1,1 1,-1-13,1-19,4-62,1 37,-4 61,1 1,1 0,-1-1,1 1,0-1,0 1,1 0,-1 0,2 0,-1 0,1 0,-1 0,2 1,-1-1,0 1,1 0,0 0,1 0,-1 0,1 1,0 0,0 0,0 0,0 0,1 1,-1 0,1 0,0 1,0-1,0 1,0 1,0-1,1 1,6-1,-5 1,-1 0,1 0,-1 1,1 0,-1 0,1 1,10 2,-17-3,1 1,-1-1,1 1,0 0,-1-1,0 1,1 0,-1 0,1 0,-1 0,0 0,0 1,0-1,0 0,0 0,0 1,0-1,0 1,0-1,0 1,-1-1,1 1,-1-1,1 1,-1 0,0-1,1 1,-1 0,0-1,0 1,0 0,0-1,-1 1,1-1,0 1,-1 0,1-1,-1 1,0 1,-4 13,-1-1,0 0,-1 0,-18 27,-43 52,53-75,-66 78,68-81,13-25,17-29,-9 24,1 0,1 1,0 1,1 0,0 0,1 1,25-19,-30 25,1 0,-1 0,-1-1,1 0,-1 0,0-1,0 0,-1 0,9-14,-14 19,0 1,0-1,0 1,0-1,-1 1,1 0,0-1,-1 1,1-1,-1 1,1 0,-1-1,0 1,0 0,1 0,-1 0,0-1,0 1,0 0,0 0,0 0,-1 1,1-1,-2-1,-34-22,30 21,-31-16,29 16,1-1,-1 0,1-1,0 0,0 0,1 0,-1-1,-9-10,16 15,1 0,-1 0,0 1,1-1,-1 0,1 0,-1 0,1 0,0 0,-1 0,1 0,0 0,0 0,0 0,0 0,-1 0,1 0,1 0,-1 0,0 0,0 0,0 0,0 0,1 0,-1 0,0 0,1 0,-1 1,1-1,-1 0,1 0,0 0,-1 0,1 1,0-1,-1 0,1 1,0-1,0 0,0 1,-1-1,1 1,0 0,0-1,0 1,0 0,0-1,0 1,0 0,1 0,7-3,0 1,0 0,0 1,10-1,97-18,-114 20,0-1,-1 1,1 0,0 0,0 0,-1 0,1 0,0 0,0 0,-1 0,1 1,0-1,-1 1,1-1,0 1,-1 0,1 0,-1 0,1 0,-1 0,1 0,-1 0,0 0,1 0,-1 1,0-1,0 0,0 1,0-1,0 1,0-1,-1 1,1 0,0-1,-1 1,1 0,-1-1,0 1,1 0,-1 0,0-1,0 1,0 0,0 0,-1-1,0 4,-1 10,0 0,-2 0,0-1,-7 19,7-24,-7 18,-1 0,-1-2,-1 1,-2-2,0 0,-36 39,80-102,-17 21,1 1,1 0,0 1,1 0,1 1,18-14,-31 27,7-4,0 0,0 1,0 0,1 0,11-3,-20 8,1-1,-1 1,1 0,0-1,-1 1,1 0,-1 0,1 0,-1 0,1 1,-1-1,1 0,0 1,-1-1,0 1,1-1,2 2,-3-1,0 1,1-1,-1 0,0 1,0 0,0-1,0 1,0-1,0 1,-1 0,1 0,0 0,-1-1,0 1,1 0,-1 0,0 0,0 3,1 10,-1-1,-1 1,0 0,-1 0,-1 0,0-1,-1 0,-10 23,11-29,0 0,-1-1,0 1,-1-1,0 0,0 0,-1 0,1 0,-1-1,-1 0,1-1,-1 1,0-1,0 0,-1-1,-9 5,13-8,1 0,0 0,0 0,-1 0,1 0,-1-1,1 0,-1 1,1-1,-1-1,1 1,0 0,-1-1,1 0,-1 0,1 0,-6-2,5 0,-1 0,1 0,0 0,0-1,0 1,0-1,1 0,0 0,-1 0,-3-9,0 1,1 0,1-1,0 0,1 0,0-1,1 1,1-1,-1-15,2 22,1 1,0 0,1-1,0 1,0 0,0 0,1 0,-1 0,5-8,-5 12,-1 1,1-1,0 1,0 0,0 0,0-1,0 1,0 0,1 0,-1 0,0 0,0 0,1 0,-1 1,1-1,-1 0,1 1,-1-1,1 1,-1-1,1 1,-1 0,1 0,-1-1,1 1,0 0,-1 1,1-1,-1 0,1 0,0 1,-1-1,1 1,-1-1,1 1,-1-1,0 1,1 0,-1 0,0 0,3 2,2 1,-1 0,1 1,-1 0,1 1,-1-1,-1 1,1 0,5 10,1-1,1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7:38.066"/>
    </inkml:context>
    <inkml:brush xml:id="br0">
      <inkml:brushProperty name="width" value="0.2" units="cm"/>
      <inkml:brushProperty name="height" value="0.2" units="cm"/>
      <inkml:brushProperty name="color" value="#E71224"/>
      <inkml:brushProperty name="ignorePressure" value="1"/>
    </inkml:brush>
  </inkml:definitions>
  <inkml:trace contextRef="#ctx0" brushRef="#br0">0 676,'1'-11,"1"1,0-1,0 1,1-1,5-11,0-2,-6 18,0 1,0-1,1 1,0 0,-1 0,2 0,-1 1,1-1,-1 1,6-5,46-33,-42 34,0-1,-1 0,11-12,-7 5,1 1,0 0,1 1,1 1,39-20,-24 17,0 2,68-18,-48 19,0-3,82-36,27-14,-67 30,-80 31,0 0,24-4,-27 7,-1-1,1 0,-1-1,0 0,17-9,-22 8,1 1,0 0,0 1,0 0,0 0,1 1,-1 0,14-1,-20 2,1 2,-1-1,0 0,1 0,-1 1,1-1,-1 1,0 0,0 0,1 0,-1 0,0 0,0 0,0 0,0 1,0-1,0 1,0 0,-1-1,1 1,-1 0,1 0,-1 0,0 0,1 0,-1 0,0 1,0-1,-1 0,1 0,0 1,-1-1,1 1,-1 2,3 23,0 0,-2 0,-5 51,1-55,2 0,1 0,0 0,2 1,9 42,29 120,-33-153,-3 0,-1 1,-1-1,-2 1,-4 40,3-70,1-1,0 1,-1-1,0 0,0 1,-1-1,1 0,-1 0,0 1,0-1,0-1,-1 1,1 0,-1 0,0-1,0 0,0 1,-5 3,2-4,0 0,0 0,-1 0,1-1,-1 0,1 0,-1-1,0 0,1 0,-1 0,-10-1,7 1,0-1,0-1,0 1,0-2,0 1,0-1,0-1,1 0,-1 0,1-1,0 0,0 0,0-1,0-1,1 1,-8-8,-106-75,103 78,1 2,-2 0,1 1,-1 1,0 1,-1 0,1 2,-24-1,-41 0,45 3,-58-9,42 1,0 3,-68 1,96 3,0-1,-49-11,16 2,54 11,0-1,0 1,1-1,-1 0,1-1,-1 0,-8-5,14 8,0-1,0 0,0 1,0-1,0 0,1 0,-1 0,0 0,0 0,1 0,-1 0,0 0,1 0,-1-1,1 1,0 0,-1 0,1-2,0 1,0 0,0 1,1-1,-1 0,1 1,-1-1,1 0,-1 1,1-1,0 1,0-1,0 1,0 0,0-1,0 1,0 0,3-2,5-7,2 0,0 1,0 0,0 1,1 0,0 1,1 1,0 0,0 0,0 1,19-4,205-59,-216 60,0 0,35-22,-35 18,1 1,23-9,20-6,0-4,84-53,-148 83,98-64,-97 63,0-1,0 1,0 0,0 0,1-1,-1 1,0 1,1-1,-1 0,0 0,1 1,-1 0,1-1,-1 1,1 0,-1 0,1 0,-1 1,3 0,-3 0,0 0,0 0,-1 0,1 1,0-1,-1 0,1 1,-1 0,1-1,-1 1,0 0,0 0,0 0,0 0,0 0,0 0,0 0,-1 0,1 0,-1 0,0 0,1 4,1 18,-2 1,0 0,-1-1,-2 1,0-1,-7 25,2-13,-3 64,10-85,1 0,0 0,2 0,0 0,0 0,6 16,-7-27,1 0,-1 1,1-1,0 0,0-1,1 1,-1 0,1-1,0 1,0-1,0 0,0 0,1 0,-1 0,1-1,-1 1,1-1,0 0,0 0,0 0,1-1,-1 1,0-1,9 1,-6-1,0-1,0 0,1 0,-1 0,0-1,0 0,0 0,0-1,0 0,0 0,-1-1,1 0,-1 0,0 0,1-1,-1 0,8-8,-7 6,-1 0,0 0,0-1,-1 0,0 0,0 0,-1-1,1 0,-2 1,1-2,-1 1,0 0,-1-1,2-8,6-35,-5 31,-1-1,2-25,-6 44,0 1,0 0,-1-1,1 1,0 0,-1 0,0-1,1 1,-1 0,0 0,0 0,0 0,0 0,-1 0,1 0,0 0,-1 0,0 1,1-1,-1 1,0-1,0 1,0-1,0 1,0 0,0 0,-2-1,-7-2,0 1,-1 0,1 0,-17-1,-5-2,-28-2,46 7,1-1,0 0,-1-1,1-1,-17-6,27 9,1-1,0 0,0 0,0 0,0 0,0 0,1 0,-1-1,1 0,-1 1,1-1,0 0,0 0,0 0,0 0,1-1,-1 1,1 0,0-1,0 1,0-1,0 1,1-1,0 1,-1-8,1 9,0-1,0 1,1 0,-1 0,0-1,1 1,-1 0,1 0,0 0,-1-1,1 1,0 0,1 0,-1 0,0 0,0 1,1-1,-1 0,4-2,-4 3,0 1,1-1,-1 1,0-1,0 1,1 0,-1-1,0 1,0 0,1 0,-1 0,0 0,1 0,-1 0,0 0,0 1,1-1,-1 0,0 1,0-1,1 1,-1-1,0 1,0 0,0 0,0-1,0 1,0 0,0 0,0 0,0 0,0 0,-1 0,1 0,1 2,3 6,1 0,-1 0,0 0,-1 1,0-1,-1 1,0 0,-1 1,1-1,0 20,-1 13,-4 57,0-45,2 15,-2 56,1-122,1 0,0 0,-1 1,0-1,0 0,0 0,-1 0,1 0,-1 0,0 0,0-1,0 1,-1-1,1 1,-1-1,0 0,0 0,0 0,0 0,-1 0,1-1,-1 0,1 1,-1-1,0-1,0 1,0 0,0-1,0 0,-8 1,0 0,1-2,-1 0,1 0,-1-1,1 0,-1-1,1 0,0-1,0 0,-16-8,-139-66,111 55,38 16,-1-1,-18-9,31 13,1 0,-1 0,1 0,0 0,0-1,0 0,0 0,0 0,1 0,0 0,-5-9,-18-32,17 31,0 0,-8-20,15 28,1 1,-1 0,1 0,0-1,0 1,0-1,1 1,-1-1,2 1,0-12,1 8,-1 1,1-1,1 0,0 1,0-1,1 1,0 0,9-13,-10 16,1 1,0 0,0 0,1 0,-1 0,1 1,0 0,0 0,0 0,0 0,0 1,1 0,-1 0,11-2,8 1,-1 0,1 2,42 2,-44 0,-1 0,1-2,0 0,39-9,-49 7,-5 1,0-1,-1 1,1 1,0 0,0 0,0 0,0 0,0 1,0 1,0-1,9 2,-16-2,1 1,0-1,-1 0,1 0,-1 0,1 0,-1 0,1 1,-1-1,1 0,-1 0,1 1,-1-1,0 0,1 1,-1-1,1 1,-1-1,0 0,1 1,-1-1,0 1,0-1,1 1,-1-1,0 1,0-1,0 1,1-1,-1 1,0 0,0-1,0 1,0-1,0 1,0-1,0 1,0-1,0 1,-1 0,1-1,0 1,0-1,0 1,-1-1,1 1,0-1,-1 0,1 1,0-1,-1 1,1-1,0 1,-1-1,1 0,-1 1,1-1,-1 0,0 1,-36 22,28-18,-22 14,-1 0,-2-2,1-2,-44 14,-6 1,56-19,-40 11,52-20,14-5,24-8,206-47,-216 54,1 0,0 1,1 0,-1 1,25 0,-36 2,1 0,0 0,-1 1,1 0,0-1,-1 1,1 1,-1-1,0 0,1 1,-1 0,0-1,0 1,0 1,0-1,0 0,0 1,-1-1,1 1,-1 0,0 0,0 0,0 0,0 0,0 0,-1 1,2 4,-1-3,0 0,-1 0,0 0,0 0,0 0,-1 0,1 0,-1 0,-1 1,1-1,-1 0,0 0,0 0,0 0,-1 0,1 0,-1 0,0-1,-1 1,1-1,-5 6,2-3,-2 0,1-1,-1 0,0 0,0 0,-1-1,1 0,-1 0,-1-1,1 0,-11 4,-4-2,0-1,0-1,0-1,0-1,-1-1,-46-4,69 3,-1 1,1-1,-1 0,1-1,-1 1,0 0,1 0,-1-1,1 1,-1-1,1 1,-1-1,1 0,-2 0,3 0,0 1,0-1,0 1,0 0,0-1,0 1,0-1,1 1,-1 0,0-1,0 1,0-1,1 1,-1 0,0-1,0 1,1 0,-1-1,0 1,0 0,1-1,-1 1,1 0,-1 0,0 0,1-1,-1 1,0 0,1 0,0 0,45-19,-1 8,-34 9,-1 0,0 0,-1-1,1-1,0 1,-1-2,17-9,-26 14,1 0,-1 0,0 0,0 0,0 0,1 0,-1-1,0 1,0 0,0 0,1 0,-1-1,0 1,0 0,0 0,0-1,1 1,-1 0,0 0,0-1,0 1,0 0,0 0,0-1,0 1,0 0,0-1,0 1,0 0,0 0,0-1,0 1,0 0,0 0,0-1,0 1,-1 0,1 0,0-1,-13-5,-17 0,-29 3,-64 5,-54-3,169 0,0-1,0 0,0 0,0-1,0 0,1 0,-1-1,1 0,0-1,0 1,1-1,-1 0,1-1,0 0,0 0,1 0,-5-8,9 13,0 0,0 0,1 1,-1-1,0 0,1-1,-1 1,1 0,-1 0,1 0,0 0,-1 0,1 0,0-1,0 1,0 0,0 0,0 0,0-1,0 1,0 0,0 0,0 0,1-2,0 2,0-1,1 1,-1 0,0 0,0 0,0 0,1 0,-1 0,1 0,-1 0,1 0,-1 1,1-1,-1 1,3-1,8-2,0 1,0 1,22 0,-30 1,28-1,0-1,57-11,-10-5,57-11,-32 3,-91 24,-1-2,0 0,0-1,0 0,16-10,-12 7,0 0,22-7,-16 7,0-1,-2-1,1-1,-1-1,0-1,22-19,-41 31,-1 1,1-1,-1 0,1 1,-1-1,1 1,-1-1,1 1,-1 0,1-1,0 1,-1-1,1 1,0 0,-1 0,1-1,0 1,-1 0,1 0,0 0,-1 0,1 0,0 0,0 0,-1 0,2 0,-3 17,-19 27,10-28,0 1,2 1,-1 0,2 0,1 0,0 1,1 0,1 0,-2 21,6-37,-2 30,2 1,4 38,-3-62,1 1,0-1,1 0,0 0,1 0,0 0,0 0,1-1,0 1,13 15,-5-9,1-1,0-1,1 0,18 12,-28-22,0 0,0 0,1-1,-1 0,1 0,0-1,0 0,0 0,0 0,0 0,0-1,0 0,0-1,1 1,-1-1,0 0,9-2,-12 1,1-1,0 0,0 0,-1 0,1 0,-1 0,0-1,1 0,-1 1,0-1,-1 0,1-1,0 1,-1 0,0-1,0 0,0 1,0-1,-1 0,1 0,-1 0,2-8,1-7,-1-1,0 1,-1-29,-1 26,-1 0,0 1,-2-1,-1 0,0 1,-2-1,0 1,-2 1,0-1,-12-23,16 40,-1 0,1 0,-1 1,0-1,0 1,0 0,0 0,0 0,-1 0,1 1,-1 0,0 0,0 0,0 1,0-1,0 1,0 0,0 1,0-1,0 1,-1 0,1 0,0 1,0 0,0 0,0 0,0 0,0 1,0-1,0 1,1 1,-1-1,-4 3,-3 7,0 0,0 0,1 1,1 1,0 0,-10 19,15-23,0 1,0-1,1 1,1 0,0 0,1 0,0 0,0 1,1-1,1 15,0-24,0 1,0-1,1 1,-1-1,1 1,0-1,-1 0,1 1,0-1,1 0,-1 0,0 1,3 2,-3-4,0-1,-1 1,1-1,0 1,0-1,0 1,-1-1,1 0,0 0,0 1,0-1,0 0,-1 0,1 0,0 0,0 0,0 0,0 0,0 0,0 0,0 0,-1-1,1 1,0 0,0 0,0-1,-1 1,1-1,0 1,0-1,-1 1,1-1,0 1,-1-1,1 0,0 1,-1-1,1 0,-1 0,1 1,-1-2,12-15,-1 1,0-1,-2-1,8-19,-16 36,0 0,0-1,-1 1,1-1,-1 1,1-1,-1 1,0-1,1 0,-1 1,0-1,0 1,0-1,0 1,-1-1,1 0,0 1,-1-1,1 1,-1-1,1 1,-1-1,0 1,1 0,-1-1,0 1,0 0,0-1,0 1,0 0,0 0,-1 0,1 0,0 0,-1 0,1 0,0 1,-1-1,1 0,-1 1,1-1,-1 1,1 0,-1-1,-2 1,-10-2,0 0,0 1,0 1,-18 1,19 0,3-1,1 1,0 0,0 0,0 1,0 0,0 1,1 0,-10 4,5 1,0-1,1 2,0 0,-14 13,11-11,-1 0,0-1,0 0,-1-2,0 0,-1-1,0 0,0-2,0 0,0-1,-1-1,0 0,0-2,-33-1,36-1,1-2,0 0,0-1,0 0,1-1,-16-8,-76-46,26 12,80 46,-7-2,0-1,1 0,0 0,-11-9,16 12,0 0,0 1,1-1,-1 0,0 0,1 1,-1-1,1 0,-1 0,1 0,-1 0,1 0,0 0,-1 0,1 0,0 0,0 0,0 0,-1 0,1 0,0 0,0 0,1 0,-1 0,0 0,0 0,0 0,1 0,-1 0,0 0,1 1,-1-1,1 0,-1 0,1 0,0 0,-1 1,1-1,0 0,0 0,-1 1,1-1,0 1,0-1,0 1,0-1,1 0,14-6,1 0,0 0,0 2,0 0,29-4,-33 7,15-4,-1 2,49-2,-69 5,-1 1,0 1,1-1,-1 1,0 0,1 0,-1 1,0 0,0 0,0 0,0 1,0 0,-1 0,1 0,-1 1,0 0,0 0,5 5,11 18,2-1,1-1,1-1,55 41,-63-56,1 0,-1-1,25 8,23 9,-47-16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3:01.562"/>
    </inkml:context>
    <inkml:brush xml:id="br0">
      <inkml:brushProperty name="width" value="0.1" units="cm"/>
      <inkml:brushProperty name="height" value="0.1" units="cm"/>
      <inkml:brushProperty name="color" value="#E71224"/>
      <inkml:brushProperty name="ignorePressure" value="1"/>
    </inkml:brush>
  </inkml:definitions>
  <inkml:trace contextRef="#ctx0" brushRef="#br0">101 638,'-2'-22,"0"1,-1-1,-10-32,3 11,3 18,-18-45,18 53,1 0,0-1,1 1,1-1,-4-29,6 0,5-68,-3 112,1-1,0 1,-1 0,1 0,1-1,-1 1,0 0,1 0,-1 0,1 0,0 0,0 1,0-1,1 1,-1-1,0 1,1 0,0 0,-1 0,1 0,0 0,0 0,0 1,0 0,0-1,1 1,-1 0,0 1,7-2,9 0,1 0,-1 2,0 0,24 3,-8 0,-31-3,9 0,1 1,-1 0,0 1,25 7,-34-8,0 1,0-1,0 1,-1 1,1-1,-1 0,1 1,-1 0,0-1,0 1,0 0,0 1,-1-1,1 1,-1-1,0 1,0 0,0-1,-1 1,2 4,0 3,0-1,-1 0,0 0,-1 1,0-1,-1 1,0-1,0 1,-5 20,0-10,0-1,-2 0,-18 38,17-40,2 0,0 1,-4 20,-11 37,-39 101,59-174,0 0,-1 0,1 0,-1-1,0 1,0-1,0 1,0-1,0 0,-1 1,1-1,-1 0,-3 2,5-4,0 1,0-1,0 0,0 1,0-1,-1 0,1 0,0 0,0 0,0 0,0 0,0 0,0 0,0 0,0 0,0-1,0 1,0-1,0 1,0 0,0-1,0 1,0-1,0 0,0 1,0-1,1 0,-1 0,0 1,0-1,1 0,-1 0,1 0,-1 0,1 0,-1 0,1 0,-1 0,1 0,0 0,0 0,-1-1,-3-17,0 0,1-1,0 1,2-1,0 1,2-1,2-19,-1-12,-1 33,-1 0,-1 0,0 1,-1-1,-1 0,-1 1,-1 0,0 0,-8-18,12 34,0-1,0 1,0 0,0 0,0 0,0 0,0 0,0 0,0 1,0-1,-1 0,1 0,0 1,-1-1,1 1,0-1,-1 1,-1-1,3 1,-1 0,0 0,1 0,-1 0,1 0,-1 0,0 0,1 0,-1 0,1 0,-1 1,0-1,1 0,-1 0,1 0,-1 1,1-1,-1 0,1 1,-1-1,1 0,-1 1,1-1,-1 1,1-1,0 1,-1-1,1 1,0-1,-1 1,1-1,0 1,0-1,-1 1,1-1,0 1,0 0,0-1,0 1,0-1,0 2,0-1,1 0,-1 0,1 1,-1-1,1 0,-1 0,1 0,0 0,-1 0,1 0,0 0,0 0,0 0,0 0,0 0,0-1,0 1,0 0,0-1,0 1,0-1,1 1,-1-1,0 0,0 1,1-1,0 0,40 8,-40-8,13 2,-1-2,1 1,28-4,-40 3,1-1,0 1,0-1,-1 0,1 0,0 0,-1-1,1 0,-1 1,0-1,1 0,-1 0,0-1,0 1,0-1,-1 1,1-1,-1 0,1 0,1-4,-3 6,-1 0,1-1,-1 1,1 0,-1-1,1 1,-1 0,0 0,0-1,0 1,0 0,0-1,0 1,0 0,0-1,-1 1,1 0,0-1,-1 1,1 0,-1 0,1 0,-1-1,0 1,0 0,1 0,-1 0,0 0,0 0,0 0,0 0,0 1,0-1,0 0,0 0,-1 1,1-1,0 1,0-1,-1 1,-1-1,-9-3,0 0,0 2,-21-4,13 3,-14-3,15 3,1 0,0-1,0-1,-34-14,49 18,1 0,-1-1,0 1,1-1,-1 0,1 1,0-1,-1 0,1 0,0-1,0 1,1 0,-1-1,0 1,1-1,-1 1,1-1,0 0,0 0,0 0,0 1,1-1,-1 0,1 0,0 0,-1 0,1 0,1 0,-1 0,0 0,1 0,-1 0,1 0,0 0,0 1,0-1,2-4,-1 4,1-1,-1 1,1-1,-1 1,1 0,0 0,0 0,0 0,1 1,-1-1,1 1,-1 0,1 0,0 0,0 0,0 1,0-1,0 1,0 0,0 0,7 0,12-1,0 1,41 2,-37 1,1-2,32 3,-59-3,-1 0,1 0,0 0,0 0,0 1,-1-1,1 0,0 0,0 1,0-1,-1 0,1 1,0-1,-1 1,1-1,0 1,-1-1,1 1,-1-1,1 1,-1 0,1-1,-1 1,1 0,-1-1,1 1,-1 0,0 0,0-1,1 1,-1 0,0 0,0 0,0-1,0 1,0 0,0 0,0 0,0 0,0-1,0 1,0 0,-1 0,1-1,0 1,-1 0,1 0,0-1,-1 1,1 0,-1-1,1 1,-1 0,1-1,-2 1,-2 6,-1-1,0-1,0 1,-8 6,-8 7,1 1,2 1,-28 39,16-19,21-30,-1-1,-1 1,0-1,-21 14,31-24,1 1,0-1,-1 0,1 1,0-1,0 0,-1 0,1 1,0-1,0 1,0-1,-1 0,1 1,0-1,0 0,0 1,0-1,0 1,0-1,0 0,0 1,0-1,0 1,0-1,0 1,0-1,0 0,0 1,0-1,1 0,-1 1,0-1,1 1,12 16,22 9,-34-25,0 0,1-1,-1 1,1 0,-1-1,1 1,-1-1,1 0,-1 1,1-1,0 0,-1 0,1 0,-1 0,1 0,0 0,-1-1,1 1,-1 0,1-1,-1 1,1-1,1-1,-1 1,0-1,-1 0,1 1,0-1,-1 0,0 0,1 0,-1 0,0-1,0 1,0 0,0 0,1-4,1-8,-1 0,0-1,-1 1,0-15,-1 27,0-7,-1 0,0 0,0 0,-1 0,0 0,-1 0,1 0,-2 1,1-1,-1 1,-1 0,1 0,-8-8,-6-6,-1 1,-41-35,32 31,32 27,1 0,0 0,0 0,0-1,1 0,9 2,-5-2,0 1,-1 1,1-1,-1 2,11 4,-16-5,1 1,-1 0,1 0,-1 0,-1 1,1 0,0-1,-1 1,0 0,0 1,-1-1,0 1,0-1,0 1,0-1,-1 1,0 0,0 0,0 0,-1 9,0-3,0-1,-1 1,0-1,-1 1,0-1,0 1,-2-1,1 0,-9 17,7-21,0 0,0 0,-1 0,0-1,0 0,-11 8,-17 19,34-33,-1 1,1-1,0 1,-1-1,1 1,0-1,-1 1,1-1,0 1,0 0,0-1,0 1,0-1,0 1,-1 0,1-1,1 1,-1 0,0-1,0 1,0-1,0 1,0 0,0-1,1 1,-1-1,0 1,1-1,-1 1,0 0,1-1,-1 1,0-1,2 1,23 18,1 2,-22-13,-1-1,1 1,-2 0,1 0,-1 0,0 0,-1 0,0 0,0 0,-1 1,0-1,0 0,-1 1,-3 14,4-21,0-1,0 0,-1 0,1 0,0 0,0 0,-1 0,1 0,-1 0,1-1,-1 1,1 0,-1 0,0 0,1 0,-1-1,0 1,0 0,0-1,1 1,-1 0,0-1,0 1,0-1,0 1,0-1,0 0,0 1,0-1,0 0,0 0,0 0,0 0,0 0,0 0,0 0,0 0,0 0,0 0,0-1,0 1,0 0,0-1,0 1,0 0,0-1,0 0,0 1,0-1,0 1,1-1,-1 0,-1-1,-2-1,1 0,-1-1,1 1,-1-1,1 0,0 0,1 0,-1-1,-3-8,5 8,0-1,0 0,1 0,-1 0,1 0,1 0,-1 1,1-1,0 0,1 0,-1 1,1-1,0 1,0-1,1 1,0 0,0 0,0 0,0 0,1 0,0 1,0 0,0-1,0 2,1-1,0 0,-1 1,1 0,1 0,-1 0,0 1,1 0,9-3,5 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4:47.537"/>
    </inkml:context>
    <inkml:brush xml:id="br0">
      <inkml:brushProperty name="width" value="0.1" units="cm"/>
      <inkml:brushProperty name="height" value="0.1" units="cm"/>
      <inkml:brushProperty name="color" value="#E71224"/>
      <inkml:brushProperty name="ignorePressure" value="1"/>
    </inkml:brush>
  </inkml:definitions>
  <inkml:trace contextRef="#ctx0" brushRef="#br0">253 695,'1'-12,"-2"-1,1 0,-1 0,-1 1,0-1,-1 1,-1-1,0 1,-6-14,-2 1,4 5,-2 0,0 1,-1 0,-1 1,-22-26,19 28,2-1,0-1,1 0,0 0,2-1,0 0,1-1,1 0,1-1,1 0,-6-34,11 50,0 1,1-1,0 1,0-1,0 0,0 1,1-1,0 1,0-1,0 1,0-1,1 1,0 0,0 0,0 0,0 0,1 0,-1 0,4-3,-2 3,1 0,-1 1,1 0,0 0,0 0,0 0,0 1,1 0,-1 0,1 0,-1 1,1 0,-1 0,1 0,6 1,15-2,1 1,0 1,-1 2,1 1,32 7,-57-9,0 0,0 0,1 0,-1 1,0-1,0 1,0 0,0 0,-1 0,1 0,0 0,-1 1,0-1,1 1,-1 0,0 0,0-1,-1 1,1 1,-1-1,1 0,-1 0,0 0,0 1,0-1,-1 0,1 6,0 7,-1 0,-1 0,-1 0,-6 28,1-3,3-5,-1 0,-2 0,-2-1,-16 41,18-50,6-22,0 0,0 0,0 1,0-1,0 0,-1 0,0 0,0-1,0 1,0 0,-1-1,0 1,-3 3,5-7,1 0,-1 0,1 0,-1 0,1 0,0 0,-1 0,1 0,-1 0,1 0,-1 0,1 0,-1-1,1 1,-1 0,1 0,0 0,-1-1,1 1,-1 0,1-1,0 1,-1 0,1-1,0 1,0 0,-1-1,1 1,0-1,0 1,-1 0,1-1,0 1,0-1,0 1,0-1,0 1,0-1,0 1,0-1,0 0,-5-23,5 24,-2-20,-2 0,0 0,-2 0,0 1,-1 0,-1 0,-15-26,16 32,1-1,0 0,1 0,0 0,1 0,-4-26,7 31,0-1,1 1,0-1,0 1,1-1,0 1,1-1,0 1,0 0,1 0,5-12,-3 2,-5 19,0 0,0-1,0 1,-1 0,1 0,0-1,0 1,0 0,-1 0,1-1,0 1,0 0,0 0,-1 0,1 0,0 0,0-1,-1 1,1 0,0 0,0 0,-1 0,1 0,0 0,-1 0,1 0,0 0,0 0,-1 0,1 0,0 0,-1 0,1 0,-1 0,-33 16,9-3,9-4,0 0,-21 16,33-18,13-6,22-7,-23 4,8-1,0 0,0 1,0 0,0 2,31 2,-43-2,-1 1,0-1,1 1,-1 0,0 0,0 0,1 0,-1 0,0 1,0 0,-1-1,1 1,0 0,-1 0,1 1,-1-1,1 0,-1 1,0 0,0-1,0 1,-1 0,1 0,0 0,-1 0,0 0,0 0,0 1,0-1,-1 0,1 1,-1-1,0 0,0 1,0 3,-3 29,-2-1,-10 37,13-61,2-11,0-1,-1 1,1 0,0 0,0-1,0 1,0 0,0 0,-1-1,1 1,0 0,0 0,-1-1,1 1,0 0,0 0,-1 0,1 0,0-1,0 1,-1 0,1 0,0 0,-1 0,1 0,0 0,-1 0,1 0,0 0,-1 0,1 0,0 0,0 0,-1 0,1 0,0 0,-1 0,1 0,0 1,0-1,-1 0,1 0,0 0,-1 0,1 1,0-1,0 0,0 0,-1 0,1 1,0-1,0 0,0 0,-1 1,1-1,0 0,0 1,0-1,0 0,0 1,0-1,0 0,0 0,0 1,-12-25,2-33,9 45,-1 1,0-1,-1 1,-5-14,7 21,-1 0,0 1,0-1,-1 0,1 1,-1 0,0-1,0 1,0 0,0 1,0-1,-1 0,1 1,-1 0,-6-3,-14-4,20 8,0 0,-1-1,1 1,0-1,0 0,0 0,1-1,-8-4,11 6,0 0,-1 1,1-1,0 1,0-1,-1 0,1 1,0-1,0 0,0 1,0-1,0 0,0 1,0-1,0 0,0 1,1-1,-1 1,0-1,0 0,0 1,1-1,-1 0,0 1,1-1,-1 1,0-1,1 1,-1-1,1 1,-1-1,1 1,-1 0,1-1,-1 1,1 0,0-1,-1 1,1 0,0 0,-1-1,2 1,26-13,-3 7,0 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4:53.898"/>
    </inkml:context>
    <inkml:brush xml:id="br0">
      <inkml:brushProperty name="width" value="0.1" units="cm"/>
      <inkml:brushProperty name="height" value="0.1" units="cm"/>
      <inkml:brushProperty name="color" value="#E71224"/>
      <inkml:brushProperty name="ignorePressure" value="1"/>
    </inkml:brush>
  </inkml:definitions>
  <inkml:trace contextRef="#ctx0" brushRef="#br0">1 626,'0'-490,"-1"484,1-1,1 1,-1 0,1 0,1 0,-1 0,1 0,0 0,0 0,0 0,7-10,-6 12,0 0,1 1,-1-1,1 1,0 0,0 0,0 0,0 1,0-1,1 1,-1 0,1 0,-1 0,1 1,8-2,16-1,0 1,0 1,57 5,-26 0,-54-3,0 0,0 1,0-1,-1 1,1 1,0-1,-1 1,1 0,-1 0,0 0,8 5,-11-5,0 0,0 0,0 0,0 0,-1 0,1 0,0 0,-1 1,0-1,1 1,-1-1,0 1,0-1,-1 1,1 0,0-1,-1 1,0 0,1 0,-1 0,0-1,0 1,-1 0,1 0,-1-1,0 4,-2 5,0 0,0 0,-1-1,-1 1,0-1,0 0,-1-1,0 1,-8 9,-8 5,-43 38,46-45,0 0,2 1,0 0,-21 31,32-41,0-1,0 1,-1-1,-14 12,16-15,0 0,0 0,0 1,0 0,1 0,0 0,0 0,0 1,1 0,0-1,0 1,-3 8,1 15,2-13,3-36,2 4,1 0,0 1,2-1,0 1,0 0,1 0,14-23,-9 14,18-48,-14 29,8-25,-22 63,0 0,0 0,-1 0,1 0,-1 0,0 0,-1 0,1 0,-1-1,-2-8,2 12,0-1,-1 1,1 0,-1 0,1-1,-1 1,0 0,0 0,0 1,0-1,0 0,0 1,0-1,-1 1,1-1,0 1,-1 0,1 0,-1 0,-4 0,-3-1,0 0,0 1,-19-1,45 3,-1-2,0 0,0-1,0 0,0-1,26-9,-17-2,-20 11,-1 1,1-1,0 1,0 0,0 1,0-1,0 1,5-2,-9 4,1-1,-1 1,0-1,0 1,0-1,0 1,0-1,0 1,0-1,0 1,0-1,0 1,0 0,0-1,0 1,0-1,0 1,-1-1,1 1,0-1,0 1,-1-1,1 1,0-1,-1 0,1 1,0-1,-1 1,1-1,-1 0,1 1,-1-1,-15 22,-24 25,-61 55,53-56,30-20,17-23,-1 0,1 0,-1 0,0-1,0 1,0 0,-1-1,1 0,0 1,-1-1,1 0,-1 0,-3 1,6-3,0 1,-1-1,1 0,0 0,0 0,-1 0,1 0,0 0,0 0,-1 0,1 0,0 0,0 0,-1 0,1 0,0 0,0 0,-1 0,1 0,0 0,0 0,-1 0,1 0,0 0,0 0,0 0,-1-1,1 1,0 0,0 0,0 0,-1 0,1-1,0 1,0 0,0 0,0 0,-1-1,1 1,0 0,0 0,0 0,0-1,0 1,0 0,0 0,0-1,0 1,0 0,0 0,0-1,0 1,0 0,0 0,0-1,0 1,0 0,0 0,0-1,0 1,0 0,1 0,-1-1,9-15,3 4,0 1,1 1,1 0,24-14,-25 17,0-1,0-1,-1 0,0-1,-1 0,11-12,-6-12,-15 30,0 1,0 0,0-1,1 1,-1 0,1 0,0 0,0 0,0 0,0 1,5-6,0 8,-1 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00.578"/>
    </inkml:context>
    <inkml:brush xml:id="br0">
      <inkml:brushProperty name="width" value="0.1" units="cm"/>
      <inkml:brushProperty name="height" value="0.1" units="cm"/>
      <inkml:brushProperty name="color" value="#E71224"/>
      <inkml:brushProperty name="ignorePressure" value="1"/>
    </inkml:brush>
  </inkml:definitions>
  <inkml:trace contextRef="#ctx0" brushRef="#br0">99 594,'0'-23,"1"12,0-1,-1 1,-1 0,0-1,0 1,-1 0,-1 0,0 0,0 0,-1 0,-5-10,-2 5,2 0,0-1,1 0,1-1,0 0,2 0,0 0,1 0,0-1,2 0,0 1,1-25,2 38,1 0,-1 0,1 0,0 0,0 0,0 1,0-1,1 1,0-1,0 1,0 0,0 0,1 1,0-1,0 1,0-1,0 1,0 0,0 1,1-1,0 1,5-3,9-2,-1 0,1 0,0 2,31-5,-17 6,0 1,0 2,59 5,-89-4,0 1,0-1,0 1,0-1,-1 1,1 0,0 0,0 0,0 1,-1-1,1 1,-1-1,1 1,-1 0,0 0,1 0,-1 0,0 1,3 3,-3-2,-1 0,1 0,-1 0,1 0,-1 0,0 0,-1 0,1 1,-1-1,0 0,0 0,-1 7,0 2,-2-1,0 0,0 0,-1 0,-1 0,0 0,0-1,-12 18,-8 5,-1-2,-2 0,-2-2,0 0,-64 45,48-32,30-26,12-14,4-5,5-19,0 0,-1 0,-1-1,-1-22,0 17,8-47,-7 65,-1-1,1 1,1 0,0 0,0 0,1 1,0-1,10-13,18-12,-25 26,0 0,0-1,-1 1,0-2,8-12,-14 21,-1 0,1-1,0 1,-1 0,1 0,-1 0,1 0,-1-1,0 1,1 0,-1 0,0 0,0-1,0 1,0 0,0-1,0 1,0 0,0 0,-1-1,1 1,0 0,-1 0,1 0,-1 0,1-1,-1 1,0 0,0 0,1 0,-1 0,0 0,0 1,0-1,0 0,0 0,0 0,0 1,0-1,0 1,0-1,-1 1,1-1,0 1,0-1,0 1,-1 0,1 0,-2 0,-5-1,1 0,-1 1,1 0,-1 0,1 1,-1 0,-7 2,5 0,0 1,0 0,0 0,0 1,1 1,0 0,0 0,0 1,1 0,-1 0,2 1,-1 0,1 0,1 0,-1 1,1 1,-8 18,13-27,0 0,0 0,1 0,-1 0,1 0,-1 0,1 1,-1-1,1 0,0 0,-1 0,1 1,0-1,0 0,0 0,0 1,0-1,0 0,1 0,-1 1,0-1,0 0,1 0,-1 0,1 0,-1 1,1-1,0 0,-1 0,1 0,0 0,0 0,0 0,0-1,0 1,0 0,0 0,0-1,0 1,0 0,0-1,0 1,0-1,0 1,1-1,-1 0,0 0,0 1,1-1,-1 0,0 0,0 0,2-1,8 2,0-1,-1-1,1 0,18-4,129-18,-112 19,-44 4,0 0,1 0,-1-1,0 1,0-1,1 1,-1-1,0 0,0 1,0-1,0 0,0-1,0 1,0 0,0 0,0-1,0 1,-1-1,1 0,-1 0,1 1,-1-1,0 0,2-3,-1 0,-1-1,-1 1,1 0,0 0,-1-1,0 1,-1 0,1-1,-3-8,2-1,0 0,1 0,2-24,1 11,-3 26,0 1,0 0,1-1,-1 1,0-1,0 1,-1-1,1 1,0-1,0 1,-1-1,1 1,-1 0,1-1,-1 1,1 0,-1-1,-1 0,2 2,-1-1,0 1,1 0,-1 0,0 0,1 0,-1 0,0 0,1 0,-1 0,1 0,-1 0,0 0,1 1,-1-1,0 0,1 0,-1 1,1-1,-1 0,1 1,-1-1,1 0,-1 1,1-1,-2 2,-4 4,1 0,-1 0,1 1,-8 13,-6 15,-20 56,30-68,-61 141,68-161,1 1,-1-1,1 0,-1 0,0 0,0-1,-1 1,-3 4,6-7,-1 0,1 1,0-1,-1 0,1 0,-1 1,1-1,-1 0,1 0,-1 0,1 0,-1 0,1 1,0-1,-1 0,0 0,1 0,-1 0,1 0,-1 0,1-1,0 1,-2 0,1-1,0 1,1-1,-1 0,0 0,0 1,1-1,-1 0,0 0,1 0,-1 0,1 0,-1 0,1 0,-1 0,1-1,-4-13,1 1,0-1,1 0,1 0,1-23,0 19,0 1,-6-36,-1 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15.843"/>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947 3682,'0'0,"0"-6,-6-1,-7-13,-7-6,-6 2,3-9,-2-2,-1 6,4-1,-1 1,-2-7,5 0,-2 5,5 0,-2 2,-3-1,4 0,-3 6,4-1,-2 0,4-2,-10-1,3-2,-8-21,-4 5,6 0,-1 10,7 3,6 3,-1 8,-2 6,-3 0,2-9,-1 3,-3-4,4-1,-3-2,0-2,-4-7,5-7,-2 5,5 2,6 2,4 2,-3 8,3 1,2-1,2 0,2-2,1-2,2-1,6-1,1 0,0-7,-1-7,5-1,5-4,-1-4,4 8,4-1,-3 4,2-4,2 4,3 2,-5 3,-4 2,0 8,-4 3,-3 0,2 6,-2-2,-3 0,4-3,5-3,5-2,-3-1,-3-2,9 1,-4-1,3 0,-5 0,2 6,2 1,-3 0,1 5,2 0,3-3,-3-1,0-4,2-7,2 4,-4 0,0-6,2 6,2-6,-4 1,0 6,2 8,-4 1,-6 1,2 3,-4-2,9-2,-2-3,4 4,2-2,2-2,-4-2,0-2,2-2,1-1,2 6,8 7,2-1,6 0,6 3,6-3,4-2,2 3,3-2,0 4,0 4,-6-3,-7 5,-1 2,-5 2,-4 4,-5 1,-2 1,-2 2,-2-1,0 1,0-1,7-6,-1 0,1-1,-1 2,-2 1,-1 2,-1 0,-1 2,0-1,6 2,0 5,0 1,-1 0,-2-1,-1 4,-1 0,5 4,1-1,-1-3,5-2,-7 4,4-2,5 4,-1 5,-2-2,4-3,4 3,5-4,3-2,-9 2,0 4,-4-1,-4 3,-4-3,-3 3,-1 3,5-3,-7 3,0 1,-1 3,-1-4,1 2,0 1,0 3,2-6,-1 2,-6 1,0-5,-7 2,2 2,0 2,-3 3,-4 1,3-5,2 0,-3 1,4 2,-4 1,3 8,2 1,-2 1,2-1,-4-1,2-2,3-7,-3 5,2 7,3-6,2 6,2 6,-4-1,1-1,1 3,2-8,-6 3,-4-2,0-8,2-2,-4 4,4-5,-4 6,2 7,-2 1,2 0,-3-3,3 5,-4-2,-3-2,-3-2,-3-3,-3-1,-1 5,-1-1,-1 0,1-1,-1-2,1-2,-1 0,1-1,0 0,0-1,0 7,0 0,-6 0,-1 5,-6 6,-6-2,1 5,4 3,-4-4,4-3,-3-6,-3-3,-4 2,-4-1,-2 5,-1-2,4-2,7-2,0-3,-1-9,-2-1,3 0,4 0,-1-6,-3 2,3 1,-2 2,-10 3,3 1,4 1,0-5,-2 0,-2 0,-2 2,-2 1,5 1,0-5,-7 0,-3-5,0 0,-1 2,0-3,2 1,0 3,0-3,1-5,1-5,-1 3,1-3,-1-2,1-3,6 5,0-2,0-1,-1-1,-1-3,-2-1,-2-1,-6-1,-1 0,-7 0,1 0,-5-1,-4 7,2 1,4 0,5-2,3-1,4-2,2 0,-5-2,0 0,1 0,0 0,3 0,0-1,1 1,1 0,1 0,-1 0,1 0,0 0,0 0,-1 0,1 0,5-13,14 0,7-7,6-4,8 3,2-3,0-2,-2-1,-2-3,-2 0,5 4,-2 0,1 0,-3-1,-1-2,-2-2,-1 0,-1-1,0-1,-7 0,-7 7,0 0,-4 6,-5 6,-4 5,-2 5,-2 2,-2 2,0 1,0 0,-7 0,0 0,0 6,2 0,1 6,2 6,8 5,1-3,0-3,5 1,6 2,5 3,4 3,4 2,1 3,8-7,1 2,7-7,-2 1,-2 1,-2 3,-4 2,-1 3,-9-5,-8-6,-1 7,-6-5,-3-4,-4-5,-2-4,-3-4,0-3,-2-1,1-1,0 0,0 1,6-8,1 1,0 0,-1 2,-2 1,-1 1,-1 2,6-6,-1 0,0-6,-1 1,-2 1,-2 3,6-3,0 1,6-5,-2 3,6-5,-3 3,-3 2,3-2,-3 2,5-3,-4 1,-1 4,2-4,5-5,4-3,-3 2,3-3,-4-1,1-3,3-3,3-1,-4 6,-5 5,2 1,1-2,-2 4,2 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5:28.146"/>
    </inkml:context>
    <inkml:brush xml:id="br0">
      <inkml:brushProperty name="width" value="0.1" units="cm"/>
      <inkml:brushProperty name="height" value="0.1" units="cm"/>
      <inkml:brushProperty name="color" value="#E71224"/>
      <inkml:brushProperty name="ignorePressure" value="1"/>
    </inkml:brush>
  </inkml:definitions>
  <inkml:trace contextRef="#ctx0" brushRef="#br0">2 654,'-2'-105,"5"-117,-1 207,1 0,0 1,2 0,-1-1,2 2,0-1,14-23,-6 14,1 0,1 1,27-27,-34 41,-1 1,1 0,0 0,1 1,0 0,0 1,0 0,15-4,-18 6,0 1,0 0,0 0,1 1,-1 0,0 0,1 1,-1-1,1 2,-1-1,1 1,-1 0,11 4,-15-4,0 1,0 0,0 0,-1 0,1 0,0 1,-1-1,0 1,1 0,-1-1,0 1,0 0,0 0,-1 0,1 1,-1-1,0 0,0 0,0 1,0-1,0 1,-1 5,2 10,-1 1,-3 37,1-34,0-6,0 0,-2 0,0 0,0 0,-2 0,0-1,-1 0,-1 0,0 0,-1-1,-1 0,-16 22,1-10,15-15,-1-1,0 0,0-1,-2 0,1 0,-1-2,-19 12,21-14,0 0,1 0,0 1,0 0,0 1,1 0,0 0,0 1,1 0,-7 11,14-20,-17 19,11-19,4-13,10-242,-8 242,2 1,0-1,0 1,1-1,0 1,1 0,1 0,-1 0,13-19,-3 9,1 0,1 0,30-30,-44 49,1 0,0 1,0-1,0 1,0-1,1 1,-1 0,1 0,3-1,-6 3,0-1,0 1,0 0,0 0,0 0,0 0,0 0,0 0,0 1,0-1,0 0,0 0,-1 1,1-1,0 0,0 1,0-1,0 1,-1-1,1 1,0 0,0-1,-1 1,1 0,0-1,-1 1,1 0,-1 0,1 0,-1-1,0 1,1 0,-1 0,0 0,1 0,-1 0,0 0,0 0,0 0,0 1,2 8,-2-1,1 1,-1 0,0-1,-1 1,0-1,-1 1,0-1,-1 1,1-1,-2 0,1 0,-8 12,4-6,1-1,1 1,-7 29,12-41,0 0,-1-1,1 1,0-1,0 1,0-1,1 1,-1 0,1-1,-1 1,2 2,-1-4,-1 0,1 0,-1 0,1 0,0 0,0 0,-1 0,1 0,0 0,0-1,0 1,0 0,0-1,0 1,0-1,0 1,0-1,2 1,0 0,0-1,0 0,0 0,-1 0,1-1,0 1,0-1,0 1,0-1,0 0,-1 0,1 0,0-1,-1 1,1-1,-1 1,0-1,4-2,20-16,-21 20,-17 15,-23 31,1 2,-34 66,36-59,21-35,-13 37,20-44,-1-1,-1 0,0 1,0-2,-1 1,-1-1,-12 15,20-26,0 1,-1-1,1 1,-1-1,1 1,0-1,-1 1,1-1,-1 1,1-1,-1 0,1 1,-1-1,0 0,1 1,-1-1,1 0,-1 0,0 1,1-1,-1 0,1 0,-1 0,0 0,1 0,-1 0,0 0,1 0,-1 0,1 0,-1-1,0 1,0 0,0-2,0 1,0 0,0 0,0-1,1 1,-1 0,1-1,-1 1,1-1,-1 1,1-1,0 1,-1-3,0-53,6-1,3 0,26-96,-30 141,1 0,1 1,14-23,-13 24,0 0,-1-1,-1 0,5-14,4-19,35-77,-46 117,0 1,0-1,1 1,-1 0,1 0,0 0,0 1,0-1,0 1,1 0,8-5,20-14,-32 21,-1 0,0 1,1-1,-1 1,1 0,-1-1,1 1,0-1,-1 1,1 0,-1-1,1 1,0 0,-1 0,1-1,0 1,-1 0,1 0,0 0,-1 0,1 0,0 0,-1 0,1 0,0 0,-1 0,1 0,1 1,9 14,4 5,-12-18,0 0,0 0,0-1,0 1,0-1,0 0,1 0,-1 0,0-1,1 1,-1-1,1 1,-1-1,1 0,-1 0,0-1,1 1,-1-1,1 0,-1 0,0 0,0 0,6-3,-6 2,1 0,0 0,-1 0,1 0,-1-1,1 0,-1 0,0 0,0 0,-1 0,1 0,-1-1,1 1,-1-1,0 0,0 0,-1 0,2-5,-3 9,0-1,0 1,0 0,0 0,0-1,0 1,0 0,0 0,0-1,0 1,0 0,0 0,0-1,0 1,-1 0,1 0,0 0,0-1,0 1,0 0,0 0,-1 0,1-1,0 1,0 0,-1 0,1 0,0 0,0 0,0 0,-1-1,1 1,0 0,0 0,-1 0,1 0,0 0,0 0,-1 0,1 0,0 0,0 0,-1 0,1 0,0 0,0 0,-1 1,1-1,0 0,0 0,-1 0,1 0,0 0,0 0,0 1,-1-1,1 0,0 0,0 0,0 1,0-1,-1 0,-15 10,-3 12,1 1,-26 41,28-38,-2 0,-27 30,20-31,16-17,1 0,-1 1,2 0,-1 0,1 0,1 1,0 0,-9 20,6-4,-1 0,-2-1,0 0,-1-1,-32 41,44-63,-1 0,1 0,-1-1,0 1,0 0,0-1,0 1,0-1,0 0,0 1,0-1,0 0,-1 0,1-1,0 1,-3 0,4-1,0 0,1 0,-1 0,0 0,1 0,-1 0,1-1,-1 1,0 0,1 0,-1 0,1-1,-1 1,1 0,-1-1,1 1,-1-1,1 1,-1 0,1-1,0 1,-1-1,1 1,-1-2,0 0,1 0,-1 0,1 0,-1 0,1 0,0 0,0 0,0 0,0 0,0 0,0-3,3-9,1 1,0 0,0 0,1 0,1 0,0 1,1 0,0 0,11-13,-1 0,-9 11,0 0,-1 0,-1 0,0-1,-1 0,0-1,-1 1,-1-1,-1 0,0 0,-1 1,-1-29,-1 0,3 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0.137"/>
    </inkml:context>
    <inkml:brush xml:id="br0">
      <inkml:brushProperty name="width" value="0.2" units="cm"/>
      <inkml:brushProperty name="height" value="0.2" units="cm"/>
      <inkml:brushProperty name="color" value="#004F8B"/>
      <inkml:brushProperty name="ignorePressure" value="1"/>
    </inkml:brush>
  </inkml:definitions>
  <inkml:trace contextRef="#ctx0" brushRef="#br0">1 0,'25'1,"0"1,0 1,40 11,-33-9,1 0,62-2,-61-3,-1 2,58 9,-51-3,1-2,73 2,-86-8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4.098"/>
    </inkml:context>
    <inkml:brush xml:id="br0">
      <inkml:brushProperty name="width" value="0.2" units="cm"/>
      <inkml:brushProperty name="height" value="0.2" units="cm"/>
      <inkml:brushProperty name="color" value="#004F8B"/>
      <inkml:brushProperty name="ignorePressure" value="1"/>
    </inkml:brush>
  </inkml:definitions>
  <inkml:trace contextRef="#ctx0" brushRef="#br0">0 39,'15'-1,"1"-1,-1 0,28-9,28-4,-4 10,1 2,95 9,-85 10,-59-11,1-1,27 3,-22-6,-13-1,1 1,-1 0,15 4,-6 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07:48.438"/>
    </inkml:context>
    <inkml:brush xml:id="br0">
      <inkml:brushProperty name="width" value="0.2" units="cm"/>
      <inkml:brushProperty name="height" value="0.2" units="cm"/>
      <inkml:brushProperty name="color" value="#004F8B"/>
      <inkml:brushProperty name="ignorePressure" value="1"/>
    </inkml:brush>
  </inkml:definitions>
  <inkml:trace contextRef="#ctx0" brushRef="#br0">93 1,'14'-1,"-1"1,1 1,0 0,-1 1,1 0,-1 1,1 1,-1 0,0 1,-1 0,1 1,-1 1,0 0,-1 0,0 1,0 0,11 12,-4-2,-2 1,0 0,-1 2,-1 0,12 23,45 116,4 5,-62-139,-2 0,-1 0,9 37,-15-47,0 0,-2 0,1 0,-2 1,-1 26,0-37,-1 0,0 0,0 1,0-1,-1-1,0 1,0 0,-1 0,1-1,-1 1,0-1,-1 0,1 0,-1 0,0 0,0-1,-1 0,-4 4,-7 4,0-2,-1 0,0-2,0 1,-1-2,0 0,0-2,-27 6,32-9,1 0,-1-1,0 0,0-1,1-1,-1 0,0 0,1-1,-1-1,1 0,0-1,0 0,-19-10,10 3,0 0,-1 2,0 0,0 2,-1 0,-40-5,37 10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5:06.9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1 282,'0'-12,"0"0,1 0,0 0,1 0,0 0,1 0,0 0,1 1,0-1,1 1,8-14,-10 19,0 0,1 1,0-1,0 1,0 0,0 0,1 1,0-1,0 1,8-5,-11 8,0 0,0 0,0 0,0 1,0-1,0 1,0-1,0 1,0 0,1 0,-1 0,0 0,0 0,0 0,0 1,0-1,1 1,-1-1,0 1,0 0,0 0,-1 0,1 0,0 0,0 0,0 1,-1-1,1 1,-1-1,1 1,-1-1,0 1,1 0,-1 0,1 2,9 13,0 0,-1 1,-1 0,-1 1,7 23,-14-38,1-1,-1 1,0 0,1-1,0 0,0 1,0-1,0 0,0 0,1 0,-1 0,1 0,0-1,0 1,0-1,0 0,0 0,0 0,1 0,-1-1,1 1,-1-1,1 0,0 0,-1 0,1 0,0-1,0 1,0-1,-1 0,1 0,0-1,0 1,5-2,-2 0,1 0,-1 0,1-1,-1 0,0 0,0-1,0 0,-1 0,0 0,1-1,-1 0,-1 0,1-1,-1 0,0 1,5-9,15-33,-22 39,1-1,0 1,0 0,1 0,0 1,1-1,0 1,0 0,0 0,1 1,0 0,0 0,12-7,7-2,24-12,-47 25,1 1,-1-1,1 1,-1 0,1 0,0 0,0 1,-1-1,1 1,0 0,4 1,-6-1,1 1,0 1,0-1,-1 0,1 1,-1-1,1 1,-1 0,1 0,-1 0,0 0,0 0,0 0,0 1,-1-1,1 1,-1-1,1 1,-1-1,2 6,1 3,0 1,-1-1,3 21,-3-12,-2-6,1 1,1-1,1 0,8 25,-10-36,0 1,0 0,0-1,0 1,1-1,0 0,-1 1,1-2,0 1,1 0,-1 0,0-1,1 0,-1 0,1 0,0 0,0 0,0-1,0 1,0-1,6 1,0 0,0-1,1 0,-1 0,0-1,1-1,-1 0,1 0,-1-1,0 0,0-1,16-6,-13 3,-1-1,0 0,0-1,0 0,-1-1,-1 0,1-1,8-11,14-18,-18 20,1 1,0 1,38-30,-51 44,1 0,0 1,0 0,0-1,0 2,0-1,0 0,1 1,-1 0,1 0,-1 0,1 0,-1 1,1 0,-1 0,1 0,-1 0,1 1,-1-1,1 1,-1 1,1-1,-1 1,7 3,-3-1,-1 1,0 1,-1-1,0 1,1 0,-2 0,1 1,-1 0,0 0,0 0,-1 1,4 8,35 76,-32-75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8:41.0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5:12.7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5:19.15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5:20.39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5:21.6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7:06.4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7:12.0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11.613"/>
    </inkml:context>
    <inkml:brush xml:id="br0">
      <inkml:brushProperty name="width" value="0.1" units="cm"/>
      <inkml:brushProperty name="height" value="0.1" units="cm"/>
      <inkml:brushProperty name="color" value="#FFC114"/>
      <inkml:brushProperty name="ignorePressure" value="1"/>
    </inkml:brush>
  </inkml:definitions>
  <inkml:trace contextRef="#ctx0" brushRef="#br0">1057 38,'5'0,"0"-1,-1 0,1 0,0 0,0-1,5-2,16-5,28 0,0 3,1 3,96 5,-39 1,637-3,-744 0,0 0,1 0,-1 0,0 1,1-1,-1 2,0-1,0 0,0 1,0 0,0 0,0 1,-1-1,1 1,-1 0,1 0,-1 1,0-1,0 1,-1 0,1 0,-1 0,0 0,0 1,0-1,3 9,-5-12,71 118,-62-104,1-1,1 0,0-1,1 0,25 19,143 105,-167-124,0 2,-1-1,-1 2,-1 0,14 25,-20-32,-1 0,0 0,-1 0,0 1,0 0,-1-1,0 1,0 17,-3 85,-1-58,2-30,1-1,2 1,0-1,8 27,3 3,-5-19,-1-1,6 68,-10-68,9 49,-8-63,0 1,-2-1,-1 1,0 0,-2 0,0 0,-1 0,-4 21,4-36,-1 0,1 0,-1 0,0 0,-1 0,1 0,-1-1,0 1,0-1,0 0,-1 0,0 0,-7 7,0-4,0 0,-1-1,0 0,-18 6,-44 20,54-21,0-2,0-1,-1 0,0-1,-1-2,0 0,-27 2,32-6,0 1,0 1,0 0,0 1,0 1,1 0,0 2,0 0,1 0,-1 1,2 1,-1 1,1 0,1 1,-18 17,26-23,0-1,0 0,0 0,-1 0,0-1,0 0,0 0,0 0,0-1,0 0,-1 0,-10 1,-6 0,0-2,-31-2,32 1,0 0,-32 4,20 2,-96 12,114-15,-1 0,0 0,1 2,0 0,-20 9,19-7,-1 0,0-2,-1 0,-19 3,-42-3,-103-7,56 0,65 3,36 1,1-1,-1-2,0 0,-31-7,46 4,1 0,0-1,0 0,0-1,1 0,0 0,0-1,0 0,1-1,-8-9,-42-33,-96-48,131 86,0 0,-1 2,0 1,-1 1,-26-5,11 4,1-3,0 0,-63-32,86 38,0 1,-33-7,32 9,1-1,1 0,-31-14,42 16,-1 0,1-1,1 1,-1-1,0 0,1 0,-1 0,1-1,0 1,0-1,0 0,1 0,-1 0,1 0,0 0,0-1,0 1,-1-6,-1-16,1 0,1 0,1 0,1 0,4-29,-1-18,0-14,-6-184,0 253,-1 0,0 0,-2 0,0 1,-15-31,-11-30,31 76,1 1,0 0,-1-1,1 1,0 0,0-1,0 1,0 0,0-1,0 1,0 0,1-1,-1 1,0 0,1-1,-1 1,1 0,0-1,-1 1,1 0,0 0,0 0,-1 0,1 0,0 0,0 0,0 0,0 0,0 0,1 0,-1 1,0-1,2 0,5-3,1 1,-1 0,1 0,11-1,-2 0,165-48,-173 49,0-1,0 0,-1-1,1 0,-1 0,0-1,-1-1,1 1,6-9,5 0,1 0,31-16,-35 22,-1 0,0-1,0-1,-1-1,21-21,-20 16,1 0,1 2,0 0,1 0,22-11,-30 18,-1 1,-1-1,1-1,15-18,-15 16,1-1,21-15,-13 15,2 1,-1 1,1 1,1 1,27-7,-9 2,-12 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14.185"/>
    </inkml:context>
    <inkml:brush xml:id="br0">
      <inkml:brushProperty name="width" value="0.1" units="cm"/>
      <inkml:brushProperty name="height" value="0.1" units="cm"/>
      <inkml:brushProperty name="color" value="#FFC114"/>
      <inkml:brushProperty name="ignorePressure" value="1"/>
    </inkml:brush>
  </inkml:definitions>
  <inkml:trace contextRef="#ctx0" brushRef="#br0">37 45,'0'-1,"0"0,-1-1,0 1,1 0,-1 0,0-1,0 1,0 0,0 0,1 0,-2 0,1 0,0 0,0 0,0 1,0-1,-2-1,2 2,-1-1,1 1,0-1,0 0,0 0,0 0,-1 0,1 0,1 0,-1 0,0 0,0 0,0 0,0 0,1-1,-1 1,1 0,-1 0,1-1,-1-1,1 3,1 0,0 0,-1-1,1 1,-1 0,1 0,-1 0,1 0,0 0,-1 0,1 0,-1 0,1 0,0 0,-1 0,1 0,-1 0,1 0,-1 0,1 1,0-1,-1 0,1 0,-1 1,1-1,17 8,2 4,-1 2,0 0,-1 1,-1 1,25 28,-17-18,-12-11,-2 0,0 1,0 0,-2 1,0 0,-1 0,0 1,-2 0,7 26,-9-21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16.899"/>
    </inkml:context>
    <inkml:brush xml:id="br0">
      <inkml:brushProperty name="width" value="0.1" units="cm"/>
      <inkml:brushProperty name="height" value="0.1" units="cm"/>
      <inkml:brushProperty name="color" value="#FFC114"/>
      <inkml:brushProperty name="ignorePressure" value="1"/>
    </inkml:brush>
  </inkml:definitions>
  <inkml:trace contextRef="#ctx0" brushRef="#br0">486 1,'-6'0,"-7"0,-7 0,-5 0,-5 0,-2 0,-2 11,0 4,0-2,1-1,-1-4,1-3,0-3,1-1,-1-1,0 0,6-1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19.530"/>
    </inkml:context>
    <inkml:brush xml:id="br0">
      <inkml:brushProperty name="width" value="0.1" units="cm"/>
      <inkml:brushProperty name="height" value="0.1" units="cm"/>
      <inkml:brushProperty name="color" value="#FFC114"/>
      <inkml:brushProperty name="ignorePressure" value="1"/>
    </inkml:brush>
  </inkml:definitions>
  <inkml:trace contextRef="#ctx0" brushRef="#br0">224 0,'-1'3,"0"0,0 0,0 0,0 0,-1 0,1-1,-1 1,0 0,1-1,-1 0,0 1,-1-1,-1 2,-11 14,13-15,-122 199,74-123,41-59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8:52.1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21.818"/>
    </inkml:context>
    <inkml:brush xml:id="br0">
      <inkml:brushProperty name="width" value="0.1" units="cm"/>
      <inkml:brushProperty name="height" value="0.1" units="cm"/>
      <inkml:brushProperty name="color" value="#FFC114"/>
      <inkml:brushProperty name="ignorePressure" value="1"/>
    </inkml:brush>
  </inkml:definitions>
  <inkml:trace contextRef="#ctx0" brushRef="#br0">0 0,'0'6,"0"7,0 6,0 7,0 3,0 3,0 2,0 0,0 0,0-1,0 1,0-7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24.546"/>
    </inkml:context>
    <inkml:brush xml:id="br0">
      <inkml:brushProperty name="width" value="0.1" units="cm"/>
      <inkml:brushProperty name="height" value="0.1" units="cm"/>
      <inkml:brushProperty name="color" value="#FFC114"/>
      <inkml:brushProperty name="ignorePressure" value="1"/>
    </inkml:brush>
  </inkml:definitions>
  <inkml:trace contextRef="#ctx0" brushRef="#br0">0 1,'3'0,"0"1,-1 0,1 0,0 0,-1 0,1 0,-1 1,1-1,-1 1,0 0,1 0,2 3,27 29,-29-32,30 38,34 52,-62-83,-1 0,0 0,-1 0,1 0,1 12,-2-11,0 1,1 0,7 16,3-3,-2-2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27.100"/>
    </inkml:context>
    <inkml:brush xml:id="br0">
      <inkml:brushProperty name="width" value="0.1" units="cm"/>
      <inkml:brushProperty name="height" value="0.1" units="cm"/>
      <inkml:brushProperty name="color" value="#FFC114"/>
      <inkml:brushProperty name="ignorePressure" value="1"/>
    </inkml:brush>
  </inkml:definitions>
  <inkml:trace contextRef="#ctx0" brushRef="#br0">1 63,'0'-5,"5"-3,8 1,7 1,5 2,4 1,4 2,0 0,1 1,0 0,0 1,-1-1,0 0,-5-5,-3-2,1 0,1 1,-4 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29.684"/>
    </inkml:context>
    <inkml:brush xml:id="br0">
      <inkml:brushProperty name="width" value="0.1" units="cm"/>
      <inkml:brushProperty name="height" value="0.1" units="cm"/>
      <inkml:brushProperty name="color" value="#FFC114"/>
      <inkml:brushProperty name="ignorePressure" value="1"/>
    </inkml:brush>
  </inkml:definitions>
  <inkml:trace contextRef="#ctx0" brushRef="#br0">0 188,'6'-6,"7"-2,7 1,5-4,5-1,-3-3,-1 1,0 2,3 4,-5-2,0 0,1 2,-4-3,-5-6,-1 1,4 3,-2 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32.618"/>
    </inkml:context>
    <inkml:brush xml:id="br0">
      <inkml:brushProperty name="width" value="0.1" units="cm"/>
      <inkml:brushProperty name="height" value="0.1" units="cm"/>
      <inkml:brushProperty name="color" value="#FFC114"/>
      <inkml:brushProperty name="ignorePressure" value="1"/>
    </inkml:brush>
  </inkml:definitions>
  <inkml:trace contextRef="#ctx0" brushRef="#br0">1 265,'0'-6,"0"-7,0-7,0-6,0-3,0-3,0-2,5 6,3 1,-1 0,-2 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18:39.101"/>
    </inkml:context>
    <inkml:brush xml:id="br0">
      <inkml:brushProperty name="width" value="0.1" units="cm"/>
      <inkml:brushProperty name="height" value="0.1" units="cm"/>
      <inkml:brushProperty name="color" value="#FFC114"/>
      <inkml:brushProperty name="ignorePressure" value="1"/>
    </inkml:brush>
  </inkml:definitions>
  <inkml:trace contextRef="#ctx0" brushRef="#br0">0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2:38.422"/>
    </inkml:context>
    <inkml:brush xml:id="br0">
      <inkml:brushProperty name="width" value="0.1" units="cm"/>
      <inkml:brushProperty name="height" value="0.1" units="cm"/>
      <inkml:brushProperty name="color" value="#FFC114"/>
      <inkml:brushProperty name="ignorePressure" value="1"/>
    </inkml:brush>
  </inkml:definitions>
  <inkml:trace contextRef="#ctx0" brushRef="#br0">481 17,'2'0,"0"0,0-1,0 1,1-1,-1 1,3-2,6-3,14 2,-1 0,1 1,44 4,-18-1,289-1,-337 0,-1 0,1 0,-1 0,0 0,1 0,-1 1,1-1,-1 1,0 0,0 0,1 0,-1 0,0 0,0 0,0 1,0-1,0 1,0-1,-1 1,1 0,0 0,-1-1,1 1,-1 0,0 1,2 2,-3-4,33 53,-28-47,0-1,0 0,1 0,-1 0,13 9,64 47,-75-56,-1 1,-1-1,1 1,-1 1,7 10,-10-14,0 1,-1-1,1 0,-1 0,0 1,0-1,0 1,0 7,-1 39,-1-27,1-13,0 0,2-1,-1 1,4 12,1 1,-1-9,-2 1,4 29,-6-30,5 23,-3-30,-1 1,-1 0,0 0,0 0,-1 0,0 0,0 0,-3 10,3-17,-1 1,0-1,0 0,0 0,0 1,0-1,0 0,0 0,-1 0,1 0,-1 0,0-1,-3 4,0-1,0-1,0-1,0 1,-9 3,-20 8,25-9,0-1,0 0,-1-1,0 1,1-2,-1 0,-13 2,16-4,-1 1,0 0,0 1,1-1,-1 2,1-1,-1 1,1 0,0 1,0-1,1 1,-1 1,1-1,0 1,-8 8,11-11,1 0,0 0,-1 0,1-1,-1 1,0-1,1 1,-1-1,0 0,0 0,0 0,-5 0,-2 0,0 0,-15-1,15-1,0 1,-14 2,8 1,-43 5,51-7,1 1,-1-1,1 1,-1 1,-8 3,8-3,0 0,0 0,0-1,-10 2,-18-2,-48-3,27 0,29 2,16 0,0-1,0 0,1-1,-15-3,21 3,0-1,1 0,-1-1,1 1,-1-1,1 0,0 0,0 0,1-1,-5-4,-18-14,-44-23,60 39,-1 1,0 1,0 0,0 0,-12-2,5 2,0-1,0-1,-28-14,38 17,1 1,-15-4,14 5,1-1,0 0,-14-6,19 7,0 0,0 0,1 0,-1 0,0 0,1-1,-1 1,1-1,-1 0,1 1,0-1,-1 0,1 0,0 0,0 1,1-1,-1 0,-1-3,0-7,1 0,0 1,1-1,0 0,1-13,1-8,-1-7,-2-83,0 115,-1-1,0 1,-1 0,1 0,-8-13,-5-15,15 36,0-1,0 0,0 1,0-1,0 0,-1 1,1-1,0 1,1-1,-1 0,0 1,0-1,0 0,0 1,0-1,1 1,-1-1,0 1,0-1,1 0,-1 1,0-1,1 1,-1-1,1 1,-1 0,1-1,-1 1,1-1,-1 1,1 0,-1-1,2 1,1-2,1 1,0-1,0 1,5-1,0 0,74-21,-79 21,1 1,-1-1,0 0,1-1,-1 1,0-1,0 0,0 0,3-3,2-1,0 0,15-7,-16 10,-1 0,0-1,0 0,0 0,10-10,-10 7,1 0,0 1,0 0,1 1,9-6,-13 8,0 1,-1-1,0 0,8-8,-8 7,1 0,10-8,-6 8,0 0,0 0,1 1,-1 0,14-2,-5 0,-5 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2:38.423"/>
    </inkml:context>
    <inkml:brush xml:id="br0">
      <inkml:brushProperty name="width" value="0.1" units="cm"/>
      <inkml:brushProperty name="height" value="0.1" units="cm"/>
      <inkml:brushProperty name="color" value="#FFC114"/>
      <inkml:brushProperty name="ignorePressure" value="1"/>
    </inkml:brush>
  </inkml:definitions>
  <inkml:trace contextRef="#ctx0" brushRef="#br0">17 21,'0'-1,"0"0,-1 1,1-1,0 1,-1-1,1 1,0-1,-1 1,1-1,-1 1,1-1,-1 1,1-1,-1 1,1 0,-1-1,0 1,0-1,1 1,-1 0,1-1,-1 1,1 0,-1-1,1 1,-1-1,1 1,-1-1,1 1,0-1,-1 1,1-1,0 1,-1-1,1 1,0-1,0 0,-1 0,2 1,-1 0,0 0,0 0,1 0,-1-1,0 1,0 0,1 0,-1 0,0 0,1 0,-1 0,0 0,0 0,1 0,-1 0,0 0,0 1,1-1,-1 0,0 0,0 0,1 0,-1 0,0 1,8 2,1 3,0 0,0 0,-1 1,0 0,11 13,-8-8,-5-5,-1 0,0 0,0 0,-1 1,0 0,0 0,-1 0,0 0,3 12,-4-10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2:54.22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0 185,'1'0,"0"0,1 0,-1-1,0 1,0 0,0-1,0 1,0 0,0-1,0 1,0-1,0 0,0 1,0-1,-1 0,1 1,0-1,1-1,1-2,0-1,-1 1,3-5,6-9,-7 13,0 0,1 0,-1 0,1 1,10-8,-14 11,1 0,-1 1,0-1,1 0,-1 1,0-1,1 1,-1 0,1-1,-1 1,0 0,1 0,-1 0,1 0,-1 0,1 0,-1 0,1 1,-1-1,1 0,-1 1,0-1,1 1,-1-1,0 1,1 0,-1 0,0 0,0-1,0 1,2 3,0-2,-1 1,1 1,-1-1,0 0,0 0,0 1,-1-1,1 1,1 7,-3-10,1 0,-1 0,0 0,1 0,-1 1,1-1,0 0,-1 0,1 0,0 0,0 0,-1-1,1 1,0 0,0 0,0 0,2 0,-3-1,1 1,0-1,0 0,-1 0,1 0,0 0,0 0,0 0,-1 0,1 0,0 0,0 0,0-1,-1 1,1 0,0 0,0-1,-1 1,1-1,0 1,-1 0,1-1,0 1,-1-1,1 0,-1 1,1-2,3-2,-1 0,0 0,-1 0,1-1,2-6,7-10,-6 10,-4 7,0 1,0 0,0 0,0 0,5-4,8-9,5-3,-16 16,-1 0,1 1,0-1,-1 1,1 0,0 0,0 1,5-2,-7 3,-1-1,1 1,0 0,-1 0,1 0,0 0,-1 0,1 0,0 1,-1-1,1 0,-1 1,1-1,-1 1,1 0,-1 0,1-1,-1 1,1 0,-1 0,0 0,0 0,1 1,0 1,0 0,1 1,-2-1,1 1,0-1,-1 1,1 0,-1 0,0 0,-1 0,1 0,-1 0,1 5,-1-3,1 0,-1-1,1 1,1 0,2 7,-2-9,1 1,-1-1,1 0,0 0,0 0,1 0,-1-1,1 1,0-1,0 0,0 0,0-1,0 1,1-1,-1 0,1 0,-1 0,1 0,9 1,1 1,-11-3,0 0,0 0,1 0,7 1,-11-2,0-1,1 1,-1 0,0 0,1 0,-1-1,0 1,0-1,0 1,1-1,-1 1,0-1,0 0,0 1,0-1,0 0,0 0,0 0,0 0,1-2,1-1,-1-1,1 0,-1-1,3-8,3-7,-5 12,0 1,-1-1,3-17,-4 19,0 0,1 0,0 1,0-1,0 0,1 1,4-9,-7 14,1 0,-1 1,1-1,-1 0,1 0,0 0,-1 1,1-1,0 0,-1 1,1-1,0 1,0-1,0 1,0-1,-1 1,1-1,0 1,0 0,0 0,0-1,0 1,0 0,0 0,0 0,0 0,0 0,0 0,0 0,2 1,-2 0,1 0,0 0,-1 0,1 0,-1 0,1 0,-1 0,1 1,-1-1,0 0,0 1,0-1,1 1,-1 0,0 1,3 4,0 1,0-1,-1 1,0 0,0-1,-1 2,0-1,1 12,-3 3,-1-17,1 1,0 0,1 0,1 7,0-5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3:11.0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0 185,'1'0,"0"0,1 0,-1-1,0 1,0 0,0-1,0 1,0 0,0-1,0 1,0-1,0 0,0 1,0-1,-1 0,1 1,0-1,1-1,1-2,0-1,-1 1,3-5,6-9,-7 13,0 0,1 0,-1 0,1 1,10-8,-14 11,1 0,-1 1,0-1,1 0,-1 1,0-1,1 1,-1 0,1-1,-1 1,0 0,1 0,-1 0,1 0,-1 0,1 0,-1 0,1 1,-1-1,1 0,-1 1,0-1,1 1,-1-1,0 1,1 0,-1 0,0 0,0-1,0 1,2 3,0-2,-1 1,1 1,-1-1,0 0,0 0,0 1,-1-1,1 1,1 7,-3-10,1 0,-1 0,0 0,1 0,-1 1,1-1,0 0,-1 0,1 0,0 0,0 0,-1-1,1 1,0 0,0 0,0 0,2 0,-3-1,1 1,0-1,0 0,-1 0,1 0,0 0,0 0,0 0,-1 0,1 0,0 0,0 0,0-1,-1 1,1 0,0 0,0-1,-1 1,1-1,0 1,-1 0,1-1,0 1,-1-1,1 0,-1 1,1-2,3-2,-1 0,0 0,-1 0,1-1,2-6,7-10,-6 10,-4 7,0 1,0 0,0 0,0 0,5-4,8-9,5-3,-16 16,-1 0,1 1,0-1,-1 1,1 0,0 0,0 1,5-2,-7 3,-1-1,1 1,0 0,-1 0,1 0,0 0,-1 0,1 0,0 1,-1-1,1 0,-1 1,1-1,-1 1,1 0,-1 0,1-1,-1 1,1 0,-1 0,0 0,0 0,1 1,0 1,0 0,1 1,-2-1,1 1,0-1,-1 1,1 0,-1 0,0 0,-1 0,1 0,-1 0,1 5,-1-3,1 0,-1-1,1 1,1 0,2 7,-2-9,1 1,-1-1,1 0,0 0,0 0,1 0,-1-1,1 1,0-1,0 0,0 0,0-1,0 1,1-1,-1 0,1 0,-1 0,1 0,9 1,1 1,-11-3,0 0,0 0,1 0,7 1,-11-2,0-1,1 1,-1 0,0 0,1 0,-1-1,0 1,0-1,0 1,1-1,-1 1,0-1,0 0,0 1,0-1,0 0,0 0,0 0,0 0,1-2,1-1,-1-1,1 0,-1-1,3-8,3-7,-5 12,0 1,-1-1,3-17,-4 19,0 0,1 0,0 1,0-1,0 0,1 1,4-9,-7 14,1 0,-1 1,1-1,-1 0,1 0,0 0,-1 1,1-1,0 0,-1 1,1-1,0 1,0-1,0 1,0-1,-1 1,1-1,0 1,0 0,0 0,0-1,0 1,0 0,0 0,0 0,0 0,0 0,0 0,0 0,2 1,-2 0,1 0,0 0,-1 0,1 0,-1 0,1 0,-1 0,1 1,-1-1,0 0,0 1,0-1,1 1,-1 0,0 1,3 4,0 1,0-1,-1 1,0 0,0-1,-1 2,0-1,1 12,-3 3,-1-17,1 1,0 0,1 0,1 7,0-5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8:56.6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0 447,'3'0,"0"0,0-1,-1 1,1-1,-1 1,1-1,-1 0,1 0,-1 0,1-1,-1 1,0-1,0 1,1-1,-1 1,0-1,-1 0,4-4,2-3,0-2,0 1,4-12,16-22,-18 32,1 0,1 0,0 1,1 0,24-17,-33 26,0 0,0 0,0 0,1 1,-1 0,0-1,1 1,-1 0,1 1,-1-1,1 1,-1-1,1 1,-1 0,1 1,-1-1,1 0,-1 1,1 0,-1 0,1 0,-1 0,0 1,1-1,-1 1,0 0,0 0,0 0,-1 0,1 0,5 6,-2-1,0 0,-1 1,1-1,-1 1,-1 0,1 1,-1-1,-1 1,5 17,-7-23,0 0,-1-1,1 1,1 0,-1-1,0 1,1 0,-1-1,1 0,0 1,0-1,0 0,0 0,0 0,0 0,1 0,3 2,-4-4,0 1,-1-1,1 0,0 1,0-1,0 0,0 0,0 0,0 0,0-1,0 1,0 0,-1-1,1 0,0 1,0-1,0 0,-1 0,1 0,0 0,-1 0,1 0,-1 0,1-1,-1 1,0 0,2-3,5-5,-1-1,0 0,0-1,-1 0,7-15,15-27,-12 27,-12 18,0 0,1 1,0 0,1 0,9-10,23-22,11-9,-41 41,0 1,1 0,0 0,0 1,1 0,0 1,-1 0,12-3,-17 6,0 1,0-1,0 1,0 0,0 0,0 0,0 0,0 1,0-1,0 1,0 0,0 1,-1-1,1 1,0-1,-1 1,1 0,-1 0,0 1,1-1,-1 1,0-1,-1 1,5 5,-2 0,0 0,0 1,-1 0,0 0,0 0,-1 0,-1 0,1 1,-2-1,1 1,-1-1,0 14,-1-9,2 0,0 0,0-1,2 1,6 19,-5-23,1 1,1-1,0 0,0 0,1-1,0 0,0-1,1 0,0 0,1 0,0-1,0-1,0 0,1 0,0-1,0 0,0-1,1 0,20 3,4 3,-26-7,1 0,-1 0,1-1,18 1,-26-3,0 0,0-1,1 1,-1-1,0 1,0-1,0 0,0 0,-1 0,1-1,0 1,0-1,-1 0,1 1,-1-1,1 0,-1 0,0-1,0 1,4-5,1-5,-1 0,0 0,0 0,5-23,9-17,-13 32,0 0,-1-1,6-42,-10 46,1 0,0 1,2-1,0 1,0 0,2 0,10-19,-16 33,0 0,0 0,1 0,-1 0,0 0,1 0,0 0,-1 1,1-1,0 1,0-1,0 1,0 0,0 0,0-1,0 1,0 1,0-1,1 0,-1 1,0-1,1 1,-1-1,0 1,1 0,-1 0,0 0,1 1,-1-1,4 1,-1 1,-1 0,0 1,0-1,0 1,-1-1,1 1,-1 0,1 0,-1 1,0-1,0 1,-1 0,1-1,-1 1,2 5,7 8,-2 1,0 0,-1 1,-1-1,-1 2,-1-1,0 1,2 28,-8 8,0-40,1 0,1 0,0 1,4 17,1-12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9:23:23.1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0 185,'1'0,"0"0,1 0,-1-1,0 1,0 0,0-1,0 1,0 0,0-1,0 1,0-1,0 0,0 1,0-1,-1 0,1 1,0-1,1-1,1-2,0-1,-1 1,3-5,6-9,-7 13,0 0,1 0,-1 0,1 1,10-8,-14 11,1 0,-1 1,0-1,1 0,-1 1,0-1,1 1,-1 0,1-1,-1 1,0 0,1 0,-1 0,1 0,-1 0,1 0,-1 0,1 1,-1-1,1 0,-1 1,0-1,1 1,-1-1,0 1,1 0,-1 0,0 0,0-1,0 1,2 3,0-2,-1 1,1 1,-1-1,0 0,0 0,0 1,-1-1,1 1,1 7,-3-10,1 0,-1 0,0 0,1 0,-1 1,1-1,0 0,-1 0,1 0,0 0,0 0,-1-1,1 1,0 0,0 0,0 0,2 0,-3-1,1 1,0-1,0 0,-1 0,1 0,0 0,0 0,0 0,-1 0,1 0,0 0,0 0,0-1,-1 1,1 0,0 0,0-1,-1 1,1-1,0 1,-1 0,1-1,0 1,-1-1,1 0,-1 1,1-2,3-2,-1 0,0 0,-1 0,1-1,2-6,7-10,-6 10,-4 7,0 1,0 0,0 0,0 0,5-4,8-9,5-3,-16 16,-1 0,1 1,0-1,-1 1,1 0,0 0,0 1,5-2,-7 3,-1-1,1 1,0 0,-1 0,1 0,0 0,-1 0,1 0,0 1,-1-1,1 0,-1 1,1-1,-1 1,1 0,-1 0,1-1,-1 1,1 0,-1 0,0 0,0 0,1 1,0 1,0 0,1 1,-2-1,1 1,0-1,-1 1,1 0,-1 0,0 0,-1 0,1 0,-1 0,1 5,-1-3,1 0,-1-1,1 1,1 0,2 7,-2-9,1 1,-1-1,1 0,0 0,0 0,1 0,-1-1,1 1,0-1,0 0,0 0,0-1,0 1,1-1,-1 0,1 0,-1 0,1 0,9 1,1 1,-11-3,0 0,0 0,1 0,7 1,-11-2,0-1,1 1,-1 0,0 0,1 0,-1-1,0 1,0-1,0 1,1-1,-1 1,0-1,0 0,0 1,0-1,0 0,0 0,0 0,0 0,1-2,1-1,-1-1,1 0,-1-1,3-8,3-7,-5 12,0 1,-1-1,3-17,-4 19,0 0,1 0,0 1,0-1,0 0,1 1,4-9,-7 14,1 0,-1 1,1-1,-1 0,1 0,0 0,-1 1,1-1,0 0,-1 1,1-1,0 1,0-1,0 1,0-1,-1 1,1-1,0 1,0 0,0 0,0-1,0 1,0 0,0 0,0 0,0 0,0 0,0 0,0 0,2 1,-2 0,1 0,0 0,-1 0,1 0,-1 0,1 0,-1 0,1 1,-1-1,0 0,0 1,0-1,1 1,-1 0,0 1,3 4,0 1,0-1,-1 1,0 0,0-1,-1 2,0-1,1 12,-3 3,-1-17,1 1,0 0,1 0,1 7,0-5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5:21.937"/>
    </inkml:context>
    <inkml:brush xml:id="br0">
      <inkml:brushProperty name="width" value="0.2" units="cm"/>
      <inkml:brushProperty name="height" value="0.2" units="cm"/>
      <inkml:brushProperty name="color" value="#E71224"/>
      <inkml:brushProperty name="ignorePressure" value="1"/>
    </inkml:brush>
  </inkml:definitions>
  <inkml:trace contextRef="#ctx0" brushRef="#br0">1 571,'3'-1,"1"1,-1 0,1-1,-1 0,0 0,1 0,-1 0,0 0,0-1,0 0,0 1,0-1,0 0,-1 0,1-1,0 1,-1-1,0 1,4-6,-3 5,0-1,0 1,0 0,0 0,0 0,1 1,-1-1,1 1,0 0,4-2,-7 4,0-1,-1 1,1 0,0 0,0 0,-1 0,1 0,0 0,0 0,-1 0,1 0,0 1,-1-1,1 0,0 0,0 1,-1-1,1 0,0 1,-1-1,1 0,-1 1,1-1,0 1,-1-1,1 1,-1 0,1-1,-1 1,0-1,1 1,-1 0,0-1,1 1,-1 0,0 0,0-1,1 2,5 34,-5-27,0-5,0 0,-1-1,1 1,0-1,1 0,-1 1,1-1,-1 0,1 0,0 0,0 0,1 0,-1 0,0-1,1 1,0-1,-1 1,1-1,0 0,0 0,0 0,1-1,-1 1,0-1,1 0,-1 0,1 0,5 1,-4-1,1-1,-1 0,1 0,-1 0,0-1,1 0,-1 0,0 0,1-1,-1 1,0-1,0-1,0 1,-1-1,1 1,-1-1,1-1,6-5,4-10,0 0,-2 0,0-2,-2 1,0-2,13-36,3-3,-7 11,-16 37,1 1,0-1,1 1,0 0,0 1,14-18,-20 29,1 0,-1-1,0 1,1 0,-1 0,0 0,0 0,1 0,-1 0,0 0,1 0,-1 0,0 0,0 0,1 0,-1 0,0 0,1 0,-1 0,0 0,0 0,1 0,-1 0,0 0,1 0,-1 1,0-1,0 0,1 0,-1 0,0 1,0-1,0 0,1 0,-1 0,0 1,0-1,0 0,0 1,0-1,1 0,-1 0,0 1,0-1,0 0,0 0,0 1,0-1,0 1,7 19,-6-16,36 148,-31-129,-4-15,1 0,-1 1,1-1,1-1,6 12,-8-16,0 0,0 0,1-1,-1 0,1 1,0-1,-1 0,1 0,0 0,0-1,1 1,-1-1,0 0,0 0,1 0,-1 0,5 0,-2 1,0-2,0 1,0-1,-1 0,1 0,0 0,0-1,0 0,0 0,-1-1,1 1,0-1,-1-1,0 1,1-1,-1 0,0 0,0 0,4-5,4-4,-1-1,-1 0,0-1,-1 0,10-20,19-21,2 2,2 1,2 2,78-66,-118 112,3-3,-1 0,2 1,-1 0,14-8,-20 13,-1 0,1 0,0 1,0-1,0 1,-1-1,1 1,0-1,0 1,0 0,0 0,0 0,0 0,0 0,0 0,-1 0,1 1,0-1,0 1,0 0,0-1,-1 1,1 0,0 0,-1 0,1 0,-1 0,1 0,-1 1,3 2,4 8,0 1,-1 0,-1 0,0 1,0-1,4 20,6 15,15 22,-17-39,-1 0,12 43,-21-57,2 0,0 0,2-1,-1 0,2 0,0-1,1 0,0 0,24 23,-32-35,0-1,1 0,-1 0,1 0,-1 0,1-1,0 1,0-1,-1 1,1-1,0 0,0 0,0 0,1-1,-1 1,0-1,6 1,-3-2,0 0,0 0,-1 0,1 0,-1-1,1 0,-1 0,0-1,7-3,1-2,-2 0,1-1,-1 0,-1-1,1 0,-2-1,12-15,4-17,-18 31,-1 0,2 1,14-19,-22 30,1-1,-1 1,0-1,1 0,-1 1,0-1,1 1,-1-1,1 1,-1 0,1-1,0 1,-1-1,1 1,-1 0,1 0,0-1,-1 1,1 0,-1 0,1 0,0 0,-1-1,1 1,0 0,-1 0,1 0,0 1,-1-1,1 0,0 0,-1 0,1 0,0 1,-1-1,1 0,-1 0,1 1,0-1,-1 1,1-1,-1 0,1 1,-1-1,1 1,-1-1,0 1,1-1,-1 1,0 0,1-1,-1 1,0-1,1 2,10 43,-8-32,0 0,0 0,1 0,1-1,0 1,1-1,0-1,10 16,-12-22,1 0,-1 0,1-1,0 1,0-1,0 0,0 0,1-1,0 1,-1-1,1-1,1 1,-1-1,0 0,0 0,12 1,-6-1,0-1,-1 0,1-1,-1 0,1-1,0 0,17-5,-22 3,1 1,-1-1,0-1,0 0,0 0,0 0,-1-1,1 1,-1-2,-1 1,11-12,-2-2,0-1,21-40,-33 56,-2 2,1 1,0 0,-1-1,1 1,0 0,0 0,0 0,0-1,0 1,0 0,0 0,0 0,0 1,0-1,1 0,-1 0,2 0,-2 1,-1 0,1 0,0 0,0 0,0 0,-1 0,1 1,0-1,0 0,-1 0,1 1,0-1,0 0,-1 1,1-1,0 1,-1-1,1 1,-1-1,1 1,0-1,0 2,4 5,-1 0,1 1,-2-1,7 16,-3-5,1-3,0 0,1-1,15 20,-8-17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02T18:55:33.831"/>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3738 1,'0'0,"-5"0,-10 0,-5 6,-5 1,-5 0,-1 4,-3 0,1 5,-1-3,0 5,0-4,1 5,7 2,-7-2,1 2,-2 10,-6 2,-1-5,1 2,-6 5,3 2,1-7,2-6,3-2,2 1,1-5,1-5,1 2,0-3,0 4,-7 3,-6 5,-8-3,-4-5,8 2,4-3,6 1,4-2,1 3,2-3,1-3,0-3,-1-4,1 5,-2 6,1-2,0-1,-1-3,1-3,-1 4,0-2,1 6,-1-3,-6 6,-7-3,-6 4,7 3,-4-2,5 3,2-5,4 3,1-5,3-3,1-4,-5 4,-1-4,7 6,1-2,1-2,1 3,-1-1,-7-3,-1-3,-6 5,-1-2,2 6,-4-3,8 5,-3-3,3-2,-6 2,2-2,1-3,3 4,2-2,-5 4,2-2,-6-3,2 5,1-4,2-1,4-3,2 3,1-1,-6 5,1-2,1-2,0 4,2-2,8 3,1-1,7-10,20-5,-1 0,0 1,0 0,0 0,1-1,-1 1,0-1,0 1,1 0,-1-1,0 1,1-1,-1 0,1 1,-1-1,1 1,-1-1,1 0,-1-1,-2-19,6-15,2-5,0-1,7 0,-2 2,6 3,-3 1,-2 2,4 1,-3 0,4 1,4 7,-2 12,-18 14,0-1,1 0,0 0,-1 0,1 0,-1 0,1 0,0 0,-1 0,1 0,0 1,-1-1,1 0,-1 0,1 1,-1-1,1 0,-1 1,1-1,-1 0,1 1,-1-1,1 1,-1-1,1 1,-1 0,0 0,1 0,0 1,-1-1,1 0,-1 1,0-1,0 1,1-1,-1 1,0-1,0 3,-1 25,-8 5,-2 2,0 1,3 0,1-2,-3-6,1-3,-5 1,2 0,2 2,2 1,-3-6,2 1,-5-6,1 2,9-6,10-3,9-5,8-2,5-4,3 0,3-2,0 1,1-1,-1 0,-1 1,1-1,-1 1,-7 7,0 0,0 0,1 5,1-1,2-2,-5 4,1-1,-1-3,-4 4,1 4,2-1,-5-3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AF8B8073-D0E9-4539-A479-EE9507679C1D}" type="datetimeFigureOut">
              <a:rPr lang="en-US" smtClean="0"/>
              <a:t>3/2/2021</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D3E465BA-D9F5-4088-B141-B1595DCC9B77}" type="slidenum">
              <a:rPr lang="en-US" smtClean="0"/>
              <a:t>‹#›</a:t>
            </a:fld>
            <a:endParaRPr lang="en-US" dirty="0"/>
          </a:p>
        </p:txBody>
      </p:sp>
    </p:spTree>
    <p:extLst>
      <p:ext uri="{BB962C8B-B14F-4D97-AF65-F5344CB8AC3E}">
        <p14:creationId xmlns:p14="http://schemas.microsoft.com/office/powerpoint/2010/main" val="7213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1</a:t>
            </a:fld>
            <a:endParaRPr lang="en-US" dirty="0"/>
          </a:p>
        </p:txBody>
      </p:sp>
    </p:spTree>
    <p:extLst>
      <p:ext uri="{BB962C8B-B14F-4D97-AF65-F5344CB8AC3E}">
        <p14:creationId xmlns:p14="http://schemas.microsoft.com/office/powerpoint/2010/main" val="10039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6300" y="876300"/>
            <a:ext cx="2463800" cy="1849438"/>
          </a:xfrm>
        </p:spPr>
      </p:sp>
      <p:sp>
        <p:nvSpPr>
          <p:cNvPr id="3" name="Notes Placeholder 2"/>
          <p:cNvSpPr>
            <a:spLocks noGrp="1"/>
          </p:cNvSpPr>
          <p:nvPr>
            <p:ph type="body" idx="1"/>
          </p:nvPr>
        </p:nvSpPr>
        <p:spPr>
          <a:xfrm>
            <a:off x="929640" y="2895600"/>
            <a:ext cx="7437120" cy="3420639"/>
          </a:xfrm>
        </p:spPr>
        <p:txBody>
          <a:bodyPr/>
          <a:lstStyle/>
          <a:p>
            <a:pPr algn="l"/>
            <a:r>
              <a:rPr lang="en-US" b="0" i="0" dirty="0">
                <a:solidFill>
                  <a:srgbClr val="373737"/>
                </a:solidFill>
                <a:effectLst/>
                <a:latin typeface="Montserrat"/>
              </a:rPr>
              <a:t>The findings of a new national poll conducted by the de Beaumont Foundation and pollster Frank Luntz in partnership with the American Public Health Association, the National Collaborative for Health Equity, and Resolve to Save Lives, an Initiative of Vital Strategies "The Language of Vaccine Acceptance," reveal the urgent need for political and health leaders to adjust their messaging to improve confidence in COVID-19 vaccines. The poll identifies the language that will be most effective in reaching all Americans, especially those who are currently less likely to take a vaccine "The divides along racial, urban-rural, political, and generational lines are significant when it comes to vaccine acceptance.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fld id="{D3E465BA-D9F5-4088-B141-B1595DCC9B77}" type="slidenum">
              <a:rPr lang="en-US">
                <a:solidFill>
                  <a:prstClr val="black"/>
                </a:solidFill>
                <a:latin typeface="Calibri" panose="020F0502020204030204"/>
              </a:rPr>
              <a:pPr defTabSz="931774"/>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6803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94063" y="701675"/>
            <a:ext cx="2282825" cy="1712913"/>
          </a:xfrm>
        </p:spPr>
      </p:sp>
      <p:sp>
        <p:nvSpPr>
          <p:cNvPr id="3" name="Notes Placeholder 2"/>
          <p:cNvSpPr>
            <a:spLocks noGrp="1"/>
          </p:cNvSpPr>
          <p:nvPr>
            <p:ph type="body" idx="1"/>
          </p:nvPr>
        </p:nvSpPr>
        <p:spPr>
          <a:xfrm>
            <a:off x="774700" y="2570480"/>
            <a:ext cx="7437120" cy="4362027"/>
          </a:xfrm>
        </p:spPr>
        <p:txBody>
          <a:bodyPr/>
          <a:lstStyle/>
          <a:p>
            <a:r>
              <a:rPr lang="en-US" dirty="0"/>
              <a:t>Animation </a:t>
            </a:r>
          </a:p>
          <a:p>
            <a:r>
              <a:rPr lang="en-US" dirty="0"/>
              <a:t>KFF COVID-19 Vaccine Monitor: December 2020</a:t>
            </a:r>
          </a:p>
          <a:p>
            <a:r>
              <a:rPr lang="en-US" dirty="0"/>
              <a:t>Focus on Lack of Trust and Role of Politics</a:t>
            </a:r>
          </a:p>
          <a:p>
            <a:r>
              <a:rPr lang="en-US" dirty="0"/>
              <a:t>Published: Dec 15, 2020</a:t>
            </a:r>
          </a:p>
          <a:p>
            <a:endParaRPr lang="en-US" dirty="0"/>
          </a:p>
          <a:p>
            <a:r>
              <a:rPr lang="en-US" dirty="0"/>
              <a:t>“Among those who are hesitant to get a COVID-19 vaccine, the main reasons are worries about possible side effects (59% cite this as a major reason), lack of trust in the government to ensure the vaccines’ safety and effectiveness (55%), concerns that the vaccine is too new (53%), and concerns over the role of politics in the development process (51%).</a:t>
            </a:r>
            <a:r>
              <a:rPr lang="en-US" spc="-26" dirty="0">
                <a:solidFill>
                  <a:srgbClr val="FFFFFF"/>
                </a:solidFill>
                <a:latin typeface="Calibri"/>
                <a:cs typeface="Calibri"/>
              </a:rPr>
              <a:t>, </a:t>
            </a:r>
            <a:r>
              <a:rPr lang="en-US" spc="-23" dirty="0">
                <a:solidFill>
                  <a:srgbClr val="FFFFFF"/>
                </a:solidFill>
                <a:latin typeface="Calibri"/>
                <a:cs typeface="Calibri"/>
              </a:rPr>
              <a:t> </a:t>
            </a:r>
            <a:r>
              <a:rPr lang="en-US" spc="-4" dirty="0">
                <a:solidFill>
                  <a:srgbClr val="FFFFFF"/>
                </a:solidFill>
                <a:latin typeface="Calibri"/>
                <a:cs typeface="Calibri"/>
              </a:rPr>
              <a:t>confidence,</a:t>
            </a:r>
            <a:r>
              <a:rPr lang="en-US" spc="39" dirty="0">
                <a:solidFill>
                  <a:srgbClr val="FFFFFF"/>
                </a:solidFill>
                <a:latin typeface="Calibri"/>
                <a:cs typeface="Calibri"/>
              </a:rPr>
              <a:t> </a:t>
            </a:r>
            <a:r>
              <a:rPr lang="en-US" spc="-8" dirty="0">
                <a:solidFill>
                  <a:srgbClr val="FFFFFF"/>
                </a:solidFill>
                <a:latin typeface="Calibri"/>
                <a:cs typeface="Calibri"/>
              </a:rPr>
              <a:t>trust,</a:t>
            </a:r>
            <a:r>
              <a:rPr lang="en-US" spc="42" dirty="0">
                <a:solidFill>
                  <a:srgbClr val="FFFFFF"/>
                </a:solidFill>
                <a:latin typeface="Calibri"/>
                <a:cs typeface="Calibri"/>
              </a:rPr>
              <a:t> </a:t>
            </a:r>
            <a:r>
              <a:rPr lang="en-US" dirty="0">
                <a:solidFill>
                  <a:srgbClr val="FFFFFF"/>
                </a:solidFill>
                <a:latin typeface="Calibri"/>
                <a:cs typeface="Calibri"/>
              </a:rPr>
              <a:t>and </a:t>
            </a:r>
            <a:r>
              <a:rPr lang="en-US" spc="4" dirty="0">
                <a:solidFill>
                  <a:srgbClr val="FFFFFF"/>
                </a:solidFill>
                <a:latin typeface="Calibri"/>
                <a:cs typeface="Calibri"/>
              </a:rPr>
              <a:t> </a:t>
            </a:r>
            <a:r>
              <a:rPr lang="en-US" spc="-11" dirty="0">
                <a:solidFill>
                  <a:srgbClr val="FFFFFF"/>
                </a:solidFill>
                <a:latin typeface="Calibri"/>
                <a:cs typeface="Calibri"/>
              </a:rPr>
              <a:t>safety</a:t>
            </a:r>
            <a:r>
              <a:rPr lang="en-US" spc="-8" dirty="0">
                <a:solidFill>
                  <a:srgbClr val="FFFFFF"/>
                </a:solidFill>
                <a:latin typeface="Calibri"/>
                <a:cs typeface="Calibri"/>
              </a:rPr>
              <a:t> </a:t>
            </a:r>
            <a:r>
              <a:rPr lang="en-US" spc="-4" dirty="0">
                <a:solidFill>
                  <a:srgbClr val="FFFFFF"/>
                </a:solidFill>
                <a:latin typeface="Calibri"/>
                <a:cs typeface="Calibri"/>
              </a:rPr>
              <a:t>concerns</a:t>
            </a:r>
          </a:p>
          <a:p>
            <a:pPr defTabSz="931774">
              <a:defRPr/>
            </a:pPr>
            <a:r>
              <a:rPr lang="en-US" b="1" spc="-4" dirty="0">
                <a:solidFill>
                  <a:srgbClr val="FFFFFF"/>
                </a:solidFill>
                <a:latin typeface="Calibri"/>
                <a:cs typeface="Calibri"/>
              </a:rPr>
              <a:t>Social</a:t>
            </a:r>
            <a:endParaRPr lang="en-US" dirty="0">
              <a:solidFill>
                <a:prstClr val="black"/>
              </a:solidFill>
              <a:latin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931774"/>
            <a:fld id="{D3E465BA-D9F5-4088-B141-B1595DCC9B77}" type="slidenum">
              <a:rPr lang="en-US">
                <a:solidFill>
                  <a:prstClr val="black"/>
                </a:solidFill>
                <a:latin typeface="Calibri" panose="020F0502020204030204"/>
              </a:rPr>
              <a:pPr defTabSz="931774"/>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193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6"/>
            <a:ext cx="7437120" cy="1503044"/>
          </a:xfrm>
        </p:spPr>
        <p:txBody>
          <a:bodyPr/>
          <a:lstStyle/>
          <a:p>
            <a:r>
              <a:rPr lang="en-US" b="0" i="0" dirty="0">
                <a:solidFill>
                  <a:srgbClr val="4D5156"/>
                </a:solidFill>
                <a:effectLst/>
                <a:latin typeface="Roboto"/>
              </a:rPr>
              <a:t>The Kaiser Family Foundation - Looking across racial and ethnic groups, there has been an increase in vaccine willingness among Black, Hispanic, and White adults alike. The change is perhaps most dramatic among Black adults, among whom willingness to get vaccinated increased from 50% in September to 62% in December. While Black adults were about evenly split in September on whether or not they would get a COVID-19 vaccine that was free and determined to be safe by scientists, they are now almost twice as likely to say they would get vaccinated as to say they would not (62% vs. 35%).</a:t>
            </a:r>
          </a:p>
          <a:p>
            <a:endParaRPr lang="en-US" dirty="0"/>
          </a:p>
        </p:txBody>
      </p:sp>
      <p:sp>
        <p:nvSpPr>
          <p:cNvPr id="4" name="Slide Number Placeholder 3"/>
          <p:cNvSpPr>
            <a:spLocks noGrp="1"/>
          </p:cNvSpPr>
          <p:nvPr>
            <p:ph type="sldNum" sz="quarter" idx="5"/>
          </p:nvPr>
        </p:nvSpPr>
        <p:spPr/>
        <p:txBody>
          <a:bodyPr/>
          <a:lstStyle/>
          <a:p>
            <a:pPr defTabSz="931774"/>
            <a:fld id="{D3E465BA-D9F5-4088-B141-B1595DCC9B77}" type="slidenum">
              <a:rPr lang="en-US">
                <a:solidFill>
                  <a:prstClr val="black"/>
                </a:solidFill>
                <a:latin typeface="Calibri" panose="020F0502020204030204"/>
              </a:rPr>
              <a:pPr defTabSz="931774"/>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63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97230" y="4498340"/>
            <a:ext cx="5577840" cy="3680460"/>
          </a:xfrm>
          <a:prstGeom prst="rect">
            <a:avLst/>
          </a:prstGeom>
          <a:noFill/>
          <a:ln>
            <a:noFill/>
          </a:ln>
        </p:spPr>
        <p:txBody>
          <a:bodyPr spcFirstLastPara="1" wrap="square" lIns="93162" tIns="46568" rIns="93162" bIns="46568" anchor="t" anchorCtr="0">
            <a:noAutofit/>
          </a:bodyPr>
          <a:lstStyle/>
          <a:p>
            <a:pPr>
              <a:buSzPts val="1400"/>
            </a:pPr>
            <a:endParaRPr dirty="0"/>
          </a:p>
        </p:txBody>
      </p:sp>
      <p:sp>
        <p:nvSpPr>
          <p:cNvPr id="126" name="Google Shape;126;p4:notes"/>
          <p:cNvSpPr>
            <a:spLocks noGrp="1" noRot="1" noChangeAspect="1"/>
          </p:cNvSpPr>
          <p:nvPr>
            <p:ph type="sldImg" idx="2"/>
          </p:nvPr>
        </p:nvSpPr>
        <p:spPr>
          <a:xfrm>
            <a:off x="1384300" y="1168400"/>
            <a:ext cx="4203700" cy="3154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588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825" marR="5177" indent="-235532" defTabSz="931774">
              <a:spcBef>
                <a:spcPts val="97"/>
              </a:spcBef>
              <a:buClr>
                <a:srgbClr val="005DAA"/>
              </a:buClr>
              <a:buFont typeface="Wingdings"/>
              <a:buChar char=""/>
              <a:tabLst>
                <a:tab pos="248473" algn="l"/>
              </a:tabLst>
              <a:defRPr/>
            </a:pPr>
            <a:r>
              <a:rPr lang="en-US" spc="-25" dirty="0"/>
              <a:t>Vaccine</a:t>
            </a:r>
            <a:r>
              <a:rPr lang="en-US" spc="15" dirty="0"/>
              <a:t> </a:t>
            </a:r>
            <a:r>
              <a:rPr lang="en-US" spc="-10" dirty="0"/>
              <a:t>confidence</a:t>
            </a:r>
            <a:r>
              <a:rPr lang="en-US" spc="25" dirty="0"/>
              <a:t> </a:t>
            </a:r>
            <a:r>
              <a:rPr lang="en-US" spc="-15" dirty="0"/>
              <a:t>starts</a:t>
            </a:r>
            <a:r>
              <a:rPr lang="en-US" spc="5" dirty="0"/>
              <a:t> </a:t>
            </a:r>
            <a:r>
              <a:rPr lang="en-US" spc="-5" dirty="0"/>
              <a:t>with</a:t>
            </a:r>
            <a:r>
              <a:rPr lang="en-US" spc="5" dirty="0"/>
              <a:t> </a:t>
            </a:r>
            <a:r>
              <a:rPr lang="en-US" spc="-15" dirty="0"/>
              <a:t>you! </a:t>
            </a:r>
            <a:endParaRPr lang="en-US" dirty="0">
              <a:solidFill>
                <a:prstClr val="black"/>
              </a:solidFill>
              <a:latin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931774"/>
            <a:fld id="{D3E465BA-D9F5-4088-B141-B1595DCC9B77}" type="slidenum">
              <a:rPr lang="en-US">
                <a:solidFill>
                  <a:prstClr val="black"/>
                </a:solidFill>
                <a:latin typeface="Calibri" panose="020F0502020204030204"/>
              </a:rPr>
              <a:pPr defTabSz="931774"/>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216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change a behavior?</a:t>
            </a:r>
          </a:p>
        </p:txBody>
      </p:sp>
      <p:sp>
        <p:nvSpPr>
          <p:cNvPr id="4" name="Slide Number Placeholder 3"/>
          <p:cNvSpPr>
            <a:spLocks noGrp="1"/>
          </p:cNvSpPr>
          <p:nvPr>
            <p:ph type="sldNum" sz="quarter" idx="5"/>
          </p:nvPr>
        </p:nvSpPr>
        <p:spPr/>
        <p:txBody>
          <a:bodyPr/>
          <a:lstStyle/>
          <a:p>
            <a:fld id="{D3E465BA-D9F5-4088-B141-B1595DCC9B77}" type="slidenum">
              <a:rPr lang="en-US" smtClean="0"/>
              <a:t>29</a:t>
            </a:fld>
            <a:endParaRPr lang="en-US" dirty="0"/>
          </a:p>
        </p:txBody>
      </p:sp>
    </p:spTree>
    <p:extLst>
      <p:ext uri="{BB962C8B-B14F-4D97-AF65-F5344CB8AC3E}">
        <p14:creationId xmlns:p14="http://schemas.microsoft.com/office/powerpoint/2010/main" val="247384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6"/>
            <a:ext cx="4937760" cy="2760344"/>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95F0A-2DCA-5E45-9844-5FCAF4C49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11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seeing someone headed down the wrong path, helpers will usually want to get out in front of the person and say, “Stop! Turn back! The natural desire of helpers to set things right, to prevent harm and promote client welfare. Persuasion is not an effective method for resolving ambivalence. It usually only increases client resistance and decreases the probability of change. </a:t>
            </a:r>
          </a:p>
          <a:p>
            <a:r>
              <a:rPr lang="en-US" dirty="0"/>
              <a:t>Ambivalence is a state of mind in which a person has co-existing but conflicting feelings about something Fundamental and NORMAL part of the change process</a:t>
            </a:r>
          </a:p>
          <a:p>
            <a:r>
              <a:rPr lang="en-US" dirty="0"/>
              <a:t>“I want to, but I don’t want to…”</a:t>
            </a:r>
          </a:p>
          <a:p>
            <a:r>
              <a:rPr lang="en-US" dirty="0"/>
              <a:t>“You tell me a reason to change, I’ll tell you a reason not to…”</a:t>
            </a:r>
          </a:p>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31</a:t>
            </a:fld>
            <a:endParaRPr lang="en-US" dirty="0"/>
          </a:p>
        </p:txBody>
      </p:sp>
    </p:spTree>
    <p:extLst>
      <p:ext uri="{BB962C8B-B14F-4D97-AF65-F5344CB8AC3E}">
        <p14:creationId xmlns:p14="http://schemas.microsoft.com/office/powerpoint/2010/main" val="21133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6"/>
            <a:ext cx="4251960" cy="2760344"/>
          </a:xfrm>
        </p:spPr>
        <p:txBody>
          <a:bodyPr/>
          <a:lstStyle/>
          <a:p>
            <a:r>
              <a:rPr lang="en-US" dirty="0"/>
              <a:t>Which brings us to MI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495F0A-2DCA-5E45-9844-5FCAF4C494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62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6"/>
            <a:ext cx="7437120" cy="1807844"/>
          </a:xfrm>
        </p:spPr>
        <p:txBody>
          <a:bodyPr/>
          <a:lstStyle/>
          <a:p>
            <a:r>
              <a:rPr lang="en-US" dirty="0"/>
              <a:t>Allows the individual to identify and verbalize their own reasons for change… We serve as the guide…</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t>Miller, W. R., &amp; Rollnick, S. (2013). Applications of motivational interviewing. Motivational interviewing: Helping people change (3rd edition). Guilford Press.</a:t>
            </a:r>
          </a:p>
          <a:p>
            <a:pPr defTabSz="931774"/>
            <a:endParaRPr lang="en-US" dirty="0">
              <a:solidFill>
                <a:prstClr val="black"/>
              </a:solidFill>
              <a:latin typeface="Calibri"/>
              <a:cs typeface="Calibri"/>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dirty="0">
                <a:solidFill>
                  <a:schemeClr val="bg1"/>
                </a:solidFill>
              </a:rPr>
              <a:t>It is most helpful to understand MI in two ways: its spirit and its techniques.</a:t>
            </a:r>
          </a:p>
          <a:p>
            <a:pPr defTabSz="931774"/>
            <a:endParaRPr lang="en-US" dirty="0">
              <a:solidFill>
                <a:prstClr val="black"/>
              </a:solidFill>
              <a:latin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33</a:t>
            </a:fld>
            <a:endParaRPr lang="en-US" dirty="0"/>
          </a:p>
        </p:txBody>
      </p:sp>
    </p:spTree>
    <p:extLst>
      <p:ext uri="{BB962C8B-B14F-4D97-AF65-F5344CB8AC3E}">
        <p14:creationId xmlns:p14="http://schemas.microsoft.com/office/powerpoint/2010/main" val="372372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2</a:t>
            </a:fld>
            <a:endParaRPr lang="en-US" dirty="0"/>
          </a:p>
        </p:txBody>
      </p:sp>
    </p:spTree>
    <p:extLst>
      <p:ext uri="{BB962C8B-B14F-4D97-AF65-F5344CB8AC3E}">
        <p14:creationId xmlns:p14="http://schemas.microsoft.com/office/powerpoint/2010/main" val="136995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3 areas.</a:t>
            </a:r>
          </a:p>
        </p:txBody>
      </p:sp>
      <p:sp>
        <p:nvSpPr>
          <p:cNvPr id="4" name="Slide Number Placeholder 3"/>
          <p:cNvSpPr>
            <a:spLocks noGrp="1"/>
          </p:cNvSpPr>
          <p:nvPr>
            <p:ph type="sldNum" sz="quarter" idx="5"/>
          </p:nvPr>
        </p:nvSpPr>
        <p:spPr/>
        <p:txBody>
          <a:bodyPr/>
          <a:lstStyle/>
          <a:p>
            <a:fld id="{D3E465BA-D9F5-4088-B141-B1595DCC9B77}" type="slidenum">
              <a:rPr lang="en-US" smtClean="0"/>
              <a:t>34</a:t>
            </a:fld>
            <a:endParaRPr lang="en-US" dirty="0"/>
          </a:p>
        </p:txBody>
      </p:sp>
    </p:spTree>
    <p:extLst>
      <p:ext uri="{BB962C8B-B14F-4D97-AF65-F5344CB8AC3E}">
        <p14:creationId xmlns:p14="http://schemas.microsoft.com/office/powerpoint/2010/main" val="15784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11"/>
              </a:spcAft>
            </a:pPr>
            <a:r>
              <a:rPr lang="en-US" sz="1200" dirty="0">
                <a:solidFill>
                  <a:schemeClr val="bg1"/>
                </a:solidFill>
              </a:rPr>
              <a:t>Collaboration – Using  Use Handout Page 14S Is this MI Spirit student: I know my RA told you I’m depressed, but I’m not. </a:t>
            </a:r>
          </a:p>
          <a:p>
            <a:pPr>
              <a:lnSpc>
                <a:spcPct val="90000"/>
              </a:lnSpc>
              <a:spcAft>
                <a:spcPts val="611"/>
              </a:spcAft>
            </a:pPr>
            <a:r>
              <a:rPr lang="en-US" sz="1200" dirty="0">
                <a:solidFill>
                  <a:schemeClr val="bg1"/>
                </a:solidFill>
              </a:rPr>
              <a:t>Helper: You don’t believe you’re depressed.  What do you think she’s seeing that is making her worry this way?</a:t>
            </a:r>
          </a:p>
          <a:p>
            <a:pPr>
              <a:lnSpc>
                <a:spcPct val="90000"/>
              </a:lnSpc>
              <a:spcAft>
                <a:spcPts val="611"/>
              </a:spcAft>
            </a:pPr>
            <a:r>
              <a:rPr lang="en-US" sz="1200" dirty="0">
                <a:solidFill>
                  <a:schemeClr val="bg1"/>
                </a:solidFill>
              </a:rPr>
              <a:t>Student: I had no idea I weighed that much.  I guess that’s why everyone tells me I shouldn’t eat so much.</a:t>
            </a:r>
          </a:p>
          <a:p>
            <a:pPr>
              <a:lnSpc>
                <a:spcPct val="90000"/>
              </a:lnSpc>
              <a:spcAft>
                <a:spcPts val="611"/>
              </a:spcAft>
            </a:pPr>
            <a:r>
              <a:rPr lang="en-US" sz="1200" dirty="0">
                <a:solidFill>
                  <a:schemeClr val="bg1"/>
                </a:solidFill>
              </a:rPr>
              <a:t>Helper:  Right.  You need to cut down on your eating and I know some good ways to get you started.</a:t>
            </a:r>
          </a:p>
          <a:p>
            <a:pPr>
              <a:lnSpc>
                <a:spcPct val="90000"/>
              </a:lnSpc>
              <a:spcAft>
                <a:spcPts val="611"/>
              </a:spcAft>
            </a:pPr>
            <a:r>
              <a:rPr lang="en-US" sz="1200" dirty="0">
                <a:solidFill>
                  <a:schemeClr val="bg1"/>
                </a:solidFill>
              </a:rPr>
              <a:t>Student: I think your BMI thing is wrong because I am not “obese.”</a:t>
            </a:r>
          </a:p>
          <a:p>
            <a:pPr>
              <a:lnSpc>
                <a:spcPct val="90000"/>
              </a:lnSpc>
              <a:spcAft>
                <a:spcPts val="611"/>
              </a:spcAft>
            </a:pPr>
            <a:r>
              <a:rPr lang="en-US" sz="1200" dirty="0">
                <a:solidFill>
                  <a:schemeClr val="bg1"/>
                </a:solidFill>
              </a:rPr>
              <a:t>Helper:  You don’t think of yourself as someone who has a weight problem.  </a:t>
            </a:r>
          </a:p>
          <a:p>
            <a:pPr>
              <a:lnSpc>
                <a:spcPct val="90000"/>
              </a:lnSpc>
              <a:spcAft>
                <a:spcPts val="611"/>
              </a:spcAft>
            </a:pPr>
            <a:endParaRPr lang="en-US" sz="1200" dirty="0">
              <a:solidFill>
                <a:schemeClr val="bg1"/>
              </a:solidFill>
            </a:endParaRPr>
          </a:p>
          <a:p>
            <a:pPr>
              <a:lnSpc>
                <a:spcPct val="90000"/>
              </a:lnSpc>
              <a:spcAft>
                <a:spcPts val="611"/>
              </a:spcAft>
            </a:pPr>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35</a:t>
            </a:fld>
            <a:endParaRPr lang="en-US" dirty="0"/>
          </a:p>
        </p:txBody>
      </p:sp>
      <p:sp>
        <p:nvSpPr>
          <p:cNvPr id="8" name="TextBox 7">
            <a:extLst>
              <a:ext uri="{FF2B5EF4-FFF2-40B4-BE49-F238E27FC236}">
                <a16:creationId xmlns:a16="http://schemas.microsoft.com/office/drawing/2014/main" id="{3C32E588-9552-4031-95B1-57D15B50DC16}"/>
              </a:ext>
            </a:extLst>
          </p:cNvPr>
          <p:cNvSpPr txBox="1"/>
          <p:nvPr/>
        </p:nvSpPr>
        <p:spPr>
          <a:xfrm>
            <a:off x="1295400" y="3479559"/>
            <a:ext cx="6477000" cy="2031325"/>
          </a:xfrm>
          <a:prstGeom prst="rect">
            <a:avLst/>
          </a:prstGeom>
          <a:noFill/>
        </p:spPr>
        <p:txBody>
          <a:bodyPr wrap="square">
            <a:spAutoFit/>
          </a:bodyPr>
          <a:lstStyle/>
          <a:p>
            <a:r>
              <a:rPr lang="en-US" sz="1200" dirty="0"/>
              <a:t>Partnership</a:t>
            </a:r>
          </a:p>
          <a:p>
            <a:r>
              <a:rPr lang="en-US" sz="1200" b="1" dirty="0"/>
              <a:t>Active collaboration</a:t>
            </a:r>
          </a:p>
          <a:p>
            <a:r>
              <a:rPr lang="en-US" sz="1200" dirty="0"/>
              <a:t>Acceptance  </a:t>
            </a:r>
          </a:p>
          <a:p>
            <a:r>
              <a:rPr lang="en-US" sz="1200" b="1" dirty="0"/>
              <a:t>Non-judgmental  </a:t>
            </a:r>
          </a:p>
          <a:p>
            <a:r>
              <a:rPr lang="en-US" sz="1200" dirty="0"/>
              <a:t>Compassion</a:t>
            </a:r>
          </a:p>
          <a:p>
            <a:r>
              <a:rPr lang="en-US" sz="1200" b="1" dirty="0"/>
              <a:t>Focus on well-being</a:t>
            </a:r>
          </a:p>
          <a:p>
            <a:r>
              <a:rPr lang="en-US" sz="1200" dirty="0"/>
              <a:t>Evocation</a:t>
            </a:r>
          </a:p>
          <a:p>
            <a:r>
              <a:rPr lang="en-US" sz="1200" b="1" dirty="0"/>
              <a:t>Strengths and resources </a:t>
            </a:r>
          </a:p>
          <a:p>
            <a:endParaRPr lang="en-US" sz="1200" b="1" dirty="0"/>
          </a:p>
          <a:p>
            <a:endParaRPr lang="en-US" b="1" dirty="0"/>
          </a:p>
        </p:txBody>
      </p:sp>
    </p:spTree>
    <p:extLst>
      <p:ext uri="{BB962C8B-B14F-4D97-AF65-F5344CB8AC3E}">
        <p14:creationId xmlns:p14="http://schemas.microsoft.com/office/powerpoint/2010/main" val="348893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36</a:t>
            </a:fld>
            <a:endParaRPr lang="en-US" dirty="0"/>
          </a:p>
        </p:txBody>
      </p:sp>
    </p:spTree>
    <p:extLst>
      <p:ext uri="{BB962C8B-B14F-4D97-AF65-F5344CB8AC3E}">
        <p14:creationId xmlns:p14="http://schemas.microsoft.com/office/powerpoint/2010/main" val="415306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on the slide - Let’s give it a try – Type in example of  O –A – R </a:t>
            </a:r>
          </a:p>
          <a:p>
            <a:endParaRPr lang="en-US" dirty="0"/>
          </a:p>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37</a:t>
            </a:fld>
            <a:endParaRPr lang="en-US" dirty="0"/>
          </a:p>
        </p:txBody>
      </p:sp>
    </p:spTree>
    <p:extLst>
      <p:ext uri="{BB962C8B-B14F-4D97-AF65-F5344CB8AC3E}">
        <p14:creationId xmlns:p14="http://schemas.microsoft.com/office/powerpoint/2010/main" val="2767008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38</a:t>
            </a:fld>
            <a:endParaRPr lang="en-US" dirty="0"/>
          </a:p>
        </p:txBody>
      </p:sp>
    </p:spTree>
    <p:extLst>
      <p:ext uri="{BB962C8B-B14F-4D97-AF65-F5344CB8AC3E}">
        <p14:creationId xmlns:p14="http://schemas.microsoft.com/office/powerpoint/2010/main" val="38144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39</a:t>
            </a:fld>
            <a:endParaRPr lang="en-US" dirty="0"/>
          </a:p>
        </p:txBody>
      </p:sp>
    </p:spTree>
    <p:extLst>
      <p:ext uri="{BB962C8B-B14F-4D97-AF65-F5344CB8AC3E}">
        <p14:creationId xmlns:p14="http://schemas.microsoft.com/office/powerpoint/2010/main" val="96103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40</a:t>
            </a:fld>
            <a:endParaRPr lang="en-US" dirty="0"/>
          </a:p>
        </p:txBody>
      </p:sp>
    </p:spTree>
    <p:extLst>
      <p:ext uri="{BB962C8B-B14F-4D97-AF65-F5344CB8AC3E}">
        <p14:creationId xmlns:p14="http://schemas.microsoft.com/office/powerpoint/2010/main" val="68932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41</a:t>
            </a:fld>
            <a:endParaRPr lang="en-US" dirty="0"/>
          </a:p>
        </p:txBody>
      </p:sp>
    </p:spTree>
    <p:extLst>
      <p:ext uri="{BB962C8B-B14F-4D97-AF65-F5344CB8AC3E}">
        <p14:creationId xmlns:p14="http://schemas.microsoft.com/office/powerpoint/2010/main" val="212795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42</a:t>
            </a:fld>
            <a:endParaRPr lang="en-US" dirty="0"/>
          </a:p>
        </p:txBody>
      </p:sp>
    </p:spTree>
    <p:extLst>
      <p:ext uri="{BB962C8B-B14F-4D97-AF65-F5344CB8AC3E}">
        <p14:creationId xmlns:p14="http://schemas.microsoft.com/office/powerpoint/2010/main" val="1372343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20" normalizeH="0" baseline="0" noProof="0" dirty="0">
                <a:ln>
                  <a:noFill/>
                </a:ln>
                <a:solidFill>
                  <a:schemeClr val="bg1">
                    <a:lumMod val="50000"/>
                  </a:schemeClr>
                </a:solidFill>
                <a:effectLst/>
                <a:uLnTx/>
                <a:uFillTx/>
                <a:latin typeface="Calibri"/>
                <a:ea typeface="+mn-ea"/>
                <a:cs typeface="Calibri"/>
              </a:rPr>
              <a:t>Type in the </a:t>
            </a:r>
            <a:r>
              <a:rPr kumimoji="0" lang="en-US" sz="1200" b="1" i="0" u="none" strike="noStrike" kern="1200" cap="none" spc="-20" normalizeH="0" baseline="0" noProof="0" dirty="0" err="1">
                <a:ln>
                  <a:noFill/>
                </a:ln>
                <a:solidFill>
                  <a:schemeClr val="bg1">
                    <a:lumMod val="50000"/>
                  </a:schemeClr>
                </a:solidFill>
                <a:effectLst/>
                <a:uLnTx/>
                <a:uFillTx/>
                <a:latin typeface="Calibri"/>
                <a:ea typeface="+mn-ea"/>
                <a:cs typeface="Calibri"/>
              </a:rPr>
              <a:t>chatbox</a:t>
            </a:r>
            <a:r>
              <a:rPr kumimoji="0" lang="en-US" sz="1200" b="1" i="0" u="none" strike="noStrike" kern="1200" cap="none" spc="-20" normalizeH="0" baseline="0" noProof="0" dirty="0">
                <a:ln>
                  <a:noFill/>
                </a:ln>
                <a:solidFill>
                  <a:schemeClr val="bg1">
                    <a:lumMod val="50000"/>
                  </a:schemeClr>
                </a:solidFill>
                <a:effectLst/>
                <a:uLnTx/>
                <a:uFillTx/>
                <a:latin typeface="Calibri"/>
                <a:ea typeface="+mn-ea"/>
                <a:cs typeface="Calibri"/>
              </a:rPr>
              <a:t> what you might could say next to your colleague – give example here.</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20" normalizeH="0" baseline="0" noProof="0" dirty="0">
                <a:ln>
                  <a:noFill/>
                </a:ln>
                <a:solidFill>
                  <a:schemeClr val="bg1">
                    <a:lumMod val="50000"/>
                  </a:schemeClr>
                </a:solidFill>
                <a:effectLst/>
                <a:uLnTx/>
                <a:uFillTx/>
                <a:latin typeface="Calibri"/>
                <a:ea typeface="+mn-ea"/>
                <a:cs typeface="Calibri"/>
              </a:rPr>
              <a:t>Avoid </a:t>
            </a:r>
            <a:r>
              <a:rPr kumimoji="0" lang="en-US" sz="1200" b="1" i="0" u="none" strike="noStrike" kern="1200" cap="none" spc="-15" normalizeH="0" baseline="0" noProof="0" dirty="0">
                <a:ln>
                  <a:noFill/>
                </a:ln>
                <a:solidFill>
                  <a:schemeClr val="bg1">
                    <a:lumMod val="50000"/>
                  </a:schemeClr>
                </a:solidFill>
                <a:effectLst/>
                <a:uLnTx/>
                <a:uFillTx/>
                <a:latin typeface="Calibri"/>
                <a:ea typeface="+mn-ea"/>
                <a:cs typeface="Calibri"/>
              </a:rPr>
              <a:t> </a:t>
            </a:r>
            <a:r>
              <a:rPr kumimoji="0" lang="en-US" sz="1200" b="1" i="0" u="none" strike="noStrike" kern="1200" cap="none" spc="-10" normalizeH="0" baseline="0" noProof="0" dirty="0">
                <a:ln>
                  <a:noFill/>
                </a:ln>
                <a:solidFill>
                  <a:schemeClr val="bg1">
                    <a:lumMod val="50000"/>
                  </a:schemeClr>
                </a:solidFill>
                <a:effectLst/>
                <a:uLnTx/>
                <a:uFillTx/>
                <a:latin typeface="Calibri"/>
                <a:ea typeface="+mn-ea"/>
                <a:cs typeface="Calibri"/>
              </a:rPr>
              <a:t>arguing </a:t>
            </a:r>
            <a:r>
              <a:rPr kumimoji="0" lang="en-US" sz="1200" b="1" i="0" u="none" strike="noStrike" kern="1200" cap="none" spc="-5" normalizeH="0" baseline="0" noProof="0" dirty="0">
                <a:ln>
                  <a:noFill/>
                </a:ln>
                <a:solidFill>
                  <a:schemeClr val="bg1">
                    <a:lumMod val="50000"/>
                  </a:schemeClr>
                </a:solidFill>
                <a:effectLst/>
                <a:uLnTx/>
                <a:uFillTx/>
                <a:latin typeface="Calibri"/>
                <a:ea typeface="+mn-ea"/>
                <a:cs typeface="Calibri"/>
              </a:rPr>
              <a:t> </a:t>
            </a:r>
            <a:r>
              <a:rPr kumimoji="0" lang="en-US" sz="1200" b="1" i="0" u="none" strike="noStrike" kern="1200" cap="none" spc="0" normalizeH="0" baseline="0" noProof="0" dirty="0">
                <a:ln>
                  <a:noFill/>
                </a:ln>
                <a:solidFill>
                  <a:schemeClr val="bg1">
                    <a:lumMod val="50000"/>
                  </a:schemeClr>
                </a:solidFill>
                <a:effectLst/>
                <a:uLnTx/>
                <a:uFillTx/>
                <a:latin typeface="Calibri"/>
                <a:ea typeface="+mn-ea"/>
                <a:cs typeface="Calibri"/>
              </a:rPr>
              <a:t>and </a:t>
            </a:r>
            <a:r>
              <a:rPr kumimoji="0" lang="en-US" sz="1200" b="1" i="0" u="none" strike="noStrike" kern="1200" cap="none" spc="-10" normalizeH="0" baseline="0" noProof="0" dirty="0">
                <a:ln>
                  <a:noFill/>
                </a:ln>
                <a:solidFill>
                  <a:schemeClr val="bg1">
                    <a:lumMod val="50000"/>
                  </a:schemeClr>
                </a:solidFill>
                <a:effectLst/>
                <a:uLnTx/>
                <a:uFillTx/>
                <a:latin typeface="Calibri"/>
                <a:ea typeface="+mn-ea"/>
                <a:cs typeface="Calibri"/>
              </a:rPr>
              <a:t>focus </a:t>
            </a:r>
            <a:r>
              <a:rPr kumimoji="0" lang="en-US" sz="1200" b="1" i="0" u="none" strike="noStrike" kern="1200" cap="none" spc="-5" normalizeH="0" baseline="0" noProof="0" dirty="0">
                <a:ln>
                  <a:noFill/>
                </a:ln>
                <a:solidFill>
                  <a:schemeClr val="bg1">
                    <a:lumMod val="50000"/>
                  </a:schemeClr>
                </a:solidFill>
                <a:effectLst/>
                <a:uLnTx/>
                <a:uFillTx/>
                <a:latin typeface="Calibri"/>
                <a:ea typeface="+mn-ea"/>
                <a:cs typeface="Calibri"/>
              </a:rPr>
              <a:t> </a:t>
            </a:r>
            <a:r>
              <a:rPr kumimoji="0" lang="en-US" sz="1200" b="1" i="0" u="none" strike="noStrike" kern="1200" cap="none" spc="0" normalizeH="0" baseline="0" noProof="0" dirty="0">
                <a:ln>
                  <a:noFill/>
                </a:ln>
                <a:solidFill>
                  <a:schemeClr val="bg1">
                    <a:lumMod val="50000"/>
                  </a:schemeClr>
                </a:solidFill>
                <a:effectLst/>
                <a:uLnTx/>
                <a:uFillTx/>
                <a:latin typeface="Calibri"/>
                <a:ea typeface="+mn-ea"/>
                <a:cs typeface="Calibri"/>
              </a:rPr>
              <a:t>on COVID p</a:t>
            </a:r>
            <a:r>
              <a:rPr kumimoji="0" lang="en-US" sz="1200" b="1" i="0" u="none" strike="noStrike" kern="1200" cap="none" spc="-35" normalizeH="0" baseline="0" noProof="0" dirty="0">
                <a:ln>
                  <a:noFill/>
                </a:ln>
                <a:solidFill>
                  <a:schemeClr val="bg1">
                    <a:lumMod val="50000"/>
                  </a:schemeClr>
                </a:solidFill>
                <a:effectLst/>
                <a:uLnTx/>
                <a:uFillTx/>
                <a:latin typeface="Calibri"/>
                <a:ea typeface="+mn-ea"/>
                <a:cs typeface="Calibri"/>
              </a:rPr>
              <a:t>r</a:t>
            </a:r>
            <a:r>
              <a:rPr kumimoji="0" lang="en-US" sz="1200" b="1" i="0" u="none" strike="noStrike" kern="1200" cap="none" spc="-10" normalizeH="0" baseline="0" noProof="0" dirty="0">
                <a:ln>
                  <a:noFill/>
                </a:ln>
                <a:solidFill>
                  <a:schemeClr val="bg1">
                    <a:lumMod val="50000"/>
                  </a:schemeClr>
                </a:solidFill>
                <a:effectLst/>
                <a:uLnTx/>
                <a:uFillTx/>
                <a:latin typeface="Calibri"/>
                <a:ea typeface="+mn-ea"/>
                <a:cs typeface="Calibri"/>
              </a:rPr>
              <a:t>e</a:t>
            </a:r>
            <a:r>
              <a:rPr kumimoji="0" lang="en-US" sz="1200" b="1" i="0" u="none" strike="noStrike" kern="1200" cap="none" spc="-20" normalizeH="0" baseline="0" noProof="0" dirty="0">
                <a:ln>
                  <a:noFill/>
                </a:ln>
                <a:solidFill>
                  <a:schemeClr val="bg1">
                    <a:lumMod val="50000"/>
                  </a:schemeClr>
                </a:solidFill>
                <a:effectLst/>
                <a:uLnTx/>
                <a:uFillTx/>
                <a:latin typeface="Calibri"/>
                <a:ea typeface="+mn-ea"/>
                <a:cs typeface="Calibri"/>
              </a:rPr>
              <a:t>v</a:t>
            </a:r>
            <a:r>
              <a:rPr kumimoji="0" lang="en-US" sz="1200" b="1" i="0" u="none" strike="noStrike" kern="1200" cap="none" spc="-5" normalizeH="0" baseline="0" noProof="0" dirty="0">
                <a:ln>
                  <a:noFill/>
                </a:ln>
                <a:solidFill>
                  <a:schemeClr val="bg1">
                    <a:lumMod val="50000"/>
                  </a:schemeClr>
                </a:solidFill>
                <a:effectLst/>
                <a:uLnTx/>
                <a:uFillTx/>
                <a:latin typeface="Calibri"/>
                <a:ea typeface="+mn-ea"/>
                <a:cs typeface="Calibri"/>
              </a:rPr>
              <a:t>e</a:t>
            </a:r>
            <a:r>
              <a:rPr kumimoji="0" lang="en-US" sz="1200" b="1" i="0" u="none" strike="noStrike" kern="1200" cap="none" spc="-30" normalizeH="0" baseline="0" noProof="0" dirty="0">
                <a:ln>
                  <a:noFill/>
                </a:ln>
                <a:solidFill>
                  <a:schemeClr val="bg1">
                    <a:lumMod val="50000"/>
                  </a:schemeClr>
                </a:solidFill>
                <a:effectLst/>
                <a:uLnTx/>
                <a:uFillTx/>
                <a:latin typeface="Calibri"/>
                <a:ea typeface="+mn-ea"/>
                <a:cs typeface="Calibri"/>
              </a:rPr>
              <a:t>n</a:t>
            </a:r>
            <a:r>
              <a:rPr kumimoji="0" lang="en-US" sz="1200" b="1" i="0" u="none" strike="noStrike" kern="1200" cap="none" spc="0" normalizeH="0" baseline="0" noProof="0" dirty="0">
                <a:ln>
                  <a:noFill/>
                </a:ln>
                <a:solidFill>
                  <a:schemeClr val="bg1">
                    <a:lumMod val="50000"/>
                  </a:schemeClr>
                </a:solidFill>
                <a:effectLst/>
                <a:uLnTx/>
                <a:uFillTx/>
                <a:latin typeface="Calibri"/>
                <a:ea typeface="+mn-ea"/>
                <a:cs typeface="Calibri"/>
              </a:rPr>
              <a:t>t</a:t>
            </a:r>
            <a:r>
              <a:rPr kumimoji="0" lang="en-US" sz="1200" b="1" i="0" u="none" strike="noStrike" kern="1200" cap="none" spc="-10" normalizeH="0" baseline="0" noProof="0" dirty="0">
                <a:ln>
                  <a:noFill/>
                </a:ln>
                <a:solidFill>
                  <a:schemeClr val="bg1">
                    <a:lumMod val="50000"/>
                  </a:schemeClr>
                </a:solidFill>
                <a:effectLst/>
                <a:uLnTx/>
                <a:uFillTx/>
                <a:latin typeface="Calibri"/>
                <a:ea typeface="+mn-ea"/>
                <a:cs typeface="Calibri"/>
              </a:rPr>
              <a:t>i</a:t>
            </a:r>
            <a:r>
              <a:rPr kumimoji="0" lang="en-US" sz="1200" b="1" i="0" u="none" strike="noStrike" kern="1200" cap="none" spc="0" normalizeH="0" baseline="0" noProof="0" dirty="0">
                <a:ln>
                  <a:noFill/>
                </a:ln>
                <a:solidFill>
                  <a:schemeClr val="bg1">
                    <a:lumMod val="50000"/>
                  </a:schemeClr>
                </a:solidFill>
                <a:effectLst/>
                <a:uLnTx/>
                <a:uFillTx/>
                <a:latin typeface="Calibri"/>
                <a:ea typeface="+mn-ea"/>
                <a:cs typeface="Calibri"/>
              </a:rPr>
              <a:t>o</a:t>
            </a:r>
            <a:r>
              <a:rPr kumimoji="0" lang="en-US" sz="1200" b="1" i="0" u="none" strike="noStrike" kern="1200" cap="none" spc="-5" normalizeH="0" baseline="0" noProof="0" dirty="0">
                <a:ln>
                  <a:noFill/>
                </a:ln>
                <a:solidFill>
                  <a:schemeClr val="bg1">
                    <a:lumMod val="50000"/>
                  </a:schemeClr>
                </a:solidFill>
                <a:effectLst/>
                <a:uLnTx/>
                <a:uFillTx/>
                <a:latin typeface="Calibri"/>
                <a:ea typeface="+mn-ea"/>
                <a:cs typeface="Calibri"/>
              </a:rPr>
              <a:t>n</a:t>
            </a:r>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43</a:t>
            </a:fld>
            <a:endParaRPr lang="en-US" dirty="0"/>
          </a:p>
        </p:txBody>
      </p:sp>
    </p:spTree>
    <p:extLst>
      <p:ext uri="{BB962C8B-B14F-4D97-AF65-F5344CB8AC3E}">
        <p14:creationId xmlns:p14="http://schemas.microsoft.com/office/powerpoint/2010/main" val="422130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97230" y="4498340"/>
            <a:ext cx="5577840" cy="3680460"/>
          </a:xfrm>
          <a:prstGeom prst="rect">
            <a:avLst/>
          </a:prstGeom>
          <a:noFill/>
          <a:ln>
            <a:noFill/>
          </a:ln>
        </p:spPr>
        <p:txBody>
          <a:bodyPr spcFirstLastPara="1" wrap="square" lIns="93162" tIns="46568" rIns="93162" bIns="46568" anchor="t" anchorCtr="0">
            <a:noAutofit/>
          </a:bodyPr>
          <a:lstStyle/>
          <a:p>
            <a:pPr>
              <a:buSzPts val="1400"/>
            </a:pPr>
            <a:endParaRPr dirty="0"/>
          </a:p>
        </p:txBody>
      </p:sp>
      <p:sp>
        <p:nvSpPr>
          <p:cNvPr id="126" name="Google Shape;126;p4:notes"/>
          <p:cNvSpPr>
            <a:spLocks noGrp="1" noRot="1" noChangeAspect="1"/>
          </p:cNvSpPr>
          <p:nvPr>
            <p:ph type="sldImg" idx="2"/>
          </p:nvPr>
        </p:nvSpPr>
        <p:spPr>
          <a:xfrm>
            <a:off x="1384300" y="1168400"/>
            <a:ext cx="4203700" cy="3154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6196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44</a:t>
            </a:fld>
            <a:endParaRPr lang="en-US" dirty="0"/>
          </a:p>
        </p:txBody>
      </p:sp>
    </p:spTree>
    <p:extLst>
      <p:ext uri="{BB962C8B-B14F-4D97-AF65-F5344CB8AC3E}">
        <p14:creationId xmlns:p14="http://schemas.microsoft.com/office/powerpoint/2010/main" val="453684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373756"/>
            <a:ext cx="6156960" cy="1731644"/>
          </a:xfrm>
        </p:spPr>
        <p:txBody>
          <a:bodyPr/>
          <a:lstStyle/>
          <a:p>
            <a:r>
              <a:rPr lang="en-US" dirty="0"/>
              <a:t>Ask about </a:t>
            </a:r>
            <a:r>
              <a:rPr lang="en-US" b="1" i="1" dirty="0"/>
              <a:t>importance</a:t>
            </a:r>
            <a:r>
              <a:rPr lang="en-US" dirty="0"/>
              <a:t> and </a:t>
            </a:r>
            <a:r>
              <a:rPr lang="en-US" b="1" i="1" dirty="0"/>
              <a:t>confidence</a:t>
            </a:r>
            <a:r>
              <a:rPr lang="en-US" dirty="0"/>
              <a:t> around specific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ea typeface="+mn-ea"/>
                <a:cs typeface="+mn-cs"/>
              </a:rPr>
              <a:t>Follow up questions to elicit change talk:</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b="0" i="0" u="none" strike="noStrike" kern="1200" cap="none" spc="0" normalizeH="0" baseline="0" noProof="0" dirty="0">
                <a:ln>
                  <a:noFill/>
                </a:ln>
                <a:effectLst/>
                <a:uLnTx/>
                <a:uFillTx/>
                <a:ea typeface="+mn-ea"/>
                <a:cs typeface="+mn-cs"/>
              </a:rPr>
              <a:t>Why did you pick ____ instead of _____(slightly lower number)?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b="0" i="0" u="none" strike="noStrike" kern="1200" cap="none" spc="0" normalizeH="0" baseline="0" noProof="0" dirty="0">
                <a:ln>
                  <a:noFill/>
                </a:ln>
                <a:effectLst/>
                <a:uLnTx/>
                <a:uFillTx/>
                <a:ea typeface="+mn-ea"/>
                <a:cs typeface="+mn-cs"/>
              </a:rPr>
              <a:t>What would have to happen to make you move up to a ____ (slightly higher number)?</a:t>
            </a:r>
          </a:p>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45</a:t>
            </a:fld>
            <a:endParaRPr lang="en-US" dirty="0"/>
          </a:p>
        </p:txBody>
      </p:sp>
    </p:spTree>
    <p:extLst>
      <p:ext uri="{BB962C8B-B14F-4D97-AF65-F5344CB8AC3E}">
        <p14:creationId xmlns:p14="http://schemas.microsoft.com/office/powerpoint/2010/main" val="1635384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E465BA-D9F5-4088-B141-B1595DCC9B77}" type="slidenum">
              <a:rPr lang="en-US" smtClean="0"/>
              <a:t>46</a:t>
            </a:fld>
            <a:endParaRPr lang="en-US" dirty="0"/>
          </a:p>
        </p:txBody>
      </p:sp>
    </p:spTree>
    <p:extLst>
      <p:ext uri="{BB962C8B-B14F-4D97-AF65-F5344CB8AC3E}">
        <p14:creationId xmlns:p14="http://schemas.microsoft.com/office/powerpoint/2010/main" val="1811780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49</a:t>
            </a:fld>
            <a:endParaRPr lang="en-US" dirty="0"/>
          </a:p>
        </p:txBody>
      </p:sp>
    </p:spTree>
    <p:extLst>
      <p:ext uri="{BB962C8B-B14F-4D97-AF65-F5344CB8AC3E}">
        <p14:creationId xmlns:p14="http://schemas.microsoft.com/office/powerpoint/2010/main" val="9639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infection: </a:t>
            </a:r>
          </a:p>
          <a:p>
            <a:r>
              <a:rPr lang="en-US" dirty="0"/>
              <a:t>Spike protein necessary to bind to mucosal cells in your body</a:t>
            </a:r>
          </a:p>
          <a:p>
            <a:r>
              <a:rPr lang="en-US" dirty="0"/>
              <a:t>Then the viral RNA injected into cell </a:t>
            </a:r>
          </a:p>
        </p:txBody>
      </p:sp>
      <p:sp>
        <p:nvSpPr>
          <p:cNvPr id="4" name="Slide Number Placeholder 3"/>
          <p:cNvSpPr>
            <a:spLocks noGrp="1"/>
          </p:cNvSpPr>
          <p:nvPr>
            <p:ph type="sldNum" sz="quarter" idx="5"/>
          </p:nvPr>
        </p:nvSpPr>
        <p:spPr/>
        <p:txBody>
          <a:bodyPr/>
          <a:lstStyle/>
          <a:p>
            <a:fld id="{D3E465BA-D9F5-4088-B141-B1595DCC9B77}" type="slidenum">
              <a:rPr lang="en-US" smtClean="0"/>
              <a:t>5</a:t>
            </a:fld>
            <a:endParaRPr lang="en-US" dirty="0"/>
          </a:p>
        </p:txBody>
      </p:sp>
    </p:spTree>
    <p:extLst>
      <p:ext uri="{BB962C8B-B14F-4D97-AF65-F5344CB8AC3E}">
        <p14:creationId xmlns:p14="http://schemas.microsoft.com/office/powerpoint/2010/main" val="2506737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321EE9-7EF0-0543-9584-8E63ABCD0BA4}" type="slidenum">
              <a:rPr lang="en-US" smtClean="0"/>
              <a:t>11</a:t>
            </a:fld>
            <a:endParaRPr lang="en-US"/>
          </a:p>
        </p:txBody>
      </p:sp>
    </p:spTree>
    <p:extLst>
      <p:ext uri="{BB962C8B-B14F-4D97-AF65-F5344CB8AC3E}">
        <p14:creationId xmlns:p14="http://schemas.microsoft.com/office/powerpoint/2010/main" val="332856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be the polyethylene glycol (PEG) component causing anaphylaxis – it is linked to the lipid nanoparticles to help them avoid detection by immune system</a:t>
            </a:r>
          </a:p>
          <a:p>
            <a:r>
              <a:rPr lang="en-US" dirty="0"/>
              <a:t>https://www.nature.com/articles/d41586-021-00290-x</a:t>
            </a:r>
          </a:p>
          <a:p>
            <a:endParaRPr lang="en-US" dirty="0"/>
          </a:p>
          <a:p>
            <a:r>
              <a:rPr lang="en-US" sz="1200" dirty="0"/>
              <a:t>80% Pfizer &amp; 86% </a:t>
            </a:r>
            <a:r>
              <a:rPr lang="en-US" sz="1200" dirty="0" err="1"/>
              <a:t>Moderna</a:t>
            </a:r>
            <a:r>
              <a:rPr lang="en-US" sz="1200" dirty="0"/>
              <a:t> </a:t>
            </a:r>
            <a:endParaRPr lang="en-US" dirty="0"/>
          </a:p>
        </p:txBody>
      </p:sp>
      <p:sp>
        <p:nvSpPr>
          <p:cNvPr id="4" name="Slide Number Placeholder 3"/>
          <p:cNvSpPr>
            <a:spLocks noGrp="1"/>
          </p:cNvSpPr>
          <p:nvPr>
            <p:ph type="sldNum" sz="quarter" idx="5"/>
          </p:nvPr>
        </p:nvSpPr>
        <p:spPr/>
        <p:txBody>
          <a:bodyPr/>
          <a:lstStyle/>
          <a:p>
            <a:fld id="{D3E465BA-D9F5-4088-B141-B1595DCC9B77}" type="slidenum">
              <a:rPr lang="en-US" smtClean="0"/>
              <a:t>16</a:t>
            </a:fld>
            <a:endParaRPr lang="en-US" dirty="0"/>
          </a:p>
        </p:txBody>
      </p:sp>
    </p:spTree>
    <p:extLst>
      <p:ext uri="{BB962C8B-B14F-4D97-AF65-F5344CB8AC3E}">
        <p14:creationId xmlns:p14="http://schemas.microsoft.com/office/powerpoint/2010/main" val="83246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97230" y="4498340"/>
            <a:ext cx="5577840" cy="3680460"/>
          </a:xfrm>
          <a:prstGeom prst="rect">
            <a:avLst/>
          </a:prstGeom>
          <a:noFill/>
          <a:ln>
            <a:noFill/>
          </a:ln>
        </p:spPr>
        <p:txBody>
          <a:bodyPr spcFirstLastPara="1" wrap="square" lIns="93162" tIns="46568" rIns="93162" bIns="46568" anchor="t" anchorCtr="0">
            <a:noAutofit/>
          </a:bodyPr>
          <a:lstStyle/>
          <a:p>
            <a:pPr>
              <a:buSzPts val="1400"/>
            </a:pPr>
            <a:endParaRPr dirty="0"/>
          </a:p>
        </p:txBody>
      </p:sp>
      <p:sp>
        <p:nvSpPr>
          <p:cNvPr id="126" name="Google Shape;126;p4:notes"/>
          <p:cNvSpPr>
            <a:spLocks noGrp="1" noRot="1" noChangeAspect="1"/>
          </p:cNvSpPr>
          <p:nvPr>
            <p:ph type="sldImg" idx="2"/>
          </p:nvPr>
        </p:nvSpPr>
        <p:spPr>
          <a:xfrm>
            <a:off x="1384300" y="1168400"/>
            <a:ext cx="4203700" cy="3154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20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Which of the following best describes where you are in regards to vaccines?
https://www.polleverywhere.com/multiple_choice_polls/gjoXwuAaquCfwwe02Dkmr?flow=Default&amp;onscreen=persist</a:t>
            </a:r>
          </a:p>
        </p:txBody>
      </p:sp>
      <p:sp>
        <p:nvSpPr>
          <p:cNvPr id="4" name="Slide Number Placeholder 3"/>
          <p:cNvSpPr>
            <a:spLocks noGrp="1"/>
          </p:cNvSpPr>
          <p:nvPr>
            <p:ph type="sldNum" sz="quarter" idx="5"/>
          </p:nvPr>
        </p:nvSpPr>
        <p:spPr/>
        <p:txBody>
          <a:bodyPr/>
          <a:lstStyle/>
          <a:p>
            <a:fld id="{D3E465BA-D9F5-4088-B141-B1595DCC9B77}" type="slidenum">
              <a:rPr lang="en-US" smtClean="0"/>
              <a:t>22</a:t>
            </a:fld>
            <a:endParaRPr lang="en-US" dirty="0"/>
          </a:p>
        </p:txBody>
      </p:sp>
      <p:sp>
        <p:nvSpPr>
          <p:cNvPr id="5" name="TextBox 4">
            <a:extLst>
              <a:ext uri="{FF2B5EF4-FFF2-40B4-BE49-F238E27FC236}">
                <a16:creationId xmlns:a16="http://schemas.microsoft.com/office/drawing/2014/main" id="{E4C0B32A-2380-4CFA-A32A-ACE97734191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1074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97230" y="4498340"/>
            <a:ext cx="5577840" cy="3680460"/>
          </a:xfrm>
          <a:prstGeom prst="rect">
            <a:avLst/>
          </a:prstGeom>
          <a:noFill/>
          <a:ln>
            <a:noFill/>
          </a:ln>
        </p:spPr>
        <p:txBody>
          <a:bodyPr spcFirstLastPara="1" wrap="square" lIns="93162" tIns="46568" rIns="93162" bIns="46568" anchor="t" anchorCtr="0">
            <a:noAutofit/>
          </a:bodyPr>
          <a:lstStyle/>
          <a:p>
            <a:pPr>
              <a:buSzPts val="1400"/>
            </a:pPr>
            <a:r>
              <a:rPr lang="en-US" dirty="0"/>
              <a:t>A Historical Perspective </a:t>
            </a:r>
          </a:p>
          <a:p>
            <a:pPr>
              <a:buSzPts val="1400"/>
            </a:pPr>
            <a:r>
              <a:rPr lang="en-US" dirty="0"/>
              <a:t>Vaccine Hesitancy has existed for as long as there have  been vaccines. Beginning with the first smallpox vaccine in the 1700’s,  people have expressed fear and mistrust of vaccines. </a:t>
            </a:r>
            <a:endParaRPr dirty="0"/>
          </a:p>
        </p:txBody>
      </p:sp>
      <p:sp>
        <p:nvSpPr>
          <p:cNvPr id="126" name="Google Shape;126;p4:notes"/>
          <p:cNvSpPr>
            <a:spLocks noGrp="1" noRot="1" noChangeAspect="1"/>
          </p:cNvSpPr>
          <p:nvPr>
            <p:ph type="sldImg" idx="2"/>
          </p:nvPr>
        </p:nvSpPr>
        <p:spPr>
          <a:xfrm>
            <a:off x="1384300" y="1168400"/>
            <a:ext cx="4203700" cy="3154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000" b="1" i="1">
                <a:solidFill>
                  <a:srgbClr val="A61408"/>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62711" y="470916"/>
            <a:ext cx="3286125" cy="5892165"/>
          </a:xfrm>
          <a:custGeom>
            <a:avLst/>
            <a:gdLst/>
            <a:ahLst/>
            <a:cxnLst/>
            <a:rect l="l" t="t" r="r" b="b"/>
            <a:pathLst>
              <a:path w="3286125" h="5892165">
                <a:moveTo>
                  <a:pt x="3118231" y="0"/>
                </a:moveTo>
                <a:lnTo>
                  <a:pt x="0" y="0"/>
                </a:lnTo>
                <a:lnTo>
                  <a:pt x="0" y="5891784"/>
                </a:lnTo>
                <a:lnTo>
                  <a:pt x="3119374" y="5891784"/>
                </a:lnTo>
                <a:lnTo>
                  <a:pt x="3133344" y="5767870"/>
                </a:lnTo>
                <a:lnTo>
                  <a:pt x="3152902" y="5569331"/>
                </a:lnTo>
                <a:lnTo>
                  <a:pt x="3164205" y="5450078"/>
                </a:lnTo>
                <a:lnTo>
                  <a:pt x="3176143" y="5315686"/>
                </a:lnTo>
                <a:lnTo>
                  <a:pt x="3188716" y="5169204"/>
                </a:lnTo>
                <a:lnTo>
                  <a:pt x="3201289" y="5010023"/>
                </a:lnTo>
                <a:lnTo>
                  <a:pt x="3214116" y="4840478"/>
                </a:lnTo>
                <a:lnTo>
                  <a:pt x="3226054" y="4657725"/>
                </a:lnTo>
                <a:lnTo>
                  <a:pt x="3237357" y="4466463"/>
                </a:lnTo>
                <a:lnTo>
                  <a:pt x="3247771" y="4264279"/>
                </a:lnTo>
                <a:lnTo>
                  <a:pt x="3257677" y="4053586"/>
                </a:lnTo>
                <a:lnTo>
                  <a:pt x="3266948" y="3833876"/>
                </a:lnTo>
                <a:lnTo>
                  <a:pt x="3277235" y="3489452"/>
                </a:lnTo>
                <a:lnTo>
                  <a:pt x="3279521" y="3371977"/>
                </a:lnTo>
                <a:lnTo>
                  <a:pt x="3283585" y="3131058"/>
                </a:lnTo>
                <a:lnTo>
                  <a:pt x="3284982" y="3007614"/>
                </a:lnTo>
                <a:lnTo>
                  <a:pt x="3284982" y="2882900"/>
                </a:lnTo>
                <a:lnTo>
                  <a:pt x="3285744" y="2756916"/>
                </a:lnTo>
                <a:lnTo>
                  <a:pt x="3284982" y="2629789"/>
                </a:lnTo>
                <a:lnTo>
                  <a:pt x="3282315" y="2371979"/>
                </a:lnTo>
                <a:lnTo>
                  <a:pt x="3276600" y="2109216"/>
                </a:lnTo>
                <a:lnTo>
                  <a:pt x="3273171" y="1977263"/>
                </a:lnTo>
                <a:lnTo>
                  <a:pt x="3268345" y="1844039"/>
                </a:lnTo>
                <a:lnTo>
                  <a:pt x="3257041" y="1574673"/>
                </a:lnTo>
                <a:lnTo>
                  <a:pt x="3249930" y="1439799"/>
                </a:lnTo>
                <a:lnTo>
                  <a:pt x="3233039" y="1167892"/>
                </a:lnTo>
                <a:lnTo>
                  <a:pt x="3223260" y="1030478"/>
                </a:lnTo>
                <a:lnTo>
                  <a:pt x="3212592" y="892556"/>
                </a:lnTo>
                <a:lnTo>
                  <a:pt x="3201289" y="756285"/>
                </a:lnTo>
                <a:lnTo>
                  <a:pt x="3188081" y="618236"/>
                </a:lnTo>
                <a:lnTo>
                  <a:pt x="3160014" y="342900"/>
                </a:lnTo>
                <a:lnTo>
                  <a:pt x="3143631" y="205486"/>
                </a:lnTo>
                <a:lnTo>
                  <a:pt x="3126994" y="68707"/>
                </a:lnTo>
                <a:lnTo>
                  <a:pt x="3118231" y="0"/>
                </a:lnTo>
                <a:close/>
              </a:path>
            </a:pathLst>
          </a:custGeom>
          <a:solidFill>
            <a:srgbClr val="40404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8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Full Width Content A">
    <p:bg>
      <p:bgPr>
        <a:solidFill>
          <a:srgbClr val="257CBF"/>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0ECF362-37CF-8841-91B3-BCD17971D5F0}"/>
              </a:ext>
            </a:extLst>
          </p:cNvPr>
          <p:cNvSpPr/>
          <p:nvPr userDrawn="1"/>
        </p:nvSpPr>
        <p:spPr>
          <a:xfrm>
            <a:off x="366964" y="1794294"/>
            <a:ext cx="8407064" cy="4562057"/>
          </a:xfrm>
          <a:prstGeom prst="roundRect">
            <a:avLst>
              <a:gd name="adj" fmla="val 3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AA8CE6A7-44D7-6845-B1B8-6099BD9FE302}"/>
              </a:ext>
            </a:extLst>
          </p:cNvPr>
          <p:cNvSpPr>
            <a:spLocks noGrp="1"/>
          </p:cNvSpPr>
          <p:nvPr>
            <p:ph type="title"/>
          </p:nvPr>
        </p:nvSpPr>
        <p:spPr>
          <a:xfrm>
            <a:off x="366964" y="377158"/>
            <a:ext cx="6871208" cy="1174917"/>
          </a:xfrm>
        </p:spPr>
        <p:txBody>
          <a:bodyPr lIns="0" tIns="0" rIns="0" bIns="0" anchor="b" anchorCtr="0">
            <a:noAutofit/>
          </a:bodyPr>
          <a:lstStyle>
            <a:lvl1pPr>
              <a:defRPr sz="3000" b="1" i="0">
                <a:solidFill>
                  <a:schemeClr val="bg1"/>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867A6FE-AB3F-994C-985B-88C056ED481A}"/>
              </a:ext>
            </a:extLst>
          </p:cNvPr>
          <p:cNvSpPr>
            <a:spLocks noGrp="1"/>
          </p:cNvSpPr>
          <p:nvPr>
            <p:ph idx="1"/>
          </p:nvPr>
        </p:nvSpPr>
        <p:spPr>
          <a:xfrm>
            <a:off x="628651" y="2117559"/>
            <a:ext cx="7905749" cy="3898231"/>
          </a:xfrm>
        </p:spPr>
        <p:txBody>
          <a:bodyPr lIns="0" tIns="0" rIns="0" bIns="0" anchor="t" anchorCtr="0">
            <a:normAutofit/>
          </a:bodyPr>
          <a:lstStyle>
            <a:lvl1pPr>
              <a:lnSpc>
                <a:spcPct val="100000"/>
              </a:lnSpc>
              <a:defRPr sz="1500">
                <a:solidFill>
                  <a:schemeClr val="bg2">
                    <a:lumMod val="10000"/>
                  </a:schemeClr>
                </a:solidFill>
              </a:defRPr>
            </a:lvl1pPr>
            <a:lvl2pPr marL="386954" indent="-208360">
              <a:lnSpc>
                <a:spcPct val="100000"/>
              </a:lnSpc>
              <a:buFont typeface="System Font Regular"/>
              <a:buChar char="–"/>
              <a:tabLst/>
              <a:defRPr sz="1350">
                <a:solidFill>
                  <a:schemeClr val="bg2">
                    <a:lumMod val="10000"/>
                  </a:schemeClr>
                </a:solidFill>
              </a:defRPr>
            </a:lvl2pPr>
            <a:lvl3pPr>
              <a:lnSpc>
                <a:spcPct val="100000"/>
              </a:lnSpc>
              <a:defRPr sz="1200">
                <a:solidFill>
                  <a:schemeClr val="bg2">
                    <a:lumMod val="10000"/>
                  </a:schemeClr>
                </a:solidFill>
              </a:defRPr>
            </a:lvl3pPr>
            <a:lvl4pPr>
              <a:lnSpc>
                <a:spcPct val="100000"/>
              </a:lnSpc>
              <a:defRPr sz="1050">
                <a:solidFill>
                  <a:schemeClr val="bg2">
                    <a:lumMod val="10000"/>
                  </a:schemeClr>
                </a:solidFill>
              </a:defRPr>
            </a:lvl4pPr>
            <a:lvl5pPr>
              <a:lnSpc>
                <a:spcPct val="100000"/>
              </a:lnSpc>
              <a:defRPr sz="105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A0B2255-CFC7-7247-9ECF-206BFBAEE260}"/>
              </a:ext>
            </a:extLst>
          </p:cNvPr>
          <p:cNvSpPr>
            <a:spLocks noGrp="1"/>
          </p:cNvSpPr>
          <p:nvPr>
            <p:ph type="sldNum" sz="quarter" idx="12"/>
          </p:nvPr>
        </p:nvSpPr>
        <p:spPr>
          <a:xfrm>
            <a:off x="6457950" y="6356350"/>
            <a:ext cx="2316078" cy="115416"/>
          </a:xfrm>
        </p:spPr>
        <p:txBody>
          <a:bodyPr lIns="0" tIns="0" rIns="0" bIns="0"/>
          <a:lstStyle>
            <a:lvl1pPr>
              <a:defRPr sz="750" b="0" i="0">
                <a:solidFill>
                  <a:schemeClr val="bg1"/>
                </a:solidFill>
                <a:latin typeface="Century Gothic" panose="020B0502020202020204" pitchFamily="34" charset="0"/>
                <a:cs typeface="Century Gothic" panose="020B0502020202020204" pitchFamily="34" charset="0"/>
              </a:defRPr>
            </a:lvl1pPr>
          </a:lstStyle>
          <a:p>
            <a:fld id="{4E028257-7AD6-BC40-A7EB-B0E66DF57E9C}" type="slidenum">
              <a:rPr lang="en-US" smtClean="0"/>
              <a:pPr/>
              <a:t>‹#›</a:t>
            </a:fld>
            <a:endParaRPr lang="en-US" dirty="0">
              <a:latin typeface="Century Gothic" panose="020B0502020202020204" pitchFamily="34" charset="0"/>
            </a:endParaRPr>
          </a:p>
        </p:txBody>
      </p:sp>
    </p:spTree>
    <p:extLst>
      <p:ext uri="{BB962C8B-B14F-4D97-AF65-F5344CB8AC3E}">
        <p14:creationId xmlns:p14="http://schemas.microsoft.com/office/powerpoint/2010/main" val="227386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3 Column Content">
    <p:bg>
      <p:bgPr>
        <a:solidFill>
          <a:srgbClr val="257CB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E6A7-44D7-6845-B1B8-6099BD9FE302}"/>
              </a:ext>
            </a:extLst>
          </p:cNvPr>
          <p:cNvSpPr>
            <a:spLocks noGrp="1"/>
          </p:cNvSpPr>
          <p:nvPr>
            <p:ph type="title"/>
          </p:nvPr>
        </p:nvSpPr>
        <p:spPr>
          <a:xfrm>
            <a:off x="366964" y="1090410"/>
            <a:ext cx="6886117" cy="461665"/>
          </a:xfrm>
        </p:spPr>
        <p:txBody>
          <a:bodyPr lIns="0" tIns="0" rIns="0" bIns="0" anchor="b" anchorCtr="0"/>
          <a:lstStyle>
            <a:lvl1pPr>
              <a:defRPr sz="3000" b="1" i="0">
                <a:solidFill>
                  <a:schemeClr val="bg1"/>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A0B2255-CFC7-7247-9ECF-206BFBAEE260}"/>
              </a:ext>
            </a:extLst>
          </p:cNvPr>
          <p:cNvSpPr>
            <a:spLocks noGrp="1"/>
          </p:cNvSpPr>
          <p:nvPr>
            <p:ph type="sldNum" sz="quarter" idx="12"/>
          </p:nvPr>
        </p:nvSpPr>
        <p:spPr>
          <a:xfrm>
            <a:off x="6457950" y="6356350"/>
            <a:ext cx="2316078" cy="115416"/>
          </a:xfrm>
        </p:spPr>
        <p:txBody>
          <a:bodyPr lIns="0" tIns="0" rIns="0" bIns="0"/>
          <a:lstStyle>
            <a:lvl1pPr>
              <a:defRPr sz="750">
                <a:solidFill>
                  <a:schemeClr val="bg1"/>
                </a:solidFill>
                <a:latin typeface="Century Gothic" panose="020B0502020202020204" pitchFamily="34" charset="0"/>
              </a:defRPr>
            </a:lvl1pPr>
          </a:lstStyle>
          <a:p>
            <a:fld id="{4E028257-7AD6-BC40-A7EB-B0E66DF57E9C}" type="slidenum">
              <a:rPr lang="en-US" smtClean="0"/>
              <a:pPr/>
              <a:t>‹#›</a:t>
            </a:fld>
            <a:endParaRPr lang="en-US" dirty="0">
              <a:latin typeface="Century Gothic" panose="020B0502020202020204" pitchFamily="34" charset="0"/>
            </a:endParaRPr>
          </a:p>
        </p:txBody>
      </p:sp>
      <p:sp>
        <p:nvSpPr>
          <p:cNvPr id="8" name="Content Placeholder 2">
            <a:extLst>
              <a:ext uri="{FF2B5EF4-FFF2-40B4-BE49-F238E27FC236}">
                <a16:creationId xmlns:a16="http://schemas.microsoft.com/office/drawing/2014/main" id="{0045FE8D-C3FA-0A42-B4D8-2204D08C5662}"/>
              </a:ext>
            </a:extLst>
          </p:cNvPr>
          <p:cNvSpPr>
            <a:spLocks noGrp="1"/>
          </p:cNvSpPr>
          <p:nvPr>
            <p:ph idx="13"/>
          </p:nvPr>
        </p:nvSpPr>
        <p:spPr>
          <a:xfrm>
            <a:off x="366964" y="1794294"/>
            <a:ext cx="8407065" cy="796506"/>
          </a:xfrm>
          <a:prstGeom prst="roundRect">
            <a:avLst>
              <a:gd name="adj" fmla="val 15886"/>
            </a:avLst>
          </a:prstGeom>
          <a:solidFill>
            <a:schemeClr val="bg1"/>
          </a:solidFill>
        </p:spPr>
        <p:txBody>
          <a:bodyPr lIns="182880" tIns="182880" rIns="182880" bIns="182880" anchor="ctr" anchorCtr="0">
            <a:normAutofit/>
          </a:bodyPr>
          <a:lstStyle>
            <a:lvl1pPr marL="7144" indent="-7144">
              <a:lnSpc>
                <a:spcPct val="100000"/>
              </a:lnSpc>
              <a:buNone/>
              <a:tabLst/>
              <a:defRPr sz="1200">
                <a:solidFill>
                  <a:schemeClr val="bg2">
                    <a:lumMod val="10000"/>
                  </a:schemeClr>
                </a:solidFill>
              </a:defRPr>
            </a:lvl1pPr>
            <a:lvl2pPr>
              <a:lnSpc>
                <a:spcPct val="100000"/>
              </a:lnSpc>
              <a:buNone/>
              <a:defRPr sz="1350"/>
            </a:lvl2pPr>
            <a:lvl3pPr>
              <a:lnSpc>
                <a:spcPct val="100000"/>
              </a:lnSpc>
              <a:buNone/>
              <a:defRPr sz="1200"/>
            </a:lvl3pPr>
            <a:lvl4pPr>
              <a:lnSpc>
                <a:spcPct val="100000"/>
              </a:lnSpc>
              <a:buNone/>
              <a:defRPr sz="1050"/>
            </a:lvl4pPr>
            <a:lvl5pPr>
              <a:lnSpc>
                <a:spcPct val="100000"/>
              </a:lnSpc>
              <a:buNone/>
              <a:defRPr sz="1050"/>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3E6E718-B806-6C49-9CA6-8BFE0A93489E}"/>
              </a:ext>
            </a:extLst>
          </p:cNvPr>
          <p:cNvSpPr>
            <a:spLocks noGrp="1"/>
          </p:cNvSpPr>
          <p:nvPr>
            <p:ph idx="14"/>
          </p:nvPr>
        </p:nvSpPr>
        <p:spPr>
          <a:xfrm>
            <a:off x="366964" y="2750056"/>
            <a:ext cx="2661986" cy="2803438"/>
          </a:xfrm>
          <a:prstGeom prst="roundRect">
            <a:avLst>
              <a:gd name="adj" fmla="val 5686"/>
            </a:avLst>
          </a:prstGeom>
          <a:solidFill>
            <a:schemeClr val="bg1"/>
          </a:solidFill>
        </p:spPr>
        <p:txBody>
          <a:bodyPr lIns="182880" tIns="548640" rIns="182880" bIns="182880" anchor="t" anchorCtr="0">
            <a:normAutofit/>
          </a:bodyPr>
          <a:lstStyle>
            <a:lvl1pPr marL="7144" indent="-7144" algn="ctr">
              <a:lnSpc>
                <a:spcPct val="100000"/>
              </a:lnSpc>
              <a:buNone/>
              <a:tabLst/>
              <a:defRPr sz="1350" b="1">
                <a:solidFill>
                  <a:schemeClr val="accent2"/>
                </a:solidFill>
              </a:defRPr>
            </a:lvl1pPr>
            <a:lvl2pPr marL="7144" indent="0">
              <a:lnSpc>
                <a:spcPct val="100000"/>
              </a:lnSpc>
              <a:buNone/>
              <a:tabLst/>
              <a:defRPr sz="1200">
                <a:solidFill>
                  <a:schemeClr val="bg2">
                    <a:lumMod val="10000"/>
                  </a:schemeClr>
                </a:solidFill>
              </a:defRPr>
            </a:lvl2pPr>
            <a:lvl3pPr>
              <a:lnSpc>
                <a:spcPct val="100000"/>
              </a:lnSpc>
              <a:buNone/>
              <a:defRPr sz="1050">
                <a:solidFill>
                  <a:schemeClr val="bg2">
                    <a:lumMod val="10000"/>
                  </a:schemeClr>
                </a:solidFill>
              </a:defRPr>
            </a:lvl3pPr>
            <a:lvl4pPr>
              <a:lnSpc>
                <a:spcPct val="100000"/>
              </a:lnSpc>
              <a:buNone/>
              <a:defRPr sz="900">
                <a:solidFill>
                  <a:schemeClr val="bg2">
                    <a:lumMod val="10000"/>
                  </a:schemeClr>
                </a:solidFill>
              </a:defRPr>
            </a:lvl4pPr>
            <a:lvl5pPr>
              <a:lnSpc>
                <a:spcPct val="100000"/>
              </a:lnSpc>
              <a:buNone/>
              <a:defRPr sz="9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8282C375-9530-7D4A-82AC-08886949BDDD}"/>
              </a:ext>
            </a:extLst>
          </p:cNvPr>
          <p:cNvSpPr>
            <a:spLocks noGrp="1"/>
          </p:cNvSpPr>
          <p:nvPr>
            <p:ph idx="15"/>
          </p:nvPr>
        </p:nvSpPr>
        <p:spPr>
          <a:xfrm>
            <a:off x="3239503" y="2750056"/>
            <a:ext cx="2661986" cy="2803438"/>
          </a:xfrm>
          <a:prstGeom prst="roundRect">
            <a:avLst>
              <a:gd name="adj" fmla="val 5686"/>
            </a:avLst>
          </a:prstGeom>
          <a:solidFill>
            <a:schemeClr val="bg1"/>
          </a:solidFill>
        </p:spPr>
        <p:txBody>
          <a:bodyPr lIns="182880" tIns="548640" rIns="182880" bIns="182880" anchor="t" anchorCtr="0">
            <a:normAutofit/>
          </a:bodyPr>
          <a:lstStyle>
            <a:lvl1pPr marL="7144" indent="-7144" algn="ctr">
              <a:lnSpc>
                <a:spcPct val="100000"/>
              </a:lnSpc>
              <a:buNone/>
              <a:tabLst/>
              <a:defRPr sz="1350" b="1">
                <a:solidFill>
                  <a:schemeClr val="accent2"/>
                </a:solidFill>
              </a:defRPr>
            </a:lvl1pPr>
            <a:lvl2pPr marL="7144" indent="0">
              <a:lnSpc>
                <a:spcPct val="100000"/>
              </a:lnSpc>
              <a:buNone/>
              <a:tabLst/>
              <a:defRPr sz="1200">
                <a:solidFill>
                  <a:schemeClr val="bg2">
                    <a:lumMod val="10000"/>
                  </a:schemeClr>
                </a:solidFill>
              </a:defRPr>
            </a:lvl2pPr>
            <a:lvl3pPr>
              <a:lnSpc>
                <a:spcPct val="100000"/>
              </a:lnSpc>
              <a:buNone/>
              <a:defRPr sz="1050">
                <a:solidFill>
                  <a:schemeClr val="bg2">
                    <a:lumMod val="10000"/>
                  </a:schemeClr>
                </a:solidFill>
              </a:defRPr>
            </a:lvl3pPr>
            <a:lvl4pPr>
              <a:lnSpc>
                <a:spcPct val="100000"/>
              </a:lnSpc>
              <a:buNone/>
              <a:defRPr sz="900">
                <a:solidFill>
                  <a:schemeClr val="bg2">
                    <a:lumMod val="10000"/>
                  </a:schemeClr>
                </a:solidFill>
              </a:defRPr>
            </a:lvl4pPr>
            <a:lvl5pPr>
              <a:lnSpc>
                <a:spcPct val="100000"/>
              </a:lnSpc>
              <a:buNone/>
              <a:defRPr sz="9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F0B804CC-9500-9542-BA91-8B3BDE466960}"/>
              </a:ext>
            </a:extLst>
          </p:cNvPr>
          <p:cNvSpPr>
            <a:spLocks noGrp="1"/>
          </p:cNvSpPr>
          <p:nvPr>
            <p:ph idx="16"/>
          </p:nvPr>
        </p:nvSpPr>
        <p:spPr>
          <a:xfrm>
            <a:off x="6112042" y="2750056"/>
            <a:ext cx="2661986" cy="2803438"/>
          </a:xfrm>
          <a:prstGeom prst="roundRect">
            <a:avLst>
              <a:gd name="adj" fmla="val 5686"/>
            </a:avLst>
          </a:prstGeom>
          <a:solidFill>
            <a:schemeClr val="bg1"/>
          </a:solidFill>
        </p:spPr>
        <p:txBody>
          <a:bodyPr lIns="182880" tIns="548640" rIns="182880" bIns="182880" anchor="t" anchorCtr="0">
            <a:normAutofit/>
          </a:bodyPr>
          <a:lstStyle>
            <a:lvl1pPr marL="7144" indent="-7144" algn="ctr">
              <a:lnSpc>
                <a:spcPct val="100000"/>
              </a:lnSpc>
              <a:buNone/>
              <a:tabLst/>
              <a:defRPr sz="1350" b="1">
                <a:solidFill>
                  <a:schemeClr val="accent2"/>
                </a:solidFill>
              </a:defRPr>
            </a:lvl1pPr>
            <a:lvl2pPr marL="7144" indent="0">
              <a:lnSpc>
                <a:spcPct val="100000"/>
              </a:lnSpc>
              <a:buNone/>
              <a:tabLst/>
              <a:defRPr sz="1200">
                <a:solidFill>
                  <a:schemeClr val="bg2">
                    <a:lumMod val="10000"/>
                  </a:schemeClr>
                </a:solidFill>
              </a:defRPr>
            </a:lvl2pPr>
            <a:lvl3pPr>
              <a:lnSpc>
                <a:spcPct val="100000"/>
              </a:lnSpc>
              <a:buNone/>
              <a:defRPr sz="1050">
                <a:solidFill>
                  <a:schemeClr val="bg2">
                    <a:lumMod val="10000"/>
                  </a:schemeClr>
                </a:solidFill>
              </a:defRPr>
            </a:lvl3pPr>
            <a:lvl4pPr>
              <a:lnSpc>
                <a:spcPct val="100000"/>
              </a:lnSpc>
              <a:buNone/>
              <a:defRPr sz="900">
                <a:solidFill>
                  <a:schemeClr val="bg2">
                    <a:lumMod val="10000"/>
                  </a:schemeClr>
                </a:solidFill>
              </a:defRPr>
            </a:lvl4pPr>
            <a:lvl5pPr>
              <a:lnSpc>
                <a:spcPct val="100000"/>
              </a:lnSpc>
              <a:buNone/>
              <a:defRPr sz="900">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E48536D-F7DD-A748-91D7-0CDCD07A5C8B}"/>
              </a:ext>
            </a:extLst>
          </p:cNvPr>
          <p:cNvSpPr>
            <a:spLocks noGrp="1"/>
          </p:cNvSpPr>
          <p:nvPr>
            <p:ph idx="17"/>
          </p:nvPr>
        </p:nvSpPr>
        <p:spPr>
          <a:xfrm>
            <a:off x="366964" y="5712750"/>
            <a:ext cx="8407065" cy="501650"/>
          </a:xfrm>
          <a:prstGeom prst="roundRect">
            <a:avLst>
              <a:gd name="adj" fmla="val 15886"/>
            </a:avLst>
          </a:prstGeom>
          <a:solidFill>
            <a:schemeClr val="bg1"/>
          </a:solidFill>
        </p:spPr>
        <p:txBody>
          <a:bodyPr lIns="182880" tIns="182880" rIns="182880" bIns="182880" anchor="ctr" anchorCtr="0">
            <a:normAutofit/>
          </a:bodyPr>
          <a:lstStyle>
            <a:lvl1pPr marL="7144" indent="-7144">
              <a:lnSpc>
                <a:spcPct val="100000"/>
              </a:lnSpc>
              <a:buNone/>
              <a:tabLst/>
              <a:defRPr sz="1200">
                <a:solidFill>
                  <a:schemeClr val="bg2">
                    <a:lumMod val="10000"/>
                  </a:schemeClr>
                </a:solidFill>
              </a:defRPr>
            </a:lvl1pPr>
            <a:lvl2pPr>
              <a:lnSpc>
                <a:spcPct val="100000"/>
              </a:lnSpc>
              <a:buNone/>
              <a:defRPr sz="1350"/>
            </a:lvl2pPr>
            <a:lvl3pPr>
              <a:lnSpc>
                <a:spcPct val="100000"/>
              </a:lnSpc>
              <a:buNone/>
              <a:defRPr sz="1200"/>
            </a:lvl3pPr>
            <a:lvl4pPr>
              <a:lnSpc>
                <a:spcPct val="100000"/>
              </a:lnSpc>
              <a:buNone/>
              <a:defRPr sz="1050"/>
            </a:lvl4pPr>
            <a:lvl5pPr>
              <a:lnSpc>
                <a:spcPct val="100000"/>
              </a:lnSpc>
              <a:buNone/>
              <a:defRPr sz="1050"/>
            </a:lvl5pPr>
          </a:lstStyle>
          <a:p>
            <a:pPr lvl="0"/>
            <a:r>
              <a:rPr lang="en-US" dirty="0"/>
              <a:t>Click to edit Master text styles</a:t>
            </a:r>
          </a:p>
        </p:txBody>
      </p:sp>
    </p:spTree>
    <p:extLst>
      <p:ext uri="{BB962C8B-B14F-4D97-AF65-F5344CB8AC3E}">
        <p14:creationId xmlns:p14="http://schemas.microsoft.com/office/powerpoint/2010/main" val="132183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B0D001-E854-489E-A13E-EAF4608D0F12}"/>
              </a:ext>
            </a:extLst>
          </p:cNvPr>
          <p:cNvSpPr>
            <a:spLocks noGrp="1"/>
          </p:cNvSpPr>
          <p:nvPr>
            <p:ph type="ftr" sz="quarter" idx="10"/>
          </p:nvPr>
        </p:nvSpPr>
        <p:spPr/>
        <p:txBody>
          <a:bodyPr/>
          <a:lstStyle/>
          <a:p>
            <a:endParaRPr lang="en-US" dirty="0"/>
          </a:p>
        </p:txBody>
      </p:sp>
      <p:sp>
        <p:nvSpPr>
          <p:cNvPr id="3" name="Date Placeholder 2">
            <a:extLst>
              <a:ext uri="{FF2B5EF4-FFF2-40B4-BE49-F238E27FC236}">
                <a16:creationId xmlns:a16="http://schemas.microsoft.com/office/drawing/2014/main" id="{725C4152-FBDA-44F4-9D6D-B925B788B525}"/>
              </a:ext>
            </a:extLst>
          </p:cNvPr>
          <p:cNvSpPr>
            <a:spLocks noGrp="1"/>
          </p:cNvSpPr>
          <p:nvPr>
            <p:ph type="dt" sz="half" idx="11"/>
          </p:nvPr>
        </p:nvSpPr>
        <p:spPr/>
        <p:txBody>
          <a:bodyPr/>
          <a:lstStyle/>
          <a:p>
            <a:fld id="{1D8BD707-D9CF-40AE-B4C6-C98DA3205C09}" type="datetimeFigureOut">
              <a:rPr lang="en-US" smtClean="0"/>
              <a:t>3/2/2021</a:t>
            </a:fld>
            <a:endParaRPr lang="en-US" dirty="0"/>
          </a:p>
        </p:txBody>
      </p:sp>
      <p:sp>
        <p:nvSpPr>
          <p:cNvPr id="4" name="Slide Number Placeholder 3">
            <a:extLst>
              <a:ext uri="{FF2B5EF4-FFF2-40B4-BE49-F238E27FC236}">
                <a16:creationId xmlns:a16="http://schemas.microsoft.com/office/drawing/2014/main" id="{53E30F15-4A7C-4242-BECD-F411A592409A}"/>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52585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43430" y="745998"/>
            <a:ext cx="5057139" cy="452119"/>
          </a:xfrm>
          <a:prstGeom prst="rect">
            <a:avLst/>
          </a:prstGeom>
        </p:spPr>
        <p:txBody>
          <a:bodyPr wrap="square" lIns="0" tIns="0" rIns="0" bIns="0">
            <a:spAutoFit/>
          </a:bodyPr>
          <a:lstStyle>
            <a:lvl1pPr>
              <a:defRPr sz="2800" b="0" i="0">
                <a:solidFill>
                  <a:schemeClr val="bg1"/>
                </a:solidFill>
                <a:latin typeface="Calibri"/>
                <a:cs typeface="Calibri"/>
              </a:defRPr>
            </a:lvl1pPr>
          </a:lstStyle>
          <a:p>
            <a:endParaRPr/>
          </a:p>
        </p:txBody>
      </p:sp>
      <p:sp>
        <p:nvSpPr>
          <p:cNvPr id="3" name="Holder 3"/>
          <p:cNvSpPr>
            <a:spLocks noGrp="1"/>
          </p:cNvSpPr>
          <p:nvPr>
            <p:ph type="body" idx="1"/>
          </p:nvPr>
        </p:nvSpPr>
        <p:spPr>
          <a:xfrm>
            <a:off x="535940" y="2716148"/>
            <a:ext cx="7717790" cy="3317875"/>
          </a:xfrm>
          <a:prstGeom prst="rect">
            <a:avLst/>
          </a:prstGeom>
        </p:spPr>
        <p:txBody>
          <a:bodyPr wrap="square" lIns="0" tIns="0" rIns="0" bIns="0">
            <a:spAutoFit/>
          </a:bodyPr>
          <a:lstStyle>
            <a:lvl1pPr>
              <a:defRPr sz="3000" b="1" i="1">
                <a:solidFill>
                  <a:srgbClr val="A61408"/>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 id="2147483680" r:id="rId7"/>
    <p:sldLayoutId id="2147483681"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customXml" Target="../ink/ink41.xml"/><Relationship Id="rId26" Type="http://schemas.openxmlformats.org/officeDocument/2006/relationships/customXml" Target="../ink/ink45.xml"/><Relationship Id="rId39" Type="http://schemas.openxmlformats.org/officeDocument/2006/relationships/image" Target="../media/image54.png"/><Relationship Id="rId21" Type="http://schemas.openxmlformats.org/officeDocument/2006/relationships/image" Target="../media/image46.png"/><Relationship Id="rId34" Type="http://schemas.openxmlformats.org/officeDocument/2006/relationships/customXml" Target="../ink/ink49.xml"/><Relationship Id="rId42" Type="http://schemas.openxmlformats.org/officeDocument/2006/relationships/customXml" Target="../ink/ink54.xml"/><Relationship Id="rId47" Type="http://schemas.openxmlformats.org/officeDocument/2006/relationships/image" Target="../media/image56.png"/><Relationship Id="rId50" Type="http://schemas.openxmlformats.org/officeDocument/2006/relationships/customXml" Target="../ink/ink59.xml"/><Relationship Id="rId55" Type="http://schemas.openxmlformats.org/officeDocument/2006/relationships/image" Target="../media/image60.png"/><Relationship Id="rId63" Type="http://schemas.openxmlformats.org/officeDocument/2006/relationships/image" Target="../media/image64.png"/><Relationship Id="rId68" Type="http://schemas.openxmlformats.org/officeDocument/2006/relationships/customXml" Target="../ink/ink70.xml"/><Relationship Id="rId7" Type="http://schemas.openxmlformats.org/officeDocument/2006/relationships/image" Target="../media/image39.png"/><Relationship Id="rId2" Type="http://schemas.openxmlformats.org/officeDocument/2006/relationships/customXml" Target="../ink/ink33.xml"/><Relationship Id="rId16" Type="http://schemas.openxmlformats.org/officeDocument/2006/relationships/customXml" Target="../ink/ink40.xml"/><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35.xml"/><Relationship Id="rId11" Type="http://schemas.openxmlformats.org/officeDocument/2006/relationships/image" Target="../media/image41.png"/><Relationship Id="rId24" Type="http://schemas.openxmlformats.org/officeDocument/2006/relationships/customXml" Target="../ink/ink44.xml"/><Relationship Id="rId32" Type="http://schemas.openxmlformats.org/officeDocument/2006/relationships/customXml" Target="../ink/ink48.xml"/><Relationship Id="rId37" Type="http://schemas.openxmlformats.org/officeDocument/2006/relationships/image" Target="../media/image11.png"/><Relationship Id="rId40" Type="http://schemas.openxmlformats.org/officeDocument/2006/relationships/customXml" Target="../ink/ink52.xml"/><Relationship Id="rId45" Type="http://schemas.openxmlformats.org/officeDocument/2006/relationships/image" Target="../media/image55.png"/><Relationship Id="rId53" Type="http://schemas.openxmlformats.org/officeDocument/2006/relationships/image" Target="../media/image59.png"/><Relationship Id="rId58" Type="http://schemas.openxmlformats.org/officeDocument/2006/relationships/customXml" Target="../ink/ink63.xml"/><Relationship Id="rId66" Type="http://schemas.openxmlformats.org/officeDocument/2006/relationships/customXml" Target="../ink/ink68.xml"/><Relationship Id="rId5" Type="http://schemas.openxmlformats.org/officeDocument/2006/relationships/image" Target="../media/image38.png"/><Relationship Id="rId15" Type="http://schemas.openxmlformats.org/officeDocument/2006/relationships/image" Target="../media/image43.png"/><Relationship Id="rId23" Type="http://schemas.openxmlformats.org/officeDocument/2006/relationships/image" Target="../media/image47.png"/><Relationship Id="rId28" Type="http://schemas.openxmlformats.org/officeDocument/2006/relationships/customXml" Target="../ink/ink46.xml"/><Relationship Id="rId36" Type="http://schemas.openxmlformats.org/officeDocument/2006/relationships/customXml" Target="../ink/ink50.xml"/><Relationship Id="rId49" Type="http://schemas.openxmlformats.org/officeDocument/2006/relationships/image" Target="../media/image57.png"/><Relationship Id="rId57" Type="http://schemas.openxmlformats.org/officeDocument/2006/relationships/image" Target="../media/image61.png"/><Relationship Id="rId61" Type="http://schemas.openxmlformats.org/officeDocument/2006/relationships/image" Target="../media/image63.png"/><Relationship Id="rId10" Type="http://schemas.openxmlformats.org/officeDocument/2006/relationships/customXml" Target="../ink/ink37.xml"/><Relationship Id="rId19" Type="http://schemas.openxmlformats.org/officeDocument/2006/relationships/image" Target="../media/image45.png"/><Relationship Id="rId31" Type="http://schemas.openxmlformats.org/officeDocument/2006/relationships/image" Target="../media/image51.png"/><Relationship Id="rId44" Type="http://schemas.openxmlformats.org/officeDocument/2006/relationships/customXml" Target="../ink/ink56.xml"/><Relationship Id="rId52" Type="http://schemas.openxmlformats.org/officeDocument/2006/relationships/customXml" Target="../ink/ink60.xml"/><Relationship Id="rId60" Type="http://schemas.openxmlformats.org/officeDocument/2006/relationships/customXml" Target="../ink/ink64.xml"/><Relationship Id="rId65" Type="http://schemas.openxmlformats.org/officeDocument/2006/relationships/customXml" Target="../ink/ink67.xml"/><Relationship Id="rId4" Type="http://schemas.openxmlformats.org/officeDocument/2006/relationships/customXml" Target="../ink/ink34.xml"/><Relationship Id="rId9" Type="http://schemas.openxmlformats.org/officeDocument/2006/relationships/image" Target="../media/image40.png"/><Relationship Id="rId14" Type="http://schemas.openxmlformats.org/officeDocument/2006/relationships/customXml" Target="../ink/ink39.xml"/><Relationship Id="rId22" Type="http://schemas.openxmlformats.org/officeDocument/2006/relationships/customXml" Target="../ink/ink43.xml"/><Relationship Id="rId27" Type="http://schemas.openxmlformats.org/officeDocument/2006/relationships/image" Target="../media/image49.png"/><Relationship Id="rId30" Type="http://schemas.openxmlformats.org/officeDocument/2006/relationships/customXml" Target="../ink/ink47.xml"/><Relationship Id="rId35" Type="http://schemas.openxmlformats.org/officeDocument/2006/relationships/image" Target="../media/image53.png"/><Relationship Id="rId43" Type="http://schemas.openxmlformats.org/officeDocument/2006/relationships/customXml" Target="../ink/ink55.xml"/><Relationship Id="rId48" Type="http://schemas.openxmlformats.org/officeDocument/2006/relationships/customXml" Target="../ink/ink58.xml"/><Relationship Id="rId56" Type="http://schemas.openxmlformats.org/officeDocument/2006/relationships/customXml" Target="../ink/ink62.xml"/><Relationship Id="rId64" Type="http://schemas.openxmlformats.org/officeDocument/2006/relationships/customXml" Target="../ink/ink66.xml"/><Relationship Id="rId8" Type="http://schemas.openxmlformats.org/officeDocument/2006/relationships/customXml" Target="../ink/ink36.xml"/><Relationship Id="rId51" Type="http://schemas.openxmlformats.org/officeDocument/2006/relationships/image" Target="../media/image58.png"/><Relationship Id="rId3" Type="http://schemas.openxmlformats.org/officeDocument/2006/relationships/image" Target="../media/image37.png"/><Relationship Id="rId12" Type="http://schemas.openxmlformats.org/officeDocument/2006/relationships/customXml" Target="../ink/ink38.xml"/><Relationship Id="rId17" Type="http://schemas.openxmlformats.org/officeDocument/2006/relationships/image" Target="../media/image44.png"/><Relationship Id="rId25" Type="http://schemas.openxmlformats.org/officeDocument/2006/relationships/image" Target="../media/image48.png"/><Relationship Id="rId33" Type="http://schemas.openxmlformats.org/officeDocument/2006/relationships/image" Target="../media/image52.png"/><Relationship Id="rId38" Type="http://schemas.openxmlformats.org/officeDocument/2006/relationships/customXml" Target="../ink/ink51.xml"/><Relationship Id="rId46" Type="http://schemas.openxmlformats.org/officeDocument/2006/relationships/customXml" Target="../ink/ink57.xml"/><Relationship Id="rId59" Type="http://schemas.openxmlformats.org/officeDocument/2006/relationships/image" Target="../media/image62.png"/><Relationship Id="rId67" Type="http://schemas.openxmlformats.org/officeDocument/2006/relationships/customXml" Target="../ink/ink69.xml"/><Relationship Id="rId20" Type="http://schemas.openxmlformats.org/officeDocument/2006/relationships/customXml" Target="../ink/ink42.xml"/><Relationship Id="rId41" Type="http://schemas.openxmlformats.org/officeDocument/2006/relationships/customXml" Target="../ink/ink53.xml"/><Relationship Id="rId54" Type="http://schemas.openxmlformats.org/officeDocument/2006/relationships/customXml" Target="../ink/ink61.xml"/><Relationship Id="rId62" Type="http://schemas.openxmlformats.org/officeDocument/2006/relationships/customXml" Target="../ink/ink65.xml"/></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4.jpe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whereapy.com/downloads/lets-talk-therap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customXml" Target="../ink/ink4.xml"/><Relationship Id="rId10" Type="http://schemas.openxmlformats.org/officeDocument/2006/relationships/customXml" Target="../ink/ink7.xml"/><Relationship Id="rId4" Type="http://schemas.openxmlformats.org/officeDocument/2006/relationships/image" Target="../media/image9.png"/><Relationship Id="rId9"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6.xml"/><Relationship Id="rId6" Type="http://schemas.openxmlformats.org/officeDocument/2006/relationships/customXml" Target="../ink/ink10.xml"/><Relationship Id="rId5" Type="http://schemas.openxmlformats.org/officeDocument/2006/relationships/image" Target="../media/image13.png"/><Relationship Id="rId4" Type="http://schemas.openxmlformats.org/officeDocument/2006/relationships/customXml" Target="../ink/ink9.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1.png"/><Relationship Id="rId18" Type="http://schemas.openxmlformats.org/officeDocument/2006/relationships/customXml" Target="../ink/ink20.xml"/><Relationship Id="rId26" Type="http://schemas.openxmlformats.org/officeDocument/2006/relationships/customXml" Target="../ink/ink24.xml"/><Relationship Id="rId39" Type="http://schemas.openxmlformats.org/officeDocument/2006/relationships/image" Target="../media/image34.png"/><Relationship Id="rId3" Type="http://schemas.openxmlformats.org/officeDocument/2006/relationships/image" Target="../media/image16.png"/><Relationship Id="rId21" Type="http://schemas.openxmlformats.org/officeDocument/2006/relationships/image" Target="../media/image25.png"/><Relationship Id="rId34" Type="http://schemas.openxmlformats.org/officeDocument/2006/relationships/customXml" Target="../ink/ink28.xml"/><Relationship Id="rId42" Type="http://schemas.openxmlformats.org/officeDocument/2006/relationships/customXml" Target="../ink/ink32.xml"/><Relationship Id="rId7" Type="http://schemas.openxmlformats.org/officeDocument/2006/relationships/image" Target="../media/image18.png"/><Relationship Id="rId12" Type="http://schemas.openxmlformats.org/officeDocument/2006/relationships/customXml" Target="../ink/ink17.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30.xml"/><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29" Type="http://schemas.openxmlformats.org/officeDocument/2006/relationships/image" Target="../media/image29.png"/><Relationship Id="rId41"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20.png"/><Relationship Id="rId24" Type="http://schemas.openxmlformats.org/officeDocument/2006/relationships/customXml" Target="../ink/ink23.xml"/><Relationship Id="rId32" Type="http://schemas.openxmlformats.org/officeDocument/2006/relationships/customXml" Target="../ink/ink27.xml"/><Relationship Id="rId37" Type="http://schemas.openxmlformats.org/officeDocument/2006/relationships/image" Target="../media/image33.png"/><Relationship Id="rId40" Type="http://schemas.openxmlformats.org/officeDocument/2006/relationships/customXml" Target="../ink/ink31.xml"/><Relationship Id="rId5" Type="http://schemas.openxmlformats.org/officeDocument/2006/relationships/image" Target="../media/image17.png"/><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25.xml"/><Relationship Id="rId36" Type="http://schemas.openxmlformats.org/officeDocument/2006/relationships/customXml" Target="../ink/ink29.xml"/><Relationship Id="rId10" Type="http://schemas.openxmlformats.org/officeDocument/2006/relationships/customXml" Target="../ink/ink16.xml"/><Relationship Id="rId19" Type="http://schemas.openxmlformats.org/officeDocument/2006/relationships/image" Target="../media/image24.png"/><Relationship Id="rId31" Type="http://schemas.openxmlformats.org/officeDocument/2006/relationships/image" Target="../media/image30.png"/><Relationship Id="rId4" Type="http://schemas.openxmlformats.org/officeDocument/2006/relationships/customXml" Target="../ink/ink13.xml"/><Relationship Id="rId9" Type="http://schemas.openxmlformats.org/officeDocument/2006/relationships/image" Target="../media/image19.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8.png"/><Relationship Id="rId30" Type="http://schemas.openxmlformats.org/officeDocument/2006/relationships/customXml" Target="../ink/ink26.xml"/><Relationship Id="rId35" Type="http://schemas.openxmlformats.org/officeDocument/2006/relationships/image" Target="../media/image32.png"/><Relationship Id="rId4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Man receiving needle in clinic">
            <a:extLst>
              <a:ext uri="{FF2B5EF4-FFF2-40B4-BE49-F238E27FC236}">
                <a16:creationId xmlns:a16="http://schemas.microsoft.com/office/drawing/2014/main" id="{6D7C9E45-ECF6-4541-8503-7E994311B53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
            <a:ext cx="3028933" cy="5271924"/>
          </a:xfrm>
          <a:prstGeom prst="rect">
            <a:avLst/>
          </a:prstGeom>
        </p:spPr>
      </p:pic>
      <p:pic>
        <p:nvPicPr>
          <p:cNvPr id="8" name="Picture 7" descr="Woman drawing medicine from vial">
            <a:extLst>
              <a:ext uri="{FF2B5EF4-FFF2-40B4-BE49-F238E27FC236}">
                <a16:creationId xmlns:a16="http://schemas.microsoft.com/office/drawing/2014/main" id="{CD9605FE-75B1-4862-B29A-D5E83492E15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028950" y="1"/>
            <a:ext cx="3057525" cy="5271924"/>
          </a:xfrm>
          <a:prstGeom prst="rect">
            <a:avLst/>
          </a:prstGeom>
        </p:spPr>
      </p:pic>
      <p:pic>
        <p:nvPicPr>
          <p:cNvPr id="16" name="Picture 15" descr="Elderly woman receiving an needle">
            <a:extLst>
              <a:ext uri="{FF2B5EF4-FFF2-40B4-BE49-F238E27FC236}">
                <a16:creationId xmlns:a16="http://schemas.microsoft.com/office/drawing/2014/main" id="{912CC381-D9BC-4FC8-A7D9-0DDFFFC5EFD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86469" y="1"/>
            <a:ext cx="3057525" cy="5271924"/>
          </a:xfrm>
          <a:prstGeom prst="rect">
            <a:avLst/>
          </a:prstGeom>
        </p:spPr>
      </p:pic>
      <p:sp>
        <p:nvSpPr>
          <p:cNvPr id="54" name="Rectangle 53">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0724"/>
            <a:ext cx="9143999" cy="1595775"/>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1E014CA-4279-4E70-AC56-0BBEBF92C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2225"/>
            <a:ext cx="6086474" cy="1594275"/>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8B3DCF8-9D1E-4907-B1EC-98D11BC16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7" y="5262226"/>
            <a:ext cx="9147477" cy="1594274"/>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2" y="5262224"/>
            <a:ext cx="3057522" cy="1594275"/>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5717D090-7948-433A-AED2-EA1A98E6F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69003" y="1483311"/>
            <a:ext cx="1594274" cy="9144000"/>
          </a:xfrm>
          <a:prstGeom prst="rect">
            <a:avLst/>
          </a:prstGeom>
          <a:gradFill>
            <a:gsLst>
              <a:gs pos="16000">
                <a:schemeClr val="accent1">
                  <a:alpha val="0"/>
                </a:schemeClr>
              </a:gs>
              <a:gs pos="99000">
                <a:srgbClr val="000000">
                  <a:alpha val="70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D618C3E8-8260-4E23-8BA1-C2C3E80BE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8" y="5282206"/>
            <a:ext cx="9144198" cy="1153314"/>
          </a:xfrm>
          <a:prstGeom prst="rect">
            <a:avLst/>
          </a:prstGeom>
          <a:gradFill>
            <a:gsLst>
              <a:gs pos="28000">
                <a:schemeClr val="accent1">
                  <a:lumMod val="75000"/>
                  <a:alpha val="11000"/>
                </a:schemeClr>
              </a:gs>
              <a:gs pos="100000">
                <a:schemeClr val="accent1">
                  <a:alpha val="2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9C5565C-BCA0-47D0-8719-6D98CE1EC6C2}"/>
              </a:ext>
            </a:extLst>
          </p:cNvPr>
          <p:cNvSpPr>
            <a:spLocks noGrp="1"/>
          </p:cNvSpPr>
          <p:nvPr>
            <p:ph type="ctrTitle"/>
          </p:nvPr>
        </p:nvSpPr>
        <p:spPr>
          <a:xfrm>
            <a:off x="152400" y="5588000"/>
            <a:ext cx="5522842" cy="920590"/>
          </a:xfrm>
        </p:spPr>
        <p:txBody>
          <a:bodyPr vert="horz" lIns="91440" tIns="45720" rIns="91440" bIns="45720" rtlCol="0" anchor="ctr">
            <a:normAutofit/>
          </a:bodyPr>
          <a:lstStyle/>
          <a:p>
            <a:pPr algn="ctr" rtl="0">
              <a:lnSpc>
                <a:spcPct val="90000"/>
              </a:lnSpc>
              <a:spcBef>
                <a:spcPct val="0"/>
              </a:spcBef>
            </a:pPr>
            <a:r>
              <a:rPr lang="en-US" sz="3000" kern="1200" dirty="0">
                <a:solidFill>
                  <a:srgbClr val="FFFFFF"/>
                </a:solidFill>
                <a:latin typeface="+mj-lt"/>
                <a:ea typeface="+mj-ea"/>
                <a:cs typeface="+mj-cs"/>
              </a:rPr>
              <a:t>LET’S TALK ABOUT THE </a:t>
            </a:r>
            <a:br>
              <a:rPr lang="en-US" sz="3000" kern="1200" dirty="0">
                <a:solidFill>
                  <a:srgbClr val="FFFFFF"/>
                </a:solidFill>
                <a:latin typeface="+mj-lt"/>
                <a:ea typeface="+mj-ea"/>
                <a:cs typeface="+mj-cs"/>
              </a:rPr>
            </a:br>
            <a:r>
              <a:rPr lang="en-US" sz="3000" kern="1200" dirty="0">
                <a:solidFill>
                  <a:srgbClr val="FFFFFF"/>
                </a:solidFill>
                <a:latin typeface="+mj-lt"/>
                <a:ea typeface="+mj-ea"/>
                <a:cs typeface="+mj-cs"/>
              </a:rPr>
              <a:t>COVID-19 VACCINES</a:t>
            </a:r>
          </a:p>
        </p:txBody>
      </p:sp>
      <p:sp>
        <p:nvSpPr>
          <p:cNvPr id="6" name="Subtitle 5">
            <a:extLst>
              <a:ext uri="{FF2B5EF4-FFF2-40B4-BE49-F238E27FC236}">
                <a16:creationId xmlns:a16="http://schemas.microsoft.com/office/drawing/2014/main" id="{F283C47D-A895-4316-B68F-E84659C7164B}"/>
              </a:ext>
            </a:extLst>
          </p:cNvPr>
          <p:cNvSpPr>
            <a:spLocks noGrp="1"/>
          </p:cNvSpPr>
          <p:nvPr>
            <p:ph type="subTitle" idx="4"/>
          </p:nvPr>
        </p:nvSpPr>
        <p:spPr>
          <a:xfrm>
            <a:off x="6088857" y="5613400"/>
            <a:ext cx="3057522" cy="869790"/>
          </a:xfrm>
        </p:spPr>
        <p:txBody>
          <a:bodyPr vert="horz" lIns="91440" tIns="45720" rIns="91440" bIns="45720" rtlCol="0" anchor="ctr">
            <a:noAutofit/>
          </a:bodyPr>
          <a:lstStyle/>
          <a:p>
            <a:pPr algn="l" rtl="0">
              <a:lnSpc>
                <a:spcPct val="90000"/>
              </a:lnSpc>
              <a:spcBef>
                <a:spcPts val="1000"/>
              </a:spcBef>
            </a:pPr>
            <a:r>
              <a:rPr lang="en-US" sz="2000" b="0" i="0" kern="1200" dirty="0">
                <a:solidFill>
                  <a:srgbClr val="FFFFFF"/>
                </a:solidFill>
                <a:latin typeface="+mn-lt"/>
                <a:ea typeface="+mn-ea"/>
                <a:cs typeface="+mn-cs"/>
              </a:rPr>
              <a:t>Sara Mackenzie, MD, MPH</a:t>
            </a:r>
          </a:p>
          <a:p>
            <a:pPr algn="l" rtl="0">
              <a:lnSpc>
                <a:spcPct val="90000"/>
              </a:lnSpc>
              <a:spcBef>
                <a:spcPts val="1000"/>
              </a:spcBef>
            </a:pPr>
            <a:r>
              <a:rPr lang="en-US" sz="2000" b="0" i="0" kern="1200" dirty="0">
                <a:solidFill>
                  <a:srgbClr val="FFFFFF"/>
                </a:solidFill>
                <a:latin typeface="+mn-lt"/>
                <a:ea typeface="+mn-ea"/>
                <a:cs typeface="+mn-cs"/>
              </a:rPr>
              <a:t>Valerie Cherry, PhD</a:t>
            </a:r>
          </a:p>
        </p:txBody>
      </p:sp>
    </p:spTree>
    <p:extLst>
      <p:ext uri="{BB962C8B-B14F-4D97-AF65-F5344CB8AC3E}">
        <p14:creationId xmlns:p14="http://schemas.microsoft.com/office/powerpoint/2010/main" val="327710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D80FD-6748-4D17-8C7C-E697D5CE4DE9}"/>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vector vaccine (simplified):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D3831D9-8A59-484A-B45A-EE3BD0C464F3}"/>
                  </a:ext>
                </a:extLst>
              </p14:cNvPr>
              <p14:cNvContentPartPr/>
              <p14:nvPr/>
            </p14:nvContentPartPr>
            <p14:xfrm>
              <a:off x="3232744" y="1023349"/>
              <a:ext cx="502920" cy="157680"/>
            </p14:xfrm>
          </p:contentPart>
        </mc:Choice>
        <mc:Fallback xmlns="">
          <p:pic>
            <p:nvPicPr>
              <p:cNvPr id="4" name="Ink 3">
                <a:extLst>
                  <a:ext uri="{FF2B5EF4-FFF2-40B4-BE49-F238E27FC236}">
                    <a16:creationId xmlns:a16="http://schemas.microsoft.com/office/drawing/2014/main" id="{AD3831D9-8A59-484A-B45A-EE3BD0C464F3}"/>
                  </a:ext>
                </a:extLst>
              </p:cNvPr>
              <p:cNvPicPr/>
              <p:nvPr/>
            </p:nvPicPr>
            <p:blipFill>
              <a:blip r:embed="rId3"/>
              <a:stretch>
                <a:fillRect/>
              </a:stretch>
            </p:blipFill>
            <p:spPr>
              <a:xfrm>
                <a:off x="3196770" y="987349"/>
                <a:ext cx="574509"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3" name="Ink 12">
                <a:extLst>
                  <a:ext uri="{FF2B5EF4-FFF2-40B4-BE49-F238E27FC236}">
                    <a16:creationId xmlns:a16="http://schemas.microsoft.com/office/drawing/2014/main" id="{D7216362-DB14-4057-84CD-1A63E68EE23D}"/>
                  </a:ext>
                </a:extLst>
              </p14:cNvPr>
              <p14:cNvContentPartPr/>
              <p14:nvPr/>
            </p14:nvContentPartPr>
            <p14:xfrm>
              <a:off x="3703735" y="3984812"/>
              <a:ext cx="2334600" cy="2041200"/>
            </p14:xfrm>
          </p:contentPart>
        </mc:Choice>
        <mc:Fallback xmlns="">
          <p:pic>
            <p:nvPicPr>
              <p:cNvPr id="13" name="Ink 12">
                <a:extLst>
                  <a:ext uri="{FF2B5EF4-FFF2-40B4-BE49-F238E27FC236}">
                    <a16:creationId xmlns:a16="http://schemas.microsoft.com/office/drawing/2014/main" id="{D7216362-DB14-4057-84CD-1A63E68EE23D}"/>
                  </a:ext>
                </a:extLst>
              </p:cNvPr>
              <p:cNvPicPr/>
              <p:nvPr/>
            </p:nvPicPr>
            <p:blipFill>
              <a:blip r:embed="rId5"/>
              <a:stretch>
                <a:fillRect/>
              </a:stretch>
            </p:blipFill>
            <p:spPr>
              <a:xfrm>
                <a:off x="3685735" y="3966812"/>
                <a:ext cx="2370240" cy="2076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F4656F18-146C-4E26-ABBE-CDA5D57BBA40}"/>
                  </a:ext>
                </a:extLst>
              </p14:cNvPr>
              <p14:cNvContentPartPr/>
              <p14:nvPr/>
            </p14:nvContentPartPr>
            <p14:xfrm>
              <a:off x="4149775" y="5204132"/>
              <a:ext cx="634680" cy="504000"/>
            </p14:xfrm>
          </p:contentPart>
        </mc:Choice>
        <mc:Fallback xmlns="">
          <p:pic>
            <p:nvPicPr>
              <p:cNvPr id="15" name="Ink 14">
                <a:extLst>
                  <a:ext uri="{FF2B5EF4-FFF2-40B4-BE49-F238E27FC236}">
                    <a16:creationId xmlns:a16="http://schemas.microsoft.com/office/drawing/2014/main" id="{F4656F18-146C-4E26-ABBE-CDA5D57BBA40}"/>
                  </a:ext>
                </a:extLst>
              </p:cNvPr>
              <p:cNvPicPr/>
              <p:nvPr/>
            </p:nvPicPr>
            <p:blipFill>
              <a:blip r:embed="rId7"/>
              <a:stretch>
                <a:fillRect/>
              </a:stretch>
            </p:blipFill>
            <p:spPr>
              <a:xfrm>
                <a:off x="4131775" y="5096209"/>
                <a:ext cx="670320" cy="71948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k 16">
                <a:extLst>
                  <a:ext uri="{FF2B5EF4-FFF2-40B4-BE49-F238E27FC236}">
                    <a16:creationId xmlns:a16="http://schemas.microsoft.com/office/drawing/2014/main" id="{6F51ABBF-29A6-4875-89C4-2099630E782A}"/>
                  </a:ext>
                </a:extLst>
              </p14:cNvPr>
              <p14:cNvContentPartPr/>
              <p14:nvPr/>
            </p14:nvContentPartPr>
            <p14:xfrm>
              <a:off x="4231855" y="5403572"/>
              <a:ext cx="360" cy="360"/>
            </p14:xfrm>
          </p:contentPart>
        </mc:Choice>
        <mc:Fallback xmlns="">
          <p:pic>
            <p:nvPicPr>
              <p:cNvPr id="17" name="Ink 16">
                <a:extLst>
                  <a:ext uri="{FF2B5EF4-FFF2-40B4-BE49-F238E27FC236}">
                    <a16:creationId xmlns:a16="http://schemas.microsoft.com/office/drawing/2014/main" id="{6F51ABBF-29A6-4875-89C4-2099630E782A}"/>
                  </a:ext>
                </a:extLst>
              </p:cNvPr>
              <p:cNvPicPr/>
              <p:nvPr/>
            </p:nvPicPr>
            <p:blipFill>
              <a:blip r:embed="rId9"/>
              <a:stretch>
                <a:fillRect/>
              </a:stretch>
            </p:blipFill>
            <p:spPr>
              <a:xfrm>
                <a:off x="4168855" y="502557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9" name="Ink 18">
                <a:extLst>
                  <a:ext uri="{FF2B5EF4-FFF2-40B4-BE49-F238E27FC236}">
                    <a16:creationId xmlns:a16="http://schemas.microsoft.com/office/drawing/2014/main" id="{5218CB98-9AAD-4A04-A0E0-E5738A81D804}"/>
                  </a:ext>
                </a:extLst>
              </p14:cNvPr>
              <p14:cNvContentPartPr/>
              <p14:nvPr/>
            </p14:nvContentPartPr>
            <p14:xfrm>
              <a:off x="4172095" y="5168852"/>
              <a:ext cx="613080" cy="564840"/>
            </p14:xfrm>
          </p:contentPart>
        </mc:Choice>
        <mc:Fallback xmlns="">
          <p:pic>
            <p:nvPicPr>
              <p:cNvPr id="19" name="Ink 18">
                <a:extLst>
                  <a:ext uri="{FF2B5EF4-FFF2-40B4-BE49-F238E27FC236}">
                    <a16:creationId xmlns:a16="http://schemas.microsoft.com/office/drawing/2014/main" id="{5218CB98-9AAD-4A04-A0E0-E5738A81D804}"/>
                  </a:ext>
                </a:extLst>
              </p:cNvPr>
              <p:cNvPicPr/>
              <p:nvPr/>
            </p:nvPicPr>
            <p:blipFill>
              <a:blip r:embed="rId11"/>
              <a:stretch>
                <a:fillRect/>
              </a:stretch>
            </p:blipFill>
            <p:spPr>
              <a:xfrm>
                <a:off x="4109095" y="4790852"/>
                <a:ext cx="738720" cy="1320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2D759FEA-BD93-4D6B-9405-E31990FAB72F}"/>
                  </a:ext>
                </a:extLst>
              </p14:cNvPr>
              <p14:cNvContentPartPr/>
              <p14:nvPr/>
            </p14:nvContentPartPr>
            <p14:xfrm>
              <a:off x="5473855" y="4721012"/>
              <a:ext cx="156240" cy="203040"/>
            </p14:xfrm>
          </p:contentPart>
        </mc:Choice>
        <mc:Fallback xmlns="">
          <p:pic>
            <p:nvPicPr>
              <p:cNvPr id="25" name="Ink 24">
                <a:extLst>
                  <a:ext uri="{FF2B5EF4-FFF2-40B4-BE49-F238E27FC236}">
                    <a16:creationId xmlns:a16="http://schemas.microsoft.com/office/drawing/2014/main" id="{2D759FEA-BD93-4D6B-9405-E31990FAB72F}"/>
                  </a:ext>
                </a:extLst>
              </p:cNvPr>
              <p:cNvPicPr/>
              <p:nvPr/>
            </p:nvPicPr>
            <p:blipFill>
              <a:blip r:embed="rId13"/>
              <a:stretch>
                <a:fillRect/>
              </a:stretch>
            </p:blipFill>
            <p:spPr>
              <a:xfrm>
                <a:off x="5455896" y="4703012"/>
                <a:ext cx="191798"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502FF384-236A-4F94-8125-E433520F78C4}"/>
                  </a:ext>
                </a:extLst>
              </p14:cNvPr>
              <p14:cNvContentPartPr/>
              <p14:nvPr/>
            </p14:nvContentPartPr>
            <p14:xfrm>
              <a:off x="5286655" y="5039972"/>
              <a:ext cx="160920" cy="226440"/>
            </p14:xfrm>
          </p:contentPart>
        </mc:Choice>
        <mc:Fallback xmlns="">
          <p:pic>
            <p:nvPicPr>
              <p:cNvPr id="26" name="Ink 25">
                <a:extLst>
                  <a:ext uri="{FF2B5EF4-FFF2-40B4-BE49-F238E27FC236}">
                    <a16:creationId xmlns:a16="http://schemas.microsoft.com/office/drawing/2014/main" id="{502FF384-236A-4F94-8125-E433520F78C4}"/>
                  </a:ext>
                </a:extLst>
              </p:cNvPr>
              <p:cNvPicPr/>
              <p:nvPr/>
            </p:nvPicPr>
            <p:blipFill>
              <a:blip r:embed="rId15"/>
              <a:stretch>
                <a:fillRect/>
              </a:stretch>
            </p:blipFill>
            <p:spPr>
              <a:xfrm>
                <a:off x="5268655" y="5021972"/>
                <a:ext cx="196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AD4923FB-586D-4EE1-B332-0D5C073C7208}"/>
                  </a:ext>
                </a:extLst>
              </p14:cNvPr>
              <p14:cNvContentPartPr/>
              <p14:nvPr/>
            </p14:nvContentPartPr>
            <p14:xfrm>
              <a:off x="5625775" y="4951412"/>
              <a:ext cx="144000" cy="261000"/>
            </p14:xfrm>
          </p:contentPart>
        </mc:Choice>
        <mc:Fallback xmlns="">
          <p:pic>
            <p:nvPicPr>
              <p:cNvPr id="27" name="Ink 26">
                <a:extLst>
                  <a:ext uri="{FF2B5EF4-FFF2-40B4-BE49-F238E27FC236}">
                    <a16:creationId xmlns:a16="http://schemas.microsoft.com/office/drawing/2014/main" id="{AD4923FB-586D-4EE1-B332-0D5C073C7208}"/>
                  </a:ext>
                </a:extLst>
              </p:cNvPr>
              <p:cNvPicPr/>
              <p:nvPr/>
            </p:nvPicPr>
            <p:blipFill>
              <a:blip r:embed="rId17"/>
              <a:stretch>
                <a:fillRect/>
              </a:stretch>
            </p:blipFill>
            <p:spPr>
              <a:xfrm>
                <a:off x="5607730" y="4933387"/>
                <a:ext cx="179729" cy="296689"/>
              </a:xfrm>
              <a:prstGeom prst="rect">
                <a:avLst/>
              </a:prstGeom>
            </p:spPr>
          </p:pic>
        </mc:Fallback>
      </mc:AlternateContent>
      <p:cxnSp>
        <p:nvCxnSpPr>
          <p:cNvPr id="29" name="Straight Arrow Connector 28">
            <a:extLst>
              <a:ext uri="{FF2B5EF4-FFF2-40B4-BE49-F238E27FC236}">
                <a16:creationId xmlns:a16="http://schemas.microsoft.com/office/drawing/2014/main" id="{29B38746-C66C-4BC6-9E80-0C7BFEA06AFA}"/>
              </a:ext>
            </a:extLst>
          </p:cNvPr>
          <p:cNvCxnSpPr/>
          <p:nvPr/>
        </p:nvCxnSpPr>
        <p:spPr>
          <a:xfrm>
            <a:off x="4231855" y="167640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EAA09B4-2C7A-4D61-A53D-0237F07DB751}"/>
              </a:ext>
            </a:extLst>
          </p:cNvPr>
          <p:cNvCxnSpPr>
            <a:cxnSpLocks/>
          </p:cNvCxnSpPr>
          <p:nvPr/>
        </p:nvCxnSpPr>
        <p:spPr>
          <a:xfrm>
            <a:off x="6248400" y="5051732"/>
            <a:ext cx="533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18">
            <p14:nvContentPartPr>
              <p14:cNvPr id="34" name="Ink 33">
                <a:extLst>
                  <a:ext uri="{FF2B5EF4-FFF2-40B4-BE49-F238E27FC236}">
                    <a16:creationId xmlns:a16="http://schemas.microsoft.com/office/drawing/2014/main" id="{3E3026C1-FBCB-4D20-B5E9-B0EA3E59237E}"/>
                  </a:ext>
                </a:extLst>
              </p14:cNvPr>
              <p14:cNvContentPartPr/>
              <p14:nvPr/>
            </p14:nvContentPartPr>
            <p14:xfrm>
              <a:off x="7364935" y="4837292"/>
              <a:ext cx="135000" cy="250560"/>
            </p14:xfrm>
          </p:contentPart>
        </mc:Choice>
        <mc:Fallback xmlns="">
          <p:pic>
            <p:nvPicPr>
              <p:cNvPr id="34" name="Ink 33">
                <a:extLst>
                  <a:ext uri="{FF2B5EF4-FFF2-40B4-BE49-F238E27FC236}">
                    <a16:creationId xmlns:a16="http://schemas.microsoft.com/office/drawing/2014/main" id="{3E3026C1-FBCB-4D20-B5E9-B0EA3E59237E}"/>
                  </a:ext>
                </a:extLst>
              </p:cNvPr>
              <p:cNvPicPr/>
              <p:nvPr/>
            </p:nvPicPr>
            <p:blipFill>
              <a:blip r:embed="rId19"/>
              <a:stretch>
                <a:fillRect/>
              </a:stretch>
            </p:blipFill>
            <p:spPr>
              <a:xfrm>
                <a:off x="7346935" y="4819266"/>
                <a:ext cx="170640" cy="28625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0E6F5F13-06FF-4B92-8062-12C79DBD088B}"/>
                  </a:ext>
                </a:extLst>
              </p14:cNvPr>
              <p14:cNvContentPartPr/>
              <p14:nvPr/>
            </p14:nvContentPartPr>
            <p14:xfrm>
              <a:off x="7865695" y="4967612"/>
              <a:ext cx="154080" cy="225360"/>
            </p14:xfrm>
          </p:contentPart>
        </mc:Choice>
        <mc:Fallback xmlns="">
          <p:pic>
            <p:nvPicPr>
              <p:cNvPr id="35" name="Ink 34">
                <a:extLst>
                  <a:ext uri="{FF2B5EF4-FFF2-40B4-BE49-F238E27FC236}">
                    <a16:creationId xmlns:a16="http://schemas.microsoft.com/office/drawing/2014/main" id="{0E6F5F13-06FF-4B92-8062-12C79DBD088B}"/>
                  </a:ext>
                </a:extLst>
              </p:cNvPr>
              <p:cNvPicPr/>
              <p:nvPr/>
            </p:nvPicPr>
            <p:blipFill>
              <a:blip r:embed="rId21"/>
              <a:stretch>
                <a:fillRect/>
              </a:stretch>
            </p:blipFill>
            <p:spPr>
              <a:xfrm>
                <a:off x="7847737" y="4949641"/>
                <a:ext cx="189637" cy="26094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81B03AE1-4A19-4EEC-9508-8ED9D4DFC26A}"/>
                  </a:ext>
                </a:extLst>
              </p14:cNvPr>
              <p14:cNvContentPartPr/>
              <p14:nvPr/>
            </p14:nvContentPartPr>
            <p14:xfrm>
              <a:off x="7455295" y="5318972"/>
              <a:ext cx="165600" cy="213840"/>
            </p14:xfrm>
          </p:contentPart>
        </mc:Choice>
        <mc:Fallback xmlns="">
          <p:pic>
            <p:nvPicPr>
              <p:cNvPr id="36" name="Ink 35">
                <a:extLst>
                  <a:ext uri="{FF2B5EF4-FFF2-40B4-BE49-F238E27FC236}">
                    <a16:creationId xmlns:a16="http://schemas.microsoft.com/office/drawing/2014/main" id="{81B03AE1-4A19-4EEC-9508-8ED9D4DFC26A}"/>
                  </a:ext>
                </a:extLst>
              </p:cNvPr>
              <p:cNvPicPr/>
              <p:nvPr/>
            </p:nvPicPr>
            <p:blipFill>
              <a:blip r:embed="rId23"/>
              <a:stretch>
                <a:fillRect/>
              </a:stretch>
            </p:blipFill>
            <p:spPr>
              <a:xfrm>
                <a:off x="7437295" y="5300972"/>
                <a:ext cx="201240" cy="249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37" name="Ink 36">
                <a:extLst>
                  <a:ext uri="{FF2B5EF4-FFF2-40B4-BE49-F238E27FC236}">
                    <a16:creationId xmlns:a16="http://schemas.microsoft.com/office/drawing/2014/main" id="{00923D74-FF63-4D61-993E-CD79D627EC82}"/>
                  </a:ext>
                </a:extLst>
              </p14:cNvPr>
              <p14:cNvContentPartPr/>
              <p14:nvPr/>
            </p14:nvContentPartPr>
            <p14:xfrm>
              <a:off x="7067935" y="2414132"/>
              <a:ext cx="1748880" cy="1490040"/>
            </p14:xfrm>
          </p:contentPart>
        </mc:Choice>
        <mc:Fallback xmlns="">
          <p:pic>
            <p:nvPicPr>
              <p:cNvPr id="37" name="Ink 36">
                <a:extLst>
                  <a:ext uri="{FF2B5EF4-FFF2-40B4-BE49-F238E27FC236}">
                    <a16:creationId xmlns:a16="http://schemas.microsoft.com/office/drawing/2014/main" id="{00923D74-FF63-4D61-993E-CD79D627EC82}"/>
                  </a:ext>
                </a:extLst>
              </p:cNvPr>
              <p:cNvPicPr/>
              <p:nvPr/>
            </p:nvPicPr>
            <p:blipFill>
              <a:blip r:embed="rId25"/>
              <a:stretch>
                <a:fillRect/>
              </a:stretch>
            </p:blipFill>
            <p:spPr>
              <a:xfrm>
                <a:off x="7049935" y="2396132"/>
                <a:ext cx="1784520" cy="152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575507E7-121C-4E8A-AAF2-6913D237A6C0}"/>
                  </a:ext>
                </a:extLst>
              </p14:cNvPr>
              <p14:cNvContentPartPr/>
              <p14:nvPr/>
            </p14:nvContentPartPr>
            <p14:xfrm>
              <a:off x="7748335" y="3668012"/>
              <a:ext cx="164520" cy="304920"/>
            </p14:xfrm>
          </p:contentPart>
        </mc:Choice>
        <mc:Fallback xmlns="">
          <p:pic>
            <p:nvPicPr>
              <p:cNvPr id="38" name="Ink 37">
                <a:extLst>
                  <a:ext uri="{FF2B5EF4-FFF2-40B4-BE49-F238E27FC236}">
                    <a16:creationId xmlns:a16="http://schemas.microsoft.com/office/drawing/2014/main" id="{575507E7-121C-4E8A-AAF2-6913D237A6C0}"/>
                  </a:ext>
                </a:extLst>
              </p:cNvPr>
              <p:cNvPicPr/>
              <p:nvPr/>
            </p:nvPicPr>
            <p:blipFill>
              <a:blip r:embed="rId27"/>
              <a:stretch>
                <a:fillRect/>
              </a:stretch>
            </p:blipFill>
            <p:spPr>
              <a:xfrm>
                <a:off x="7730335" y="3650033"/>
                <a:ext cx="200160" cy="340518"/>
              </a:xfrm>
              <a:prstGeom prst="rect">
                <a:avLst/>
              </a:prstGeom>
            </p:spPr>
          </p:pic>
        </mc:Fallback>
      </mc:AlternateContent>
      <p:cxnSp>
        <p:nvCxnSpPr>
          <p:cNvPr id="50" name="Straight Arrow Connector 49">
            <a:extLst>
              <a:ext uri="{FF2B5EF4-FFF2-40B4-BE49-F238E27FC236}">
                <a16:creationId xmlns:a16="http://schemas.microsoft.com/office/drawing/2014/main" id="{BC0B4F44-E785-4985-932E-50A3C8BDBA2E}"/>
              </a:ext>
            </a:extLst>
          </p:cNvPr>
          <p:cNvCxnSpPr/>
          <p:nvPr/>
        </p:nvCxnSpPr>
        <p:spPr>
          <a:xfrm flipV="1">
            <a:off x="7748335" y="4191000"/>
            <a:ext cx="117360" cy="416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00EBA31-5CEE-436B-A0E0-CF704C49A216}"/>
              </a:ext>
            </a:extLst>
          </p:cNvPr>
          <p:cNvCxnSpPr>
            <a:cxnSpLocks/>
          </p:cNvCxnSpPr>
          <p:nvPr/>
        </p:nvCxnSpPr>
        <p:spPr>
          <a:xfrm flipV="1">
            <a:off x="7807015" y="1632466"/>
            <a:ext cx="0" cy="602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8">
            <p14:nvContentPartPr>
              <p14:cNvPr id="54" name="Ink 53">
                <a:extLst>
                  <a:ext uri="{FF2B5EF4-FFF2-40B4-BE49-F238E27FC236}">
                    <a16:creationId xmlns:a16="http://schemas.microsoft.com/office/drawing/2014/main" id="{52022A2F-BED9-4A62-B999-AC94A505B26A}"/>
                  </a:ext>
                </a:extLst>
              </p14:cNvPr>
              <p14:cNvContentPartPr/>
              <p14:nvPr/>
            </p14:nvContentPartPr>
            <p14:xfrm>
              <a:off x="7513975" y="960812"/>
              <a:ext cx="245520" cy="24840"/>
            </p14:xfrm>
          </p:contentPart>
        </mc:Choice>
        <mc:Fallback xmlns="">
          <p:pic>
            <p:nvPicPr>
              <p:cNvPr id="54" name="Ink 53">
                <a:extLst>
                  <a:ext uri="{FF2B5EF4-FFF2-40B4-BE49-F238E27FC236}">
                    <a16:creationId xmlns:a16="http://schemas.microsoft.com/office/drawing/2014/main" id="{52022A2F-BED9-4A62-B999-AC94A505B26A}"/>
                  </a:ext>
                </a:extLst>
              </p:cNvPr>
              <p:cNvPicPr/>
              <p:nvPr/>
            </p:nvPicPr>
            <p:blipFill>
              <a:blip r:embed="rId29"/>
              <a:stretch>
                <a:fillRect/>
              </a:stretch>
            </p:blipFill>
            <p:spPr>
              <a:xfrm>
                <a:off x="7477975" y="924812"/>
                <a:ext cx="31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Ink 54">
                <a:extLst>
                  <a:ext uri="{FF2B5EF4-FFF2-40B4-BE49-F238E27FC236}">
                    <a16:creationId xmlns:a16="http://schemas.microsoft.com/office/drawing/2014/main" id="{97BC19C7-527F-4D53-A8FF-B81A21952E51}"/>
                  </a:ext>
                </a:extLst>
              </p14:cNvPr>
              <p14:cNvContentPartPr/>
              <p14:nvPr/>
            </p14:nvContentPartPr>
            <p14:xfrm>
              <a:off x="7502455" y="1041092"/>
              <a:ext cx="263880" cy="19440"/>
            </p14:xfrm>
          </p:contentPart>
        </mc:Choice>
        <mc:Fallback xmlns="">
          <p:pic>
            <p:nvPicPr>
              <p:cNvPr id="55" name="Ink 54">
                <a:extLst>
                  <a:ext uri="{FF2B5EF4-FFF2-40B4-BE49-F238E27FC236}">
                    <a16:creationId xmlns:a16="http://schemas.microsoft.com/office/drawing/2014/main" id="{97BC19C7-527F-4D53-A8FF-B81A21952E51}"/>
                  </a:ext>
                </a:extLst>
              </p:cNvPr>
              <p:cNvPicPr/>
              <p:nvPr/>
            </p:nvPicPr>
            <p:blipFill>
              <a:blip r:embed="rId31"/>
              <a:stretch>
                <a:fillRect/>
              </a:stretch>
            </p:blipFill>
            <p:spPr>
              <a:xfrm>
                <a:off x="7466455" y="1005092"/>
                <a:ext cx="335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Ink 55">
                <a:extLst>
                  <a:ext uri="{FF2B5EF4-FFF2-40B4-BE49-F238E27FC236}">
                    <a16:creationId xmlns:a16="http://schemas.microsoft.com/office/drawing/2014/main" id="{8BAE9528-ABD2-401A-8D5F-DE0EC23A728E}"/>
                  </a:ext>
                </a:extLst>
              </p14:cNvPr>
              <p14:cNvContentPartPr/>
              <p14:nvPr/>
            </p14:nvContentPartPr>
            <p14:xfrm>
              <a:off x="7340095" y="820052"/>
              <a:ext cx="234360" cy="365040"/>
            </p14:xfrm>
          </p:contentPart>
        </mc:Choice>
        <mc:Fallback xmlns="">
          <p:pic>
            <p:nvPicPr>
              <p:cNvPr id="56" name="Ink 55">
                <a:extLst>
                  <a:ext uri="{FF2B5EF4-FFF2-40B4-BE49-F238E27FC236}">
                    <a16:creationId xmlns:a16="http://schemas.microsoft.com/office/drawing/2014/main" id="{8BAE9528-ABD2-401A-8D5F-DE0EC23A728E}"/>
                  </a:ext>
                </a:extLst>
              </p:cNvPr>
              <p:cNvPicPr/>
              <p:nvPr/>
            </p:nvPicPr>
            <p:blipFill>
              <a:blip r:embed="rId33"/>
              <a:stretch>
                <a:fillRect/>
              </a:stretch>
            </p:blipFill>
            <p:spPr>
              <a:xfrm>
                <a:off x="7304095" y="784052"/>
                <a:ext cx="306000" cy="436680"/>
              </a:xfrm>
              <a:prstGeom prst="rect">
                <a:avLst/>
              </a:prstGeom>
            </p:spPr>
          </p:pic>
        </mc:Fallback>
      </mc:AlternateContent>
      <p:sp>
        <p:nvSpPr>
          <p:cNvPr id="57" name="TextBox 56">
            <a:extLst>
              <a:ext uri="{FF2B5EF4-FFF2-40B4-BE49-F238E27FC236}">
                <a16:creationId xmlns:a16="http://schemas.microsoft.com/office/drawing/2014/main" id="{2AAD26BE-598C-47E7-86F2-9735B32AB7E1}"/>
              </a:ext>
            </a:extLst>
          </p:cNvPr>
          <p:cNvSpPr txBox="1"/>
          <p:nvPr/>
        </p:nvSpPr>
        <p:spPr>
          <a:xfrm>
            <a:off x="3065450" y="88761"/>
            <a:ext cx="2408405" cy="668285"/>
          </a:xfrm>
          <a:prstGeom prst="rect">
            <a:avLst/>
          </a:prstGeom>
          <a:noFill/>
        </p:spPr>
        <p:txBody>
          <a:bodyPr wrap="square" rtlCol="0">
            <a:spAutoFit/>
          </a:bodyPr>
          <a:lstStyle/>
          <a:p>
            <a:r>
              <a:rPr lang="en-US" dirty="0"/>
              <a:t>mRNA converted to tiny  spike protein DNA</a:t>
            </a:r>
          </a:p>
        </p:txBody>
      </p:sp>
      <p:sp>
        <p:nvSpPr>
          <p:cNvPr id="58" name="TextBox 57">
            <a:extLst>
              <a:ext uri="{FF2B5EF4-FFF2-40B4-BE49-F238E27FC236}">
                <a16:creationId xmlns:a16="http://schemas.microsoft.com/office/drawing/2014/main" id="{BCA620BA-9C0C-4D27-A783-DE01018A28D6}"/>
              </a:ext>
            </a:extLst>
          </p:cNvPr>
          <p:cNvSpPr txBox="1"/>
          <p:nvPr/>
        </p:nvSpPr>
        <p:spPr>
          <a:xfrm>
            <a:off x="4512668" y="1534252"/>
            <a:ext cx="1752600" cy="523220"/>
          </a:xfrm>
          <a:prstGeom prst="rect">
            <a:avLst/>
          </a:prstGeom>
          <a:noFill/>
        </p:spPr>
        <p:txBody>
          <a:bodyPr wrap="square" rtlCol="0">
            <a:spAutoFit/>
          </a:bodyPr>
          <a:lstStyle/>
          <a:p>
            <a:r>
              <a:rPr lang="en-US" sz="1400" dirty="0"/>
              <a:t>Spike DNA put into modified adenovirus</a:t>
            </a:r>
          </a:p>
        </p:txBody>
      </p:sp>
      <p:sp>
        <p:nvSpPr>
          <p:cNvPr id="59" name="TextBox 58">
            <a:extLst>
              <a:ext uri="{FF2B5EF4-FFF2-40B4-BE49-F238E27FC236}">
                <a16:creationId xmlns:a16="http://schemas.microsoft.com/office/drawing/2014/main" id="{261A345B-01FE-4F40-8305-C866AAEBE27C}"/>
              </a:ext>
            </a:extLst>
          </p:cNvPr>
          <p:cNvSpPr txBox="1"/>
          <p:nvPr/>
        </p:nvSpPr>
        <p:spPr>
          <a:xfrm>
            <a:off x="3012735" y="6024409"/>
            <a:ext cx="3769065" cy="738664"/>
          </a:xfrm>
          <a:prstGeom prst="rect">
            <a:avLst/>
          </a:prstGeom>
          <a:noFill/>
        </p:spPr>
        <p:txBody>
          <a:bodyPr wrap="square" rtlCol="0">
            <a:spAutoFit/>
          </a:bodyPr>
          <a:lstStyle/>
          <a:p>
            <a:r>
              <a:rPr lang="en-US" sz="1400" dirty="0"/>
              <a:t>Engineered so ONLY spike protein DNA can be read and turned into mRNA, mRNA travels to cytoplasm where spike protein made…</a:t>
            </a:r>
          </a:p>
        </p:txBody>
      </p:sp>
      <p:sp>
        <p:nvSpPr>
          <p:cNvPr id="60" name="TextBox 59">
            <a:extLst>
              <a:ext uri="{FF2B5EF4-FFF2-40B4-BE49-F238E27FC236}">
                <a16:creationId xmlns:a16="http://schemas.microsoft.com/office/drawing/2014/main" id="{E70B8058-5D4A-4F6E-8C3F-57A308817D49}"/>
              </a:ext>
            </a:extLst>
          </p:cNvPr>
          <p:cNvSpPr txBox="1"/>
          <p:nvPr/>
        </p:nvSpPr>
        <p:spPr>
          <a:xfrm>
            <a:off x="6578994" y="6049107"/>
            <a:ext cx="2107805" cy="307777"/>
          </a:xfrm>
          <a:prstGeom prst="rect">
            <a:avLst/>
          </a:prstGeom>
          <a:noFill/>
        </p:spPr>
        <p:txBody>
          <a:bodyPr wrap="square" rtlCol="0">
            <a:spAutoFit/>
          </a:bodyPr>
          <a:lstStyle/>
          <a:p>
            <a:r>
              <a:rPr lang="en-US" sz="1400" dirty="0"/>
              <a:t>Spike proteins released</a:t>
            </a:r>
          </a:p>
        </p:txBody>
      </p:sp>
      <p:sp>
        <p:nvSpPr>
          <p:cNvPr id="61" name="TextBox 60">
            <a:extLst>
              <a:ext uri="{FF2B5EF4-FFF2-40B4-BE49-F238E27FC236}">
                <a16:creationId xmlns:a16="http://schemas.microsoft.com/office/drawing/2014/main" id="{D6696F92-CD90-4842-ACF9-D65740B16034}"/>
              </a:ext>
            </a:extLst>
          </p:cNvPr>
          <p:cNvSpPr txBox="1"/>
          <p:nvPr/>
        </p:nvSpPr>
        <p:spPr>
          <a:xfrm>
            <a:off x="7350050" y="2736000"/>
            <a:ext cx="1620457" cy="738664"/>
          </a:xfrm>
          <a:prstGeom prst="rect">
            <a:avLst/>
          </a:prstGeom>
          <a:noFill/>
        </p:spPr>
        <p:txBody>
          <a:bodyPr wrap="square" rtlCol="0">
            <a:spAutoFit/>
          </a:bodyPr>
          <a:lstStyle/>
          <a:p>
            <a:r>
              <a:rPr lang="en-US" sz="1400" dirty="0"/>
              <a:t>Spike protein picked up by immune cells</a:t>
            </a:r>
          </a:p>
        </p:txBody>
      </p:sp>
      <p:sp>
        <p:nvSpPr>
          <p:cNvPr id="62" name="TextBox 61">
            <a:extLst>
              <a:ext uri="{FF2B5EF4-FFF2-40B4-BE49-F238E27FC236}">
                <a16:creationId xmlns:a16="http://schemas.microsoft.com/office/drawing/2014/main" id="{7944AF1B-383A-4F6C-A005-078DEB2F0CE6}"/>
              </a:ext>
            </a:extLst>
          </p:cNvPr>
          <p:cNvSpPr txBox="1"/>
          <p:nvPr/>
        </p:nvSpPr>
        <p:spPr>
          <a:xfrm>
            <a:off x="7466528" y="166314"/>
            <a:ext cx="1620457" cy="523220"/>
          </a:xfrm>
          <a:prstGeom prst="rect">
            <a:avLst/>
          </a:prstGeom>
          <a:noFill/>
        </p:spPr>
        <p:txBody>
          <a:bodyPr wrap="square" rtlCol="0">
            <a:spAutoFit/>
          </a:bodyPr>
          <a:lstStyle/>
          <a:p>
            <a:r>
              <a:rPr lang="en-US" sz="1400" dirty="0"/>
              <a:t>Spike protein antibodies released</a:t>
            </a:r>
          </a:p>
        </p:txBody>
      </p:sp>
      <p:cxnSp>
        <p:nvCxnSpPr>
          <p:cNvPr id="43" name="Straight Arrow Connector 42">
            <a:extLst>
              <a:ext uri="{FF2B5EF4-FFF2-40B4-BE49-F238E27FC236}">
                <a16:creationId xmlns:a16="http://schemas.microsoft.com/office/drawing/2014/main" id="{94BD6E97-8EAC-43BB-9785-8F5F5FEF9D22}"/>
              </a:ext>
            </a:extLst>
          </p:cNvPr>
          <p:cNvCxnSpPr>
            <a:cxnSpLocks/>
          </p:cNvCxnSpPr>
          <p:nvPr/>
        </p:nvCxnSpPr>
        <p:spPr>
          <a:xfrm>
            <a:off x="3948129" y="1102189"/>
            <a:ext cx="3995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33846EE6-540B-43A9-9566-0A939D3832B3}"/>
                  </a:ext>
                </a:extLst>
              </p14:cNvPr>
              <p14:cNvContentPartPr/>
              <p14:nvPr/>
            </p14:nvContentPartPr>
            <p14:xfrm>
              <a:off x="4639499" y="1093734"/>
              <a:ext cx="532800" cy="104400"/>
            </p14:xfrm>
          </p:contentPart>
        </mc:Choice>
        <mc:Fallback xmlns="">
          <p:pic>
            <p:nvPicPr>
              <p:cNvPr id="9" name="Ink 8">
                <a:extLst>
                  <a:ext uri="{FF2B5EF4-FFF2-40B4-BE49-F238E27FC236}">
                    <a16:creationId xmlns:a16="http://schemas.microsoft.com/office/drawing/2014/main" id="{33846EE6-540B-43A9-9566-0A939D3832B3}"/>
                  </a:ext>
                </a:extLst>
              </p:cNvPr>
              <p:cNvPicPr/>
              <p:nvPr/>
            </p:nvPicPr>
            <p:blipFill>
              <a:blip r:embed="rId35"/>
              <a:stretch>
                <a:fillRect/>
              </a:stretch>
            </p:blipFill>
            <p:spPr>
              <a:xfrm>
                <a:off x="4630859" y="1084734"/>
                <a:ext cx="550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A4FB9E8-80D2-49A3-BAEF-810B28D62027}"/>
                  </a:ext>
                </a:extLst>
              </p14:cNvPr>
              <p14:cNvContentPartPr/>
              <p14:nvPr/>
            </p14:nvContentPartPr>
            <p14:xfrm>
              <a:off x="4602000" y="1010389"/>
              <a:ext cx="579600" cy="170640"/>
            </p14:xfrm>
          </p:contentPart>
        </mc:Choice>
        <mc:Fallback xmlns="">
          <p:pic>
            <p:nvPicPr>
              <p:cNvPr id="22" name="Ink 21">
                <a:extLst>
                  <a:ext uri="{FF2B5EF4-FFF2-40B4-BE49-F238E27FC236}">
                    <a16:creationId xmlns:a16="http://schemas.microsoft.com/office/drawing/2014/main" id="{FA4FB9E8-80D2-49A3-BAEF-810B28D62027}"/>
                  </a:ext>
                </a:extLst>
              </p:cNvPr>
              <p:cNvPicPr/>
              <p:nvPr/>
            </p:nvPicPr>
            <p:blipFill>
              <a:blip r:embed="rId37"/>
              <a:stretch>
                <a:fillRect/>
              </a:stretch>
            </p:blipFill>
            <p:spPr>
              <a:xfrm>
                <a:off x="4593000" y="1001389"/>
                <a:ext cx="59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F37B7234-50C5-4480-AB68-55AC3DA42E84}"/>
                  </a:ext>
                </a:extLst>
              </p14:cNvPr>
              <p14:cNvContentPartPr/>
              <p14:nvPr/>
            </p14:nvContentPartPr>
            <p14:xfrm>
              <a:off x="4981735" y="937412"/>
              <a:ext cx="360" cy="360"/>
            </p14:xfrm>
          </p:contentPart>
        </mc:Choice>
        <mc:Fallback xmlns="">
          <p:pic>
            <p:nvPicPr>
              <p:cNvPr id="23" name="Ink 22">
                <a:extLst>
                  <a:ext uri="{FF2B5EF4-FFF2-40B4-BE49-F238E27FC236}">
                    <a16:creationId xmlns:a16="http://schemas.microsoft.com/office/drawing/2014/main" id="{F37B7234-50C5-4480-AB68-55AC3DA42E84}"/>
                  </a:ext>
                </a:extLst>
              </p:cNvPr>
              <p:cNvPicPr/>
              <p:nvPr/>
            </p:nvPicPr>
            <p:blipFill>
              <a:blip r:embed="rId39"/>
              <a:stretch>
                <a:fillRect/>
              </a:stretch>
            </p:blipFill>
            <p:spPr>
              <a:xfrm>
                <a:off x="4973095" y="9287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B7238583-7ACA-4651-94D5-4CAD545576AB}"/>
                  </a:ext>
                </a:extLst>
              </p14:cNvPr>
              <p14:cNvContentPartPr/>
              <p14:nvPr/>
            </p14:nvContentPartPr>
            <p14:xfrm>
              <a:off x="4794535" y="820052"/>
              <a:ext cx="360" cy="360"/>
            </p14:xfrm>
          </p:contentPart>
        </mc:Choice>
        <mc:Fallback xmlns="">
          <p:pic>
            <p:nvPicPr>
              <p:cNvPr id="28" name="Ink 27">
                <a:extLst>
                  <a:ext uri="{FF2B5EF4-FFF2-40B4-BE49-F238E27FC236}">
                    <a16:creationId xmlns:a16="http://schemas.microsoft.com/office/drawing/2014/main" id="{B7238583-7ACA-4651-94D5-4CAD545576AB}"/>
                  </a:ext>
                </a:extLst>
              </p:cNvPr>
              <p:cNvPicPr/>
              <p:nvPr/>
            </p:nvPicPr>
            <p:blipFill>
              <a:blip r:embed="rId39"/>
              <a:stretch>
                <a:fillRect/>
              </a:stretch>
            </p:blipFill>
            <p:spPr>
              <a:xfrm>
                <a:off x="4785895" y="8114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2099008D-E1BC-43BD-A926-48F5BF3331AF}"/>
                  </a:ext>
                </a:extLst>
              </p14:cNvPr>
              <p14:cNvContentPartPr/>
              <p14:nvPr/>
            </p14:nvContentPartPr>
            <p14:xfrm>
              <a:off x="4759255" y="1605572"/>
              <a:ext cx="360" cy="360"/>
            </p14:xfrm>
          </p:contentPart>
        </mc:Choice>
        <mc:Fallback xmlns="">
          <p:pic>
            <p:nvPicPr>
              <p:cNvPr id="32" name="Ink 31">
                <a:extLst>
                  <a:ext uri="{FF2B5EF4-FFF2-40B4-BE49-F238E27FC236}">
                    <a16:creationId xmlns:a16="http://schemas.microsoft.com/office/drawing/2014/main" id="{2099008D-E1BC-43BD-A926-48F5BF3331AF}"/>
                  </a:ext>
                </a:extLst>
              </p:cNvPr>
              <p:cNvPicPr/>
              <p:nvPr/>
            </p:nvPicPr>
            <p:blipFill>
              <a:blip r:embed="rId39"/>
              <a:stretch>
                <a:fillRect/>
              </a:stretch>
            </p:blipFill>
            <p:spPr>
              <a:xfrm>
                <a:off x="4750255" y="159657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6548EFF9-9D89-4CD2-994A-CFDA5C44DF2F}"/>
                  </a:ext>
                </a:extLst>
              </p14:cNvPr>
              <p14:cNvContentPartPr/>
              <p14:nvPr/>
            </p14:nvContentPartPr>
            <p14:xfrm>
              <a:off x="3942055" y="2533752"/>
              <a:ext cx="579600" cy="170640"/>
            </p14:xfrm>
          </p:contentPart>
        </mc:Choice>
        <mc:Fallback xmlns="">
          <p:pic>
            <p:nvPicPr>
              <p:cNvPr id="52" name="Ink 51">
                <a:extLst>
                  <a:ext uri="{FF2B5EF4-FFF2-40B4-BE49-F238E27FC236}">
                    <a16:creationId xmlns:a16="http://schemas.microsoft.com/office/drawing/2014/main" id="{6548EFF9-9D89-4CD2-994A-CFDA5C44DF2F}"/>
                  </a:ext>
                </a:extLst>
              </p:cNvPr>
              <p:cNvPicPr/>
              <p:nvPr/>
            </p:nvPicPr>
            <p:blipFill>
              <a:blip r:embed="rId37"/>
              <a:stretch>
                <a:fillRect/>
              </a:stretch>
            </p:blipFill>
            <p:spPr>
              <a:xfrm>
                <a:off x="3933055" y="2524752"/>
                <a:ext cx="59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90B615CD-1DBD-4CDB-81B0-88B14FC2593E}"/>
                  </a:ext>
                </a:extLst>
              </p14:cNvPr>
              <p14:cNvContentPartPr/>
              <p14:nvPr/>
            </p14:nvContentPartPr>
            <p14:xfrm>
              <a:off x="3933068" y="2465802"/>
              <a:ext cx="579600" cy="170640"/>
            </p14:xfrm>
          </p:contentPart>
        </mc:Choice>
        <mc:Fallback xmlns="">
          <p:pic>
            <p:nvPicPr>
              <p:cNvPr id="53" name="Ink 52">
                <a:extLst>
                  <a:ext uri="{FF2B5EF4-FFF2-40B4-BE49-F238E27FC236}">
                    <a16:creationId xmlns:a16="http://schemas.microsoft.com/office/drawing/2014/main" id="{90B615CD-1DBD-4CDB-81B0-88B14FC2593E}"/>
                  </a:ext>
                </a:extLst>
              </p:cNvPr>
              <p:cNvPicPr/>
              <p:nvPr/>
            </p:nvPicPr>
            <p:blipFill>
              <a:blip r:embed="rId37"/>
              <a:stretch>
                <a:fillRect/>
              </a:stretch>
            </p:blipFill>
            <p:spPr>
              <a:xfrm>
                <a:off x="3924068" y="2456802"/>
                <a:ext cx="597240" cy="188280"/>
              </a:xfrm>
              <a:prstGeom prst="rect">
                <a:avLst/>
              </a:prstGeom>
            </p:spPr>
          </p:pic>
        </mc:Fallback>
      </mc:AlternateContent>
      <p:grpSp>
        <p:nvGrpSpPr>
          <p:cNvPr id="41" name="Group 40">
            <a:extLst>
              <a:ext uri="{FF2B5EF4-FFF2-40B4-BE49-F238E27FC236}">
                <a16:creationId xmlns:a16="http://schemas.microsoft.com/office/drawing/2014/main" id="{D923E971-1367-4298-B7EB-3BDA46C53405}"/>
              </a:ext>
            </a:extLst>
          </p:cNvPr>
          <p:cNvGrpSpPr/>
          <p:nvPr/>
        </p:nvGrpSpPr>
        <p:grpSpPr>
          <a:xfrm>
            <a:off x="3605095" y="2210732"/>
            <a:ext cx="1072800" cy="709560"/>
            <a:chOff x="3605095" y="2210732"/>
            <a:chExt cx="1072800" cy="709560"/>
          </a:xfrm>
        </p:grpSpPr>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4618EF01-2009-4C0C-8AE7-0A3CA4A603A9}"/>
                    </a:ext>
                  </a:extLst>
                </p14:cNvPr>
                <p14:cNvContentPartPr/>
                <p14:nvPr/>
              </p14:nvContentPartPr>
              <p14:xfrm>
                <a:off x="3605095" y="2213252"/>
                <a:ext cx="1072800" cy="707040"/>
              </p14:xfrm>
            </p:contentPart>
          </mc:Choice>
          <mc:Fallback xmlns="">
            <p:pic>
              <p:nvPicPr>
                <p:cNvPr id="39" name="Ink 38">
                  <a:extLst>
                    <a:ext uri="{FF2B5EF4-FFF2-40B4-BE49-F238E27FC236}">
                      <a16:creationId xmlns:a16="http://schemas.microsoft.com/office/drawing/2014/main" id="{4618EF01-2009-4C0C-8AE7-0A3CA4A603A9}"/>
                    </a:ext>
                  </a:extLst>
                </p:cNvPr>
                <p:cNvPicPr/>
                <p:nvPr/>
              </p:nvPicPr>
              <p:blipFill>
                <a:blip r:embed="rId45"/>
                <a:stretch>
                  <a:fillRect/>
                </a:stretch>
              </p:blipFill>
              <p:spPr>
                <a:xfrm>
                  <a:off x="3587455" y="2195612"/>
                  <a:ext cx="1108440"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12963A5D-5FB3-49AE-AF6F-E1EF15219BA2}"/>
                    </a:ext>
                  </a:extLst>
                </p14:cNvPr>
                <p14:cNvContentPartPr/>
                <p14:nvPr/>
              </p14:nvContentPartPr>
              <p14:xfrm>
                <a:off x="3749455" y="2210732"/>
                <a:ext cx="106920" cy="132840"/>
              </p14:xfrm>
            </p:contentPart>
          </mc:Choice>
          <mc:Fallback xmlns="">
            <p:pic>
              <p:nvPicPr>
                <p:cNvPr id="40" name="Ink 39">
                  <a:extLst>
                    <a:ext uri="{FF2B5EF4-FFF2-40B4-BE49-F238E27FC236}">
                      <a16:creationId xmlns:a16="http://schemas.microsoft.com/office/drawing/2014/main" id="{12963A5D-5FB3-49AE-AF6F-E1EF15219BA2}"/>
                    </a:ext>
                  </a:extLst>
                </p:cNvPr>
                <p:cNvPicPr/>
                <p:nvPr/>
              </p:nvPicPr>
              <p:blipFill>
                <a:blip r:embed="rId47"/>
                <a:stretch>
                  <a:fillRect/>
                </a:stretch>
              </p:blipFill>
              <p:spPr>
                <a:xfrm>
                  <a:off x="3731815" y="2193092"/>
                  <a:ext cx="142560" cy="16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29A6CB75-C55F-446B-8A2C-8FF8A32D8400}"/>
                  </a:ext>
                </a:extLst>
              </p14:cNvPr>
              <p14:cNvContentPartPr/>
              <p14:nvPr/>
            </p14:nvContentPartPr>
            <p14:xfrm>
              <a:off x="3482695" y="2625452"/>
              <a:ext cx="175320" cy="24480"/>
            </p14:xfrm>
          </p:contentPart>
        </mc:Choice>
        <mc:Fallback xmlns="">
          <p:pic>
            <p:nvPicPr>
              <p:cNvPr id="42" name="Ink 41">
                <a:extLst>
                  <a:ext uri="{FF2B5EF4-FFF2-40B4-BE49-F238E27FC236}">
                    <a16:creationId xmlns:a16="http://schemas.microsoft.com/office/drawing/2014/main" id="{29A6CB75-C55F-446B-8A2C-8FF8A32D8400}"/>
                  </a:ext>
                </a:extLst>
              </p:cNvPr>
              <p:cNvPicPr/>
              <p:nvPr/>
            </p:nvPicPr>
            <p:blipFill>
              <a:blip r:embed="rId49"/>
              <a:stretch>
                <a:fillRect/>
              </a:stretch>
            </p:blipFill>
            <p:spPr>
              <a:xfrm>
                <a:off x="3464695" y="2607812"/>
                <a:ext cx="210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4314A3C6-E102-41D9-B0EF-4E70D9E73EF8}"/>
                  </a:ext>
                </a:extLst>
              </p14:cNvPr>
              <p14:cNvContentPartPr/>
              <p14:nvPr/>
            </p14:nvContentPartPr>
            <p14:xfrm>
              <a:off x="3717775" y="2789612"/>
              <a:ext cx="81000" cy="129960"/>
            </p14:xfrm>
          </p:contentPart>
        </mc:Choice>
        <mc:Fallback xmlns="">
          <p:pic>
            <p:nvPicPr>
              <p:cNvPr id="44" name="Ink 43">
                <a:extLst>
                  <a:ext uri="{FF2B5EF4-FFF2-40B4-BE49-F238E27FC236}">
                    <a16:creationId xmlns:a16="http://schemas.microsoft.com/office/drawing/2014/main" id="{4314A3C6-E102-41D9-B0EF-4E70D9E73EF8}"/>
                  </a:ext>
                </a:extLst>
              </p:cNvPr>
              <p:cNvPicPr/>
              <p:nvPr/>
            </p:nvPicPr>
            <p:blipFill>
              <a:blip r:embed="rId51"/>
              <a:stretch>
                <a:fillRect/>
              </a:stretch>
            </p:blipFill>
            <p:spPr>
              <a:xfrm>
                <a:off x="3699775" y="2771612"/>
                <a:ext cx="116640" cy="165600"/>
              </a:xfrm>
              <a:prstGeom prst="rect">
                <a:avLst/>
              </a:prstGeom>
            </p:spPr>
          </p:pic>
        </mc:Fallback>
      </mc:AlternateContent>
      <p:grpSp>
        <p:nvGrpSpPr>
          <p:cNvPr id="47" name="Group 46">
            <a:extLst>
              <a:ext uri="{FF2B5EF4-FFF2-40B4-BE49-F238E27FC236}">
                <a16:creationId xmlns:a16="http://schemas.microsoft.com/office/drawing/2014/main" id="{5732F435-D032-4F24-B8A2-C99BA656B071}"/>
              </a:ext>
            </a:extLst>
          </p:cNvPr>
          <p:cNvGrpSpPr/>
          <p:nvPr/>
        </p:nvGrpSpPr>
        <p:grpSpPr>
          <a:xfrm>
            <a:off x="4266775" y="2801132"/>
            <a:ext cx="334440" cy="268920"/>
            <a:chOff x="4266775" y="2801132"/>
            <a:chExt cx="334440" cy="268920"/>
          </a:xfrm>
        </p:grpSpPr>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124A2DBB-B805-455A-9B48-C1893DC14EBE}"/>
                    </a:ext>
                  </a:extLst>
                </p14:cNvPr>
                <p14:cNvContentPartPr/>
                <p14:nvPr/>
              </p14:nvContentPartPr>
              <p14:xfrm>
                <a:off x="4266775" y="2954132"/>
                <a:ext cx="360" cy="115920"/>
              </p14:xfrm>
            </p:contentPart>
          </mc:Choice>
          <mc:Fallback xmlns="">
            <p:pic>
              <p:nvPicPr>
                <p:cNvPr id="45" name="Ink 44">
                  <a:extLst>
                    <a:ext uri="{FF2B5EF4-FFF2-40B4-BE49-F238E27FC236}">
                      <a16:creationId xmlns:a16="http://schemas.microsoft.com/office/drawing/2014/main" id="{124A2DBB-B805-455A-9B48-C1893DC14EBE}"/>
                    </a:ext>
                  </a:extLst>
                </p:cNvPr>
                <p:cNvPicPr/>
                <p:nvPr/>
              </p:nvPicPr>
              <p:blipFill>
                <a:blip r:embed="rId53"/>
                <a:stretch>
                  <a:fillRect/>
                </a:stretch>
              </p:blipFill>
              <p:spPr>
                <a:xfrm>
                  <a:off x="4248775" y="2936132"/>
                  <a:ext cx="36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A4D94BBA-E852-44C6-AABC-1E0D35A0F702}"/>
                    </a:ext>
                  </a:extLst>
                </p14:cNvPr>
                <p14:cNvContentPartPr/>
                <p14:nvPr/>
              </p14:nvContentPartPr>
              <p14:xfrm>
                <a:off x="4513375" y="2801132"/>
                <a:ext cx="87840" cy="129960"/>
              </p14:xfrm>
            </p:contentPart>
          </mc:Choice>
          <mc:Fallback xmlns="">
            <p:pic>
              <p:nvPicPr>
                <p:cNvPr id="46" name="Ink 45">
                  <a:extLst>
                    <a:ext uri="{FF2B5EF4-FFF2-40B4-BE49-F238E27FC236}">
                      <a16:creationId xmlns:a16="http://schemas.microsoft.com/office/drawing/2014/main" id="{A4D94BBA-E852-44C6-AABC-1E0D35A0F702}"/>
                    </a:ext>
                  </a:extLst>
                </p:cNvPr>
                <p:cNvPicPr/>
                <p:nvPr/>
              </p:nvPicPr>
              <p:blipFill>
                <a:blip r:embed="rId55"/>
                <a:stretch>
                  <a:fillRect/>
                </a:stretch>
              </p:blipFill>
              <p:spPr>
                <a:xfrm>
                  <a:off x="4495375" y="2783492"/>
                  <a:ext cx="12348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0ABE30C0-4BBB-405A-8EE0-9054515D66F5}"/>
                  </a:ext>
                </a:extLst>
              </p14:cNvPr>
              <p14:cNvContentPartPr/>
              <p14:nvPr/>
            </p14:nvContentPartPr>
            <p14:xfrm>
              <a:off x="4642255" y="2579732"/>
              <a:ext cx="164160" cy="23040"/>
            </p14:xfrm>
          </p:contentPart>
        </mc:Choice>
        <mc:Fallback xmlns="">
          <p:pic>
            <p:nvPicPr>
              <p:cNvPr id="48" name="Ink 47">
                <a:extLst>
                  <a:ext uri="{FF2B5EF4-FFF2-40B4-BE49-F238E27FC236}">
                    <a16:creationId xmlns:a16="http://schemas.microsoft.com/office/drawing/2014/main" id="{0ABE30C0-4BBB-405A-8EE0-9054515D66F5}"/>
                  </a:ext>
                </a:extLst>
              </p:cNvPr>
              <p:cNvPicPr/>
              <p:nvPr/>
            </p:nvPicPr>
            <p:blipFill>
              <a:blip r:embed="rId57"/>
              <a:stretch>
                <a:fillRect/>
              </a:stretch>
            </p:blipFill>
            <p:spPr>
              <a:xfrm>
                <a:off x="4624615" y="2561732"/>
                <a:ext cx="199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D5BE3F98-0E0E-4557-A5E4-C3E912246C9B}"/>
                  </a:ext>
                </a:extLst>
              </p14:cNvPr>
              <p14:cNvContentPartPr/>
              <p14:nvPr/>
            </p14:nvContentPartPr>
            <p14:xfrm>
              <a:off x="4548295" y="2253572"/>
              <a:ext cx="131040" cy="68040"/>
            </p14:xfrm>
          </p:contentPart>
        </mc:Choice>
        <mc:Fallback xmlns="">
          <p:pic>
            <p:nvPicPr>
              <p:cNvPr id="49" name="Ink 48">
                <a:extLst>
                  <a:ext uri="{FF2B5EF4-FFF2-40B4-BE49-F238E27FC236}">
                    <a16:creationId xmlns:a16="http://schemas.microsoft.com/office/drawing/2014/main" id="{D5BE3F98-0E0E-4557-A5E4-C3E912246C9B}"/>
                  </a:ext>
                </a:extLst>
              </p:cNvPr>
              <p:cNvPicPr/>
              <p:nvPr/>
            </p:nvPicPr>
            <p:blipFill>
              <a:blip r:embed="rId59"/>
              <a:stretch>
                <a:fillRect/>
              </a:stretch>
            </p:blipFill>
            <p:spPr>
              <a:xfrm>
                <a:off x="4530295" y="2235572"/>
                <a:ext cx="16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3" name="Ink 62">
                <a:extLst>
                  <a:ext uri="{FF2B5EF4-FFF2-40B4-BE49-F238E27FC236}">
                    <a16:creationId xmlns:a16="http://schemas.microsoft.com/office/drawing/2014/main" id="{067E9D38-8547-4562-8942-50A61DCE6A37}"/>
                  </a:ext>
                </a:extLst>
              </p14:cNvPr>
              <p14:cNvContentPartPr/>
              <p14:nvPr/>
            </p14:nvContentPartPr>
            <p14:xfrm>
              <a:off x="4149775" y="2085092"/>
              <a:ext cx="9360" cy="95400"/>
            </p14:xfrm>
          </p:contentPart>
        </mc:Choice>
        <mc:Fallback xmlns="">
          <p:pic>
            <p:nvPicPr>
              <p:cNvPr id="63" name="Ink 62">
                <a:extLst>
                  <a:ext uri="{FF2B5EF4-FFF2-40B4-BE49-F238E27FC236}">
                    <a16:creationId xmlns:a16="http://schemas.microsoft.com/office/drawing/2014/main" id="{067E9D38-8547-4562-8942-50A61DCE6A37}"/>
                  </a:ext>
                </a:extLst>
              </p:cNvPr>
              <p:cNvPicPr/>
              <p:nvPr/>
            </p:nvPicPr>
            <p:blipFill>
              <a:blip r:embed="rId61"/>
              <a:stretch>
                <a:fillRect/>
              </a:stretch>
            </p:blipFill>
            <p:spPr>
              <a:xfrm>
                <a:off x="4132135" y="2067452"/>
                <a:ext cx="45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4" name="Ink 63">
                <a:extLst>
                  <a:ext uri="{FF2B5EF4-FFF2-40B4-BE49-F238E27FC236}">
                    <a16:creationId xmlns:a16="http://schemas.microsoft.com/office/drawing/2014/main" id="{32BEC48C-9F2F-485B-BEF8-D73BEDA49831}"/>
                  </a:ext>
                </a:extLst>
              </p14:cNvPr>
              <p14:cNvContentPartPr/>
              <p14:nvPr/>
            </p14:nvContentPartPr>
            <p14:xfrm>
              <a:off x="4220335" y="1804652"/>
              <a:ext cx="360" cy="360"/>
            </p14:xfrm>
          </p:contentPart>
        </mc:Choice>
        <mc:Fallback xmlns="">
          <p:pic>
            <p:nvPicPr>
              <p:cNvPr id="64" name="Ink 63">
                <a:extLst>
                  <a:ext uri="{FF2B5EF4-FFF2-40B4-BE49-F238E27FC236}">
                    <a16:creationId xmlns:a16="http://schemas.microsoft.com/office/drawing/2014/main" id="{32BEC48C-9F2F-485B-BEF8-D73BEDA49831}"/>
                  </a:ext>
                </a:extLst>
              </p:cNvPr>
              <p:cNvPicPr/>
              <p:nvPr/>
            </p:nvPicPr>
            <p:blipFill>
              <a:blip r:embed="rId63"/>
              <a:stretch>
                <a:fillRect/>
              </a:stretch>
            </p:blipFill>
            <p:spPr>
              <a:xfrm>
                <a:off x="4202335" y="1787012"/>
                <a:ext cx="36000" cy="36000"/>
              </a:xfrm>
              <a:prstGeom prst="rect">
                <a:avLst/>
              </a:prstGeom>
            </p:spPr>
          </p:pic>
        </mc:Fallback>
      </mc:AlternateContent>
      <p:sp>
        <p:nvSpPr>
          <p:cNvPr id="66" name="TextBox 65">
            <a:extLst>
              <a:ext uri="{FF2B5EF4-FFF2-40B4-BE49-F238E27FC236}">
                <a16:creationId xmlns:a16="http://schemas.microsoft.com/office/drawing/2014/main" id="{0A9A49F2-F8D3-4E37-85D5-028F123C24F4}"/>
              </a:ext>
            </a:extLst>
          </p:cNvPr>
          <p:cNvSpPr txBox="1"/>
          <p:nvPr/>
        </p:nvSpPr>
        <p:spPr>
          <a:xfrm>
            <a:off x="4535800" y="3176473"/>
            <a:ext cx="2246000" cy="738664"/>
          </a:xfrm>
          <a:prstGeom prst="rect">
            <a:avLst/>
          </a:prstGeom>
          <a:noFill/>
        </p:spPr>
        <p:txBody>
          <a:bodyPr wrap="square" rtlCol="0">
            <a:spAutoFit/>
          </a:bodyPr>
          <a:lstStyle/>
          <a:p>
            <a:r>
              <a:rPr lang="en-US" sz="1400" dirty="0"/>
              <a:t>Adenovirus attaches to cells, enters, pushes spike DNA into the nucleus</a:t>
            </a:r>
          </a:p>
        </p:txBody>
      </p:sp>
      <p:cxnSp>
        <p:nvCxnSpPr>
          <p:cNvPr id="67" name="Straight Arrow Connector 66">
            <a:extLst>
              <a:ext uri="{FF2B5EF4-FFF2-40B4-BE49-F238E27FC236}">
                <a16:creationId xmlns:a16="http://schemas.microsoft.com/office/drawing/2014/main" id="{5FB1D093-6406-4440-B031-82B477465C88}"/>
              </a:ext>
            </a:extLst>
          </p:cNvPr>
          <p:cNvCxnSpPr>
            <a:cxnSpLocks/>
          </p:cNvCxnSpPr>
          <p:nvPr/>
        </p:nvCxnSpPr>
        <p:spPr>
          <a:xfrm>
            <a:off x="4125996" y="3176473"/>
            <a:ext cx="221641" cy="727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65968E29-A11E-42B6-945B-2624081B3B0A}"/>
              </a:ext>
            </a:extLst>
          </p:cNvPr>
          <p:cNvGrpSpPr/>
          <p:nvPr/>
        </p:nvGrpSpPr>
        <p:grpSpPr>
          <a:xfrm>
            <a:off x="4092260" y="4615715"/>
            <a:ext cx="487799" cy="322635"/>
            <a:chOff x="3605095" y="2210732"/>
            <a:chExt cx="1072800" cy="709560"/>
          </a:xfrm>
        </p:grpSpPr>
        <mc:AlternateContent xmlns:mc="http://schemas.openxmlformats.org/markup-compatibility/2006" xmlns:p14="http://schemas.microsoft.com/office/powerpoint/2010/main">
          <mc:Choice Requires="p14">
            <p:contentPart p14:bwMode="auto" r:id="rId64">
              <p14:nvContentPartPr>
                <p14:cNvPr id="70" name="Ink 69">
                  <a:extLst>
                    <a:ext uri="{FF2B5EF4-FFF2-40B4-BE49-F238E27FC236}">
                      <a16:creationId xmlns:a16="http://schemas.microsoft.com/office/drawing/2014/main" id="{73105013-3071-4A4D-B3E9-2C9FBB28A377}"/>
                    </a:ext>
                  </a:extLst>
                </p14:cNvPr>
                <p14:cNvContentPartPr/>
                <p14:nvPr/>
              </p14:nvContentPartPr>
              <p14:xfrm>
                <a:off x="3605095" y="2213252"/>
                <a:ext cx="1072800" cy="707040"/>
              </p14:xfrm>
            </p:contentPart>
          </mc:Choice>
          <mc:Fallback xmlns="">
            <p:pic>
              <p:nvPicPr>
                <p:cNvPr id="70" name="Ink 69">
                  <a:extLst>
                    <a:ext uri="{FF2B5EF4-FFF2-40B4-BE49-F238E27FC236}">
                      <a16:creationId xmlns:a16="http://schemas.microsoft.com/office/drawing/2014/main" id="{73105013-3071-4A4D-B3E9-2C9FBB28A377}"/>
                    </a:ext>
                  </a:extLst>
                </p:cNvPr>
                <p:cNvPicPr/>
                <p:nvPr/>
              </p:nvPicPr>
              <p:blipFill>
                <a:blip r:embed="rId45"/>
                <a:stretch>
                  <a:fillRect/>
                </a:stretch>
              </p:blipFill>
              <p:spPr>
                <a:xfrm>
                  <a:off x="3565537" y="2173708"/>
                  <a:ext cx="1151124" cy="78533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Ink 70">
                  <a:extLst>
                    <a:ext uri="{FF2B5EF4-FFF2-40B4-BE49-F238E27FC236}">
                      <a16:creationId xmlns:a16="http://schemas.microsoft.com/office/drawing/2014/main" id="{908E635A-1D19-45E3-BADB-47E2D278AB1E}"/>
                    </a:ext>
                  </a:extLst>
                </p14:cNvPr>
                <p14:cNvContentPartPr/>
                <p14:nvPr/>
              </p14:nvContentPartPr>
              <p14:xfrm>
                <a:off x="3749455" y="2210732"/>
                <a:ext cx="106920" cy="132840"/>
              </p14:xfrm>
            </p:contentPart>
          </mc:Choice>
          <mc:Fallback xmlns="">
            <p:pic>
              <p:nvPicPr>
                <p:cNvPr id="71" name="Ink 70">
                  <a:extLst>
                    <a:ext uri="{FF2B5EF4-FFF2-40B4-BE49-F238E27FC236}">
                      <a16:creationId xmlns:a16="http://schemas.microsoft.com/office/drawing/2014/main" id="{908E635A-1D19-45E3-BADB-47E2D278AB1E}"/>
                    </a:ext>
                  </a:extLst>
                </p:cNvPr>
                <p:cNvPicPr/>
                <p:nvPr/>
              </p:nvPicPr>
              <p:blipFill>
                <a:blip r:embed="rId47"/>
                <a:stretch>
                  <a:fillRect/>
                </a:stretch>
              </p:blipFill>
              <p:spPr>
                <a:xfrm>
                  <a:off x="3710146" y="2171196"/>
                  <a:ext cx="184751" cy="2111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72" name="Ink 71">
                <a:extLst>
                  <a:ext uri="{FF2B5EF4-FFF2-40B4-BE49-F238E27FC236}">
                    <a16:creationId xmlns:a16="http://schemas.microsoft.com/office/drawing/2014/main" id="{6FCB7781-A149-4C08-9F91-99649B2E2012}"/>
                  </a:ext>
                </a:extLst>
              </p14:cNvPr>
              <p14:cNvContentPartPr/>
              <p14:nvPr/>
            </p14:nvContentPartPr>
            <p14:xfrm>
              <a:off x="4308629" y="5376341"/>
              <a:ext cx="239666" cy="70560"/>
            </p14:xfrm>
          </p:contentPart>
        </mc:Choice>
        <mc:Fallback xmlns="">
          <p:pic>
            <p:nvPicPr>
              <p:cNvPr id="72" name="Ink 71">
                <a:extLst>
                  <a:ext uri="{FF2B5EF4-FFF2-40B4-BE49-F238E27FC236}">
                    <a16:creationId xmlns:a16="http://schemas.microsoft.com/office/drawing/2014/main" id="{6FCB7781-A149-4C08-9F91-99649B2E2012}"/>
                  </a:ext>
                </a:extLst>
              </p:cNvPr>
              <p:cNvPicPr/>
              <p:nvPr/>
            </p:nvPicPr>
            <p:blipFill>
              <a:blip r:embed="rId37"/>
              <a:stretch>
                <a:fillRect/>
              </a:stretch>
            </p:blipFill>
            <p:spPr>
              <a:xfrm>
                <a:off x="4299633" y="5367341"/>
                <a:ext cx="257299"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3" name="Ink 72">
                <a:extLst>
                  <a:ext uri="{FF2B5EF4-FFF2-40B4-BE49-F238E27FC236}">
                    <a16:creationId xmlns:a16="http://schemas.microsoft.com/office/drawing/2014/main" id="{CD7D84AF-A0F5-4177-B2B6-5BEFAA1CB8C3}"/>
                  </a:ext>
                </a:extLst>
              </p14:cNvPr>
              <p14:cNvContentPartPr/>
              <p14:nvPr/>
            </p14:nvContentPartPr>
            <p14:xfrm>
              <a:off x="4317629" y="5482181"/>
              <a:ext cx="239666" cy="70560"/>
            </p14:xfrm>
          </p:contentPart>
        </mc:Choice>
        <mc:Fallback xmlns="">
          <p:pic>
            <p:nvPicPr>
              <p:cNvPr id="73" name="Ink 72">
                <a:extLst>
                  <a:ext uri="{FF2B5EF4-FFF2-40B4-BE49-F238E27FC236}">
                    <a16:creationId xmlns:a16="http://schemas.microsoft.com/office/drawing/2014/main" id="{CD7D84AF-A0F5-4177-B2B6-5BEFAA1CB8C3}"/>
                  </a:ext>
                </a:extLst>
              </p:cNvPr>
              <p:cNvPicPr/>
              <p:nvPr/>
            </p:nvPicPr>
            <p:blipFill>
              <a:blip r:embed="rId37"/>
              <a:stretch>
                <a:fillRect/>
              </a:stretch>
            </p:blipFill>
            <p:spPr>
              <a:xfrm>
                <a:off x="4308633" y="5473181"/>
                <a:ext cx="257299"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Ink 73">
                <a:extLst>
                  <a:ext uri="{FF2B5EF4-FFF2-40B4-BE49-F238E27FC236}">
                    <a16:creationId xmlns:a16="http://schemas.microsoft.com/office/drawing/2014/main" id="{2D07318C-5A5A-45E5-BA9F-E0F8C1866077}"/>
                  </a:ext>
                </a:extLst>
              </p14:cNvPr>
              <p14:cNvContentPartPr/>
              <p14:nvPr/>
            </p14:nvContentPartPr>
            <p14:xfrm>
              <a:off x="5013149" y="5539116"/>
              <a:ext cx="239666" cy="70560"/>
            </p14:xfrm>
          </p:contentPart>
        </mc:Choice>
        <mc:Fallback xmlns="">
          <p:pic>
            <p:nvPicPr>
              <p:cNvPr id="74" name="Ink 73">
                <a:extLst>
                  <a:ext uri="{FF2B5EF4-FFF2-40B4-BE49-F238E27FC236}">
                    <a16:creationId xmlns:a16="http://schemas.microsoft.com/office/drawing/2014/main" id="{2D07318C-5A5A-45E5-BA9F-E0F8C1866077}"/>
                  </a:ext>
                </a:extLst>
              </p:cNvPr>
              <p:cNvPicPr/>
              <p:nvPr/>
            </p:nvPicPr>
            <p:blipFill>
              <a:blip r:embed="rId37"/>
              <a:stretch>
                <a:fillRect/>
              </a:stretch>
            </p:blipFill>
            <p:spPr>
              <a:xfrm>
                <a:off x="5004153" y="5530116"/>
                <a:ext cx="257299" cy="88200"/>
              </a:xfrm>
              <a:prstGeom prst="rect">
                <a:avLst/>
              </a:prstGeom>
            </p:spPr>
          </p:pic>
        </mc:Fallback>
      </mc:AlternateContent>
      <p:cxnSp>
        <p:nvCxnSpPr>
          <p:cNvPr id="76" name="Straight Arrow Connector 75">
            <a:extLst>
              <a:ext uri="{FF2B5EF4-FFF2-40B4-BE49-F238E27FC236}">
                <a16:creationId xmlns:a16="http://schemas.microsoft.com/office/drawing/2014/main" id="{347E2A0C-D0FA-4896-847B-287511A4DA32}"/>
              </a:ext>
            </a:extLst>
          </p:cNvPr>
          <p:cNvCxnSpPr>
            <a:cxnSpLocks/>
          </p:cNvCxnSpPr>
          <p:nvPr/>
        </p:nvCxnSpPr>
        <p:spPr>
          <a:xfrm>
            <a:off x="4570857" y="5603511"/>
            <a:ext cx="384805" cy="215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EB27BF82-7374-48F9-B6D0-A7BFB85A61E2}"/>
              </a:ext>
            </a:extLst>
          </p:cNvPr>
          <p:cNvCxnSpPr>
            <a:cxnSpLocks/>
          </p:cNvCxnSpPr>
          <p:nvPr/>
        </p:nvCxnSpPr>
        <p:spPr>
          <a:xfrm flipV="1">
            <a:off x="5237454" y="5318972"/>
            <a:ext cx="49201" cy="1434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859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61D8-5A80-E746-AA4C-AA9309A25355}"/>
              </a:ext>
            </a:extLst>
          </p:cNvPr>
          <p:cNvSpPr>
            <a:spLocks noGrp="1"/>
          </p:cNvSpPr>
          <p:nvPr>
            <p:ph type="title"/>
          </p:nvPr>
        </p:nvSpPr>
        <p:spPr>
          <a:xfrm>
            <a:off x="366964" y="1559641"/>
            <a:ext cx="6886117" cy="461665"/>
          </a:xfrm>
        </p:spPr>
        <p:txBody>
          <a:bodyPr/>
          <a:lstStyle/>
          <a:p>
            <a:r>
              <a:rPr lang="en-US"/>
              <a:t>The Clinical Trials Process</a:t>
            </a:r>
            <a:endParaRPr lang="en-US" dirty="0"/>
          </a:p>
        </p:txBody>
      </p:sp>
      <p:sp>
        <p:nvSpPr>
          <p:cNvPr id="38" name="Slide Number Placeholder 37">
            <a:extLst>
              <a:ext uri="{FF2B5EF4-FFF2-40B4-BE49-F238E27FC236}">
                <a16:creationId xmlns:a16="http://schemas.microsoft.com/office/drawing/2014/main" id="{A591BDEA-65C1-EF40-9714-1C350B691E1E}"/>
              </a:ext>
            </a:extLst>
          </p:cNvPr>
          <p:cNvSpPr>
            <a:spLocks noGrp="1"/>
          </p:cNvSpPr>
          <p:nvPr>
            <p:ph type="sldNum" sz="quarter" idx="12"/>
          </p:nvPr>
        </p:nvSpPr>
        <p:spPr>
          <a:xfrm>
            <a:off x="6457950" y="5624512"/>
            <a:ext cx="2316078" cy="115416"/>
          </a:xfrm>
        </p:spPr>
        <p:txBody>
          <a:bodyPr/>
          <a:lstStyle/>
          <a:p>
            <a:fld id="{4E028257-7AD6-BC40-A7EB-B0E66DF57E9C}" type="slidenum">
              <a:rPr lang="en-US" smtClean="0"/>
              <a:pPr/>
              <a:t>11</a:t>
            </a:fld>
            <a:endParaRPr lang="en-US"/>
          </a:p>
        </p:txBody>
      </p:sp>
      <p:sp>
        <p:nvSpPr>
          <p:cNvPr id="3" name="Content Placeholder 2">
            <a:extLst>
              <a:ext uri="{FF2B5EF4-FFF2-40B4-BE49-F238E27FC236}">
                <a16:creationId xmlns:a16="http://schemas.microsoft.com/office/drawing/2014/main" id="{6D269AF4-406A-274A-98D8-B2061C30B3DF}"/>
              </a:ext>
            </a:extLst>
          </p:cNvPr>
          <p:cNvSpPr>
            <a:spLocks noGrp="1"/>
          </p:cNvSpPr>
          <p:nvPr>
            <p:ph idx="13"/>
          </p:nvPr>
        </p:nvSpPr>
        <p:spPr>
          <a:xfrm>
            <a:off x="366964" y="2202970"/>
            <a:ext cx="8407065" cy="597380"/>
          </a:xfrm>
        </p:spPr>
        <p:txBody>
          <a:bodyPr>
            <a:noAutofit/>
          </a:bodyPr>
          <a:lstStyle/>
          <a:p>
            <a:pPr lvl="0"/>
            <a:r>
              <a:rPr lang="en-US" dirty="0"/>
              <a:t>During clinical trials, some participants receive vaccines, and some receive placebos (no active ingredient) to compare outcomes.</a:t>
            </a:r>
          </a:p>
        </p:txBody>
      </p:sp>
      <p:sp>
        <p:nvSpPr>
          <p:cNvPr id="18" name="Content Placeholder 17">
            <a:extLst>
              <a:ext uri="{FF2B5EF4-FFF2-40B4-BE49-F238E27FC236}">
                <a16:creationId xmlns:a16="http://schemas.microsoft.com/office/drawing/2014/main" id="{8734B429-3FC3-2949-8D7D-F24C7A087827}"/>
              </a:ext>
            </a:extLst>
          </p:cNvPr>
          <p:cNvSpPr>
            <a:spLocks noGrp="1"/>
          </p:cNvSpPr>
          <p:nvPr>
            <p:ph idx="14"/>
          </p:nvPr>
        </p:nvSpPr>
        <p:spPr>
          <a:xfrm>
            <a:off x="366964" y="2919792"/>
            <a:ext cx="2661986" cy="2102579"/>
          </a:xfrm>
        </p:spPr>
        <p:txBody>
          <a:bodyPr>
            <a:normAutofit/>
          </a:bodyPr>
          <a:lstStyle/>
          <a:p>
            <a:pPr lvl="0"/>
            <a:r>
              <a:rPr lang="en-US" dirty="0"/>
              <a:t>Phase 1 trial:</a:t>
            </a:r>
          </a:p>
          <a:p>
            <a:pPr lvl="1"/>
            <a:r>
              <a:rPr lang="en-US" dirty="0"/>
              <a:t>A small group of healthy volunteers receive the vaccine to test for safety and potential side effects</a:t>
            </a:r>
          </a:p>
          <a:p>
            <a:endParaRPr lang="en-US" dirty="0"/>
          </a:p>
        </p:txBody>
      </p:sp>
      <p:sp>
        <p:nvSpPr>
          <p:cNvPr id="19" name="Content Placeholder 18">
            <a:extLst>
              <a:ext uri="{FF2B5EF4-FFF2-40B4-BE49-F238E27FC236}">
                <a16:creationId xmlns:a16="http://schemas.microsoft.com/office/drawing/2014/main" id="{517C3D25-4BE5-134A-A8DA-EED6F00091AC}"/>
              </a:ext>
            </a:extLst>
          </p:cNvPr>
          <p:cNvSpPr>
            <a:spLocks noGrp="1"/>
          </p:cNvSpPr>
          <p:nvPr>
            <p:ph idx="15"/>
          </p:nvPr>
        </p:nvSpPr>
        <p:spPr>
          <a:xfrm>
            <a:off x="3239503" y="2919792"/>
            <a:ext cx="2661986" cy="2102579"/>
          </a:xfrm>
        </p:spPr>
        <p:txBody>
          <a:bodyPr>
            <a:normAutofit/>
          </a:bodyPr>
          <a:lstStyle/>
          <a:p>
            <a:pPr lvl="0"/>
            <a:r>
              <a:rPr lang="en-US"/>
              <a:t>Phase 2 trial:</a:t>
            </a:r>
          </a:p>
          <a:p>
            <a:pPr lvl="1"/>
            <a:r>
              <a:rPr lang="en-US"/>
              <a:t>Several hundred participants representative of the U.S. population receive the vaccine to test response of diverse immune systems</a:t>
            </a:r>
          </a:p>
          <a:p>
            <a:endParaRPr lang="en-US" dirty="0"/>
          </a:p>
        </p:txBody>
      </p:sp>
      <p:sp>
        <p:nvSpPr>
          <p:cNvPr id="20" name="Content Placeholder 19">
            <a:extLst>
              <a:ext uri="{FF2B5EF4-FFF2-40B4-BE49-F238E27FC236}">
                <a16:creationId xmlns:a16="http://schemas.microsoft.com/office/drawing/2014/main" id="{776EE132-25B4-FE4D-98F9-C7179ED06230}"/>
              </a:ext>
            </a:extLst>
          </p:cNvPr>
          <p:cNvSpPr>
            <a:spLocks noGrp="1"/>
          </p:cNvSpPr>
          <p:nvPr>
            <p:ph idx="16"/>
          </p:nvPr>
        </p:nvSpPr>
        <p:spPr>
          <a:xfrm>
            <a:off x="6112042" y="2919792"/>
            <a:ext cx="2661986" cy="2102579"/>
          </a:xfrm>
        </p:spPr>
        <p:txBody>
          <a:bodyPr/>
          <a:lstStyle/>
          <a:p>
            <a:r>
              <a:rPr lang="en-US"/>
              <a:t>Phase 3 trial:</a:t>
            </a:r>
          </a:p>
          <a:p>
            <a:pPr lvl="1"/>
            <a:r>
              <a:rPr lang="en-US"/>
              <a:t>Thousands of volunteers receive the vaccine to test widespread efficacy, side effects, and safety</a:t>
            </a:r>
          </a:p>
          <a:p>
            <a:endParaRPr lang="en-US" dirty="0"/>
          </a:p>
        </p:txBody>
      </p:sp>
      <p:pic>
        <p:nvPicPr>
          <p:cNvPr id="47" name="Graphic 46">
            <a:extLst>
              <a:ext uri="{FF2B5EF4-FFF2-40B4-BE49-F238E27FC236}">
                <a16:creationId xmlns:a16="http://schemas.microsoft.com/office/drawing/2014/main" id="{E8EF85DF-202E-C94E-BB32-674D0D3F1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4215" y="3026075"/>
            <a:ext cx="150529" cy="301056"/>
          </a:xfrm>
          <a:prstGeom prst="rect">
            <a:avLst/>
          </a:prstGeom>
        </p:spPr>
      </p:pic>
      <p:pic>
        <p:nvPicPr>
          <p:cNvPr id="48" name="Graphic 47">
            <a:extLst>
              <a:ext uri="{FF2B5EF4-FFF2-40B4-BE49-F238E27FC236}">
                <a16:creationId xmlns:a16="http://schemas.microsoft.com/office/drawing/2014/main" id="{DF53D87D-AB13-BF45-9348-34FDDB08DB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6736" y="3026075"/>
            <a:ext cx="150529" cy="301056"/>
          </a:xfrm>
          <a:prstGeom prst="rect">
            <a:avLst/>
          </a:prstGeom>
        </p:spPr>
      </p:pic>
      <p:pic>
        <p:nvPicPr>
          <p:cNvPr id="49" name="Graphic 48">
            <a:extLst>
              <a:ext uri="{FF2B5EF4-FFF2-40B4-BE49-F238E27FC236}">
                <a16:creationId xmlns:a16="http://schemas.microsoft.com/office/drawing/2014/main" id="{7A8FA1BE-B9FB-714D-8177-99D84ADD7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72265" y="3026075"/>
            <a:ext cx="150529" cy="301056"/>
          </a:xfrm>
          <a:prstGeom prst="rect">
            <a:avLst/>
          </a:prstGeom>
        </p:spPr>
      </p:pic>
      <p:pic>
        <p:nvPicPr>
          <p:cNvPr id="50" name="Graphic 49">
            <a:extLst>
              <a:ext uri="{FF2B5EF4-FFF2-40B4-BE49-F238E27FC236}">
                <a16:creationId xmlns:a16="http://schemas.microsoft.com/office/drawing/2014/main" id="{84F96ACF-E1A1-5E46-9768-71A343B73D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7476" y="4657814"/>
            <a:ext cx="842756" cy="364242"/>
          </a:xfrm>
          <a:prstGeom prst="rect">
            <a:avLst/>
          </a:prstGeom>
        </p:spPr>
      </p:pic>
      <p:pic>
        <p:nvPicPr>
          <p:cNvPr id="51" name="Graphic 50">
            <a:extLst>
              <a:ext uri="{FF2B5EF4-FFF2-40B4-BE49-F238E27FC236}">
                <a16:creationId xmlns:a16="http://schemas.microsoft.com/office/drawing/2014/main" id="{8315027D-FAEA-BB45-BBC9-D6A87D53B9CD}"/>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18592" t="-16887" r="19820" b="82372"/>
          <a:stretch/>
        </p:blipFill>
        <p:spPr>
          <a:xfrm>
            <a:off x="3241007" y="4366208"/>
            <a:ext cx="2661986" cy="655849"/>
          </a:xfrm>
          <a:prstGeom prst="roundRect">
            <a:avLst/>
          </a:prstGeom>
        </p:spPr>
      </p:pic>
      <p:pic>
        <p:nvPicPr>
          <p:cNvPr id="53" name="Graphic 52">
            <a:extLst>
              <a:ext uri="{FF2B5EF4-FFF2-40B4-BE49-F238E27FC236}">
                <a16:creationId xmlns:a16="http://schemas.microsoft.com/office/drawing/2014/main" id="{C2D503BC-27DA-6947-9275-581DDAE89088}"/>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11889" t="-1414" r="23461" b="80601"/>
          <a:stretch/>
        </p:blipFill>
        <p:spPr>
          <a:xfrm>
            <a:off x="6112982" y="4438081"/>
            <a:ext cx="2662238" cy="583976"/>
          </a:xfrm>
          <a:prstGeom prst="roundRect">
            <a:avLst/>
          </a:prstGeom>
        </p:spPr>
      </p:pic>
      <p:sp>
        <p:nvSpPr>
          <p:cNvPr id="16" name="Content Placeholder 2">
            <a:extLst>
              <a:ext uri="{FF2B5EF4-FFF2-40B4-BE49-F238E27FC236}">
                <a16:creationId xmlns:a16="http://schemas.microsoft.com/office/drawing/2014/main" id="{E17F4720-821E-4434-8158-446C16FA06D7}"/>
              </a:ext>
            </a:extLst>
          </p:cNvPr>
          <p:cNvSpPr txBox="1">
            <a:spLocks/>
          </p:cNvSpPr>
          <p:nvPr/>
        </p:nvSpPr>
        <p:spPr>
          <a:xfrm>
            <a:off x="368467" y="5161867"/>
            <a:ext cx="8407065" cy="510958"/>
          </a:xfrm>
          <a:prstGeom prst="roundRect">
            <a:avLst>
              <a:gd name="adj" fmla="val 15886"/>
            </a:avLst>
          </a:prstGeom>
          <a:solidFill>
            <a:schemeClr val="bg1"/>
          </a:solidFill>
        </p:spPr>
        <p:txBody>
          <a:bodyPr vert="horz" lIns="137160" tIns="137160" rIns="137160" bIns="137160" rtlCol="0" anchor="ctr" anchorCtr="0">
            <a:noAutofit/>
          </a:bodyPr>
          <a:lstStyle>
            <a:lvl1pPr marL="9525" indent="-9525" algn="l" defTabSz="914400" rtl="0" eaLnBrk="1" latinLnBrk="0" hangingPunct="1">
              <a:lnSpc>
                <a:spcPct val="100000"/>
              </a:lnSpc>
              <a:spcBef>
                <a:spcPts val="1000"/>
              </a:spcBef>
              <a:buFont typeface="Arial" panose="020B0604020202020204" pitchFamily="34" charset="0"/>
              <a:buNone/>
              <a:tabLst/>
              <a:defRPr sz="2000" b="0" i="0" kern="1200">
                <a:solidFill>
                  <a:schemeClr val="bg2">
                    <a:lumMod val="10000"/>
                  </a:schemeClr>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To ensure a COVID-19 vaccine is safe and effective for all people regardless of their age, race, ethnicity, or gender, vaccine studies included age, gender, and racial diversity among the trial participants.</a:t>
            </a:r>
          </a:p>
        </p:txBody>
      </p:sp>
    </p:spTree>
    <p:extLst>
      <p:ext uri="{BB962C8B-B14F-4D97-AF65-F5344CB8AC3E}">
        <p14:creationId xmlns:p14="http://schemas.microsoft.com/office/powerpoint/2010/main" val="297277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fade">
                                      <p:cBhvr>
                                        <p:cTn id="10" dur="500"/>
                                        <p:tgtEl>
                                          <p:spTgt spid="1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bg/>
                                          </p:spTgt>
                                        </p:tgtEl>
                                        <p:attrNameLst>
                                          <p:attrName>style.visibility</p:attrName>
                                        </p:attrNameLst>
                                      </p:cBhvr>
                                      <p:to>
                                        <p:strVal val="visible"/>
                                      </p:to>
                                    </p:set>
                                    <p:animEffect transition="in" filter="fade">
                                      <p:cBhvr>
                                        <p:cTn id="24" dur="500"/>
                                        <p:tgtEl>
                                          <p:spTgt spid="19">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xEl>
                                              <p:pRg st="1" end="1"/>
                                            </p:txEl>
                                          </p:spTgt>
                                        </p:tgtEl>
                                        <p:attrNameLst>
                                          <p:attrName>style.visibility</p:attrName>
                                        </p:attrNameLst>
                                      </p:cBhvr>
                                      <p:to>
                                        <p:strVal val="visible"/>
                                      </p:to>
                                    </p:set>
                                    <p:animEffect transition="in" filter="fade">
                                      <p:cBhvr>
                                        <p:cTn id="30" dur="500"/>
                                        <p:tgtEl>
                                          <p:spTgt spid="19">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bg/>
                                          </p:spTgt>
                                        </p:tgtEl>
                                        <p:attrNameLst>
                                          <p:attrName>style.visibility</p:attrName>
                                        </p:attrNameLst>
                                      </p:cBhvr>
                                      <p:to>
                                        <p:strVal val="visible"/>
                                      </p:to>
                                    </p:set>
                                    <p:animEffect transition="in" filter="fade">
                                      <p:cBhvr>
                                        <p:cTn id="41" dur="500"/>
                                        <p:tgtEl>
                                          <p:spTgt spid="20">
                                            <p:bg/>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fade">
                                      <p:cBhvr>
                                        <p:cTn id="44" dur="500"/>
                                        <p:tgtEl>
                                          <p:spTgt spid="20">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fade">
                                      <p:cBhvr>
                                        <p:cTn id="47" dur="500"/>
                                        <p:tgtEl>
                                          <p:spTgt spid="20">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animBg="1"/>
      <p:bldP spid="19" grpId="0" uiExpand="1" build="p" animBg="1"/>
      <p:bldP spid="2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2266-629A-40E1-861F-2DDEC7619D09}"/>
              </a:ext>
            </a:extLst>
          </p:cNvPr>
          <p:cNvSpPr>
            <a:spLocks noGrp="1"/>
          </p:cNvSpPr>
          <p:nvPr>
            <p:ph type="title"/>
          </p:nvPr>
        </p:nvSpPr>
        <p:spPr/>
        <p:txBody>
          <a:bodyPr/>
          <a:lstStyle/>
          <a:p>
            <a:r>
              <a:rPr lang="en-US" dirty="0"/>
              <a:t>COVID VACCINES approved:</a:t>
            </a:r>
          </a:p>
        </p:txBody>
      </p:sp>
      <p:sp>
        <p:nvSpPr>
          <p:cNvPr id="4" name="Content Placeholder 3">
            <a:extLst>
              <a:ext uri="{FF2B5EF4-FFF2-40B4-BE49-F238E27FC236}">
                <a16:creationId xmlns:a16="http://schemas.microsoft.com/office/drawing/2014/main" id="{95447BB2-3257-4ADF-BBD0-5CCDB9EAB94F}"/>
              </a:ext>
            </a:extLst>
          </p:cNvPr>
          <p:cNvSpPr>
            <a:spLocks noGrp="1"/>
          </p:cNvSpPr>
          <p:nvPr>
            <p:ph idx="14"/>
          </p:nvPr>
        </p:nvSpPr>
        <p:spPr>
          <a:xfrm>
            <a:off x="366964" y="1905000"/>
            <a:ext cx="2661986" cy="4343400"/>
          </a:xfrm>
        </p:spPr>
        <p:txBody>
          <a:bodyPr>
            <a:normAutofit/>
          </a:bodyPr>
          <a:lstStyle/>
          <a:p>
            <a:r>
              <a:rPr lang="en-US" sz="2800" u="sng" dirty="0"/>
              <a:t>Pfizer- </a:t>
            </a:r>
            <a:r>
              <a:rPr lang="en-US" sz="2800" u="sng" dirty="0" err="1"/>
              <a:t>BioNTech</a:t>
            </a:r>
            <a:endParaRPr lang="en-US" sz="2800" u="sng" dirty="0"/>
          </a:p>
          <a:p>
            <a:r>
              <a:rPr lang="en-US" sz="2800" dirty="0"/>
              <a:t>2 doses</a:t>
            </a:r>
          </a:p>
          <a:p>
            <a:r>
              <a:rPr lang="en-US" sz="2800" dirty="0"/>
              <a:t>21 days between</a:t>
            </a:r>
          </a:p>
          <a:p>
            <a:r>
              <a:rPr lang="en-US" sz="2800" dirty="0"/>
              <a:t>95% efficacy</a:t>
            </a:r>
          </a:p>
        </p:txBody>
      </p:sp>
      <p:sp>
        <p:nvSpPr>
          <p:cNvPr id="5" name="Content Placeholder 4">
            <a:extLst>
              <a:ext uri="{FF2B5EF4-FFF2-40B4-BE49-F238E27FC236}">
                <a16:creationId xmlns:a16="http://schemas.microsoft.com/office/drawing/2014/main" id="{E9EC3717-3AA4-4A5C-8F10-67760B28C140}"/>
              </a:ext>
            </a:extLst>
          </p:cNvPr>
          <p:cNvSpPr>
            <a:spLocks noGrp="1"/>
          </p:cNvSpPr>
          <p:nvPr>
            <p:ph idx="15"/>
          </p:nvPr>
        </p:nvSpPr>
        <p:spPr>
          <a:xfrm>
            <a:off x="3239503" y="1905000"/>
            <a:ext cx="2661986" cy="4343400"/>
          </a:xfrm>
        </p:spPr>
        <p:txBody>
          <a:bodyPr>
            <a:normAutofit/>
          </a:bodyPr>
          <a:lstStyle/>
          <a:p>
            <a:r>
              <a:rPr lang="en-US" sz="2800" u="sng" dirty="0" err="1"/>
              <a:t>Moderna</a:t>
            </a:r>
            <a:endParaRPr lang="en-US" sz="2800" u="sng" dirty="0"/>
          </a:p>
          <a:p>
            <a:endParaRPr lang="en-US" sz="2800" u="sng" dirty="0"/>
          </a:p>
          <a:p>
            <a:r>
              <a:rPr lang="en-US" sz="2800" dirty="0"/>
              <a:t>2 doses</a:t>
            </a:r>
          </a:p>
          <a:p>
            <a:r>
              <a:rPr lang="en-US" sz="2800" dirty="0"/>
              <a:t>28 days between</a:t>
            </a:r>
          </a:p>
          <a:p>
            <a:r>
              <a:rPr lang="en-US" sz="2800" dirty="0"/>
              <a:t>95% efficacy</a:t>
            </a:r>
          </a:p>
          <a:p>
            <a:endParaRPr lang="en-US" sz="2800" u="sng" dirty="0"/>
          </a:p>
        </p:txBody>
      </p:sp>
      <p:sp>
        <p:nvSpPr>
          <p:cNvPr id="6" name="Content Placeholder 5">
            <a:extLst>
              <a:ext uri="{FF2B5EF4-FFF2-40B4-BE49-F238E27FC236}">
                <a16:creationId xmlns:a16="http://schemas.microsoft.com/office/drawing/2014/main" id="{A8D5CAC1-D79A-42CD-B92A-C3544E0F6839}"/>
              </a:ext>
            </a:extLst>
          </p:cNvPr>
          <p:cNvSpPr>
            <a:spLocks noGrp="1"/>
          </p:cNvSpPr>
          <p:nvPr>
            <p:ph idx="16"/>
          </p:nvPr>
        </p:nvSpPr>
        <p:spPr>
          <a:xfrm>
            <a:off x="6112042" y="1905000"/>
            <a:ext cx="2661986" cy="4343400"/>
          </a:xfrm>
        </p:spPr>
        <p:txBody>
          <a:bodyPr>
            <a:normAutofit/>
          </a:bodyPr>
          <a:lstStyle/>
          <a:p>
            <a:r>
              <a:rPr lang="en-US" sz="2800" u="sng" dirty="0"/>
              <a:t>Johnson and Johnson</a:t>
            </a:r>
          </a:p>
          <a:p>
            <a:r>
              <a:rPr lang="en-US" sz="2800" dirty="0"/>
              <a:t>1 dose</a:t>
            </a:r>
          </a:p>
          <a:p>
            <a:r>
              <a:rPr lang="en-US" sz="2800" dirty="0"/>
              <a:t>Easier to store</a:t>
            </a:r>
          </a:p>
          <a:p>
            <a:endParaRPr lang="en-US" sz="2800" dirty="0"/>
          </a:p>
          <a:p>
            <a:r>
              <a:rPr lang="en-US" sz="2800" dirty="0"/>
              <a:t>72% efficacy</a:t>
            </a:r>
          </a:p>
        </p:txBody>
      </p:sp>
    </p:spTree>
    <p:extLst>
      <p:ext uri="{BB962C8B-B14F-4D97-AF65-F5344CB8AC3E}">
        <p14:creationId xmlns:p14="http://schemas.microsoft.com/office/powerpoint/2010/main" val="358665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21F4-5159-A741-BA04-DE8093114CD6}"/>
              </a:ext>
            </a:extLst>
          </p:cNvPr>
          <p:cNvSpPr>
            <a:spLocks noGrp="1"/>
          </p:cNvSpPr>
          <p:nvPr>
            <p:ph type="title"/>
          </p:nvPr>
        </p:nvSpPr>
        <p:spPr>
          <a:xfrm>
            <a:off x="366964" y="377158"/>
            <a:ext cx="6871208" cy="1174917"/>
          </a:xfrm>
        </p:spPr>
        <p:txBody>
          <a:bodyPr wrap="square" anchor="b">
            <a:normAutofit/>
          </a:bodyPr>
          <a:lstStyle/>
          <a:p>
            <a:r>
              <a:rPr lang="en-US" dirty="0"/>
              <a:t>Ongoing Monitoring: </a:t>
            </a:r>
          </a:p>
        </p:txBody>
      </p:sp>
      <p:pic>
        <p:nvPicPr>
          <p:cNvPr id="7" name="Picture 6">
            <a:extLst>
              <a:ext uri="{FF2B5EF4-FFF2-40B4-BE49-F238E27FC236}">
                <a16:creationId xmlns:a16="http://schemas.microsoft.com/office/drawing/2014/main" id="{C99DACBB-2F62-4A91-BEE4-8AE909E0404F}"/>
              </a:ext>
            </a:extLst>
          </p:cNvPr>
          <p:cNvPicPr>
            <a:picLocks noChangeAspect="1"/>
          </p:cNvPicPr>
          <p:nvPr/>
        </p:nvPicPr>
        <p:blipFill>
          <a:blip r:embed="rId2"/>
          <a:stretch>
            <a:fillRect/>
          </a:stretch>
        </p:blipFill>
        <p:spPr>
          <a:xfrm>
            <a:off x="609600" y="1905000"/>
            <a:ext cx="7696200" cy="4348354"/>
          </a:xfrm>
          <a:prstGeom prst="rect">
            <a:avLst/>
          </a:prstGeom>
          <a:noFill/>
        </p:spPr>
      </p:pic>
      <p:sp>
        <p:nvSpPr>
          <p:cNvPr id="12" name="Slide Number Placeholder 11" hidden="1">
            <a:extLst>
              <a:ext uri="{FF2B5EF4-FFF2-40B4-BE49-F238E27FC236}">
                <a16:creationId xmlns:a16="http://schemas.microsoft.com/office/drawing/2014/main" id="{4A7EDB60-9AB0-DC42-B49D-AE9B584492E1}"/>
              </a:ext>
            </a:extLst>
          </p:cNvPr>
          <p:cNvSpPr>
            <a:spLocks noGrp="1"/>
          </p:cNvSpPr>
          <p:nvPr>
            <p:ph type="sldNum" sz="quarter" idx="4294967295"/>
          </p:nvPr>
        </p:nvSpPr>
        <p:spPr>
          <a:xfrm>
            <a:off x="6583680" y="6377940"/>
            <a:ext cx="2103120" cy="342900"/>
          </a:xfrm>
          <a:prstGeom prst="rect">
            <a:avLst/>
          </a:prstGeom>
        </p:spPr>
        <p:txBody>
          <a:bodyPr vert="horz" lIns="0" tIns="0" rIns="0" bIns="0" rtlCol="0">
            <a:normAutofit/>
          </a:bodyPr>
          <a:lstStyle>
            <a:defPPr>
              <a:defRPr lang="en-US"/>
            </a:defPPr>
            <a:lvl1pPr marL="0" algn="r" defTabSz="914400" rtl="0" eaLnBrk="1" latinLnBrk="0" hangingPunct="1">
              <a:defRPr sz="1000" b="0" i="0" kern="120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4E028257-7AD6-BC40-A7EB-B0E66DF57E9C}" type="slidenum">
              <a:rPr lang="en-US" sz="300">
                <a:solidFill>
                  <a:schemeClr val="tx1">
                    <a:lumMod val="50000"/>
                    <a:lumOff val="50000"/>
                  </a:schemeClr>
                </a:solidFill>
              </a:rPr>
              <a:pPr>
                <a:lnSpc>
                  <a:spcPct val="90000"/>
                </a:lnSpc>
                <a:spcAft>
                  <a:spcPts val="600"/>
                </a:spcAft>
              </a:pPr>
              <a:t>13</a:t>
            </a:fld>
            <a:endParaRPr lang="en-US" sz="300">
              <a:solidFill>
                <a:schemeClr val="tx1">
                  <a:lumMod val="50000"/>
                  <a:lumOff val="50000"/>
                </a:schemeClr>
              </a:solidFill>
            </a:endParaRPr>
          </a:p>
        </p:txBody>
      </p:sp>
    </p:spTree>
    <p:extLst>
      <p:ext uri="{BB962C8B-B14F-4D97-AF65-F5344CB8AC3E}">
        <p14:creationId xmlns:p14="http://schemas.microsoft.com/office/powerpoint/2010/main" val="154020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D8E67-10BA-4367-B049-E34A1AD80504}"/>
              </a:ext>
            </a:extLst>
          </p:cNvPr>
          <p:cNvPicPr>
            <a:picLocks noChangeAspect="1"/>
          </p:cNvPicPr>
          <p:nvPr/>
        </p:nvPicPr>
        <p:blipFill>
          <a:blip r:embed="rId2"/>
          <a:stretch>
            <a:fillRect/>
          </a:stretch>
        </p:blipFill>
        <p:spPr>
          <a:xfrm>
            <a:off x="457200" y="1981200"/>
            <a:ext cx="8534400" cy="2651663"/>
          </a:xfrm>
          <a:prstGeom prst="rect">
            <a:avLst/>
          </a:prstGeom>
        </p:spPr>
      </p:pic>
      <p:sp>
        <p:nvSpPr>
          <p:cNvPr id="5" name="TextBox 4">
            <a:extLst>
              <a:ext uri="{FF2B5EF4-FFF2-40B4-BE49-F238E27FC236}">
                <a16:creationId xmlns:a16="http://schemas.microsoft.com/office/drawing/2014/main" id="{D25AED1E-DC75-4336-AEA2-5F811E97A6EB}"/>
              </a:ext>
            </a:extLst>
          </p:cNvPr>
          <p:cNvSpPr txBox="1"/>
          <p:nvPr/>
        </p:nvSpPr>
        <p:spPr>
          <a:xfrm>
            <a:off x="1066800" y="5791200"/>
            <a:ext cx="7315200" cy="381000"/>
          </a:xfrm>
          <a:prstGeom prst="rect">
            <a:avLst/>
          </a:prstGeom>
          <a:noFill/>
        </p:spPr>
        <p:txBody>
          <a:bodyPr wrap="square">
            <a:spAutoFit/>
          </a:bodyPr>
          <a:lstStyle/>
          <a:p>
            <a:r>
              <a:rPr lang="en-US" dirty="0"/>
              <a:t>https://www.cdc.gov/coronavirus/2019-ncov/vaccines/expect/after.html</a:t>
            </a:r>
          </a:p>
        </p:txBody>
      </p:sp>
      <p:sp>
        <p:nvSpPr>
          <p:cNvPr id="6" name="TextBox 5">
            <a:extLst>
              <a:ext uri="{FF2B5EF4-FFF2-40B4-BE49-F238E27FC236}">
                <a16:creationId xmlns:a16="http://schemas.microsoft.com/office/drawing/2014/main" id="{ECB69C8B-BE5C-4716-8C7A-B085BFC64F1C}"/>
              </a:ext>
            </a:extLst>
          </p:cNvPr>
          <p:cNvSpPr txBox="1"/>
          <p:nvPr/>
        </p:nvSpPr>
        <p:spPr>
          <a:xfrm>
            <a:off x="5791200" y="4574165"/>
            <a:ext cx="2209800" cy="369332"/>
          </a:xfrm>
          <a:prstGeom prst="rect">
            <a:avLst/>
          </a:prstGeom>
          <a:noFill/>
        </p:spPr>
        <p:txBody>
          <a:bodyPr wrap="square" rtlCol="0">
            <a:spAutoFit/>
          </a:bodyPr>
          <a:lstStyle/>
          <a:p>
            <a:r>
              <a:rPr lang="en-US" dirty="0"/>
              <a:t>Lymph node swelling </a:t>
            </a:r>
          </a:p>
        </p:txBody>
      </p:sp>
    </p:spTree>
    <p:extLst>
      <p:ext uri="{BB962C8B-B14F-4D97-AF65-F5344CB8AC3E}">
        <p14:creationId xmlns:p14="http://schemas.microsoft.com/office/powerpoint/2010/main" val="161100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5AED1E-DC75-4336-AEA2-5F811E97A6EB}"/>
              </a:ext>
            </a:extLst>
          </p:cNvPr>
          <p:cNvSpPr txBox="1"/>
          <p:nvPr/>
        </p:nvSpPr>
        <p:spPr>
          <a:xfrm>
            <a:off x="1066800" y="5791200"/>
            <a:ext cx="7315200" cy="381000"/>
          </a:xfrm>
          <a:prstGeom prst="rect">
            <a:avLst/>
          </a:prstGeom>
          <a:noFill/>
        </p:spPr>
        <p:txBody>
          <a:bodyPr wrap="square">
            <a:spAutoFit/>
          </a:bodyPr>
          <a:lstStyle/>
          <a:p>
            <a:r>
              <a:rPr lang="en-US" dirty="0"/>
              <a:t>https://www.cdc.gov/coronavirus/2019-ncov/vaccines/expect/after.html</a:t>
            </a:r>
          </a:p>
        </p:txBody>
      </p:sp>
      <p:pic>
        <p:nvPicPr>
          <p:cNvPr id="4" name="Picture 3">
            <a:extLst>
              <a:ext uri="{FF2B5EF4-FFF2-40B4-BE49-F238E27FC236}">
                <a16:creationId xmlns:a16="http://schemas.microsoft.com/office/drawing/2014/main" id="{EAA96385-A9DD-4027-875A-D97EF87300C1}"/>
              </a:ext>
            </a:extLst>
          </p:cNvPr>
          <p:cNvPicPr>
            <a:picLocks noChangeAspect="1"/>
          </p:cNvPicPr>
          <p:nvPr/>
        </p:nvPicPr>
        <p:blipFill>
          <a:blip r:embed="rId2"/>
          <a:stretch>
            <a:fillRect/>
          </a:stretch>
        </p:blipFill>
        <p:spPr>
          <a:xfrm>
            <a:off x="533400" y="2215313"/>
            <a:ext cx="8458200" cy="2427374"/>
          </a:xfrm>
          <a:prstGeom prst="rect">
            <a:avLst/>
          </a:prstGeom>
        </p:spPr>
      </p:pic>
    </p:spTree>
    <p:extLst>
      <p:ext uri="{BB962C8B-B14F-4D97-AF65-F5344CB8AC3E}">
        <p14:creationId xmlns:p14="http://schemas.microsoft.com/office/powerpoint/2010/main" val="14072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E80A1-2CA7-4D75-99DC-6C8A04AED783}"/>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Serious side effects:</a:t>
            </a:r>
          </a:p>
        </p:txBody>
      </p:sp>
      <p:sp>
        <p:nvSpPr>
          <p:cNvPr id="3" name="Text Placeholder 2">
            <a:extLst>
              <a:ext uri="{FF2B5EF4-FFF2-40B4-BE49-F238E27FC236}">
                <a16:creationId xmlns:a16="http://schemas.microsoft.com/office/drawing/2014/main" id="{EBF37D9E-8046-4737-BC2C-41D4DD5E0763}"/>
              </a:ext>
            </a:extLst>
          </p:cNvPr>
          <p:cNvSpPr>
            <a:spLocks noGrp="1"/>
          </p:cNvSpPr>
          <p:nvPr>
            <p:ph type="body" idx="1"/>
          </p:nvPr>
        </p:nvSpPr>
        <p:spPr>
          <a:xfrm>
            <a:off x="3607694" y="649480"/>
            <a:ext cx="4916510" cy="5546047"/>
          </a:xfrm>
        </p:spPr>
        <p:txBody>
          <a:bodyPr anchor="ctr">
            <a:normAutofit fontScale="92500" lnSpcReduction="10000"/>
          </a:bodyPr>
          <a:lstStyle/>
          <a:p>
            <a:pPr algn="l"/>
            <a:r>
              <a:rPr lang="en-US" sz="4000" dirty="0"/>
              <a:t>Rare</a:t>
            </a:r>
          </a:p>
          <a:p>
            <a:pPr algn="l"/>
            <a:r>
              <a:rPr lang="en-US" sz="4000" dirty="0"/>
              <a:t>Anaphylaxis </a:t>
            </a:r>
          </a:p>
          <a:p>
            <a:pPr marL="571500" indent="-571500" algn="l">
              <a:buFont typeface="Arial" panose="020B0604020202020204" pitchFamily="34" charset="0"/>
              <a:buChar char="•"/>
            </a:pPr>
            <a:r>
              <a:rPr lang="en-US" sz="4000" dirty="0"/>
              <a:t>11.1 cases per million doses</a:t>
            </a:r>
          </a:p>
          <a:p>
            <a:pPr marL="571500" indent="-571500" algn="l">
              <a:buFont typeface="Arial" panose="020B0604020202020204" pitchFamily="34" charset="0"/>
              <a:buChar char="•"/>
            </a:pPr>
            <a:r>
              <a:rPr lang="en-US" sz="4000" dirty="0"/>
              <a:t>History of allergies</a:t>
            </a:r>
          </a:p>
          <a:p>
            <a:pPr marL="571500" indent="-571500" algn="l">
              <a:buFont typeface="Arial" panose="020B0604020202020204" pitchFamily="34" charset="0"/>
              <a:buChar char="•"/>
            </a:pPr>
            <a:r>
              <a:rPr lang="en-US" sz="4000" dirty="0"/>
              <a:t>Treatable with epinephrine</a:t>
            </a:r>
          </a:p>
          <a:p>
            <a:pPr algn="l"/>
            <a:r>
              <a:rPr lang="en-US" sz="4000" dirty="0"/>
              <a:t>No deaths have been clearly linked to COVID-19 vaccine </a:t>
            </a:r>
          </a:p>
        </p:txBody>
      </p:sp>
      <p:sp>
        <p:nvSpPr>
          <p:cNvPr id="13" name="TextBox 12">
            <a:extLst>
              <a:ext uri="{FF2B5EF4-FFF2-40B4-BE49-F238E27FC236}">
                <a16:creationId xmlns:a16="http://schemas.microsoft.com/office/drawing/2014/main" id="{60C123AB-BC42-4BFC-81C0-97E6732FB948}"/>
              </a:ext>
            </a:extLst>
          </p:cNvPr>
          <p:cNvSpPr txBox="1"/>
          <p:nvPr/>
        </p:nvSpPr>
        <p:spPr>
          <a:xfrm>
            <a:off x="3539220" y="6183805"/>
            <a:ext cx="5604780" cy="369396"/>
          </a:xfrm>
          <a:prstGeom prst="rect">
            <a:avLst/>
          </a:prstGeom>
          <a:noFill/>
        </p:spPr>
        <p:txBody>
          <a:bodyPr wrap="square">
            <a:spAutoFit/>
          </a:bodyPr>
          <a:lstStyle/>
          <a:p>
            <a:r>
              <a:rPr lang="en-US" dirty="0"/>
              <a:t>https://www.nature.com/articles/d41586-021-00290-x</a:t>
            </a:r>
          </a:p>
        </p:txBody>
      </p:sp>
    </p:spTree>
    <p:extLst>
      <p:ext uri="{BB962C8B-B14F-4D97-AF65-F5344CB8AC3E}">
        <p14:creationId xmlns:p14="http://schemas.microsoft.com/office/powerpoint/2010/main" val="244197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p:nvPr/>
        </p:nvSpPr>
        <p:spPr>
          <a:xfrm rot="2700000">
            <a:off x="62087" y="-182376"/>
            <a:ext cx="1818655" cy="2708393"/>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0" name="Google Shape;130;p4"/>
          <p:cNvSpPr/>
          <p:nvPr/>
        </p:nvSpPr>
        <p:spPr>
          <a:xfrm rot="2700000">
            <a:off x="1178251" y="603314"/>
            <a:ext cx="1226966" cy="1226966"/>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1" name="Google Shape;131;p4"/>
          <p:cNvSpPr/>
          <p:nvPr/>
        </p:nvSpPr>
        <p:spPr>
          <a:xfrm rot="2700000">
            <a:off x="7220989" y="852309"/>
            <a:ext cx="3044545" cy="1911083"/>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2" name="Google Shape;132;p4"/>
          <p:cNvSpPr/>
          <p:nvPr/>
        </p:nvSpPr>
        <p:spPr>
          <a:xfrm rot="2700000">
            <a:off x="7697193" y="1956585"/>
            <a:ext cx="889281" cy="889281"/>
          </a:xfrm>
          <a:prstGeom prst="rect">
            <a:avLst/>
          </a:pr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3" name="Google Shape;133;p4"/>
          <p:cNvSpPr/>
          <p:nvPr/>
        </p:nvSpPr>
        <p:spPr>
          <a:xfrm rot="2700000">
            <a:off x="-22167" y="4756307"/>
            <a:ext cx="1833680" cy="1774587"/>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4" name="Google Shape;134;p4"/>
          <p:cNvSpPr/>
          <p:nvPr/>
        </p:nvSpPr>
        <p:spPr>
          <a:xfrm rot="2700000">
            <a:off x="1327341" y="4937170"/>
            <a:ext cx="696350" cy="696350"/>
          </a:xfrm>
          <a:prstGeom prst="rect">
            <a:avLst/>
          </a:pr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5" name="Google Shape;135;p4"/>
          <p:cNvSpPr/>
          <p:nvPr/>
        </p:nvSpPr>
        <p:spPr>
          <a:xfrm rot="2700000">
            <a:off x="2550984" y="1407984"/>
            <a:ext cx="4042034" cy="4042034"/>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6" name="Google Shape;136;p4"/>
          <p:cNvSpPr/>
          <p:nvPr/>
        </p:nvSpPr>
        <p:spPr>
          <a:xfrm rot="2700000">
            <a:off x="2025213" y="882213"/>
            <a:ext cx="5093576" cy="5093576"/>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37" name="Google Shape;137;p4"/>
          <p:cNvSpPr txBox="1">
            <a:spLocks noGrp="1"/>
          </p:cNvSpPr>
          <p:nvPr>
            <p:ph type="title"/>
          </p:nvPr>
        </p:nvSpPr>
        <p:spPr>
          <a:xfrm>
            <a:off x="2403482" y="2622481"/>
            <a:ext cx="4337037" cy="1492319"/>
          </a:xfrm>
          <a:prstGeom prst="rect">
            <a:avLst/>
          </a:prstGeom>
          <a:noFill/>
          <a:ln>
            <a:noFill/>
          </a:ln>
        </p:spPr>
        <p:txBody>
          <a:bodyPr spcFirstLastPara="1" wrap="square" lIns="68569" tIns="34275" rIns="68569" bIns="34275" anchor="ctr" anchorCtr="0">
            <a:normAutofit fontScale="90000"/>
          </a:bodyPr>
          <a:lstStyle/>
          <a:p>
            <a:pPr algn="ctr" rtl="0">
              <a:lnSpc>
                <a:spcPct val="90000"/>
              </a:lnSpc>
              <a:buClr>
                <a:srgbClr val="080808"/>
              </a:buClr>
              <a:buSzPts val="4000"/>
            </a:pPr>
            <a:r>
              <a:rPr lang="en-US" sz="3000" b="1" dirty="0">
                <a:solidFill>
                  <a:schemeClr val="accent1"/>
                </a:solidFill>
                <a:ea typeface="Calibri"/>
                <a:sym typeface="Calibri"/>
              </a:rPr>
              <a:t>Part 2: </a:t>
            </a:r>
            <a:br>
              <a:rPr lang="en-US" sz="3000" b="1" dirty="0">
                <a:solidFill>
                  <a:schemeClr val="accent1"/>
                </a:solidFill>
                <a:ea typeface="Calibri"/>
                <a:sym typeface="Calibri"/>
              </a:rPr>
            </a:br>
            <a:br>
              <a:rPr lang="en-US" sz="3000" b="1" dirty="0">
                <a:solidFill>
                  <a:schemeClr val="accent1"/>
                </a:solidFill>
                <a:ea typeface="Calibri"/>
                <a:sym typeface="Calibri"/>
              </a:rPr>
            </a:br>
            <a:r>
              <a:rPr lang="en-US" sz="3000" b="1" dirty="0">
                <a:solidFill>
                  <a:schemeClr val="accent1"/>
                </a:solidFill>
                <a:ea typeface="Calibri"/>
                <a:sym typeface="Calibri"/>
              </a:rPr>
              <a:t>Common Questions about the COVID-19 Vaccines</a:t>
            </a:r>
            <a:br>
              <a:rPr lang="en-US" sz="3000" b="1" dirty="0">
                <a:solidFill>
                  <a:schemeClr val="accent1"/>
                </a:solidFill>
                <a:ea typeface="Calibri"/>
                <a:sym typeface="Calibri"/>
              </a:rPr>
            </a:br>
            <a:r>
              <a:rPr lang="en-US" sz="3000" b="1" dirty="0">
                <a:solidFill>
                  <a:schemeClr val="accent1"/>
                </a:solidFill>
                <a:ea typeface="Calibri"/>
                <a:sym typeface="Calibri"/>
              </a:rPr>
              <a:t> </a:t>
            </a:r>
            <a:br>
              <a:rPr lang="en-US" sz="3000" b="1" dirty="0">
                <a:solidFill>
                  <a:schemeClr val="accent1"/>
                </a:solidFill>
                <a:ea typeface="Calibri"/>
                <a:sym typeface="Calibri"/>
              </a:rPr>
            </a:br>
            <a:endParaRPr b="1" dirty="0">
              <a:solidFill>
                <a:schemeClr val="accent1"/>
              </a:solidFill>
            </a:endParaRPr>
          </a:p>
        </p:txBody>
      </p:sp>
      <p:sp>
        <p:nvSpPr>
          <p:cNvPr id="138" name="Google Shape;138;p4"/>
          <p:cNvSpPr/>
          <p:nvPr/>
        </p:nvSpPr>
        <p:spPr>
          <a:xfrm rot="2700000">
            <a:off x="7222367" y="4950444"/>
            <a:ext cx="1673846" cy="1926608"/>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9" name="Google Shape;139;p4"/>
          <p:cNvSpPr/>
          <p:nvPr/>
        </p:nvSpPr>
        <p:spPr>
          <a:xfrm rot="2700000">
            <a:off x="7290045" y="4789909"/>
            <a:ext cx="719989" cy="719989"/>
          </a:xfrm>
          <a:prstGeom prst="rect">
            <a:avLst/>
          </a:pr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A8DA19B-E7C5-0B43-87ED-014FD78971F9}"/>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lang="en-US" sz="1200" b="0" i="0" u="none" strike="noStrike" kern="120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1061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2A234-2A17-4943-B0D1-B6D60DA104DA}"/>
              </a:ext>
            </a:extLst>
          </p:cNvPr>
          <p:cNvSpPr>
            <a:spLocks noGrp="1"/>
          </p:cNvSpPr>
          <p:nvPr>
            <p:ph type="title"/>
          </p:nvPr>
        </p:nvSpPr>
        <p:spPr>
          <a:xfrm>
            <a:off x="350041" y="586855"/>
            <a:ext cx="2401025" cy="3387497"/>
          </a:xfrm>
        </p:spPr>
        <p:txBody>
          <a:bodyPr anchor="b">
            <a:normAutofit fontScale="90000"/>
          </a:bodyPr>
          <a:lstStyle/>
          <a:p>
            <a:pPr algn="r"/>
            <a:r>
              <a:rPr lang="en-US" sz="3500" dirty="0">
                <a:solidFill>
                  <a:srgbClr val="FFFFFF"/>
                </a:solidFill>
              </a:rPr>
              <a:t>Will COVID-19 vaccination cause me to test positive on COVID-19 test? </a:t>
            </a:r>
          </a:p>
        </p:txBody>
      </p:sp>
      <p:sp>
        <p:nvSpPr>
          <p:cNvPr id="3" name="Text Placeholder 2">
            <a:extLst>
              <a:ext uri="{FF2B5EF4-FFF2-40B4-BE49-F238E27FC236}">
                <a16:creationId xmlns:a16="http://schemas.microsoft.com/office/drawing/2014/main" id="{EF0F632F-8EB7-483C-B9D0-25E034F41356}"/>
              </a:ext>
            </a:extLst>
          </p:cNvPr>
          <p:cNvSpPr>
            <a:spLocks noGrp="1"/>
          </p:cNvSpPr>
          <p:nvPr>
            <p:ph type="body" idx="1"/>
          </p:nvPr>
        </p:nvSpPr>
        <p:spPr>
          <a:xfrm>
            <a:off x="3607694" y="649480"/>
            <a:ext cx="4916510" cy="5546047"/>
          </a:xfrm>
        </p:spPr>
        <p:txBody>
          <a:bodyPr anchor="ctr">
            <a:normAutofit/>
          </a:bodyPr>
          <a:lstStyle/>
          <a:p>
            <a:r>
              <a:rPr lang="en-US" sz="3200" dirty="0"/>
              <a:t>No – if you test positive on an antigen, NAAT or PCR test, you have infection</a:t>
            </a:r>
          </a:p>
          <a:p>
            <a:pPr marL="685800" indent="-685800">
              <a:buFont typeface="Arial" panose="020B0604020202020204" pitchFamily="34" charset="0"/>
              <a:buChar char="•"/>
            </a:pPr>
            <a:endParaRPr lang="en-US" sz="3200" dirty="0"/>
          </a:p>
        </p:txBody>
      </p:sp>
    </p:spTree>
    <p:extLst>
      <p:ext uri="{BB962C8B-B14F-4D97-AF65-F5344CB8AC3E}">
        <p14:creationId xmlns:p14="http://schemas.microsoft.com/office/powerpoint/2010/main" val="414116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B2A234-2A17-4943-B0D1-B6D60DA104DA}"/>
              </a:ext>
            </a:extLst>
          </p:cNvPr>
          <p:cNvSpPr>
            <a:spLocks noGrp="1"/>
          </p:cNvSpPr>
          <p:nvPr>
            <p:ph type="title"/>
          </p:nvPr>
        </p:nvSpPr>
        <p:spPr>
          <a:xfrm>
            <a:off x="350041" y="586855"/>
            <a:ext cx="2401025" cy="3387497"/>
          </a:xfrm>
        </p:spPr>
        <p:txBody>
          <a:bodyPr anchor="b">
            <a:normAutofit fontScale="90000"/>
          </a:bodyPr>
          <a:lstStyle/>
          <a:p>
            <a:pPr algn="r"/>
            <a:r>
              <a:rPr lang="en-US" sz="3500" dirty="0">
                <a:solidFill>
                  <a:srgbClr val="FFFFFF"/>
                </a:solidFill>
              </a:rPr>
              <a:t>If I have been vaccinated, do I still need to wear a mask and distance?</a:t>
            </a:r>
          </a:p>
        </p:txBody>
      </p:sp>
      <p:sp>
        <p:nvSpPr>
          <p:cNvPr id="3" name="Text Placeholder 2">
            <a:extLst>
              <a:ext uri="{FF2B5EF4-FFF2-40B4-BE49-F238E27FC236}">
                <a16:creationId xmlns:a16="http://schemas.microsoft.com/office/drawing/2014/main" id="{EF0F632F-8EB7-483C-B9D0-25E034F41356}"/>
              </a:ext>
            </a:extLst>
          </p:cNvPr>
          <p:cNvSpPr>
            <a:spLocks noGrp="1"/>
          </p:cNvSpPr>
          <p:nvPr>
            <p:ph type="body" idx="1"/>
          </p:nvPr>
        </p:nvSpPr>
        <p:spPr>
          <a:xfrm>
            <a:off x="3607694" y="649480"/>
            <a:ext cx="4916510" cy="5546047"/>
          </a:xfrm>
        </p:spPr>
        <p:txBody>
          <a:bodyPr anchor="ctr">
            <a:normAutofit/>
          </a:bodyPr>
          <a:lstStyle/>
          <a:p>
            <a:pPr marL="457200" indent="-457200">
              <a:buFont typeface="Arial" panose="020B0604020202020204" pitchFamily="34" charset="0"/>
              <a:buChar char="•"/>
            </a:pPr>
            <a:r>
              <a:rPr lang="en-US" sz="3200" dirty="0"/>
              <a:t>Congratulations on reducing risk to yourself, your friends, you colleagues</a:t>
            </a:r>
          </a:p>
          <a:p>
            <a:pPr marL="457200" indent="-457200">
              <a:buFont typeface="Arial" panose="020B0604020202020204" pitchFamily="34" charset="0"/>
              <a:buChar char="•"/>
            </a:pPr>
            <a:r>
              <a:rPr lang="en-US" sz="3200" dirty="0"/>
              <a:t>You do still need to follow mask and distancing policies!</a:t>
            </a:r>
          </a:p>
          <a:p>
            <a:pPr marL="685800" indent="-685800">
              <a:buFont typeface="Arial" panose="020B0604020202020204" pitchFamily="34" charset="0"/>
              <a:buChar char="•"/>
            </a:pPr>
            <a:endParaRPr lang="en-US" sz="3200" dirty="0"/>
          </a:p>
        </p:txBody>
      </p:sp>
    </p:spTree>
    <p:extLst>
      <p:ext uri="{BB962C8B-B14F-4D97-AF65-F5344CB8AC3E}">
        <p14:creationId xmlns:p14="http://schemas.microsoft.com/office/powerpoint/2010/main" val="366475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017C-DC04-41E2-9EA5-2B200A27CEFA}"/>
              </a:ext>
            </a:extLst>
          </p:cNvPr>
          <p:cNvSpPr>
            <a:spLocks noGrp="1"/>
          </p:cNvSpPr>
          <p:nvPr>
            <p:ph type="title"/>
          </p:nvPr>
        </p:nvSpPr>
        <p:spPr>
          <a:xfrm>
            <a:off x="1905000" y="304800"/>
            <a:ext cx="5057139" cy="1723549"/>
          </a:xfrm>
        </p:spPr>
        <p:txBody>
          <a:bodyPr/>
          <a:lstStyle/>
          <a:p>
            <a:pPr algn="ctr"/>
            <a:r>
              <a:rPr lang="en-US" sz="2800" dirty="0">
                <a:solidFill>
                  <a:schemeClr val="tx1"/>
                </a:solidFill>
              </a:rPr>
              <a:t>OBJECTIVES</a:t>
            </a:r>
            <a:br>
              <a:rPr lang="en-US" sz="2800" dirty="0">
                <a:solidFill>
                  <a:schemeClr val="tx1"/>
                </a:solidFill>
              </a:rPr>
            </a:br>
            <a:br>
              <a:rPr lang="en-US" sz="2800" dirty="0">
                <a:solidFill>
                  <a:schemeClr val="tx1"/>
                </a:solidFill>
              </a:rPr>
            </a:br>
            <a:r>
              <a:rPr lang="en-US" sz="2800" dirty="0">
                <a:solidFill>
                  <a:schemeClr val="tx1"/>
                </a:solidFill>
              </a:rPr>
              <a:t>Participants will be able to:</a:t>
            </a:r>
            <a:br>
              <a:rPr lang="en-US" sz="2800" dirty="0">
                <a:solidFill>
                  <a:schemeClr val="tx1"/>
                </a:solidFill>
              </a:rPr>
            </a:br>
            <a:endParaRPr lang="en-US" dirty="0">
              <a:solidFill>
                <a:schemeClr val="tx1"/>
              </a:solidFill>
            </a:endParaRPr>
          </a:p>
        </p:txBody>
      </p:sp>
      <p:graphicFrame>
        <p:nvGraphicFramePr>
          <p:cNvPr id="5" name="Text Placeholder 2">
            <a:extLst>
              <a:ext uri="{FF2B5EF4-FFF2-40B4-BE49-F238E27FC236}">
                <a16:creationId xmlns:a16="http://schemas.microsoft.com/office/drawing/2014/main" id="{C06CAF11-A055-4E26-8DA3-BB57E1A35824}"/>
              </a:ext>
            </a:extLst>
          </p:cNvPr>
          <p:cNvGraphicFramePr/>
          <p:nvPr>
            <p:extLst>
              <p:ext uri="{D42A27DB-BD31-4B8C-83A1-F6EECF244321}">
                <p14:modId xmlns:p14="http://schemas.microsoft.com/office/powerpoint/2010/main" val="2062891494"/>
              </p:ext>
            </p:extLst>
          </p:nvPr>
        </p:nvGraphicFramePr>
        <p:xfrm>
          <a:off x="152400" y="2133600"/>
          <a:ext cx="8686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30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6F8C0A-6BE5-4EBE-9826-7592225308E3}"/>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Who is eligible for vaccines?</a:t>
            </a:r>
            <a:br>
              <a:rPr lang="en-US" sz="3500" dirty="0">
                <a:solidFill>
                  <a:srgbClr val="FFFFFF"/>
                </a:solidFill>
              </a:rPr>
            </a:br>
            <a:r>
              <a:rPr lang="en-US" sz="3500" dirty="0">
                <a:solidFill>
                  <a:srgbClr val="FFFFFF"/>
                </a:solidFill>
              </a:rPr>
              <a:t>CDC tiers:</a:t>
            </a:r>
          </a:p>
        </p:txBody>
      </p:sp>
      <p:sp>
        <p:nvSpPr>
          <p:cNvPr id="3" name="Text Placeholder 2">
            <a:extLst>
              <a:ext uri="{FF2B5EF4-FFF2-40B4-BE49-F238E27FC236}">
                <a16:creationId xmlns:a16="http://schemas.microsoft.com/office/drawing/2014/main" id="{91E4C948-5C69-440D-87E3-F6F2EB82C906}"/>
              </a:ext>
            </a:extLst>
          </p:cNvPr>
          <p:cNvSpPr>
            <a:spLocks noGrp="1"/>
          </p:cNvSpPr>
          <p:nvPr>
            <p:ph type="body" idx="1"/>
          </p:nvPr>
        </p:nvSpPr>
        <p:spPr>
          <a:xfrm>
            <a:off x="3607694" y="649480"/>
            <a:ext cx="4916510" cy="5546047"/>
          </a:xfrm>
        </p:spPr>
        <p:txBody>
          <a:bodyPr anchor="ctr">
            <a:normAutofit/>
          </a:bodyPr>
          <a:lstStyle/>
          <a:p>
            <a:pPr marL="457200" indent="-457200">
              <a:buFont typeface="Arial" panose="020B0604020202020204" pitchFamily="34" charset="0"/>
              <a:buChar char="•"/>
            </a:pPr>
            <a:r>
              <a:rPr lang="en-US" sz="2800" b="0" i="0" dirty="0">
                <a:solidFill>
                  <a:schemeClr val="tx1"/>
                </a:solidFill>
              </a:rPr>
              <a:t>1a: health care personnel &amp; residents of long-term care facilities </a:t>
            </a:r>
          </a:p>
          <a:p>
            <a:pPr marL="457200" indent="-457200">
              <a:buFont typeface="Arial" panose="020B0604020202020204" pitchFamily="34" charset="0"/>
              <a:buChar char="•"/>
            </a:pPr>
            <a:r>
              <a:rPr lang="en-US" sz="2800" b="0" i="0" dirty="0">
                <a:solidFill>
                  <a:schemeClr val="tx1"/>
                </a:solidFill>
              </a:rPr>
              <a:t>1b: frontline essential works &amp; people age 75 and older</a:t>
            </a:r>
          </a:p>
          <a:p>
            <a:pPr marL="457200" indent="-457200">
              <a:buFont typeface="Arial" panose="020B0604020202020204" pitchFamily="34" charset="0"/>
              <a:buChar char="•"/>
            </a:pPr>
            <a:r>
              <a:rPr lang="en-US" sz="2800" b="0" i="0" dirty="0">
                <a:solidFill>
                  <a:schemeClr val="tx1"/>
                </a:solidFill>
              </a:rPr>
              <a:t>1c: people age 65-75, people age 50 and older with underlying medical conditions &amp; other essential workers</a:t>
            </a:r>
          </a:p>
        </p:txBody>
      </p:sp>
    </p:spTree>
    <p:extLst>
      <p:ext uri="{BB962C8B-B14F-4D97-AF65-F5344CB8AC3E}">
        <p14:creationId xmlns:p14="http://schemas.microsoft.com/office/powerpoint/2010/main" val="106150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9C37C-2F04-4B45-A934-1ACE0E2FD246}"/>
              </a:ext>
            </a:extLst>
          </p:cNvPr>
          <p:cNvPicPr>
            <a:picLocks noChangeAspect="1"/>
          </p:cNvPicPr>
          <p:nvPr/>
        </p:nvPicPr>
        <p:blipFill>
          <a:blip r:embed="rId2"/>
          <a:stretch>
            <a:fillRect/>
          </a:stretch>
        </p:blipFill>
        <p:spPr>
          <a:xfrm>
            <a:off x="1383914" y="1905000"/>
            <a:ext cx="6071371" cy="2038350"/>
          </a:xfrm>
          <a:prstGeom prst="rect">
            <a:avLst/>
          </a:prstGeom>
        </p:spPr>
      </p:pic>
      <p:sp>
        <p:nvSpPr>
          <p:cNvPr id="5" name="TextBox 4">
            <a:extLst>
              <a:ext uri="{FF2B5EF4-FFF2-40B4-BE49-F238E27FC236}">
                <a16:creationId xmlns:a16="http://schemas.microsoft.com/office/drawing/2014/main" id="{93910BB8-7AFC-47C1-8A5D-50055A69E12E}"/>
              </a:ext>
            </a:extLst>
          </p:cNvPr>
          <p:cNvSpPr txBox="1"/>
          <p:nvPr/>
        </p:nvSpPr>
        <p:spPr>
          <a:xfrm>
            <a:off x="838200" y="5486400"/>
            <a:ext cx="7162800" cy="646331"/>
          </a:xfrm>
          <a:prstGeom prst="rect">
            <a:avLst/>
          </a:prstGeom>
          <a:noFill/>
        </p:spPr>
        <p:txBody>
          <a:bodyPr wrap="square">
            <a:spAutoFit/>
          </a:bodyPr>
          <a:lstStyle/>
          <a:p>
            <a:r>
              <a:rPr lang="en-US" dirty="0"/>
              <a:t>https://publichealthcollaborative.org/wp-content/uploads/2021/01/VACCINEMISINFORMATIONFIELDGUIDE_eng.pdf</a:t>
            </a:r>
          </a:p>
        </p:txBody>
      </p:sp>
    </p:spTree>
    <p:extLst>
      <p:ext uri="{BB962C8B-B14F-4D97-AF65-F5344CB8AC3E}">
        <p14:creationId xmlns:p14="http://schemas.microsoft.com/office/powerpoint/2010/main" val="331614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8587DF-58A5-499F-A6E9-D66928481A1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918144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p:nvPr/>
        </p:nvSpPr>
        <p:spPr>
          <a:xfrm rot="2700000">
            <a:off x="62087" y="-182376"/>
            <a:ext cx="1818655" cy="2708393"/>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0" name="Google Shape;130;p4"/>
          <p:cNvSpPr/>
          <p:nvPr/>
        </p:nvSpPr>
        <p:spPr>
          <a:xfrm rot="2700000">
            <a:off x="1178251" y="603314"/>
            <a:ext cx="1226966" cy="1226966"/>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1" name="Google Shape;131;p4"/>
          <p:cNvSpPr/>
          <p:nvPr/>
        </p:nvSpPr>
        <p:spPr>
          <a:xfrm rot="2700000">
            <a:off x="7220989" y="852309"/>
            <a:ext cx="3044545" cy="1911083"/>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2" name="Google Shape;132;p4"/>
          <p:cNvSpPr/>
          <p:nvPr/>
        </p:nvSpPr>
        <p:spPr>
          <a:xfrm rot="2700000">
            <a:off x="7697193" y="1956585"/>
            <a:ext cx="889281" cy="889281"/>
          </a:xfrm>
          <a:prstGeom prst="rect">
            <a:avLst/>
          </a:pr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3" name="Google Shape;133;p4"/>
          <p:cNvSpPr/>
          <p:nvPr/>
        </p:nvSpPr>
        <p:spPr>
          <a:xfrm rot="2700000">
            <a:off x="-22167" y="4756307"/>
            <a:ext cx="1833680" cy="1774587"/>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4" name="Google Shape;134;p4"/>
          <p:cNvSpPr/>
          <p:nvPr/>
        </p:nvSpPr>
        <p:spPr>
          <a:xfrm rot="2700000">
            <a:off x="1327341" y="4937170"/>
            <a:ext cx="696350" cy="696350"/>
          </a:xfrm>
          <a:prstGeom prst="rect">
            <a:avLst/>
          </a:pr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5" name="Google Shape;135;p4"/>
          <p:cNvSpPr/>
          <p:nvPr/>
        </p:nvSpPr>
        <p:spPr>
          <a:xfrm rot="2700000">
            <a:off x="3507362" y="1141933"/>
            <a:ext cx="4042034" cy="4042034"/>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6" name="Google Shape;136;p4"/>
          <p:cNvSpPr/>
          <p:nvPr/>
        </p:nvSpPr>
        <p:spPr>
          <a:xfrm rot="2700000">
            <a:off x="2025213" y="882213"/>
            <a:ext cx="5093576" cy="5093576"/>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000000"/>
              </a:solidFill>
              <a:latin typeface="Calibri"/>
              <a:ea typeface="Calibri"/>
              <a:cs typeface="Calibri"/>
              <a:sym typeface="Calibri"/>
            </a:endParaRPr>
          </a:p>
        </p:txBody>
      </p:sp>
      <p:sp>
        <p:nvSpPr>
          <p:cNvPr id="137" name="Google Shape;137;p4"/>
          <p:cNvSpPr txBox="1">
            <a:spLocks noGrp="1"/>
          </p:cNvSpPr>
          <p:nvPr>
            <p:ph type="title"/>
          </p:nvPr>
        </p:nvSpPr>
        <p:spPr>
          <a:xfrm>
            <a:off x="2146330" y="2523943"/>
            <a:ext cx="4337037" cy="1613039"/>
          </a:xfrm>
          <a:prstGeom prst="rect">
            <a:avLst/>
          </a:prstGeom>
          <a:noFill/>
          <a:ln>
            <a:noFill/>
          </a:ln>
        </p:spPr>
        <p:txBody>
          <a:bodyPr spcFirstLastPara="1" wrap="square" lIns="68569" tIns="34275" rIns="68569" bIns="34275" anchor="ctr" anchorCtr="0">
            <a:normAutofit fontScale="90000"/>
          </a:bodyPr>
          <a:lstStyle/>
          <a:p>
            <a:pPr algn="ctr" rtl="0">
              <a:lnSpc>
                <a:spcPct val="90000"/>
              </a:lnSpc>
              <a:buClr>
                <a:srgbClr val="080808"/>
              </a:buClr>
              <a:buSzPts val="4000"/>
            </a:pPr>
            <a:r>
              <a:rPr lang="en-US" sz="3000" b="1" dirty="0">
                <a:solidFill>
                  <a:schemeClr val="accent1"/>
                </a:solidFill>
                <a:ea typeface="Calibri"/>
                <a:sym typeface="Calibri"/>
              </a:rPr>
              <a:t>Part 3: </a:t>
            </a:r>
            <a:br>
              <a:rPr lang="en-US" sz="3000" b="1" dirty="0">
                <a:solidFill>
                  <a:schemeClr val="accent1"/>
                </a:solidFill>
                <a:ea typeface="Calibri"/>
                <a:sym typeface="Calibri"/>
              </a:rPr>
            </a:br>
            <a:br>
              <a:rPr lang="en-US" sz="3000" b="1" dirty="0">
                <a:solidFill>
                  <a:schemeClr val="accent1"/>
                </a:solidFill>
                <a:ea typeface="Calibri"/>
                <a:sym typeface="Calibri"/>
              </a:rPr>
            </a:br>
            <a:r>
              <a:rPr lang="en-US" sz="3000" b="1" dirty="0">
                <a:solidFill>
                  <a:schemeClr val="accent1"/>
                </a:solidFill>
                <a:ea typeface="Calibri"/>
                <a:sym typeface="Calibri"/>
              </a:rPr>
              <a:t>What Impacts COVID-19 Vaccine Uptake?</a:t>
            </a:r>
            <a:endParaRPr dirty="0">
              <a:solidFill>
                <a:schemeClr val="accent1"/>
              </a:solidFill>
            </a:endParaRPr>
          </a:p>
        </p:txBody>
      </p:sp>
      <p:sp>
        <p:nvSpPr>
          <p:cNvPr id="138" name="Google Shape;138;p4"/>
          <p:cNvSpPr/>
          <p:nvPr/>
        </p:nvSpPr>
        <p:spPr>
          <a:xfrm rot="2700000">
            <a:off x="7222367" y="4950444"/>
            <a:ext cx="1673846" cy="1926608"/>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9" name="Google Shape;139;p4"/>
          <p:cNvSpPr/>
          <p:nvPr/>
        </p:nvSpPr>
        <p:spPr>
          <a:xfrm rot="2700000">
            <a:off x="7290045" y="4789909"/>
            <a:ext cx="719989" cy="719989"/>
          </a:xfrm>
          <a:prstGeom prst="rect">
            <a:avLst/>
          </a:pr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A8DA19B-E7C5-0B43-87ED-014FD78971F9}"/>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mtClean="0"/>
              <a:pPr algn="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D53D8F-8314-4B19-9FB1-FAB44610F596}"/>
              </a:ext>
            </a:extLst>
          </p:cNvPr>
          <p:cNvPicPr>
            <a:picLocks noChangeAspect="1"/>
          </p:cNvPicPr>
          <p:nvPr/>
        </p:nvPicPr>
        <p:blipFill rotWithShape="1">
          <a:blip r:embed="rId3"/>
          <a:srcRect r="9332" b="-1"/>
          <a:stretch/>
        </p:blipFill>
        <p:spPr>
          <a:xfrm>
            <a:off x="20" y="10"/>
            <a:ext cx="9143980" cy="6857990"/>
          </a:xfrm>
          <a:prstGeom prst="rect">
            <a:avLst/>
          </a:prstGeom>
        </p:spPr>
      </p:pic>
      <p:sp>
        <p:nvSpPr>
          <p:cNvPr id="4" name="Title 3">
            <a:extLst>
              <a:ext uri="{FF2B5EF4-FFF2-40B4-BE49-F238E27FC236}">
                <a16:creationId xmlns:a16="http://schemas.microsoft.com/office/drawing/2014/main" id="{67B4D505-94B2-4C00-AC75-2EE272DCFF25}"/>
              </a:ext>
            </a:extLst>
          </p:cNvPr>
          <p:cNvSpPr>
            <a:spLocks noGrp="1"/>
          </p:cNvSpPr>
          <p:nvPr>
            <p:ph type="title"/>
          </p:nvPr>
        </p:nvSpPr>
        <p:spPr>
          <a:xfrm>
            <a:off x="304800" y="4648200"/>
            <a:ext cx="8408194" cy="744836"/>
          </a:xfrm>
        </p:spPr>
        <p:txBody>
          <a:bodyPr vert="horz" lIns="91440" tIns="45720" rIns="91440" bIns="45720" rtlCol="0" anchor="ctr">
            <a:normAutofit/>
          </a:bodyPr>
          <a:lstStyle/>
          <a:p>
            <a:pPr algn="ctr" rtl="0">
              <a:lnSpc>
                <a:spcPct val="90000"/>
              </a:lnSpc>
              <a:spcBef>
                <a:spcPct val="0"/>
              </a:spcBef>
            </a:pPr>
            <a:r>
              <a:rPr lang="en-US" sz="2200" b="1" kern="1200" dirty="0">
                <a:latin typeface="+mj-lt"/>
                <a:cs typeface="+mj-cs"/>
              </a:rPr>
              <a:t>The divides along racial, urban-rural, political, and generational lines are significant when it comes to vaccine acceptance!</a:t>
            </a:r>
          </a:p>
        </p:txBody>
      </p:sp>
    </p:spTree>
    <p:extLst>
      <p:ext uri="{BB962C8B-B14F-4D97-AF65-F5344CB8AC3E}">
        <p14:creationId xmlns:p14="http://schemas.microsoft.com/office/powerpoint/2010/main" val="188387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D5C41D-69BF-4CAD-8780-C0344A620D1D}"/>
              </a:ext>
            </a:extLst>
          </p:cNvPr>
          <p:cNvSpPr>
            <a:spLocks noGrp="1"/>
          </p:cNvSpPr>
          <p:nvPr>
            <p:ph type="body" idx="1"/>
          </p:nvPr>
        </p:nvSpPr>
        <p:spPr>
          <a:xfrm>
            <a:off x="840055" y="990601"/>
            <a:ext cx="4850901" cy="5860338"/>
          </a:xfrm>
        </p:spPr>
        <p:txBody>
          <a:bodyPr anchor="ctr">
            <a:normAutofit/>
          </a:bodyPr>
          <a:lstStyle/>
          <a:p>
            <a:pPr marL="457200" indent="-457200">
              <a:lnSpc>
                <a:spcPct val="90000"/>
              </a:lnSpc>
              <a:spcAft>
                <a:spcPts val="600"/>
              </a:spcAft>
              <a:buFont typeface="Arial" panose="020B0604020202020204" pitchFamily="34" charset="0"/>
              <a:buChar char="•"/>
            </a:pPr>
            <a:r>
              <a:rPr lang="en-US" sz="2400" dirty="0"/>
              <a:t>Possible side effects</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a:t>Lack of trust</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a:t>Vaccine too new</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r>
              <a:rPr lang="en-US" sz="2400" dirty="0"/>
              <a:t>Role of politics</a:t>
            </a:r>
          </a:p>
          <a:p>
            <a:pPr marL="457200" indent="-457200">
              <a:lnSpc>
                <a:spcPct val="90000"/>
              </a:lnSpc>
              <a:spcAft>
                <a:spcPts val="600"/>
              </a:spcAft>
              <a:buFont typeface="Arial" panose="020B0604020202020204" pitchFamily="34" charset="0"/>
              <a:buChar char="•"/>
            </a:pPr>
            <a:endParaRPr lang="en-US" sz="2400" dirty="0"/>
          </a:p>
          <a:p>
            <a:pPr marL="457200" indent="-4572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1500" dirty="0"/>
          </a:p>
          <a:p>
            <a:pPr marL="457200" indent="-457200">
              <a:lnSpc>
                <a:spcPct val="90000"/>
              </a:lnSpc>
              <a:spcAft>
                <a:spcPts val="600"/>
              </a:spcAft>
              <a:buFont typeface="Arial" panose="020B0604020202020204" pitchFamily="34" charset="0"/>
              <a:buChar char="•"/>
            </a:pPr>
            <a:endParaRPr lang="en-US" sz="1500" dirty="0"/>
          </a:p>
          <a:p>
            <a:pPr marL="457200" indent="-457200">
              <a:lnSpc>
                <a:spcPct val="90000"/>
              </a:lnSpc>
              <a:spcAft>
                <a:spcPts val="600"/>
              </a:spcAft>
              <a:buFont typeface="Arial" panose="020B0604020202020204" pitchFamily="34" charset="0"/>
              <a:buChar char="•"/>
            </a:pPr>
            <a:endParaRPr lang="en-US" sz="1500" dirty="0"/>
          </a:p>
        </p:txBody>
      </p:sp>
      <p:pic>
        <p:nvPicPr>
          <p:cNvPr id="4" name="Picture 3">
            <a:extLst>
              <a:ext uri="{FF2B5EF4-FFF2-40B4-BE49-F238E27FC236}">
                <a16:creationId xmlns:a16="http://schemas.microsoft.com/office/drawing/2014/main" id="{737F03E4-DF48-4581-9E51-6D824BA2C858}"/>
              </a:ext>
            </a:extLst>
          </p:cNvPr>
          <p:cNvPicPr>
            <a:picLocks noChangeAspect="1"/>
          </p:cNvPicPr>
          <p:nvPr/>
        </p:nvPicPr>
        <p:blipFill rotWithShape="1">
          <a:blip r:embed="rId3">
            <a:alphaModFix/>
          </a:blip>
          <a:srcRect l="26890" r="26350" b="5"/>
          <a:stretch/>
        </p:blipFill>
        <p:spPr>
          <a:xfrm>
            <a:off x="6773057" y="2474254"/>
            <a:ext cx="143442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5" name="TextBox 4">
            <a:extLst>
              <a:ext uri="{FF2B5EF4-FFF2-40B4-BE49-F238E27FC236}">
                <a16:creationId xmlns:a16="http://schemas.microsoft.com/office/drawing/2014/main" id="{04C8CBC5-DAB4-47A7-9D0B-B80F19942B2E}"/>
              </a:ext>
            </a:extLst>
          </p:cNvPr>
          <p:cNvSpPr txBox="1"/>
          <p:nvPr/>
        </p:nvSpPr>
        <p:spPr>
          <a:xfrm>
            <a:off x="685800" y="5867399"/>
            <a:ext cx="5257800" cy="646331"/>
          </a:xfrm>
          <a:prstGeom prst="rect">
            <a:avLst/>
          </a:prstGeom>
          <a:noFill/>
        </p:spPr>
        <p:txBody>
          <a:bodyPr wrap="square" rtlCol="0">
            <a:spAutoFit/>
          </a:bodyPr>
          <a:lstStyle/>
          <a:p>
            <a:r>
              <a:rPr lang="en-US" dirty="0"/>
              <a:t>KFF COVID-19 Vaccine Monitor: December 2020</a:t>
            </a:r>
          </a:p>
          <a:p>
            <a:r>
              <a:rPr lang="en-US" dirty="0"/>
              <a:t>Published: Dec 15, 2020</a:t>
            </a:r>
          </a:p>
        </p:txBody>
      </p:sp>
      <p:sp>
        <p:nvSpPr>
          <p:cNvPr id="7" name="Title 6">
            <a:extLst>
              <a:ext uri="{FF2B5EF4-FFF2-40B4-BE49-F238E27FC236}">
                <a16:creationId xmlns:a16="http://schemas.microsoft.com/office/drawing/2014/main" id="{B8268B4E-DFCF-4791-BF81-5E692DED88A1}"/>
              </a:ext>
            </a:extLst>
          </p:cNvPr>
          <p:cNvSpPr>
            <a:spLocks noGrp="1"/>
          </p:cNvSpPr>
          <p:nvPr>
            <p:ph type="title"/>
          </p:nvPr>
        </p:nvSpPr>
        <p:spPr>
          <a:xfrm>
            <a:off x="670560" y="457200"/>
            <a:ext cx="6200139" cy="430887"/>
          </a:xfrm>
        </p:spPr>
        <p:txBody>
          <a:bodyPr/>
          <a:lstStyle/>
          <a:p>
            <a:r>
              <a:rPr lang="en-US" dirty="0">
                <a:solidFill>
                  <a:schemeClr val="tx1"/>
                </a:solidFill>
              </a:rPr>
              <a:t>WHAT IMPACTS VACCINE CONFIDENCE?</a:t>
            </a:r>
          </a:p>
        </p:txBody>
      </p:sp>
    </p:spTree>
    <p:extLst>
      <p:ext uri="{BB962C8B-B14F-4D97-AF65-F5344CB8AC3E}">
        <p14:creationId xmlns:p14="http://schemas.microsoft.com/office/powerpoint/2010/main" val="21103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656171-CF82-48FE-9E5E-99DF3F3D36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988" y="1447800"/>
            <a:ext cx="8458200" cy="4757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2E7F3C-AA71-4004-85F7-A1AE54041F55}"/>
              </a:ext>
            </a:extLst>
          </p:cNvPr>
          <p:cNvSpPr txBox="1"/>
          <p:nvPr/>
        </p:nvSpPr>
        <p:spPr>
          <a:xfrm>
            <a:off x="1143000" y="457200"/>
            <a:ext cx="6400800" cy="584775"/>
          </a:xfrm>
          <a:prstGeom prst="rect">
            <a:avLst/>
          </a:prstGeom>
          <a:noFill/>
        </p:spPr>
        <p:txBody>
          <a:bodyPr wrap="square" rtlCol="0">
            <a:spAutoFit/>
          </a:bodyPr>
          <a:lstStyle/>
          <a:p>
            <a:pPr algn="ctr"/>
            <a:r>
              <a:rPr lang="en-US" sz="3200" b="1" dirty="0">
                <a:solidFill>
                  <a:schemeClr val="bg1"/>
                </a:solidFill>
              </a:rPr>
              <a:t>THE GOOD NEWS</a:t>
            </a:r>
          </a:p>
        </p:txBody>
      </p:sp>
    </p:spTree>
    <p:extLst>
      <p:ext uri="{BB962C8B-B14F-4D97-AF65-F5344CB8AC3E}">
        <p14:creationId xmlns:p14="http://schemas.microsoft.com/office/powerpoint/2010/main" val="2331743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p:nvPr/>
        </p:nvSpPr>
        <p:spPr>
          <a:xfrm rot="2700000">
            <a:off x="62087" y="-182376"/>
            <a:ext cx="1818655" cy="2708393"/>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0" name="Google Shape;130;p4"/>
          <p:cNvSpPr/>
          <p:nvPr/>
        </p:nvSpPr>
        <p:spPr>
          <a:xfrm rot="2700000">
            <a:off x="1178251" y="603314"/>
            <a:ext cx="1226966" cy="1226966"/>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1" name="Google Shape;131;p4"/>
          <p:cNvSpPr/>
          <p:nvPr/>
        </p:nvSpPr>
        <p:spPr>
          <a:xfrm rot="2700000">
            <a:off x="7220989" y="852309"/>
            <a:ext cx="3044545" cy="1911083"/>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2" name="Google Shape;132;p4"/>
          <p:cNvSpPr/>
          <p:nvPr/>
        </p:nvSpPr>
        <p:spPr>
          <a:xfrm rot="2700000">
            <a:off x="7697193" y="1956585"/>
            <a:ext cx="889281" cy="889281"/>
          </a:xfrm>
          <a:prstGeom prst="rect">
            <a:avLst/>
          </a:pr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3" name="Google Shape;133;p4"/>
          <p:cNvSpPr/>
          <p:nvPr/>
        </p:nvSpPr>
        <p:spPr>
          <a:xfrm rot="2700000">
            <a:off x="-22167" y="4756307"/>
            <a:ext cx="1833680" cy="1774587"/>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4" name="Google Shape;134;p4"/>
          <p:cNvSpPr/>
          <p:nvPr/>
        </p:nvSpPr>
        <p:spPr>
          <a:xfrm rot="2700000">
            <a:off x="1327341" y="4937170"/>
            <a:ext cx="696350" cy="696350"/>
          </a:xfrm>
          <a:prstGeom prst="rect">
            <a:avLst/>
          </a:prstGeom>
          <a:solidFill>
            <a:schemeClr val="accent1">
              <a:alpha val="29411"/>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5" name="Google Shape;135;p4"/>
          <p:cNvSpPr/>
          <p:nvPr/>
        </p:nvSpPr>
        <p:spPr>
          <a:xfrm rot="2700000">
            <a:off x="2550984" y="1407984"/>
            <a:ext cx="4042034" cy="4042034"/>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6" name="Google Shape;136;p4"/>
          <p:cNvSpPr/>
          <p:nvPr/>
        </p:nvSpPr>
        <p:spPr>
          <a:xfrm rot="2700000">
            <a:off x="2025213" y="882213"/>
            <a:ext cx="5093576" cy="5093576"/>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000000"/>
              </a:solidFill>
              <a:latin typeface="Calibri"/>
              <a:ea typeface="Calibri"/>
              <a:cs typeface="Calibri"/>
              <a:sym typeface="Calibri"/>
            </a:endParaRPr>
          </a:p>
        </p:txBody>
      </p:sp>
      <p:sp>
        <p:nvSpPr>
          <p:cNvPr id="137" name="Google Shape;137;p4"/>
          <p:cNvSpPr txBox="1">
            <a:spLocks noGrp="1"/>
          </p:cNvSpPr>
          <p:nvPr>
            <p:ph type="title"/>
          </p:nvPr>
        </p:nvSpPr>
        <p:spPr>
          <a:xfrm>
            <a:off x="2403482" y="2622481"/>
            <a:ext cx="4337037" cy="1613039"/>
          </a:xfrm>
          <a:prstGeom prst="rect">
            <a:avLst/>
          </a:prstGeom>
          <a:noFill/>
          <a:ln>
            <a:noFill/>
          </a:ln>
        </p:spPr>
        <p:txBody>
          <a:bodyPr spcFirstLastPara="1" wrap="square" lIns="68569" tIns="34275" rIns="68569" bIns="34275" anchor="ctr" anchorCtr="0">
            <a:normAutofit fontScale="90000"/>
          </a:bodyPr>
          <a:lstStyle/>
          <a:p>
            <a:pPr algn="ctr" rtl="0">
              <a:lnSpc>
                <a:spcPct val="90000"/>
              </a:lnSpc>
              <a:buClr>
                <a:srgbClr val="080808"/>
              </a:buClr>
              <a:buSzPts val="4000"/>
            </a:pPr>
            <a:r>
              <a:rPr lang="en-US" sz="3000" b="1" dirty="0">
                <a:solidFill>
                  <a:schemeClr val="accent1">
                    <a:lumMod val="75000"/>
                  </a:schemeClr>
                </a:solidFill>
                <a:ea typeface="Calibri"/>
                <a:sym typeface="Calibri"/>
              </a:rPr>
              <a:t>Part 4: </a:t>
            </a:r>
            <a:br>
              <a:rPr lang="en-US" sz="3000" b="1" dirty="0">
                <a:solidFill>
                  <a:srgbClr val="080808"/>
                </a:solidFill>
                <a:ea typeface="Calibri"/>
                <a:sym typeface="Calibri"/>
              </a:rPr>
            </a:br>
            <a:br>
              <a:rPr lang="en-US" sz="3000" b="1" dirty="0">
                <a:solidFill>
                  <a:srgbClr val="080808"/>
                </a:solidFill>
                <a:ea typeface="Calibri"/>
                <a:sym typeface="Calibri"/>
              </a:rPr>
            </a:br>
            <a:r>
              <a:rPr lang="en-US" sz="3000" b="1" dirty="0">
                <a:solidFill>
                  <a:schemeClr val="accent1">
                    <a:lumMod val="75000"/>
                  </a:schemeClr>
                </a:solidFill>
                <a:ea typeface="Calibri"/>
                <a:sym typeface="Calibri"/>
              </a:rPr>
              <a:t>Building Vaccine Confidence with Motivational Interviewing</a:t>
            </a:r>
            <a:endParaRPr dirty="0">
              <a:solidFill>
                <a:schemeClr val="accent1">
                  <a:lumMod val="75000"/>
                </a:schemeClr>
              </a:solidFill>
            </a:endParaRPr>
          </a:p>
        </p:txBody>
      </p:sp>
      <p:sp>
        <p:nvSpPr>
          <p:cNvPr id="138" name="Google Shape;138;p4"/>
          <p:cNvSpPr/>
          <p:nvPr/>
        </p:nvSpPr>
        <p:spPr>
          <a:xfrm rot="2700000">
            <a:off x="7222367" y="4950444"/>
            <a:ext cx="1673846" cy="1926608"/>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139" name="Google Shape;139;p4"/>
          <p:cNvSpPr/>
          <p:nvPr/>
        </p:nvSpPr>
        <p:spPr>
          <a:xfrm rot="2700000">
            <a:off x="7290045" y="4789909"/>
            <a:ext cx="719989" cy="719989"/>
          </a:xfrm>
          <a:prstGeom prst="rect">
            <a:avLst/>
          </a:prstGeom>
          <a:solidFill>
            <a:schemeClr val="accent4">
              <a:alpha val="4000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A8DA19B-E7C5-0B43-87ED-014FD78971F9}"/>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algn="r"/>
            <a:fld id="{00000000-1234-1234-1234-123412341234}" type="slidenum">
              <a:rPr lang="en-US" smtClean="0"/>
              <a:pPr algn="r"/>
              <a:t>27</a:t>
            </a:fld>
            <a:endParaRPr lang="en-US" dirty="0"/>
          </a:p>
        </p:txBody>
      </p:sp>
    </p:spTree>
    <p:extLst>
      <p:ext uri="{BB962C8B-B14F-4D97-AF65-F5344CB8AC3E}">
        <p14:creationId xmlns:p14="http://schemas.microsoft.com/office/powerpoint/2010/main" val="2231858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5EC57E-53BD-4324-9A17-2B2D384004A1}"/>
              </a:ext>
            </a:extLst>
          </p:cNvPr>
          <p:cNvSpPr>
            <a:spLocks noGrp="1"/>
          </p:cNvSpPr>
          <p:nvPr>
            <p:ph type="title"/>
          </p:nvPr>
        </p:nvSpPr>
        <p:spPr>
          <a:xfrm>
            <a:off x="3901965" y="4665605"/>
            <a:ext cx="5165835" cy="1292433"/>
          </a:xfrm>
        </p:spPr>
        <p:txBody>
          <a:bodyPr vert="horz" lIns="91440" tIns="45720" rIns="91440" bIns="45720" rtlCol="0" anchor="ctr">
            <a:normAutofit/>
          </a:bodyPr>
          <a:lstStyle/>
          <a:p>
            <a:pPr algn="l" rtl="0">
              <a:lnSpc>
                <a:spcPct val="90000"/>
              </a:lnSpc>
              <a:spcBef>
                <a:spcPct val="0"/>
              </a:spcBef>
            </a:pPr>
            <a:r>
              <a:rPr lang="en-US" sz="4200" kern="1200" dirty="0">
                <a:solidFill>
                  <a:schemeClr val="tx1"/>
                </a:solidFill>
                <a:latin typeface="+mj-lt"/>
                <a:ea typeface="+mj-ea"/>
                <a:cs typeface="+mj-cs"/>
              </a:rPr>
              <a:t>WE GOT VACCINATED!</a:t>
            </a:r>
          </a:p>
        </p:txBody>
      </p:sp>
      <p:pic>
        <p:nvPicPr>
          <p:cNvPr id="6" name="Picture 5" descr="A picture containing text, indoor&#10;&#10;Description automatically generated">
            <a:extLst>
              <a:ext uri="{FF2B5EF4-FFF2-40B4-BE49-F238E27FC236}">
                <a16:creationId xmlns:a16="http://schemas.microsoft.com/office/drawing/2014/main" id="{EDA53983-4C95-4D53-AC2C-E440E4DA936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5400000">
            <a:off x="-361605" y="361606"/>
            <a:ext cx="4359438" cy="3636228"/>
          </a:xfrm>
          <a:prstGeom prst="rect">
            <a:avLst/>
          </a:prstGeom>
          <a:effectLst>
            <a:softEdge rad="165100"/>
          </a:effectLst>
        </p:spPr>
      </p:pic>
      <p:pic>
        <p:nvPicPr>
          <p:cNvPr id="4" name="Picture 3">
            <a:extLst>
              <a:ext uri="{FF2B5EF4-FFF2-40B4-BE49-F238E27FC236}">
                <a16:creationId xmlns:a16="http://schemas.microsoft.com/office/drawing/2014/main" id="{012B36EB-1634-4575-A2DE-A640FE7B29D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729037" y="-1"/>
            <a:ext cx="5412677" cy="4359440"/>
          </a:xfrm>
          <a:prstGeom prst="rect">
            <a:avLst/>
          </a:prstGeom>
          <a:effectLst>
            <a:softEdge rad="241300"/>
          </a:effectLst>
        </p:spPr>
      </p:pic>
      <p:pic>
        <p:nvPicPr>
          <p:cNvPr id="3" name="Picture 2">
            <a:extLst>
              <a:ext uri="{FF2B5EF4-FFF2-40B4-BE49-F238E27FC236}">
                <a16:creationId xmlns:a16="http://schemas.microsoft.com/office/drawing/2014/main" id="{08A76D95-6BD4-443E-A73B-02C222397E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933" y="4329806"/>
            <a:ext cx="3636208" cy="2385390"/>
          </a:xfrm>
          <a:prstGeom prst="rect">
            <a:avLst/>
          </a:prstGeom>
          <a:effectLst>
            <a:softEdge rad="203200"/>
          </a:effectLst>
        </p:spPr>
      </p:pic>
    </p:spTree>
    <p:extLst>
      <p:ext uri="{BB962C8B-B14F-4D97-AF65-F5344CB8AC3E}">
        <p14:creationId xmlns:p14="http://schemas.microsoft.com/office/powerpoint/2010/main" val="331678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47937-3CA7-47B3-8E63-637950FCFECA}"/>
              </a:ext>
            </a:extLst>
          </p:cNvPr>
          <p:cNvPicPr>
            <a:picLocks noChangeAspect="1"/>
          </p:cNvPicPr>
          <p:nvPr/>
        </p:nvPicPr>
        <p:blipFill>
          <a:blip r:embed="rId3"/>
          <a:stretch>
            <a:fillRect/>
          </a:stretch>
        </p:blipFill>
        <p:spPr>
          <a:xfrm>
            <a:off x="4657949" y="914400"/>
            <a:ext cx="4284393" cy="3400425"/>
          </a:xfrm>
          <a:prstGeom prst="rect">
            <a:avLst/>
          </a:prstGeom>
        </p:spPr>
      </p:pic>
      <p:sp>
        <p:nvSpPr>
          <p:cNvPr id="6" name="TextBox 5">
            <a:extLst>
              <a:ext uri="{FF2B5EF4-FFF2-40B4-BE49-F238E27FC236}">
                <a16:creationId xmlns:a16="http://schemas.microsoft.com/office/drawing/2014/main" id="{9B08AF2F-935B-4977-B448-229B9879A97F}"/>
              </a:ext>
            </a:extLst>
          </p:cNvPr>
          <p:cNvSpPr txBox="1"/>
          <p:nvPr/>
        </p:nvSpPr>
        <p:spPr>
          <a:xfrm>
            <a:off x="5867400" y="5181600"/>
            <a:ext cx="2971800" cy="677108"/>
          </a:xfrm>
          <a:prstGeom prst="rect">
            <a:avLst/>
          </a:prstGeom>
          <a:noFill/>
        </p:spPr>
        <p:txBody>
          <a:bodyPr wrap="square">
            <a:spAutoFit/>
          </a:bodyPr>
          <a:lstStyle/>
          <a:p>
            <a:r>
              <a:rPr lang="en-US" sz="2400" dirty="0"/>
              <a:t>Stages of Change</a:t>
            </a:r>
            <a:br>
              <a:rPr lang="en-US" sz="2400" dirty="0"/>
            </a:br>
            <a:r>
              <a:rPr lang="en-US" sz="1400" dirty="0"/>
              <a:t>(Prochaska &amp; DiClemente)</a:t>
            </a:r>
          </a:p>
        </p:txBody>
      </p:sp>
      <p:sp>
        <p:nvSpPr>
          <p:cNvPr id="8" name="TextBox 7">
            <a:extLst>
              <a:ext uri="{FF2B5EF4-FFF2-40B4-BE49-F238E27FC236}">
                <a16:creationId xmlns:a16="http://schemas.microsoft.com/office/drawing/2014/main" id="{F47C4886-94E7-4ED1-B548-6A2AF88BE9CB}"/>
              </a:ext>
            </a:extLst>
          </p:cNvPr>
          <p:cNvSpPr txBox="1"/>
          <p:nvPr/>
        </p:nvSpPr>
        <p:spPr>
          <a:xfrm>
            <a:off x="201658" y="797510"/>
            <a:ext cx="4572000" cy="5262979"/>
          </a:xfrm>
          <a:prstGeom prst="rect">
            <a:avLst/>
          </a:prstGeom>
          <a:noFill/>
        </p:spPr>
        <p:txBody>
          <a:bodyPr wrap="square">
            <a:spAutoFit/>
          </a:bodyPr>
          <a:lstStyle/>
          <a:p>
            <a:pPr marL="342900" indent="-342900">
              <a:buFont typeface="Arial" panose="020B0604020202020204" pitchFamily="34" charset="0"/>
              <a:buChar char="•"/>
            </a:pPr>
            <a:r>
              <a:rPr lang="en-US" sz="2400" dirty="0"/>
              <a:t>Precontemplation: What’s the big deal about the vaccine?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Contemplation: Aware of the vaccine, but not quite ready…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Preparation: Plan to sign up for vaccine in next month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Action: Signs up and receives 1st vaccine</a:t>
            </a:r>
          </a:p>
          <a:p>
            <a:endParaRPr lang="en-US" sz="2400" dirty="0"/>
          </a:p>
          <a:p>
            <a:pPr marL="342900" indent="-342900">
              <a:buFont typeface="Arial" panose="020B0604020202020204" pitchFamily="34" charset="0"/>
              <a:buChar char="•"/>
            </a:pPr>
            <a:r>
              <a:rPr lang="en-US" sz="2400" dirty="0"/>
              <a:t>Maintenance:  Goes back for 2</a:t>
            </a:r>
            <a:r>
              <a:rPr lang="en-US" sz="2400" baseline="30000" dirty="0"/>
              <a:t>nd</a:t>
            </a:r>
            <a:r>
              <a:rPr lang="en-US" sz="2400" dirty="0"/>
              <a:t> vaccine</a:t>
            </a:r>
          </a:p>
        </p:txBody>
      </p:sp>
    </p:spTree>
    <p:extLst>
      <p:ext uri="{BB962C8B-B14F-4D97-AF65-F5344CB8AC3E}">
        <p14:creationId xmlns:p14="http://schemas.microsoft.com/office/powerpoint/2010/main" val="280514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4"/>
          <p:cNvSpPr/>
          <p:nvPr/>
        </p:nvSpPr>
        <p:spPr>
          <a:xfrm rot="2700000">
            <a:off x="62087" y="-182376"/>
            <a:ext cx="1818655" cy="2708393"/>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0" name="Google Shape;130;p4"/>
          <p:cNvSpPr/>
          <p:nvPr/>
        </p:nvSpPr>
        <p:spPr>
          <a:xfrm rot="2700000">
            <a:off x="1178251" y="603314"/>
            <a:ext cx="1226966" cy="1226966"/>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1" name="Google Shape;131;p4"/>
          <p:cNvSpPr/>
          <p:nvPr/>
        </p:nvSpPr>
        <p:spPr>
          <a:xfrm rot="2700000">
            <a:off x="7220989" y="852309"/>
            <a:ext cx="3044545" cy="1911083"/>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2" name="Google Shape;132;p4"/>
          <p:cNvSpPr/>
          <p:nvPr/>
        </p:nvSpPr>
        <p:spPr>
          <a:xfrm rot="2700000">
            <a:off x="7697193" y="1956585"/>
            <a:ext cx="889281" cy="889281"/>
          </a:xfrm>
          <a:prstGeom prst="rect">
            <a:avLst/>
          </a:pr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3" name="Google Shape;133;p4"/>
          <p:cNvSpPr/>
          <p:nvPr/>
        </p:nvSpPr>
        <p:spPr>
          <a:xfrm rot="2700000">
            <a:off x="-22167" y="4756307"/>
            <a:ext cx="1833680" cy="1774587"/>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4" name="Google Shape;134;p4"/>
          <p:cNvSpPr/>
          <p:nvPr/>
        </p:nvSpPr>
        <p:spPr>
          <a:xfrm rot="2700000">
            <a:off x="1327341" y="4937170"/>
            <a:ext cx="696350" cy="696350"/>
          </a:xfrm>
          <a:prstGeom prst="rect">
            <a:avLst/>
          </a:prstGeom>
          <a:solidFill>
            <a:schemeClr val="accent1">
              <a:alpha val="29411"/>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5" name="Google Shape;135;p4"/>
          <p:cNvSpPr/>
          <p:nvPr/>
        </p:nvSpPr>
        <p:spPr>
          <a:xfrm rot="2700000">
            <a:off x="2550984" y="1407984"/>
            <a:ext cx="4042034" cy="4042034"/>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6" name="Google Shape;136;p4"/>
          <p:cNvSpPr/>
          <p:nvPr/>
        </p:nvSpPr>
        <p:spPr>
          <a:xfrm rot="2700000">
            <a:off x="2025213" y="882213"/>
            <a:ext cx="5093576" cy="5093576"/>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37" name="Google Shape;137;p4"/>
          <p:cNvSpPr txBox="1">
            <a:spLocks noGrp="1"/>
          </p:cNvSpPr>
          <p:nvPr>
            <p:ph type="title"/>
          </p:nvPr>
        </p:nvSpPr>
        <p:spPr>
          <a:xfrm>
            <a:off x="2403482" y="2622481"/>
            <a:ext cx="4337037" cy="1492319"/>
          </a:xfrm>
          <a:prstGeom prst="rect">
            <a:avLst/>
          </a:prstGeom>
          <a:noFill/>
          <a:ln>
            <a:noFill/>
          </a:ln>
        </p:spPr>
        <p:txBody>
          <a:bodyPr spcFirstLastPara="1" wrap="square" lIns="68569" tIns="34275" rIns="68569" bIns="34275" anchor="ctr" anchorCtr="0">
            <a:normAutofit fontScale="90000"/>
          </a:bodyPr>
          <a:lstStyle/>
          <a:p>
            <a:pPr algn="ctr" rtl="0">
              <a:lnSpc>
                <a:spcPct val="90000"/>
              </a:lnSpc>
              <a:buClr>
                <a:srgbClr val="080808"/>
              </a:buClr>
              <a:buSzPts val="4000"/>
            </a:pPr>
            <a:r>
              <a:rPr lang="en-US" sz="3000" b="1" dirty="0">
                <a:solidFill>
                  <a:schemeClr val="accent1"/>
                </a:solidFill>
                <a:ea typeface="Calibri"/>
                <a:sym typeface="Calibri"/>
              </a:rPr>
              <a:t>Part 1: </a:t>
            </a:r>
            <a:br>
              <a:rPr lang="en-US" sz="3000" b="1" dirty="0">
                <a:solidFill>
                  <a:schemeClr val="accent1"/>
                </a:solidFill>
                <a:ea typeface="Calibri"/>
                <a:sym typeface="Calibri"/>
              </a:rPr>
            </a:br>
            <a:br>
              <a:rPr lang="en-US" sz="3000" b="1" dirty="0">
                <a:solidFill>
                  <a:schemeClr val="accent1"/>
                </a:solidFill>
                <a:ea typeface="Calibri"/>
                <a:sym typeface="Calibri"/>
              </a:rPr>
            </a:br>
            <a:r>
              <a:rPr lang="en-US" sz="3000" b="1" dirty="0">
                <a:solidFill>
                  <a:schemeClr val="accent1"/>
                </a:solidFill>
                <a:ea typeface="Calibri"/>
                <a:sym typeface="Calibri"/>
              </a:rPr>
              <a:t>Understanding the COVID-  19 Vaccines</a:t>
            </a:r>
            <a:br>
              <a:rPr lang="en-US" sz="3000" b="1" dirty="0">
                <a:solidFill>
                  <a:schemeClr val="accent1"/>
                </a:solidFill>
                <a:ea typeface="Calibri"/>
                <a:sym typeface="Calibri"/>
              </a:rPr>
            </a:br>
            <a:br>
              <a:rPr lang="en-US" sz="3000" b="1" dirty="0">
                <a:solidFill>
                  <a:schemeClr val="accent1"/>
                </a:solidFill>
                <a:ea typeface="Calibri"/>
                <a:sym typeface="Calibri"/>
              </a:rPr>
            </a:br>
            <a:endParaRPr b="1" dirty="0">
              <a:solidFill>
                <a:schemeClr val="accent1"/>
              </a:solidFill>
            </a:endParaRPr>
          </a:p>
        </p:txBody>
      </p:sp>
      <p:sp>
        <p:nvSpPr>
          <p:cNvPr id="138" name="Google Shape;138;p4"/>
          <p:cNvSpPr/>
          <p:nvPr/>
        </p:nvSpPr>
        <p:spPr>
          <a:xfrm rot="2700000">
            <a:off x="7222367" y="4950444"/>
            <a:ext cx="1673846" cy="1926608"/>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39" name="Google Shape;139;p4"/>
          <p:cNvSpPr/>
          <p:nvPr/>
        </p:nvSpPr>
        <p:spPr>
          <a:xfrm rot="2700000">
            <a:off x="7290045" y="4789909"/>
            <a:ext cx="719989" cy="719989"/>
          </a:xfrm>
          <a:prstGeom prst="rect">
            <a:avLst/>
          </a:prstGeom>
          <a:solidFill>
            <a:schemeClr val="accent4">
              <a:alpha val="40000"/>
            </a:schemeClr>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Tx/>
              <a:buNone/>
              <a:tabLst/>
              <a:defRPr/>
            </a:pPr>
            <a:endParaRPr kumimoji="0" sz="135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A8DA19B-E7C5-0B43-87ED-014FD78971F9}"/>
              </a:ext>
            </a:extLst>
          </p:cNvPr>
          <p:cNvSpPr>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200" b="0" i="0" u="none" strike="noStrike" kern="1200" cap="none" spc="0" normalizeH="0" baseline="0" noProof="0" dirty="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96116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589856"/>
            <a:ext cx="5660136" cy="886968"/>
          </a:xfrm>
        </p:spPr>
        <p:txBody>
          <a:bodyPr>
            <a:normAutofit/>
          </a:bodyPr>
          <a:lstStyle/>
          <a:p>
            <a:r>
              <a:rPr lang="en-US" dirty="0"/>
              <a:t>How Do You Increase Someone’s Confidence in the Vaccines?</a:t>
            </a:r>
          </a:p>
        </p:txBody>
      </p:sp>
      <p:sp>
        <p:nvSpPr>
          <p:cNvPr id="8" name="Content Placeholder 7"/>
          <p:cNvSpPr>
            <a:spLocks noGrp="1"/>
          </p:cNvSpPr>
          <p:nvPr>
            <p:ph sz="half" idx="4294967295"/>
          </p:nvPr>
        </p:nvSpPr>
        <p:spPr>
          <a:xfrm>
            <a:off x="0" y="1600200"/>
            <a:ext cx="3703638" cy="4525963"/>
          </a:xfrm>
        </p:spPr>
        <p:txBody>
          <a:bodyPr>
            <a:normAutofit/>
          </a:bodyPr>
          <a:lstStyle/>
          <a:p>
            <a:pPr marL="0" indent="0">
              <a:buNone/>
            </a:pPr>
            <a:endParaRPr lang="en-US" sz="2800" dirty="0"/>
          </a:p>
          <a:p>
            <a:endParaRPr lang="en-US" sz="2800" dirty="0"/>
          </a:p>
        </p:txBody>
      </p:sp>
      <p:pic>
        <p:nvPicPr>
          <p:cNvPr id="2" name="Picture 1">
            <a:extLst>
              <a:ext uri="{FF2B5EF4-FFF2-40B4-BE49-F238E27FC236}">
                <a16:creationId xmlns:a16="http://schemas.microsoft.com/office/drawing/2014/main" id="{3DFF7952-5F57-4D00-8BBC-5CE0AE806C93}"/>
              </a:ext>
            </a:extLst>
          </p:cNvPr>
          <p:cNvPicPr>
            <a:picLocks noChangeAspect="1"/>
          </p:cNvPicPr>
          <p:nvPr/>
        </p:nvPicPr>
        <p:blipFill>
          <a:blip r:embed="rId3"/>
          <a:stretch>
            <a:fillRect/>
          </a:stretch>
        </p:blipFill>
        <p:spPr>
          <a:xfrm>
            <a:off x="990600" y="2057400"/>
            <a:ext cx="7010400" cy="3983182"/>
          </a:xfrm>
          <a:prstGeom prst="rect">
            <a:avLst/>
          </a:prstGeom>
        </p:spPr>
      </p:pic>
    </p:spTree>
    <p:extLst>
      <p:ext uri="{BB962C8B-B14F-4D97-AF65-F5344CB8AC3E}">
        <p14:creationId xmlns:p14="http://schemas.microsoft.com/office/powerpoint/2010/main" val="562911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B1994F-D36B-44BF-8816-B256E94E72D0}"/>
              </a:ext>
            </a:extLst>
          </p:cNvPr>
          <p:cNvPicPr>
            <a:picLocks noChangeAspect="1"/>
          </p:cNvPicPr>
          <p:nvPr/>
        </p:nvPicPr>
        <p:blipFill rotWithShape="1">
          <a:blip r:embed="rId3"/>
          <a:srcRect t="3072" r="-2" b="-2"/>
          <a:stretch/>
        </p:blipFill>
        <p:spPr>
          <a:xfrm>
            <a:off x="4159918" y="-1"/>
            <a:ext cx="4984081" cy="2391331"/>
          </a:xfrm>
          <a:prstGeom prst="rect">
            <a:avLst/>
          </a:prstGeom>
        </p:spPr>
      </p:pic>
      <p:pic>
        <p:nvPicPr>
          <p:cNvPr id="6" name="Picture 5">
            <a:extLst>
              <a:ext uri="{FF2B5EF4-FFF2-40B4-BE49-F238E27FC236}">
                <a16:creationId xmlns:a16="http://schemas.microsoft.com/office/drawing/2014/main" id="{24D11241-83C0-4198-A38D-AECDA4194948}"/>
              </a:ext>
            </a:extLst>
          </p:cNvPr>
          <p:cNvPicPr>
            <a:picLocks noChangeAspect="1"/>
          </p:cNvPicPr>
          <p:nvPr/>
        </p:nvPicPr>
        <p:blipFill rotWithShape="1">
          <a:blip r:embed="rId4"/>
          <a:srcRect l="12614" r="4128"/>
          <a:stretch/>
        </p:blipFill>
        <p:spPr>
          <a:xfrm>
            <a:off x="4159918" y="2391337"/>
            <a:ext cx="4984081" cy="4466657"/>
          </a:xfrm>
          <a:prstGeom prst="rect">
            <a:avLst/>
          </a:prstGeom>
        </p:spPr>
      </p:pic>
      <p:sp>
        <p:nvSpPr>
          <p:cNvPr id="3" name="Title 2">
            <a:extLst>
              <a:ext uri="{FF2B5EF4-FFF2-40B4-BE49-F238E27FC236}">
                <a16:creationId xmlns:a16="http://schemas.microsoft.com/office/drawing/2014/main" id="{2F45A6CF-3BC2-434D-9622-B01368A5FC91}"/>
              </a:ext>
            </a:extLst>
          </p:cNvPr>
          <p:cNvSpPr>
            <a:spLocks noGrp="1"/>
          </p:cNvSpPr>
          <p:nvPr>
            <p:ph type="title"/>
          </p:nvPr>
        </p:nvSpPr>
        <p:spPr>
          <a:xfrm>
            <a:off x="155939" y="0"/>
            <a:ext cx="3806461" cy="1466455"/>
          </a:xfrm>
        </p:spPr>
        <p:txBody>
          <a:bodyPr anchor="b">
            <a:normAutofit/>
          </a:bodyPr>
          <a:lstStyle/>
          <a:p>
            <a:pPr algn="ctr"/>
            <a:br>
              <a:rPr lang="en-US" dirty="0">
                <a:solidFill>
                  <a:schemeClr val="tx1"/>
                </a:solidFill>
              </a:rPr>
            </a:br>
            <a:r>
              <a:rPr lang="en-US" dirty="0">
                <a:solidFill>
                  <a:schemeClr val="tx1"/>
                </a:solidFill>
              </a:rPr>
              <a:t>   WHAT DOES</a:t>
            </a:r>
            <a:br>
              <a:rPr lang="en-US" dirty="0">
                <a:solidFill>
                  <a:schemeClr val="tx1"/>
                </a:solidFill>
              </a:rPr>
            </a:br>
            <a:r>
              <a:rPr lang="en-US" dirty="0">
                <a:solidFill>
                  <a:schemeClr val="tx1"/>
                </a:solidFill>
              </a:rPr>
              <a:t> NOT WORK</a:t>
            </a:r>
          </a:p>
        </p:txBody>
      </p:sp>
      <p:sp>
        <p:nvSpPr>
          <p:cNvPr id="4" name="Content Placeholder 3">
            <a:extLst>
              <a:ext uri="{FF2B5EF4-FFF2-40B4-BE49-F238E27FC236}">
                <a16:creationId xmlns:a16="http://schemas.microsoft.com/office/drawing/2014/main" id="{5DE073C0-7873-4D77-A607-AA7BE19B247E}"/>
              </a:ext>
            </a:extLst>
          </p:cNvPr>
          <p:cNvSpPr>
            <a:spLocks noGrp="1"/>
          </p:cNvSpPr>
          <p:nvPr>
            <p:ph idx="1"/>
          </p:nvPr>
        </p:nvSpPr>
        <p:spPr>
          <a:xfrm>
            <a:off x="228601" y="1828800"/>
            <a:ext cx="3657600" cy="4061117"/>
          </a:xfrm>
        </p:spPr>
        <p:txBody>
          <a:bodyPr>
            <a:normAutofit lnSpcReduction="10000"/>
          </a:bodyPr>
          <a:lstStyle/>
          <a:p>
            <a:r>
              <a:rPr lang="en-US" sz="3200" dirty="0">
                <a:solidFill>
                  <a:schemeClr val="tx1"/>
                </a:solidFill>
              </a:rPr>
              <a:t>Persuasion</a:t>
            </a:r>
          </a:p>
          <a:p>
            <a:endParaRPr lang="en-US" sz="3200" dirty="0">
              <a:solidFill>
                <a:schemeClr val="tx1"/>
              </a:solidFill>
            </a:endParaRPr>
          </a:p>
          <a:p>
            <a:r>
              <a:rPr lang="en-US" sz="3200" dirty="0">
                <a:solidFill>
                  <a:schemeClr val="tx1"/>
                </a:solidFill>
              </a:rPr>
              <a:t>Righting reflex</a:t>
            </a:r>
          </a:p>
          <a:p>
            <a:endParaRPr lang="en-US" sz="3200" dirty="0">
              <a:solidFill>
                <a:schemeClr val="tx1"/>
              </a:solidFill>
            </a:endParaRPr>
          </a:p>
          <a:p>
            <a:r>
              <a:rPr lang="en-US" sz="3200" dirty="0">
                <a:solidFill>
                  <a:schemeClr val="tx1"/>
                </a:solidFill>
              </a:rPr>
              <a:t>Not Rolling with Resistance</a:t>
            </a:r>
          </a:p>
          <a:p>
            <a:endParaRPr lang="en-US" sz="3200" dirty="0">
              <a:solidFill>
                <a:schemeClr val="tx1"/>
              </a:solidFill>
            </a:endParaRPr>
          </a:p>
          <a:p>
            <a:r>
              <a:rPr lang="en-US" sz="3200" dirty="0">
                <a:solidFill>
                  <a:schemeClr val="tx1"/>
                </a:solidFill>
              </a:rPr>
              <a:t>Not Respecting Ambivalence</a:t>
            </a:r>
          </a:p>
          <a:p>
            <a:endParaRPr lang="en-US" sz="3200" dirty="0">
              <a:solidFill>
                <a:schemeClr val="bg1"/>
              </a:solidFill>
            </a:endParaRPr>
          </a:p>
          <a:p>
            <a:pPr marL="0" indent="0">
              <a:buNone/>
            </a:pPr>
            <a:endParaRPr lang="en-US" sz="3200" dirty="0">
              <a:solidFill>
                <a:schemeClr val="bg1"/>
              </a:solidFill>
            </a:endParaRPr>
          </a:p>
          <a:p>
            <a:pPr marL="0" indent="0">
              <a:buNone/>
            </a:pPr>
            <a:endParaRPr lang="en-US" sz="1700" dirty="0">
              <a:solidFill>
                <a:schemeClr val="bg1"/>
              </a:solidFill>
            </a:endParaRPr>
          </a:p>
        </p:txBody>
      </p:sp>
      <p:sp>
        <p:nvSpPr>
          <p:cNvPr id="5" name="Multiplication Sign 4">
            <a:extLst>
              <a:ext uri="{FF2B5EF4-FFF2-40B4-BE49-F238E27FC236}">
                <a16:creationId xmlns:a16="http://schemas.microsoft.com/office/drawing/2014/main" id="{270F4746-2170-43CB-B26E-25EDB2BC15A5}"/>
              </a:ext>
            </a:extLst>
          </p:cNvPr>
          <p:cNvSpPr/>
          <p:nvPr/>
        </p:nvSpPr>
        <p:spPr>
          <a:xfrm>
            <a:off x="76200" y="76200"/>
            <a:ext cx="914400" cy="91916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17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36EF68-707E-451A-974B-E840096DFBA3}"/>
              </a:ext>
            </a:extLst>
          </p:cNvPr>
          <p:cNvPicPr>
            <a:picLocks noChangeAspect="1"/>
          </p:cNvPicPr>
          <p:nvPr/>
        </p:nvPicPr>
        <p:blipFill>
          <a:blip r:embed="rId3"/>
          <a:stretch>
            <a:fillRect/>
          </a:stretch>
        </p:blipFill>
        <p:spPr>
          <a:xfrm>
            <a:off x="482600" y="1312736"/>
            <a:ext cx="8178799" cy="4232527"/>
          </a:xfrm>
          <a:prstGeom prst="rect">
            <a:avLst/>
          </a:prstGeom>
        </p:spPr>
      </p:pic>
    </p:spTree>
    <p:extLst>
      <p:ext uri="{BB962C8B-B14F-4D97-AF65-F5344CB8AC3E}">
        <p14:creationId xmlns:p14="http://schemas.microsoft.com/office/powerpoint/2010/main" val="227628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8E61-7FE0-4ADA-92F5-7B4FE0BDED72}"/>
              </a:ext>
            </a:extLst>
          </p:cNvPr>
          <p:cNvSpPr>
            <a:spLocks noGrp="1"/>
          </p:cNvSpPr>
          <p:nvPr>
            <p:ph type="title"/>
          </p:nvPr>
        </p:nvSpPr>
        <p:spPr>
          <a:xfrm>
            <a:off x="521657" y="787666"/>
            <a:ext cx="3420438" cy="1128068"/>
          </a:xfrm>
        </p:spPr>
        <p:txBody>
          <a:bodyPr anchor="ctr">
            <a:normAutofit/>
          </a:bodyPr>
          <a:lstStyle/>
          <a:p>
            <a:pPr>
              <a:lnSpc>
                <a:spcPct val="90000"/>
              </a:lnSpc>
            </a:pPr>
            <a:r>
              <a:rPr lang="en-US" sz="3000" spc="-10" dirty="0">
                <a:solidFill>
                  <a:schemeClr val="tx1"/>
                </a:solidFill>
              </a:rPr>
              <a:t>What is </a:t>
            </a:r>
            <a:r>
              <a:rPr lang="en-US" sz="3000" spc="-5" dirty="0">
                <a:solidFill>
                  <a:schemeClr val="tx1"/>
                </a:solidFill>
              </a:rPr>
              <a:t> Moti</a:t>
            </a:r>
            <a:r>
              <a:rPr lang="en-US" sz="3000" spc="-60" dirty="0">
                <a:solidFill>
                  <a:schemeClr val="tx1"/>
                </a:solidFill>
              </a:rPr>
              <a:t>v</a:t>
            </a:r>
            <a:r>
              <a:rPr lang="en-US" sz="3000" spc="-40" dirty="0">
                <a:solidFill>
                  <a:schemeClr val="tx1"/>
                </a:solidFill>
              </a:rPr>
              <a:t>a</a:t>
            </a:r>
            <a:r>
              <a:rPr lang="en-US" sz="3000" spc="-5" dirty="0">
                <a:solidFill>
                  <a:schemeClr val="tx1"/>
                </a:solidFill>
              </a:rPr>
              <a:t>tional  </a:t>
            </a:r>
            <a:r>
              <a:rPr lang="en-US" sz="3000" spc="-10" dirty="0">
                <a:solidFill>
                  <a:schemeClr val="tx1"/>
                </a:solidFill>
              </a:rPr>
              <a:t>Interviewing </a:t>
            </a:r>
            <a:r>
              <a:rPr lang="en-US" sz="3000" spc="-755" dirty="0">
                <a:solidFill>
                  <a:schemeClr val="tx1"/>
                </a:solidFill>
              </a:rPr>
              <a:t> </a:t>
            </a:r>
            <a:r>
              <a:rPr lang="en-US" sz="3000" spc="-10" dirty="0">
                <a:solidFill>
                  <a:schemeClr val="tx1"/>
                </a:solidFill>
              </a:rPr>
              <a:t>(MI)?</a:t>
            </a:r>
            <a:endParaRPr lang="en-US" sz="3000" dirty="0">
              <a:solidFill>
                <a:schemeClr val="tx1"/>
              </a:solidFill>
            </a:endParaRPr>
          </a:p>
        </p:txBody>
      </p:sp>
      <p:sp>
        <p:nvSpPr>
          <p:cNvPr id="3" name="Text Placeholder 2">
            <a:extLst>
              <a:ext uri="{FF2B5EF4-FFF2-40B4-BE49-F238E27FC236}">
                <a16:creationId xmlns:a16="http://schemas.microsoft.com/office/drawing/2014/main" id="{B4324EA2-B112-4E56-A194-27286478054F}"/>
              </a:ext>
            </a:extLst>
          </p:cNvPr>
          <p:cNvSpPr>
            <a:spLocks noGrp="1"/>
          </p:cNvSpPr>
          <p:nvPr>
            <p:ph type="body" idx="1"/>
          </p:nvPr>
        </p:nvSpPr>
        <p:spPr>
          <a:xfrm>
            <a:off x="298717" y="2264665"/>
            <a:ext cx="4349482" cy="4417865"/>
          </a:xfrm>
        </p:spPr>
        <p:txBody>
          <a:bodyPr anchor="ctr">
            <a:normAutofit/>
          </a:bodyPr>
          <a:lstStyle/>
          <a:p>
            <a:pPr marL="457200" indent="-457200">
              <a:spcAft>
                <a:spcPts val="600"/>
              </a:spcAft>
              <a:buFont typeface="Arial" panose="020B0604020202020204" pitchFamily="34" charset="0"/>
              <a:buChar char="•"/>
            </a:pPr>
            <a:r>
              <a:rPr lang="en-US" sz="2800" b="0" i="0" dirty="0">
                <a:solidFill>
                  <a:schemeClr val="tx1"/>
                </a:solidFill>
              </a:rPr>
              <a:t>Collaborative, goal-oriented style of communication</a:t>
            </a:r>
          </a:p>
          <a:p>
            <a:pPr marL="457200" indent="-457200">
              <a:spcAft>
                <a:spcPts val="600"/>
              </a:spcAft>
              <a:buFont typeface="Arial" panose="020B0604020202020204" pitchFamily="34" charset="0"/>
              <a:buChar char="•"/>
            </a:pPr>
            <a:r>
              <a:rPr lang="en-US" sz="2800" b="0" i="0" dirty="0">
                <a:solidFill>
                  <a:schemeClr val="tx1"/>
                </a:solidFill>
              </a:rPr>
              <a:t>Designed to strengthen personal motivation </a:t>
            </a:r>
          </a:p>
          <a:p>
            <a:pPr marL="457200" indent="-457200">
              <a:spcAft>
                <a:spcPts val="600"/>
              </a:spcAft>
              <a:buFont typeface="Arial" panose="020B0604020202020204" pitchFamily="34" charset="0"/>
              <a:buChar char="•"/>
            </a:pPr>
            <a:r>
              <a:rPr lang="en-US" sz="2800" b="0" i="0" dirty="0">
                <a:solidFill>
                  <a:schemeClr val="tx1"/>
                </a:solidFill>
              </a:rPr>
              <a:t>An atmosphere of acceptance and compassion.</a:t>
            </a:r>
          </a:p>
        </p:txBody>
      </p:sp>
      <p:pic>
        <p:nvPicPr>
          <p:cNvPr id="4" name="Picture 3">
            <a:extLst>
              <a:ext uri="{FF2B5EF4-FFF2-40B4-BE49-F238E27FC236}">
                <a16:creationId xmlns:a16="http://schemas.microsoft.com/office/drawing/2014/main" id="{4563B2BB-7431-44B5-A7C4-5AE3F893077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347553" y="2118000"/>
            <a:ext cx="4315308" cy="3934967"/>
          </a:xfrm>
          <a:prstGeom prst="rect">
            <a:avLst/>
          </a:prstGeom>
        </p:spPr>
      </p:pic>
      <p:sp>
        <p:nvSpPr>
          <p:cNvPr id="56" name="TextBox 55">
            <a:extLst>
              <a:ext uri="{FF2B5EF4-FFF2-40B4-BE49-F238E27FC236}">
                <a16:creationId xmlns:a16="http://schemas.microsoft.com/office/drawing/2014/main" id="{51BDDF38-BD1F-4E60-8624-B2A2DF79CEB2}"/>
              </a:ext>
            </a:extLst>
          </p:cNvPr>
          <p:cNvSpPr txBox="1"/>
          <p:nvPr/>
        </p:nvSpPr>
        <p:spPr>
          <a:xfrm>
            <a:off x="4648200" y="6405531"/>
            <a:ext cx="4572000" cy="276999"/>
          </a:xfrm>
          <a:prstGeom prst="rect">
            <a:avLst/>
          </a:prstGeom>
          <a:noFill/>
        </p:spPr>
        <p:txBody>
          <a:bodyPr wrap="square">
            <a:spAutoFit/>
          </a:bodyPr>
          <a:lstStyle/>
          <a:p>
            <a:r>
              <a:rPr lang="sv-SE" sz="1200"/>
              <a:t>(Miller &amp; Rollnick, 2013)</a:t>
            </a:r>
            <a:endParaRPr lang="en-US" sz="1200" dirty="0"/>
          </a:p>
        </p:txBody>
      </p:sp>
    </p:spTree>
    <p:extLst>
      <p:ext uri="{BB962C8B-B14F-4D97-AF65-F5344CB8AC3E}">
        <p14:creationId xmlns:p14="http://schemas.microsoft.com/office/powerpoint/2010/main" val="27759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One in a crowd">
            <a:extLst>
              <a:ext uri="{FF2B5EF4-FFF2-40B4-BE49-F238E27FC236}">
                <a16:creationId xmlns:a16="http://schemas.microsoft.com/office/drawing/2014/main" id="{04114F46-9D05-45D6-953C-DFBA05ED8EFE}"/>
              </a:ext>
            </a:extLst>
          </p:cNvPr>
          <p:cNvPicPr>
            <a:picLocks noChangeAspect="1"/>
          </p:cNvPicPr>
          <p:nvPr/>
        </p:nvPicPr>
        <p:blipFill rotWithShape="1">
          <a:blip r:embed="rId3"/>
          <a:srcRect t="7639" r="-2" b="17960"/>
          <a:stretch/>
        </p:blipFill>
        <p:spPr>
          <a:xfrm>
            <a:off x="2107407" y="294079"/>
            <a:ext cx="4714875" cy="2630878"/>
          </a:xfrm>
          <a:prstGeom prst="rect">
            <a:avLst/>
          </a:prstGeom>
        </p:spPr>
      </p:pic>
      <p:sp>
        <p:nvSpPr>
          <p:cNvPr id="3" name="Text Placeholder 2">
            <a:extLst>
              <a:ext uri="{FF2B5EF4-FFF2-40B4-BE49-F238E27FC236}">
                <a16:creationId xmlns:a16="http://schemas.microsoft.com/office/drawing/2014/main" id="{48C2383D-56E7-4825-8938-2C35F40CCDC3}"/>
              </a:ext>
            </a:extLst>
          </p:cNvPr>
          <p:cNvSpPr>
            <a:spLocks noGrp="1"/>
          </p:cNvSpPr>
          <p:nvPr>
            <p:ph type="body" idx="1"/>
          </p:nvPr>
        </p:nvSpPr>
        <p:spPr>
          <a:xfrm>
            <a:off x="1364456" y="4845083"/>
            <a:ext cx="6429375" cy="1374741"/>
          </a:xfrm>
        </p:spPr>
        <p:txBody>
          <a:bodyPr anchor="ctr">
            <a:noAutofit/>
          </a:bodyPr>
          <a:lstStyle/>
          <a:p>
            <a:pPr algn="ctr">
              <a:spcAft>
                <a:spcPts val="600"/>
              </a:spcAft>
            </a:pPr>
            <a:r>
              <a:rPr lang="en-US" sz="3200" dirty="0"/>
              <a:t>Spirit of MI</a:t>
            </a:r>
          </a:p>
          <a:p>
            <a:pPr algn="ctr">
              <a:spcAft>
                <a:spcPts val="600"/>
              </a:spcAft>
            </a:pPr>
            <a:r>
              <a:rPr lang="en-US" sz="3200" dirty="0"/>
              <a:t>O.A.R.S.</a:t>
            </a:r>
          </a:p>
          <a:p>
            <a:pPr algn="ctr">
              <a:spcAft>
                <a:spcPts val="600"/>
              </a:spcAft>
            </a:pPr>
            <a:r>
              <a:rPr lang="en-US" sz="3200" dirty="0"/>
              <a:t>Elicit-Share-Elicit</a:t>
            </a:r>
          </a:p>
        </p:txBody>
      </p:sp>
    </p:spTree>
    <p:extLst>
      <p:ext uri="{BB962C8B-B14F-4D97-AF65-F5344CB8AC3E}">
        <p14:creationId xmlns:p14="http://schemas.microsoft.com/office/powerpoint/2010/main" val="221577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7064-8A67-4B60-8092-8097961302BF}"/>
              </a:ext>
            </a:extLst>
          </p:cNvPr>
          <p:cNvSpPr>
            <a:spLocks noGrp="1"/>
          </p:cNvSpPr>
          <p:nvPr>
            <p:ph type="title"/>
          </p:nvPr>
        </p:nvSpPr>
        <p:spPr>
          <a:xfrm>
            <a:off x="152400" y="172124"/>
            <a:ext cx="3863340" cy="1956841"/>
          </a:xfrm>
        </p:spPr>
        <p:txBody>
          <a:bodyPr vert="horz" lIns="91440" tIns="45720" rIns="91440" bIns="45720" rtlCol="0" anchor="b">
            <a:normAutofit/>
          </a:bodyPr>
          <a:lstStyle/>
          <a:p>
            <a:pPr algn="l" rtl="0">
              <a:lnSpc>
                <a:spcPct val="90000"/>
              </a:lnSpc>
              <a:spcBef>
                <a:spcPct val="0"/>
              </a:spcBef>
            </a:pPr>
            <a:r>
              <a:rPr lang="en-US" sz="4300" kern="1200" dirty="0">
                <a:solidFill>
                  <a:schemeClr val="tx1"/>
                </a:solidFill>
                <a:latin typeface="+mj-lt"/>
                <a:cs typeface="+mj-cs"/>
              </a:rPr>
              <a:t>The Spirit of MI</a:t>
            </a:r>
            <a:br>
              <a:rPr lang="en-US" sz="4300" kern="1200" dirty="0">
                <a:solidFill>
                  <a:schemeClr val="tx1"/>
                </a:solidFill>
                <a:latin typeface="+mj-lt"/>
                <a:cs typeface="+mj-cs"/>
              </a:rPr>
            </a:br>
            <a:endParaRPr lang="en-US" sz="4300" kern="1200" dirty="0">
              <a:solidFill>
                <a:schemeClr val="tx1"/>
              </a:solidFill>
              <a:latin typeface="+mj-lt"/>
              <a:cs typeface="+mj-cs"/>
            </a:endParaRPr>
          </a:p>
        </p:txBody>
      </p:sp>
      <p:sp>
        <p:nvSpPr>
          <p:cNvPr id="12" name="TextBox 11">
            <a:extLst>
              <a:ext uri="{FF2B5EF4-FFF2-40B4-BE49-F238E27FC236}">
                <a16:creationId xmlns:a16="http://schemas.microsoft.com/office/drawing/2014/main" id="{00311860-8B99-44C2-B91D-22291ED0F993}"/>
              </a:ext>
            </a:extLst>
          </p:cNvPr>
          <p:cNvSpPr txBox="1"/>
          <p:nvPr/>
        </p:nvSpPr>
        <p:spPr>
          <a:xfrm>
            <a:off x="352247" y="2971800"/>
            <a:ext cx="3182691" cy="3320668"/>
          </a:xfrm>
          <a:prstGeom prst="rect">
            <a:avLst/>
          </a:prstGeom>
        </p:spPr>
        <p:txBody>
          <a:bodyPr vert="horz" lIns="91440" tIns="45720" rIns="91440" bIns="45720" rtlCol="0">
            <a:normAutofit/>
          </a:bodyPr>
          <a:lstStyle/>
          <a:p>
            <a:pPr>
              <a:lnSpc>
                <a:spcPct val="90000"/>
              </a:lnSpc>
              <a:spcAft>
                <a:spcPts val="600"/>
              </a:spcAft>
            </a:pPr>
            <a:endParaRPr lang="en-US" sz="2000" dirty="0">
              <a:solidFill>
                <a:srgbClr val="C00000"/>
              </a:solidFill>
            </a:endParaRPr>
          </a:p>
        </p:txBody>
      </p:sp>
      <p:pic>
        <p:nvPicPr>
          <p:cNvPr id="8" name="Picture 7">
            <a:extLst>
              <a:ext uri="{FF2B5EF4-FFF2-40B4-BE49-F238E27FC236}">
                <a16:creationId xmlns:a16="http://schemas.microsoft.com/office/drawing/2014/main" id="{84B2B09C-09BC-4024-91B3-40DCECAEEB8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3966080" y="-7620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C178704B-682B-4FEA-A14B-47F1A21551AC}"/>
              </a:ext>
            </a:extLst>
          </p:cNvPr>
          <p:cNvSpPr txBox="1"/>
          <p:nvPr/>
        </p:nvSpPr>
        <p:spPr>
          <a:xfrm>
            <a:off x="228600" y="2209800"/>
            <a:ext cx="3863340"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Autonomy (vs. Authority)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Collaboration (vs. Confrontation)</a:t>
            </a:r>
          </a:p>
          <a:p>
            <a:endParaRPr lang="en-US" sz="2800" dirty="0"/>
          </a:p>
          <a:p>
            <a:pPr marL="342900" indent="-342900">
              <a:buFont typeface="Arial" panose="020B0604020202020204" pitchFamily="34" charset="0"/>
              <a:buChar char="•"/>
            </a:pPr>
            <a:r>
              <a:rPr lang="en-US" sz="2800" dirty="0"/>
              <a:t>Evocation (vs. Education)</a:t>
            </a:r>
          </a:p>
        </p:txBody>
      </p:sp>
    </p:spTree>
    <p:extLst>
      <p:ext uri="{BB962C8B-B14F-4D97-AF65-F5344CB8AC3E}">
        <p14:creationId xmlns:p14="http://schemas.microsoft.com/office/powerpoint/2010/main" val="81321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E5F6-00E6-4949-98AD-45BCE0108670}"/>
              </a:ext>
            </a:extLst>
          </p:cNvPr>
          <p:cNvSpPr>
            <a:spLocks noGrp="1"/>
          </p:cNvSpPr>
          <p:nvPr>
            <p:ph type="title"/>
          </p:nvPr>
        </p:nvSpPr>
        <p:spPr>
          <a:xfrm>
            <a:off x="167544" y="2370576"/>
            <a:ext cx="3185822" cy="2541379"/>
          </a:xfrm>
        </p:spPr>
        <p:txBody>
          <a:bodyPr anchor="t">
            <a:normAutofit/>
          </a:bodyPr>
          <a:lstStyle/>
          <a:p>
            <a:r>
              <a:rPr lang="en-US" sz="4000" dirty="0">
                <a:solidFill>
                  <a:schemeClr val="tx1"/>
                </a:solidFill>
              </a:rPr>
              <a:t>How to Develop a Motivational Conversation</a:t>
            </a:r>
          </a:p>
        </p:txBody>
      </p:sp>
      <p:sp>
        <p:nvSpPr>
          <p:cNvPr id="3" name="Text Placeholder 2">
            <a:extLst>
              <a:ext uri="{FF2B5EF4-FFF2-40B4-BE49-F238E27FC236}">
                <a16:creationId xmlns:a16="http://schemas.microsoft.com/office/drawing/2014/main" id="{76A50D10-7B97-4899-8AC0-4D58799E93E7}"/>
              </a:ext>
            </a:extLst>
          </p:cNvPr>
          <p:cNvSpPr>
            <a:spLocks noGrp="1"/>
          </p:cNvSpPr>
          <p:nvPr>
            <p:ph type="body" idx="1"/>
          </p:nvPr>
        </p:nvSpPr>
        <p:spPr>
          <a:xfrm>
            <a:off x="575467" y="3383121"/>
            <a:ext cx="2686554" cy="2793251"/>
          </a:xfrm>
        </p:spPr>
        <p:txBody>
          <a:bodyPr anchor="t">
            <a:normAutofit/>
          </a:bodyPr>
          <a:lstStyle/>
          <a:p>
            <a:pPr>
              <a:lnSpc>
                <a:spcPct val="90000"/>
              </a:lnSpc>
              <a:spcAft>
                <a:spcPts val="600"/>
              </a:spcAft>
            </a:pPr>
            <a:endParaRPr lang="en-US" sz="1200" dirty="0">
              <a:solidFill>
                <a:schemeClr val="bg1"/>
              </a:solidFill>
            </a:endParaRPr>
          </a:p>
          <a:p>
            <a:pPr>
              <a:lnSpc>
                <a:spcPct val="90000"/>
              </a:lnSpc>
              <a:spcAft>
                <a:spcPts val="600"/>
              </a:spcAft>
            </a:pPr>
            <a:endParaRPr lang="en-US" sz="1200" dirty="0">
              <a:solidFill>
                <a:schemeClr val="bg1"/>
              </a:solidFill>
            </a:endParaRPr>
          </a:p>
          <a:p>
            <a:pPr>
              <a:lnSpc>
                <a:spcPct val="90000"/>
              </a:lnSpc>
              <a:spcAft>
                <a:spcPts val="600"/>
              </a:spcAft>
            </a:pPr>
            <a:endParaRPr lang="en-US" sz="1200" dirty="0">
              <a:solidFill>
                <a:schemeClr val="bg1"/>
              </a:solidFill>
            </a:endParaRPr>
          </a:p>
          <a:p>
            <a:pPr>
              <a:lnSpc>
                <a:spcPct val="90000"/>
              </a:lnSpc>
              <a:spcAft>
                <a:spcPts val="600"/>
              </a:spcAft>
            </a:pPr>
            <a:endParaRPr lang="en-US" sz="1200" dirty="0">
              <a:solidFill>
                <a:schemeClr val="bg1"/>
              </a:solidFill>
            </a:endParaRPr>
          </a:p>
        </p:txBody>
      </p:sp>
      <p:pic>
        <p:nvPicPr>
          <p:cNvPr id="5" name="Picture 4">
            <a:extLst>
              <a:ext uri="{FF2B5EF4-FFF2-40B4-BE49-F238E27FC236}">
                <a16:creationId xmlns:a16="http://schemas.microsoft.com/office/drawing/2014/main" id="{EC96C6CD-14C2-4ECE-85FF-D101AFD36E5C}"/>
              </a:ext>
            </a:extLst>
          </p:cNvPr>
          <p:cNvPicPr>
            <a:picLocks noChangeAspect="1"/>
          </p:cNvPicPr>
          <p:nvPr/>
        </p:nvPicPr>
        <p:blipFill>
          <a:blip r:embed="rId3"/>
          <a:stretch>
            <a:fillRect/>
          </a:stretch>
        </p:blipFill>
        <p:spPr>
          <a:xfrm>
            <a:off x="3727453" y="2057400"/>
            <a:ext cx="5230821" cy="2871465"/>
          </a:xfrm>
          <a:prstGeom prst="rect">
            <a:avLst/>
          </a:prstGeom>
        </p:spPr>
      </p:pic>
    </p:spTree>
    <p:extLst>
      <p:ext uri="{BB962C8B-B14F-4D97-AF65-F5344CB8AC3E}">
        <p14:creationId xmlns:p14="http://schemas.microsoft.com/office/powerpoint/2010/main" val="4055567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19888-93A8-41B0-97E3-1615F3759746}"/>
              </a:ext>
            </a:extLst>
          </p:cNvPr>
          <p:cNvSpPr>
            <a:spLocks noGrp="1"/>
          </p:cNvSpPr>
          <p:nvPr>
            <p:ph type="body" idx="1"/>
          </p:nvPr>
        </p:nvSpPr>
        <p:spPr>
          <a:xfrm>
            <a:off x="480492" y="484713"/>
            <a:ext cx="3886131" cy="6401912"/>
          </a:xfrm>
        </p:spPr>
        <p:txBody>
          <a:bodyPr>
            <a:normAutofit/>
          </a:bodyPr>
          <a:lstStyle/>
          <a:p>
            <a:pPr>
              <a:lnSpc>
                <a:spcPct val="90000"/>
              </a:lnSpc>
              <a:spcAft>
                <a:spcPts val="600"/>
              </a:spcAft>
            </a:pPr>
            <a:r>
              <a:rPr lang="en-US" sz="2000" dirty="0"/>
              <a:t>O – Open ended questions</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r>
              <a:rPr lang="en-US" sz="2000" dirty="0"/>
              <a:t>A- Affirmations</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2000" dirty="0"/>
          </a:p>
          <a:p>
            <a:pPr>
              <a:lnSpc>
                <a:spcPct val="90000"/>
              </a:lnSpc>
              <a:spcAft>
                <a:spcPts val="600"/>
              </a:spcAft>
            </a:pPr>
            <a:r>
              <a:rPr lang="en-US" sz="2000" dirty="0"/>
              <a:t>R- Reflective Listening</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r>
              <a:rPr lang="en-US" sz="2000" dirty="0"/>
              <a:t>S- Summarization</a:t>
            </a:r>
            <a:endParaRPr lang="en-US" sz="1700" dirty="0"/>
          </a:p>
          <a:p>
            <a:pPr>
              <a:lnSpc>
                <a:spcPct val="90000"/>
              </a:lnSpc>
              <a:spcAft>
                <a:spcPts val="600"/>
              </a:spcAft>
            </a:pPr>
            <a:endParaRPr lang="en-US" sz="1700" dirty="0"/>
          </a:p>
        </p:txBody>
      </p:sp>
      <p:pic>
        <p:nvPicPr>
          <p:cNvPr id="4" name="Picture 3">
            <a:extLst>
              <a:ext uri="{FF2B5EF4-FFF2-40B4-BE49-F238E27FC236}">
                <a16:creationId xmlns:a16="http://schemas.microsoft.com/office/drawing/2014/main" id="{26D37F50-A7B9-46FD-BB04-5DC8BF07C1C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641866" y="10"/>
            <a:ext cx="4502133" cy="6857990"/>
          </a:xfrm>
          <a:prstGeom prst="rect">
            <a:avLst/>
          </a:prstGeom>
          <a:effectLst/>
        </p:spPr>
      </p:pic>
      <p:sp>
        <p:nvSpPr>
          <p:cNvPr id="6" name="Speech Bubble: Rectangle with Corners Rounded 5">
            <a:extLst>
              <a:ext uri="{FF2B5EF4-FFF2-40B4-BE49-F238E27FC236}">
                <a16:creationId xmlns:a16="http://schemas.microsoft.com/office/drawing/2014/main" id="{18F6EEFA-FD03-49B2-A57B-FA7C1D95133D}"/>
              </a:ext>
            </a:extLst>
          </p:cNvPr>
          <p:cNvSpPr/>
          <p:nvPr/>
        </p:nvSpPr>
        <p:spPr>
          <a:xfrm>
            <a:off x="477091" y="810191"/>
            <a:ext cx="3429000" cy="762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concerns do you have about the vaccines?”</a:t>
            </a:r>
          </a:p>
        </p:txBody>
      </p:sp>
      <p:sp>
        <p:nvSpPr>
          <p:cNvPr id="7" name="Speech Bubble: Rectangle with Corners Rounded 6">
            <a:extLst>
              <a:ext uri="{FF2B5EF4-FFF2-40B4-BE49-F238E27FC236}">
                <a16:creationId xmlns:a16="http://schemas.microsoft.com/office/drawing/2014/main" id="{DD52478A-0A5D-46EF-AB4F-F6A3431086B5}"/>
              </a:ext>
            </a:extLst>
          </p:cNvPr>
          <p:cNvSpPr/>
          <p:nvPr/>
        </p:nvSpPr>
        <p:spPr>
          <a:xfrm>
            <a:off x="408877" y="2323652"/>
            <a:ext cx="3698867" cy="838200"/>
          </a:xfrm>
          <a:prstGeom prst="wedgeRoundRectCallout">
            <a:avLst>
              <a:gd name="adj1" fmla="val -20833"/>
              <a:gd name="adj2" fmla="val 585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“You have thought a lot about this.”</a:t>
            </a:r>
          </a:p>
          <a:p>
            <a:pPr algn="ctr"/>
            <a:endParaRPr lang="en-US" dirty="0"/>
          </a:p>
        </p:txBody>
      </p:sp>
      <p:sp>
        <p:nvSpPr>
          <p:cNvPr id="19" name="Speech Bubble: Rectangle with Corners Rounded 18">
            <a:extLst>
              <a:ext uri="{FF2B5EF4-FFF2-40B4-BE49-F238E27FC236}">
                <a16:creationId xmlns:a16="http://schemas.microsoft.com/office/drawing/2014/main" id="{31616BA6-485D-492A-AD8E-E21C7FA0D304}"/>
              </a:ext>
            </a:extLst>
          </p:cNvPr>
          <p:cNvSpPr/>
          <p:nvPr/>
        </p:nvSpPr>
        <p:spPr>
          <a:xfrm>
            <a:off x="408877" y="4037704"/>
            <a:ext cx="3389571" cy="66216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hear you saying that….”</a:t>
            </a:r>
          </a:p>
        </p:txBody>
      </p:sp>
      <p:sp>
        <p:nvSpPr>
          <p:cNvPr id="20" name="Speech Bubble: Rectangle with Corners Rounded 19">
            <a:extLst>
              <a:ext uri="{FF2B5EF4-FFF2-40B4-BE49-F238E27FC236}">
                <a16:creationId xmlns:a16="http://schemas.microsoft.com/office/drawing/2014/main" id="{6F7D3624-F6AD-4D09-A565-5F5E4C309E84}"/>
              </a:ext>
            </a:extLst>
          </p:cNvPr>
          <p:cNvSpPr/>
          <p:nvPr/>
        </p:nvSpPr>
        <p:spPr>
          <a:xfrm>
            <a:off x="408877" y="5334000"/>
            <a:ext cx="3581400" cy="5189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 me summarize…..”</a:t>
            </a:r>
          </a:p>
        </p:txBody>
      </p:sp>
    </p:spTree>
    <p:extLst>
      <p:ext uri="{BB962C8B-B14F-4D97-AF65-F5344CB8AC3E}">
        <p14:creationId xmlns:p14="http://schemas.microsoft.com/office/powerpoint/2010/main" val="17132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mpty speech bubbles">
            <a:extLst>
              <a:ext uri="{FF2B5EF4-FFF2-40B4-BE49-F238E27FC236}">
                <a16:creationId xmlns:a16="http://schemas.microsoft.com/office/drawing/2014/main" id="{DC83F79A-39A0-4B38-8016-45567EC8F730}"/>
              </a:ext>
            </a:extLst>
          </p:cNvPr>
          <p:cNvPicPr>
            <a:picLocks noChangeAspect="1"/>
          </p:cNvPicPr>
          <p:nvPr/>
        </p:nvPicPr>
        <p:blipFill rotWithShape="1">
          <a:blip r:embed="rId3">
            <a:duotone>
              <a:prstClr val="black"/>
              <a:schemeClr val="tx2">
                <a:tint val="45000"/>
                <a:satMod val="400000"/>
              </a:schemeClr>
            </a:duotone>
            <a:alphaModFix amt="25000"/>
          </a:blip>
          <a:srcRect l="9781" r="1218" b="-1"/>
          <a:stretch/>
        </p:blipFill>
        <p:spPr>
          <a:xfrm>
            <a:off x="20" y="10"/>
            <a:ext cx="9143980" cy="6857990"/>
          </a:xfrm>
          <a:prstGeom prst="rect">
            <a:avLst/>
          </a:prstGeom>
        </p:spPr>
      </p:pic>
      <p:sp>
        <p:nvSpPr>
          <p:cNvPr id="2" name="Title 1">
            <a:extLst>
              <a:ext uri="{FF2B5EF4-FFF2-40B4-BE49-F238E27FC236}">
                <a16:creationId xmlns:a16="http://schemas.microsoft.com/office/drawing/2014/main" id="{E90A97E9-4C55-4FAD-94E8-A8D9F49E84EC}"/>
              </a:ext>
            </a:extLst>
          </p:cNvPr>
          <p:cNvSpPr>
            <a:spLocks noGrp="1"/>
          </p:cNvSpPr>
          <p:nvPr>
            <p:ph type="title"/>
          </p:nvPr>
        </p:nvSpPr>
        <p:spPr>
          <a:xfrm>
            <a:off x="628650" y="365125"/>
            <a:ext cx="7886700" cy="1325563"/>
          </a:xfrm>
        </p:spPr>
        <p:txBody>
          <a:bodyPr>
            <a:normAutofit/>
          </a:bodyPr>
          <a:lstStyle/>
          <a:p>
            <a:pPr algn="ctr"/>
            <a:r>
              <a:rPr lang="en-US" b="1" dirty="0">
                <a:solidFill>
                  <a:schemeClr val="tx1"/>
                </a:solidFill>
              </a:rPr>
              <a:t>Exchange of Information Technique</a:t>
            </a:r>
            <a:br>
              <a:rPr lang="en-US" b="1" dirty="0">
                <a:solidFill>
                  <a:schemeClr val="tx1"/>
                </a:solidFill>
              </a:rPr>
            </a:br>
            <a:r>
              <a:rPr lang="en-US" b="1" dirty="0">
                <a:solidFill>
                  <a:schemeClr val="tx1"/>
                </a:solidFill>
              </a:rPr>
              <a:t>Elicit- Share – Elicit </a:t>
            </a:r>
          </a:p>
        </p:txBody>
      </p:sp>
      <p:graphicFrame>
        <p:nvGraphicFramePr>
          <p:cNvPr id="39" name="Text Placeholder 2">
            <a:extLst>
              <a:ext uri="{FF2B5EF4-FFF2-40B4-BE49-F238E27FC236}">
                <a16:creationId xmlns:a16="http://schemas.microsoft.com/office/drawing/2014/main" id="{0958A896-C150-4D35-8957-3F74B53C9EC9}"/>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257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027FB-944D-4BC3-8E84-488DDD3191A0}"/>
              </a:ext>
            </a:extLst>
          </p:cNvPr>
          <p:cNvSpPr>
            <a:spLocks noGrp="1"/>
          </p:cNvSpPr>
          <p:nvPr>
            <p:ph type="ctrTitle"/>
          </p:nvPr>
        </p:nvSpPr>
        <p:spPr>
          <a:xfrm>
            <a:off x="487836" y="4559523"/>
            <a:ext cx="8176104" cy="1236440"/>
          </a:xfrm>
          <a:noFill/>
        </p:spPr>
        <p:txBody>
          <a:bodyPr vert="horz" lIns="91440" tIns="45720" rIns="91440" bIns="45720" rtlCol="0" anchor="b">
            <a:normAutofit/>
          </a:bodyPr>
          <a:lstStyle/>
          <a:p>
            <a:pPr algn="ctr" rtl="0">
              <a:lnSpc>
                <a:spcPct val="90000"/>
              </a:lnSpc>
              <a:spcBef>
                <a:spcPct val="0"/>
              </a:spcBef>
            </a:pPr>
            <a:r>
              <a:rPr lang="en-US" sz="5700" kern="1200" dirty="0">
                <a:solidFill>
                  <a:schemeClr val="tx1"/>
                </a:solidFill>
                <a:latin typeface="+mj-lt"/>
                <a:cs typeface="+mj-cs"/>
              </a:rPr>
              <a:t>SCENARIO</a:t>
            </a:r>
          </a:p>
        </p:txBody>
      </p:sp>
      <p:pic>
        <p:nvPicPr>
          <p:cNvPr id="3" name="Picture 2" descr="A picture containing indoor, chair, striped&#10;&#10;Description automatically generated">
            <a:extLst>
              <a:ext uri="{FF2B5EF4-FFF2-40B4-BE49-F238E27FC236}">
                <a16:creationId xmlns:a16="http://schemas.microsoft.com/office/drawing/2014/main" id="{88CD1631-1623-4931-975F-F064485BCA1F}"/>
              </a:ext>
            </a:extLst>
          </p:cNvPr>
          <p:cNvPicPr>
            <a:picLocks noChangeAspect="1"/>
          </p:cNvPicPr>
          <p:nvPr/>
        </p:nvPicPr>
        <p:blipFill rotWithShape="1">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 y="1"/>
            <a:ext cx="9143979" cy="4239482"/>
          </a:xfrm>
          <a:prstGeom prst="rect">
            <a:avLst/>
          </a:prstGeom>
        </p:spPr>
      </p:pic>
    </p:spTree>
    <p:extLst>
      <p:ext uri="{BB962C8B-B14F-4D97-AF65-F5344CB8AC3E}">
        <p14:creationId xmlns:p14="http://schemas.microsoft.com/office/powerpoint/2010/main" val="104709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EA0FD2-4994-4214-9328-EB144EB13A23}"/>
              </a:ext>
            </a:extLst>
          </p:cNvPr>
          <p:cNvSpPr>
            <a:spLocks noGrp="1"/>
          </p:cNvSpPr>
          <p:nvPr>
            <p:ph type="title"/>
          </p:nvPr>
        </p:nvSpPr>
        <p:spPr>
          <a:xfrm>
            <a:off x="366964" y="377158"/>
            <a:ext cx="6871208" cy="1174917"/>
          </a:xfrm>
        </p:spPr>
        <p:txBody>
          <a:bodyPr/>
          <a:lstStyle/>
          <a:p>
            <a:r>
              <a:rPr lang="en-US" dirty="0"/>
              <a:t>Mini-science lesson: Sars-CoV-2</a:t>
            </a:r>
          </a:p>
        </p:txBody>
      </p:sp>
      <p:pic>
        <p:nvPicPr>
          <p:cNvPr id="6" name="Content Placeholder 5">
            <a:extLst>
              <a:ext uri="{FF2B5EF4-FFF2-40B4-BE49-F238E27FC236}">
                <a16:creationId xmlns:a16="http://schemas.microsoft.com/office/drawing/2014/main" id="{56CC183E-248A-4F58-A729-D90F66E604F6}"/>
              </a:ext>
            </a:extLst>
          </p:cNvPr>
          <p:cNvPicPr>
            <a:picLocks noGrp="1" noChangeAspect="1"/>
          </p:cNvPicPr>
          <p:nvPr>
            <p:ph idx="1"/>
          </p:nvPr>
        </p:nvPicPr>
        <p:blipFill>
          <a:blip r:embed="rId2"/>
          <a:stretch>
            <a:fillRect/>
          </a:stretch>
        </p:blipFill>
        <p:spPr>
          <a:xfrm>
            <a:off x="1512052" y="2117559"/>
            <a:ext cx="6138946" cy="3898231"/>
          </a:xfrm>
          <a:noFill/>
        </p:spPr>
      </p:pic>
    </p:spTree>
    <p:extLst>
      <p:ext uri="{BB962C8B-B14F-4D97-AF65-F5344CB8AC3E}">
        <p14:creationId xmlns:p14="http://schemas.microsoft.com/office/powerpoint/2010/main" val="3786796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2133600" y="745998"/>
            <a:ext cx="5410199" cy="44307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 normalizeH="0" baseline="0" noProof="0" dirty="0">
                <a:ln>
                  <a:noFill/>
                </a:ln>
                <a:solidFill>
                  <a:srgbClr val="FFFFFF"/>
                </a:solidFill>
                <a:effectLst/>
                <a:uLnTx/>
                <a:uFillTx/>
                <a:latin typeface="Calibri"/>
                <a:ea typeface="+mn-ea"/>
                <a:cs typeface="Calibri"/>
              </a:rPr>
              <a:t>C</a:t>
            </a:r>
            <a:r>
              <a:rPr kumimoji="0" lang="en-US" sz="2800" b="0" i="0" u="none" strike="noStrike" kern="1200" cap="none" spc="-10" normalizeH="0" baseline="0" noProof="0" dirty="0">
                <a:ln>
                  <a:noFill/>
                </a:ln>
                <a:solidFill>
                  <a:srgbClr val="FFFFFF"/>
                </a:solidFill>
                <a:effectLst/>
                <a:uLnTx/>
                <a:uFillTx/>
                <a:latin typeface="Calibri"/>
                <a:ea typeface="+mn-ea"/>
                <a:cs typeface="Calibri"/>
              </a:rPr>
              <a:t>OVID-19 Vaccination Conversation</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523240" y="1559178"/>
            <a:ext cx="7940040" cy="3184846"/>
          </a:xfrm>
          <a:prstGeom prst="rect">
            <a:avLst/>
          </a:prstGeom>
        </p:spPr>
        <p:txBody>
          <a:bodyPr vert="horz" wrap="square" lIns="0" tIns="67945" rIns="0" bIns="0" rtlCol="0">
            <a:spAutoFit/>
          </a:bodyPr>
          <a:lstStyle/>
          <a:p>
            <a:pPr marL="25400" marR="17780">
              <a:lnSpc>
                <a:spcPts val="3460"/>
              </a:lnSpc>
              <a:spcBef>
                <a:spcPts val="535"/>
              </a:spcBef>
            </a:pPr>
            <a:r>
              <a:rPr sz="3200" spc="-85" dirty="0">
                <a:solidFill>
                  <a:srgbClr val="000000"/>
                </a:solidFill>
              </a:rPr>
              <a:t>You</a:t>
            </a:r>
            <a:r>
              <a:rPr sz="3200" spc="-10" dirty="0">
                <a:solidFill>
                  <a:srgbClr val="000000"/>
                </a:solidFill>
              </a:rPr>
              <a:t> are</a:t>
            </a:r>
            <a:r>
              <a:rPr lang="en-US" sz="3200" spc="-10" dirty="0">
                <a:solidFill>
                  <a:srgbClr val="000000"/>
                </a:solidFill>
              </a:rPr>
              <a:t> a member of the health and wellness team and</a:t>
            </a:r>
            <a:r>
              <a:rPr sz="3200" spc="-15" dirty="0">
                <a:solidFill>
                  <a:srgbClr val="000000"/>
                </a:solidFill>
              </a:rPr>
              <a:t> </a:t>
            </a:r>
            <a:r>
              <a:rPr lang="en-US" sz="3200" spc="-15" dirty="0">
                <a:solidFill>
                  <a:srgbClr val="000000"/>
                </a:solidFill>
              </a:rPr>
              <a:t>talking with another non-health staff member on center who has not received the COVID vaccine</a:t>
            </a:r>
            <a:r>
              <a:rPr sz="3200" spc="-5" dirty="0">
                <a:solidFill>
                  <a:srgbClr val="000000"/>
                </a:solidFill>
              </a:rPr>
              <a:t>. </a:t>
            </a:r>
            <a:r>
              <a:rPr sz="3200" spc="-705" dirty="0">
                <a:solidFill>
                  <a:srgbClr val="000000"/>
                </a:solidFill>
              </a:rPr>
              <a:t> </a:t>
            </a:r>
            <a:r>
              <a:rPr sz="3200" dirty="0">
                <a:solidFill>
                  <a:srgbClr val="000000"/>
                </a:solidFill>
              </a:rPr>
              <a:t>When</a:t>
            </a:r>
            <a:r>
              <a:rPr sz="3200" spc="-15" dirty="0">
                <a:solidFill>
                  <a:srgbClr val="000000"/>
                </a:solidFill>
              </a:rPr>
              <a:t> you</a:t>
            </a:r>
            <a:r>
              <a:rPr sz="3200" spc="-5" dirty="0">
                <a:solidFill>
                  <a:srgbClr val="000000"/>
                </a:solidFill>
              </a:rPr>
              <a:t> said,</a:t>
            </a:r>
            <a:br>
              <a:rPr lang="en-US" sz="3200" spc="-5" dirty="0">
                <a:solidFill>
                  <a:srgbClr val="000000"/>
                </a:solidFill>
              </a:rPr>
            </a:br>
            <a:endParaRPr sz="3200" dirty="0"/>
          </a:p>
          <a:p>
            <a:pPr marL="25400">
              <a:lnSpc>
                <a:spcPts val="3400"/>
              </a:lnSpc>
            </a:pPr>
            <a:r>
              <a:rPr sz="3200" b="1" spc="-45" dirty="0">
                <a:solidFill>
                  <a:schemeClr val="accent6"/>
                </a:solidFill>
                <a:latin typeface="Calibri"/>
                <a:cs typeface="Calibri"/>
              </a:rPr>
              <a:t>“</a:t>
            </a:r>
            <a:r>
              <a:rPr sz="3200" b="1" i="1" spc="-45" dirty="0">
                <a:solidFill>
                  <a:schemeClr val="accent6"/>
                </a:solidFill>
                <a:latin typeface="Calibri"/>
                <a:cs typeface="Calibri"/>
              </a:rPr>
              <a:t>T</a:t>
            </a:r>
            <a:r>
              <a:rPr lang="en-US" sz="3200" b="1" i="1" spc="-45" dirty="0">
                <a:solidFill>
                  <a:schemeClr val="accent6"/>
                </a:solidFill>
                <a:latin typeface="Calibri"/>
                <a:cs typeface="Calibri"/>
              </a:rPr>
              <a:t>his weekend I had my first COVID vaccine shot”</a:t>
            </a:r>
            <a:endParaRPr sz="3200" dirty="0">
              <a:solidFill>
                <a:schemeClr val="accent6"/>
              </a:solidFill>
              <a:latin typeface="Calibri"/>
              <a:cs typeface="Calibri"/>
            </a:endParaRPr>
          </a:p>
        </p:txBody>
      </p:sp>
      <p:sp>
        <p:nvSpPr>
          <p:cNvPr id="5" name="object 5"/>
          <p:cNvSpPr txBox="1"/>
          <p:nvPr/>
        </p:nvSpPr>
        <p:spPr>
          <a:xfrm>
            <a:off x="1143000" y="4800600"/>
            <a:ext cx="6534784" cy="1497205"/>
          </a:xfrm>
          <a:prstGeom prst="rect">
            <a:avLst/>
          </a:prstGeom>
        </p:spPr>
        <p:txBody>
          <a:bodyPr vert="horz" wrap="square" lIns="0" tIns="67945" rIns="0" bIns="0" rtlCol="0">
            <a:spAutoFit/>
          </a:bodyPr>
          <a:lstStyle/>
          <a:p>
            <a:pPr marL="12700" marR="0" lvl="0" indent="0" algn="l" defTabSz="914400" rtl="0" eaLnBrk="1" fontAlgn="auto" latinLnBrk="0" hangingPunct="1">
              <a:lnSpc>
                <a:spcPts val="3210"/>
              </a:lnSpc>
              <a:spcBef>
                <a:spcPts val="0"/>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a:ea typeface="+mn-ea"/>
                <a:cs typeface="Calibri"/>
              </a:rPr>
              <a:t>the</a:t>
            </a:r>
            <a:r>
              <a:rPr kumimoji="0" sz="3200" b="0" i="0" u="none" strike="noStrike" kern="1200" cap="none" spc="-10" normalizeH="0" baseline="0" noProof="0" dirty="0">
                <a:ln>
                  <a:noFill/>
                </a:ln>
                <a:solidFill>
                  <a:prstClr val="black"/>
                </a:solidFill>
                <a:effectLst/>
                <a:uLnTx/>
                <a:uFillTx/>
                <a:latin typeface="Calibri"/>
                <a:ea typeface="+mn-ea"/>
                <a:cs typeface="Calibri"/>
              </a:rPr>
              <a:t> </a:t>
            </a:r>
            <a:r>
              <a:rPr kumimoji="0" lang="en-US" sz="3200" b="0" i="0" u="none" strike="noStrike" kern="1200" cap="none" spc="-10" normalizeH="0" baseline="0" noProof="0" dirty="0">
                <a:ln>
                  <a:noFill/>
                </a:ln>
                <a:solidFill>
                  <a:prstClr val="black"/>
                </a:solidFill>
                <a:effectLst/>
                <a:uLnTx/>
                <a:uFillTx/>
                <a:latin typeface="Calibri"/>
                <a:ea typeface="+mn-ea"/>
                <a:cs typeface="Calibri"/>
              </a:rPr>
              <a:t>colleague</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10" normalizeH="0" baseline="0" noProof="0" dirty="0">
                <a:ln>
                  <a:noFill/>
                </a:ln>
                <a:solidFill>
                  <a:prstClr val="black"/>
                </a:solidFill>
                <a:effectLst/>
                <a:uLnTx/>
                <a:uFillTx/>
                <a:latin typeface="Calibri"/>
                <a:ea typeface="+mn-ea"/>
                <a:cs typeface="Calibri"/>
              </a:rPr>
              <a:t>replied,</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3650"/>
              </a:lnSpc>
              <a:spcBef>
                <a:spcPts val="0"/>
              </a:spcBef>
              <a:spcAft>
                <a:spcPts val="0"/>
              </a:spcAft>
              <a:buClrTx/>
              <a:buSzTx/>
              <a:buFontTx/>
              <a:buNone/>
              <a:tabLst/>
              <a:defRPr/>
            </a:pPr>
            <a:r>
              <a:rPr kumimoji="0" sz="3200" b="1" i="1" u="none" strike="noStrike" kern="1200" cap="none" spc="-5" normalizeH="0" baseline="0" noProof="0" dirty="0">
                <a:ln>
                  <a:noFill/>
                </a:ln>
                <a:solidFill>
                  <a:srgbClr val="6F2F9F"/>
                </a:solidFill>
                <a:effectLst/>
                <a:uLnTx/>
                <a:uFillTx/>
                <a:latin typeface="Calibri"/>
                <a:ea typeface="+mn-ea"/>
                <a:cs typeface="Calibri"/>
              </a:rPr>
              <a:t>“I </a:t>
            </a:r>
            <a:r>
              <a:rPr kumimoji="0" sz="3200" b="1" i="1" u="none" strike="noStrike" kern="1200" cap="none" spc="0" normalizeH="0" baseline="0" noProof="0" dirty="0">
                <a:ln>
                  <a:noFill/>
                </a:ln>
                <a:solidFill>
                  <a:srgbClr val="6F2F9F"/>
                </a:solidFill>
                <a:effectLst/>
                <a:uLnTx/>
                <a:uFillTx/>
                <a:latin typeface="Calibri"/>
                <a:ea typeface="+mn-ea"/>
                <a:cs typeface="Calibri"/>
              </a:rPr>
              <a:t>don’t</a:t>
            </a:r>
            <a:r>
              <a:rPr kumimoji="0" sz="3200" b="1" i="1" u="none" strike="noStrike" kern="1200" cap="none" spc="-20" normalizeH="0" baseline="0" noProof="0" dirty="0">
                <a:ln>
                  <a:noFill/>
                </a:ln>
                <a:solidFill>
                  <a:srgbClr val="6F2F9F"/>
                </a:solidFill>
                <a:effectLst/>
                <a:uLnTx/>
                <a:uFillTx/>
                <a:latin typeface="Calibri"/>
                <a:ea typeface="+mn-ea"/>
                <a:cs typeface="Calibri"/>
              </a:rPr>
              <a:t> </a:t>
            </a:r>
            <a:r>
              <a:rPr kumimoji="0" sz="3200" b="1" i="1" u="none" strike="noStrike" kern="1200" cap="none" spc="-10" normalizeH="0" baseline="0" noProof="0" dirty="0">
                <a:ln>
                  <a:noFill/>
                </a:ln>
                <a:solidFill>
                  <a:srgbClr val="6F2F9F"/>
                </a:solidFill>
                <a:effectLst/>
                <a:uLnTx/>
                <a:uFillTx/>
                <a:latin typeface="Calibri"/>
                <a:ea typeface="+mn-ea"/>
                <a:cs typeface="Calibri"/>
              </a:rPr>
              <a:t>want</a:t>
            </a:r>
            <a:r>
              <a:rPr kumimoji="0" sz="3200" b="1" i="1" u="none" strike="noStrike" kern="1200" cap="none" spc="-20" normalizeH="0" baseline="0" noProof="0" dirty="0">
                <a:ln>
                  <a:noFill/>
                </a:ln>
                <a:solidFill>
                  <a:srgbClr val="6F2F9F"/>
                </a:solidFill>
                <a:effectLst/>
                <a:uLnTx/>
                <a:uFillTx/>
                <a:latin typeface="Calibri"/>
                <a:ea typeface="+mn-ea"/>
                <a:cs typeface="Calibri"/>
              </a:rPr>
              <a:t> </a:t>
            </a:r>
            <a:r>
              <a:rPr kumimoji="0" sz="3200" b="1" i="1" u="none" strike="noStrike" kern="1200" cap="none" spc="0" normalizeH="0" baseline="0" noProof="0" dirty="0">
                <a:ln>
                  <a:noFill/>
                </a:ln>
                <a:solidFill>
                  <a:srgbClr val="6F2F9F"/>
                </a:solidFill>
                <a:effectLst/>
                <a:uLnTx/>
                <a:uFillTx/>
                <a:latin typeface="Calibri"/>
                <a:ea typeface="+mn-ea"/>
                <a:cs typeface="Calibri"/>
              </a:rPr>
              <a:t>the</a:t>
            </a:r>
            <a:r>
              <a:rPr kumimoji="0" lang="en-US" sz="3200" b="1" i="1" u="none" strike="noStrike" kern="1200" cap="none" spc="0" normalizeH="0" baseline="0" noProof="0" dirty="0">
                <a:ln>
                  <a:noFill/>
                </a:ln>
                <a:solidFill>
                  <a:srgbClr val="6F2F9F"/>
                </a:solidFill>
                <a:effectLst/>
                <a:uLnTx/>
                <a:uFillTx/>
                <a:latin typeface="Calibri"/>
                <a:ea typeface="+mn-ea"/>
                <a:cs typeface="Calibri"/>
              </a:rPr>
              <a:t> COVID vaccine</a:t>
            </a:r>
            <a:r>
              <a:rPr kumimoji="0" sz="3200" b="1" i="1" u="none" strike="noStrike" kern="1200" cap="none" spc="-50" normalizeH="0" baseline="0" noProof="0" dirty="0">
                <a:ln>
                  <a:noFill/>
                </a:ln>
                <a:solidFill>
                  <a:srgbClr val="6F2F9F"/>
                </a:solidFill>
                <a:effectLst/>
                <a:uLnTx/>
                <a:uFillTx/>
                <a:latin typeface="Calibri"/>
                <a:ea typeface="+mn-ea"/>
                <a:cs typeface="Calibri"/>
              </a:rPr>
              <a: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1657350" marR="0" lvl="0" indent="0" algn="l" defTabSz="914400" rtl="0" eaLnBrk="1" fontAlgn="auto" latinLnBrk="0" hangingPunct="1">
              <a:lnSpc>
                <a:spcPct val="100000"/>
              </a:lnSpc>
              <a:spcBef>
                <a:spcPts val="385"/>
              </a:spcBef>
              <a:spcAft>
                <a:spcPts val="0"/>
              </a:spcAft>
              <a:buClrTx/>
              <a:buSzTx/>
              <a:buFontTx/>
              <a:buNone/>
              <a:tabLst/>
              <a:defRPr/>
            </a:pPr>
            <a:r>
              <a:rPr kumimoji="0" sz="3200" b="1" i="0" u="none" strike="noStrike" kern="1200" cap="none" spc="-5" normalizeH="0" baseline="0" noProof="0" dirty="0">
                <a:ln>
                  <a:noFill/>
                </a:ln>
                <a:solidFill>
                  <a:srgbClr val="1F487C"/>
                </a:solidFill>
                <a:effectLst/>
                <a:uLnTx/>
                <a:uFillTx/>
                <a:latin typeface="Calibri"/>
                <a:ea typeface="+mn-ea"/>
                <a:cs typeface="Calibri"/>
              </a:rPr>
              <a:t>How</a:t>
            </a:r>
            <a:r>
              <a:rPr kumimoji="0" sz="3200" b="1" i="0" u="none" strike="noStrike" kern="1200" cap="none" spc="-15" normalizeH="0" baseline="0" noProof="0" dirty="0">
                <a:ln>
                  <a:noFill/>
                </a:ln>
                <a:solidFill>
                  <a:srgbClr val="1F487C"/>
                </a:solidFill>
                <a:effectLst/>
                <a:uLnTx/>
                <a:uFillTx/>
                <a:latin typeface="Calibri"/>
                <a:ea typeface="+mn-ea"/>
                <a:cs typeface="Calibri"/>
              </a:rPr>
              <a:t> </a:t>
            </a:r>
            <a:r>
              <a:rPr kumimoji="0" lang="en-US" sz="3200" b="1" i="0" u="none" strike="noStrike" kern="1200" cap="none" spc="-15" normalizeH="0" baseline="0" noProof="0" dirty="0">
                <a:ln>
                  <a:noFill/>
                </a:ln>
                <a:solidFill>
                  <a:srgbClr val="1F487C"/>
                </a:solidFill>
                <a:effectLst/>
                <a:uLnTx/>
                <a:uFillTx/>
                <a:latin typeface="Calibri"/>
                <a:ea typeface="+mn-ea"/>
                <a:cs typeface="Calibri"/>
              </a:rPr>
              <a:t>can you respond?</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676134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p:nvPr/>
        </p:nvSpPr>
        <p:spPr>
          <a:xfrm>
            <a:off x="2142489" y="745998"/>
            <a:ext cx="4958080" cy="44307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 normalizeH="0" baseline="0" noProof="0" dirty="0">
                <a:ln>
                  <a:noFill/>
                </a:ln>
                <a:solidFill>
                  <a:srgbClr val="FFFFFF"/>
                </a:solidFill>
                <a:effectLst/>
                <a:uLnTx/>
                <a:uFillTx/>
                <a:latin typeface="Calibri"/>
                <a:ea typeface="+mn-ea"/>
                <a:cs typeface="Calibri"/>
              </a:rPr>
              <a:t>M</a:t>
            </a:r>
            <a:r>
              <a:rPr lang="en-US" sz="2800" spc="-10" dirty="0">
                <a:solidFill>
                  <a:srgbClr val="FFFFFF"/>
                </a:solidFill>
                <a:latin typeface="Calibri"/>
                <a:cs typeface="Calibri"/>
              </a:rPr>
              <a:t>I</a:t>
            </a:r>
            <a:r>
              <a:rPr kumimoji="0" sz="2800" b="0" i="0" u="none" strike="noStrike" kern="1200" cap="none" spc="0" normalizeH="0" baseline="0" noProof="0" dirty="0">
                <a:ln>
                  <a:noFill/>
                </a:ln>
                <a:solidFill>
                  <a:srgbClr val="FFFFFF"/>
                </a:solidFill>
                <a:effectLst/>
                <a:uLnTx/>
                <a:uFillTx/>
                <a:latin typeface="Calibri"/>
                <a:ea typeface="+mn-ea"/>
                <a:cs typeface="Calibri"/>
              </a:rPr>
              <a:t> </a:t>
            </a:r>
            <a:r>
              <a:rPr kumimoji="0" lang="en-US" sz="2800" b="0" i="0" u="none" strike="noStrike" kern="1200" cap="none" spc="0" normalizeH="0" baseline="0" noProof="0" dirty="0">
                <a:ln>
                  <a:noFill/>
                </a:ln>
                <a:solidFill>
                  <a:srgbClr val="FFFFFF"/>
                </a:solidFill>
                <a:effectLst/>
                <a:uLnTx/>
                <a:uFillTx/>
                <a:latin typeface="Calibri"/>
                <a:ea typeface="+mn-ea"/>
                <a:cs typeface="Calibri"/>
              </a:rPr>
              <a:t>Conversation</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a:spLocks noGrp="1"/>
          </p:cNvSpPr>
          <p:nvPr>
            <p:ph type="title"/>
          </p:nvPr>
        </p:nvSpPr>
        <p:spPr>
          <a:xfrm>
            <a:off x="535940" y="1607946"/>
            <a:ext cx="7769860" cy="505908"/>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000000"/>
                </a:solidFill>
                <a:latin typeface="Calibri"/>
                <a:cs typeface="Calibri"/>
              </a:rPr>
              <a:t>Step</a:t>
            </a:r>
            <a:r>
              <a:rPr sz="3200" b="1" spc="-20" dirty="0">
                <a:solidFill>
                  <a:srgbClr val="000000"/>
                </a:solidFill>
                <a:latin typeface="Calibri"/>
                <a:cs typeface="Calibri"/>
              </a:rPr>
              <a:t> </a:t>
            </a:r>
            <a:r>
              <a:rPr sz="3200" b="1" dirty="0">
                <a:solidFill>
                  <a:srgbClr val="000000"/>
                </a:solidFill>
                <a:latin typeface="Calibri"/>
                <a:cs typeface="Calibri"/>
              </a:rPr>
              <a:t>1: </a:t>
            </a:r>
            <a:r>
              <a:rPr sz="3200" b="1" spc="5" dirty="0">
                <a:solidFill>
                  <a:srgbClr val="000000"/>
                </a:solidFill>
                <a:latin typeface="Calibri"/>
                <a:cs typeface="Calibri"/>
              </a:rPr>
              <a:t>Ask</a:t>
            </a:r>
            <a:r>
              <a:rPr sz="3200" b="1" spc="-25" dirty="0">
                <a:solidFill>
                  <a:srgbClr val="000000"/>
                </a:solidFill>
                <a:latin typeface="Calibri"/>
                <a:cs typeface="Calibri"/>
              </a:rPr>
              <a:t> </a:t>
            </a:r>
            <a:r>
              <a:rPr sz="3200" b="1" dirty="0">
                <a:solidFill>
                  <a:srgbClr val="000000"/>
                </a:solidFill>
                <a:latin typeface="Calibri"/>
                <a:cs typeface="Calibri"/>
              </a:rPr>
              <a:t>the </a:t>
            </a:r>
            <a:r>
              <a:rPr lang="en-US" sz="3200" b="1" dirty="0">
                <a:solidFill>
                  <a:srgbClr val="000000"/>
                </a:solidFill>
                <a:latin typeface="Calibri"/>
                <a:cs typeface="Calibri"/>
              </a:rPr>
              <a:t>colleague</a:t>
            </a:r>
            <a:r>
              <a:rPr sz="3200" b="1" spc="-25" dirty="0">
                <a:solidFill>
                  <a:srgbClr val="000000"/>
                </a:solidFill>
                <a:latin typeface="Calibri"/>
                <a:cs typeface="Calibri"/>
              </a:rPr>
              <a:t> </a:t>
            </a:r>
            <a:r>
              <a:rPr sz="3200" b="1" spc="-20" dirty="0">
                <a:solidFill>
                  <a:srgbClr val="000000"/>
                </a:solidFill>
                <a:latin typeface="Calibri"/>
                <a:cs typeface="Calibri"/>
              </a:rPr>
              <a:t>to</a:t>
            </a:r>
            <a:r>
              <a:rPr sz="3200" b="1" dirty="0">
                <a:solidFill>
                  <a:srgbClr val="000000"/>
                </a:solidFill>
                <a:latin typeface="Calibri"/>
                <a:cs typeface="Calibri"/>
              </a:rPr>
              <a:t> </a:t>
            </a:r>
            <a:r>
              <a:rPr sz="3200" b="1" spc="-10" dirty="0">
                <a:solidFill>
                  <a:srgbClr val="000000"/>
                </a:solidFill>
                <a:latin typeface="Calibri"/>
                <a:cs typeface="Calibri"/>
              </a:rPr>
              <a:t>share</a:t>
            </a:r>
            <a:r>
              <a:rPr sz="3200" b="1" spc="-30" dirty="0">
                <a:solidFill>
                  <a:srgbClr val="000000"/>
                </a:solidFill>
                <a:latin typeface="Calibri"/>
                <a:cs typeface="Calibri"/>
              </a:rPr>
              <a:t> </a:t>
            </a:r>
            <a:r>
              <a:rPr sz="3200" b="1" spc="-5" dirty="0">
                <a:solidFill>
                  <a:srgbClr val="000000"/>
                </a:solidFill>
                <a:latin typeface="Calibri"/>
                <a:cs typeface="Calibri"/>
              </a:rPr>
              <a:t>concern(s)</a:t>
            </a:r>
            <a:endParaRPr sz="3200" dirty="0">
              <a:latin typeface="Calibri"/>
              <a:cs typeface="Calibri"/>
            </a:endParaRPr>
          </a:p>
        </p:txBody>
      </p:sp>
      <p:sp>
        <p:nvSpPr>
          <p:cNvPr id="5" name="object 5"/>
          <p:cNvSpPr txBox="1"/>
          <p:nvPr/>
        </p:nvSpPr>
        <p:spPr>
          <a:xfrm>
            <a:off x="993444" y="2184018"/>
            <a:ext cx="7395209" cy="3189976"/>
          </a:xfrm>
          <a:prstGeom prst="rect">
            <a:avLst/>
          </a:prstGeom>
        </p:spPr>
        <p:txBody>
          <a:bodyPr vert="horz" wrap="square" lIns="0" tIns="12065" rIns="0" bIns="0" rtlCol="0">
            <a:spAutoFit/>
          </a:bodyPr>
          <a:lstStyle/>
          <a:p>
            <a:pPr marL="299085" marR="0" lvl="0" indent="-287020" algn="l" defTabSz="914400" rtl="0" eaLnBrk="1" fontAlgn="auto" latinLnBrk="0" hangingPunct="1">
              <a:lnSpc>
                <a:spcPct val="100000"/>
              </a:lnSpc>
              <a:spcBef>
                <a:spcPts val="95"/>
              </a:spcBef>
              <a:spcAft>
                <a:spcPts val="0"/>
              </a:spcAft>
              <a:buClrTx/>
              <a:buSzTx/>
              <a:buFont typeface="Arial"/>
              <a:buChar char="–"/>
              <a:tabLst>
                <a:tab pos="299720" algn="l"/>
              </a:tabLst>
              <a:defRPr/>
            </a:pPr>
            <a:r>
              <a:rPr kumimoji="0" sz="2800" b="1" i="1" u="none" strike="noStrike" kern="1200" cap="none" spc="-10" normalizeH="0" baseline="0" noProof="0" dirty="0">
                <a:ln>
                  <a:noFill/>
                </a:ln>
                <a:solidFill>
                  <a:schemeClr val="accent6"/>
                </a:solidFill>
                <a:effectLst/>
                <a:uLnTx/>
                <a:uFillTx/>
                <a:latin typeface="Calibri"/>
                <a:ea typeface="+mn-ea"/>
                <a:cs typeface="Calibri"/>
              </a:rPr>
              <a:t>“So</a:t>
            </a:r>
            <a:r>
              <a:rPr kumimoji="0" lang="en-US" sz="2800" b="1" i="1" u="none" strike="noStrike" kern="1200" cap="none" spc="-10" normalizeH="0" baseline="0" noProof="0" dirty="0">
                <a:ln>
                  <a:noFill/>
                </a:ln>
                <a:solidFill>
                  <a:schemeClr val="accent6"/>
                </a:solidFill>
                <a:effectLst/>
                <a:uLnTx/>
                <a:uFillTx/>
                <a:latin typeface="Calibri"/>
                <a:ea typeface="+mn-ea"/>
                <a:cs typeface="Calibri"/>
              </a:rPr>
              <a:t>,</a:t>
            </a:r>
            <a:r>
              <a:rPr kumimoji="0" sz="2800" b="1" i="1" u="none" strike="noStrike" kern="1200" cap="none" spc="-5" normalizeH="0" baseline="0" noProof="0" dirty="0">
                <a:ln>
                  <a:noFill/>
                </a:ln>
                <a:solidFill>
                  <a:schemeClr val="accent6"/>
                </a:solidFill>
                <a:effectLst/>
                <a:uLnTx/>
                <a:uFillTx/>
                <a:latin typeface="Calibri"/>
                <a:ea typeface="+mn-ea"/>
                <a:cs typeface="Calibri"/>
              </a:rPr>
              <a:t> you</a:t>
            </a:r>
            <a:r>
              <a:rPr kumimoji="0" sz="2800" b="1" i="1" u="none" strike="noStrike" kern="1200" cap="none" spc="0" normalizeH="0" baseline="0" noProof="0" dirty="0">
                <a:ln>
                  <a:noFill/>
                </a:ln>
                <a:solidFill>
                  <a:schemeClr val="accent6"/>
                </a:solidFill>
                <a:effectLst/>
                <a:uLnTx/>
                <a:uFillTx/>
                <a:latin typeface="Calibri"/>
                <a:ea typeface="+mn-ea"/>
                <a:cs typeface="Calibri"/>
              </a:rPr>
              <a:t> </a:t>
            </a:r>
            <a:r>
              <a:rPr kumimoji="0" sz="2800" b="1" i="1" u="none" strike="noStrike" kern="1200" cap="none" spc="-10" normalizeH="0" baseline="0" noProof="0" dirty="0">
                <a:ln>
                  <a:noFill/>
                </a:ln>
                <a:solidFill>
                  <a:schemeClr val="accent6"/>
                </a:solidFill>
                <a:effectLst/>
                <a:uLnTx/>
                <a:uFillTx/>
                <a:latin typeface="Calibri"/>
                <a:ea typeface="+mn-ea"/>
                <a:cs typeface="Calibri"/>
              </a:rPr>
              <a:t>seem</a:t>
            </a:r>
            <a:r>
              <a:rPr kumimoji="0" sz="2800" b="1" i="1" u="none" strike="noStrike" kern="1200" cap="none" spc="0" normalizeH="0" baseline="0" noProof="0" dirty="0">
                <a:ln>
                  <a:noFill/>
                </a:ln>
                <a:solidFill>
                  <a:schemeClr val="accent6"/>
                </a:solidFill>
                <a:effectLst/>
                <a:uLnTx/>
                <a:uFillTx/>
                <a:latin typeface="Calibri"/>
                <a:ea typeface="+mn-ea"/>
                <a:cs typeface="Calibri"/>
              </a:rPr>
              <a:t> </a:t>
            </a:r>
            <a:r>
              <a:rPr kumimoji="0" sz="2800" b="1" i="1" u="none" strike="noStrike" kern="1200" cap="none" spc="-15" normalizeH="0" baseline="0" noProof="0" dirty="0">
                <a:ln>
                  <a:noFill/>
                </a:ln>
                <a:solidFill>
                  <a:schemeClr val="accent6"/>
                </a:solidFill>
                <a:effectLst/>
                <a:uLnTx/>
                <a:uFillTx/>
                <a:latin typeface="Calibri"/>
                <a:ea typeface="+mn-ea"/>
                <a:cs typeface="Calibri"/>
              </a:rPr>
              <a:t>to</a:t>
            </a:r>
            <a:r>
              <a:rPr kumimoji="0" sz="2800" b="1" i="1" u="none" strike="noStrike" kern="1200" cap="none" spc="0" normalizeH="0" baseline="0" noProof="0" dirty="0">
                <a:ln>
                  <a:noFill/>
                </a:ln>
                <a:solidFill>
                  <a:schemeClr val="accent6"/>
                </a:solidFill>
                <a:effectLst/>
                <a:uLnTx/>
                <a:uFillTx/>
                <a:latin typeface="Calibri"/>
                <a:ea typeface="+mn-ea"/>
                <a:cs typeface="Calibri"/>
              </a:rPr>
              <a:t> </a:t>
            </a:r>
            <a:r>
              <a:rPr kumimoji="0" sz="2800" b="1" i="1" u="none" strike="noStrike" kern="1200" cap="none" spc="-5" normalizeH="0" baseline="0" noProof="0" dirty="0">
                <a:ln>
                  <a:noFill/>
                </a:ln>
                <a:solidFill>
                  <a:schemeClr val="accent6"/>
                </a:solidFill>
                <a:effectLst/>
                <a:uLnTx/>
                <a:uFillTx/>
                <a:latin typeface="Calibri"/>
                <a:ea typeface="+mn-ea"/>
                <a:cs typeface="Calibri"/>
              </a:rPr>
              <a:t>have</a:t>
            </a:r>
            <a:r>
              <a:rPr kumimoji="0" sz="2800" b="1" i="1" u="none" strike="noStrike" kern="1200" cap="none" spc="0" normalizeH="0" baseline="0" noProof="0" dirty="0">
                <a:ln>
                  <a:noFill/>
                </a:ln>
                <a:solidFill>
                  <a:schemeClr val="accent6"/>
                </a:solidFill>
                <a:effectLst/>
                <a:uLnTx/>
                <a:uFillTx/>
                <a:latin typeface="Calibri"/>
                <a:ea typeface="+mn-ea"/>
                <a:cs typeface="Calibri"/>
              </a:rPr>
              <a:t> </a:t>
            </a:r>
            <a:r>
              <a:rPr kumimoji="0" sz="2800" b="1" i="1" u="none" strike="noStrike" kern="1200" cap="none" spc="-10" normalizeH="0" baseline="0" noProof="0" dirty="0">
                <a:ln>
                  <a:noFill/>
                </a:ln>
                <a:solidFill>
                  <a:schemeClr val="accent6"/>
                </a:solidFill>
                <a:effectLst/>
                <a:uLnTx/>
                <a:uFillTx/>
                <a:latin typeface="Calibri"/>
                <a:ea typeface="+mn-ea"/>
                <a:cs typeface="Calibri"/>
              </a:rPr>
              <a:t>questions</a:t>
            </a:r>
            <a:r>
              <a:rPr kumimoji="0" sz="2800" b="1" i="1" u="none" strike="noStrike" kern="1200" cap="none" spc="5" normalizeH="0" baseline="0" noProof="0" dirty="0">
                <a:ln>
                  <a:noFill/>
                </a:ln>
                <a:solidFill>
                  <a:schemeClr val="accent6"/>
                </a:solidFill>
                <a:effectLst/>
                <a:uLnTx/>
                <a:uFillTx/>
                <a:latin typeface="Calibri"/>
                <a:ea typeface="+mn-ea"/>
                <a:cs typeface="Calibri"/>
              </a:rPr>
              <a:t> </a:t>
            </a:r>
            <a:r>
              <a:rPr kumimoji="0" sz="2800" b="1" i="1" u="none" strike="noStrike" kern="1200" cap="none" spc="-5" normalizeH="0" baseline="0" noProof="0" dirty="0">
                <a:ln>
                  <a:noFill/>
                </a:ln>
                <a:solidFill>
                  <a:schemeClr val="accent6"/>
                </a:solidFill>
                <a:effectLst/>
                <a:uLnTx/>
                <a:uFillTx/>
                <a:latin typeface="Calibri"/>
                <a:ea typeface="+mn-ea"/>
                <a:cs typeface="Calibri"/>
              </a:rPr>
              <a:t>about</a:t>
            </a:r>
            <a:r>
              <a:rPr kumimoji="0" sz="2800" b="1" i="1" u="none" strike="noStrike" kern="1200" cap="none" spc="10" normalizeH="0" baseline="0" noProof="0" dirty="0">
                <a:ln>
                  <a:noFill/>
                </a:ln>
                <a:solidFill>
                  <a:schemeClr val="accent6"/>
                </a:solidFill>
                <a:effectLst/>
                <a:uLnTx/>
                <a:uFillTx/>
                <a:latin typeface="Calibri"/>
                <a:ea typeface="+mn-ea"/>
                <a:cs typeface="Calibri"/>
              </a:rPr>
              <a:t> </a:t>
            </a:r>
            <a:r>
              <a:rPr kumimoji="0" sz="2800" b="1" i="1" u="none" strike="noStrike" kern="1200" cap="none" spc="-5" normalizeH="0" baseline="0" noProof="0" dirty="0">
                <a:ln>
                  <a:noFill/>
                </a:ln>
                <a:solidFill>
                  <a:schemeClr val="accent6"/>
                </a:solidFill>
                <a:effectLst/>
                <a:uLnTx/>
                <a:uFillTx/>
                <a:latin typeface="Calibri"/>
                <a:ea typeface="+mn-ea"/>
                <a:cs typeface="Calibri"/>
              </a:rPr>
              <a:t>the</a:t>
            </a:r>
            <a:r>
              <a:rPr kumimoji="0" lang="en-US" sz="2800" b="1" i="1" u="none" strike="noStrike" kern="1200" cap="none" spc="-5" normalizeH="0" baseline="0" noProof="0" dirty="0">
                <a:ln>
                  <a:noFill/>
                </a:ln>
                <a:solidFill>
                  <a:schemeClr val="accent6"/>
                </a:solidFill>
                <a:effectLst/>
                <a:uLnTx/>
                <a:uFillTx/>
                <a:latin typeface="Calibri"/>
                <a:ea typeface="+mn-ea"/>
                <a:cs typeface="Calibri"/>
              </a:rPr>
              <a:t> COVID </a:t>
            </a:r>
            <a:r>
              <a:rPr kumimoji="0" sz="2800" b="1" i="1" u="none" strike="noStrike" kern="1200" cap="none" spc="-10" normalizeH="0" baseline="0" noProof="0" dirty="0">
                <a:ln>
                  <a:noFill/>
                </a:ln>
                <a:solidFill>
                  <a:schemeClr val="accent6"/>
                </a:solidFill>
                <a:effectLst/>
                <a:uLnTx/>
                <a:uFillTx/>
                <a:latin typeface="Calibri"/>
                <a:ea typeface="+mn-ea"/>
                <a:cs typeface="Calibri"/>
              </a:rPr>
              <a:t>vaccine.</a:t>
            </a:r>
            <a:r>
              <a:rPr kumimoji="0" sz="2800" b="1" i="1" u="none" strike="noStrike" kern="1200" cap="none" spc="5" normalizeH="0" baseline="0" noProof="0" dirty="0">
                <a:ln>
                  <a:noFill/>
                </a:ln>
                <a:solidFill>
                  <a:schemeClr val="accent6"/>
                </a:solidFill>
                <a:effectLst/>
                <a:uLnTx/>
                <a:uFillTx/>
                <a:latin typeface="Calibri"/>
                <a:ea typeface="+mn-ea"/>
                <a:cs typeface="Calibri"/>
              </a:rPr>
              <a:t> </a:t>
            </a:r>
            <a:r>
              <a:rPr kumimoji="0" sz="2800" b="1" i="1" u="none" strike="noStrike" kern="1200" cap="none" spc="-30" normalizeH="0" baseline="0" noProof="0" dirty="0">
                <a:ln>
                  <a:noFill/>
                </a:ln>
                <a:solidFill>
                  <a:schemeClr val="accent6"/>
                </a:solidFill>
                <a:effectLst/>
                <a:uLnTx/>
                <a:uFillTx/>
                <a:latin typeface="Calibri"/>
                <a:ea typeface="+mn-ea"/>
                <a:cs typeface="Calibri"/>
              </a:rPr>
              <a:t>W</a:t>
            </a:r>
            <a:r>
              <a:rPr kumimoji="0" lang="en-US" sz="2800" b="1" i="1" u="none" strike="noStrike" kern="1200" cap="none" spc="-30" normalizeH="0" baseline="0" noProof="0" dirty="0">
                <a:ln>
                  <a:noFill/>
                </a:ln>
                <a:solidFill>
                  <a:schemeClr val="accent6"/>
                </a:solidFill>
                <a:effectLst/>
                <a:uLnTx/>
                <a:uFillTx/>
                <a:latin typeface="Calibri"/>
                <a:ea typeface="+mn-ea"/>
                <a:cs typeface="Calibri"/>
              </a:rPr>
              <a:t>hat are your</a:t>
            </a:r>
            <a:r>
              <a:rPr kumimoji="0" sz="2800" b="1" i="1" u="none" strike="noStrike" kern="1200" cap="none" spc="5" normalizeH="0" baseline="0" noProof="0" dirty="0">
                <a:ln>
                  <a:noFill/>
                </a:ln>
                <a:solidFill>
                  <a:schemeClr val="accent6"/>
                </a:solidFill>
                <a:effectLst/>
                <a:uLnTx/>
                <a:uFillTx/>
                <a:latin typeface="Calibri"/>
                <a:ea typeface="+mn-ea"/>
                <a:cs typeface="Calibri"/>
              </a:rPr>
              <a:t> </a:t>
            </a:r>
            <a:r>
              <a:rPr kumimoji="0" sz="2800" b="1" i="1" u="none" strike="noStrike" kern="1200" cap="none" spc="-5" normalizeH="0" baseline="0" noProof="0" dirty="0">
                <a:ln>
                  <a:noFill/>
                </a:ln>
                <a:solidFill>
                  <a:schemeClr val="accent6"/>
                </a:solidFill>
                <a:effectLst/>
                <a:uLnTx/>
                <a:uFillTx/>
                <a:latin typeface="Calibri"/>
                <a:ea typeface="+mn-ea"/>
                <a:cs typeface="Calibri"/>
              </a:rPr>
              <a:t>particular</a:t>
            </a:r>
            <a:r>
              <a:rPr kumimoji="0" sz="2800" b="1" i="1" u="none" strike="noStrike" kern="1200" cap="none" spc="5" normalizeH="0" baseline="0" noProof="0" dirty="0">
                <a:ln>
                  <a:noFill/>
                </a:ln>
                <a:solidFill>
                  <a:schemeClr val="accent6"/>
                </a:solidFill>
                <a:effectLst/>
                <a:uLnTx/>
                <a:uFillTx/>
                <a:latin typeface="Calibri"/>
                <a:ea typeface="+mn-ea"/>
                <a:cs typeface="Calibri"/>
              </a:rPr>
              <a:t> </a:t>
            </a:r>
            <a:r>
              <a:rPr kumimoji="0" sz="2800" b="1" i="1" u="none" strike="noStrike" kern="1200" cap="none" spc="-15" normalizeH="0" baseline="0" noProof="0" dirty="0">
                <a:ln>
                  <a:noFill/>
                </a:ln>
                <a:solidFill>
                  <a:schemeClr val="accent6"/>
                </a:solidFill>
                <a:effectLst/>
                <a:uLnTx/>
                <a:uFillTx/>
                <a:latin typeface="Calibri"/>
                <a:ea typeface="+mn-ea"/>
                <a:cs typeface="Calibri"/>
              </a:rPr>
              <a:t>concerns</a:t>
            </a:r>
            <a:r>
              <a:rPr kumimoji="0" sz="2800" b="1" i="1" u="none" strike="noStrike" kern="1200" cap="none" spc="5" normalizeH="0" baseline="0" noProof="0" dirty="0">
                <a:ln>
                  <a:noFill/>
                </a:ln>
                <a:solidFill>
                  <a:schemeClr val="accent6"/>
                </a:solidFill>
                <a:effectLst/>
                <a:uLnTx/>
                <a:uFillTx/>
                <a:latin typeface="Calibri"/>
                <a:ea typeface="+mn-ea"/>
                <a:cs typeface="Calibri"/>
              </a:rPr>
              <a:t>?” </a:t>
            </a:r>
            <a:r>
              <a:rPr kumimoji="0" sz="2800" b="1" i="1" u="none" strike="noStrike" kern="1200" cap="none" spc="10" normalizeH="0" baseline="0" noProof="0" dirty="0">
                <a:ln>
                  <a:noFill/>
                </a:ln>
                <a:solidFill>
                  <a:schemeClr val="accent6"/>
                </a:solidFill>
                <a:effectLst/>
                <a:uLnTx/>
                <a:uFillTx/>
                <a:latin typeface="Calibri"/>
                <a:ea typeface="+mn-ea"/>
                <a:cs typeface="Calibri"/>
              </a:rPr>
              <a:t> </a:t>
            </a:r>
            <a:r>
              <a:rPr kumimoji="0" sz="2800" b="0" i="0" u="none" strike="noStrike" kern="1200" cap="none" spc="-10" normalizeH="0" baseline="0" noProof="0" dirty="0">
                <a:ln>
                  <a:noFill/>
                </a:ln>
                <a:solidFill>
                  <a:srgbClr val="7E7E7E"/>
                </a:solidFill>
                <a:effectLst/>
                <a:uLnTx/>
                <a:uFillTx/>
                <a:latin typeface="Calibri"/>
                <a:ea typeface="+mn-ea"/>
                <a:cs typeface="Calibri"/>
              </a:rPr>
              <a:t>(Note:</a:t>
            </a:r>
            <a:r>
              <a:rPr kumimoji="0" lang="en-US" sz="2800" b="0" i="0" u="none" strike="noStrike" kern="1200" cap="none" spc="-10" normalizeH="0" baseline="0" noProof="0" dirty="0">
                <a:ln>
                  <a:noFill/>
                </a:ln>
                <a:solidFill>
                  <a:srgbClr val="7E7E7E"/>
                </a:solidFill>
                <a:effectLst/>
                <a:uLnTx/>
                <a:uFillTx/>
                <a:latin typeface="Calibri"/>
                <a:ea typeface="+mn-ea"/>
                <a:cs typeface="Calibri"/>
              </a:rPr>
              <a:t>  open ended and</a:t>
            </a:r>
            <a:r>
              <a:rPr kumimoji="0" sz="2800" b="0" i="0" u="none" strike="noStrike" kern="1200" cap="none" spc="-5" normalizeH="0" baseline="0" noProof="0" dirty="0">
                <a:ln>
                  <a:noFill/>
                </a:ln>
                <a:solidFill>
                  <a:srgbClr val="7E7E7E"/>
                </a:solidFill>
                <a:effectLst/>
                <a:uLnTx/>
                <a:uFillTx/>
                <a:latin typeface="Calibri"/>
                <a:ea typeface="+mn-ea"/>
                <a:cs typeface="Calibri"/>
              </a:rPr>
              <a:t> </a:t>
            </a:r>
            <a:r>
              <a:rPr kumimoji="0" sz="2800" b="0" i="0" u="none" strike="noStrike" kern="1200" cap="none" spc="-15" normalizeH="0" baseline="0" noProof="0" dirty="0">
                <a:ln>
                  <a:noFill/>
                </a:ln>
                <a:solidFill>
                  <a:srgbClr val="7E7E7E"/>
                </a:solidFill>
                <a:effectLst/>
                <a:uLnTx/>
                <a:uFillTx/>
                <a:latin typeface="Calibri"/>
                <a:ea typeface="+mn-ea"/>
                <a:cs typeface="Calibri"/>
              </a:rPr>
              <a:t>non-threatening)</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3850" b="0" i="0" u="none" strike="noStrike" kern="1200" cap="none" spc="0" normalizeH="0" baseline="0" noProof="0" dirty="0">
              <a:ln>
                <a:noFill/>
              </a:ln>
              <a:solidFill>
                <a:prstClr val="black"/>
              </a:solidFill>
              <a:effectLst/>
              <a:uLnTx/>
              <a:uFillTx/>
              <a:latin typeface="Calibri"/>
              <a:ea typeface="+mn-ea"/>
              <a:cs typeface="Calibri"/>
            </a:endParaRPr>
          </a:p>
          <a:p>
            <a:pPr marL="299085" marR="190500" lvl="0" indent="-287020" algn="l" defTabSz="914400" rtl="0" eaLnBrk="1" fontAlgn="auto" latinLnBrk="0" hangingPunct="1">
              <a:lnSpc>
                <a:spcPct val="100000"/>
              </a:lnSpc>
              <a:spcBef>
                <a:spcPts val="0"/>
              </a:spcBef>
              <a:spcAft>
                <a:spcPts val="0"/>
              </a:spcAft>
              <a:buClrTx/>
              <a:buSzTx/>
              <a:buFont typeface="Arial"/>
              <a:buChar char="–"/>
              <a:tabLst>
                <a:tab pos="299720" algn="l"/>
              </a:tabLst>
              <a:defRPr/>
            </a:pPr>
            <a:r>
              <a:rPr kumimoji="0" lang="en-US" sz="2800" b="0" i="0" u="none" strike="noStrike" kern="1200" cap="none" spc="-5" normalizeH="0" baseline="0" noProof="0" dirty="0">
                <a:ln>
                  <a:noFill/>
                </a:ln>
                <a:solidFill>
                  <a:prstClr val="black"/>
                </a:solidFill>
                <a:effectLst/>
                <a:uLnTx/>
                <a:uFillTx/>
                <a:latin typeface="Calibri"/>
                <a:ea typeface="+mn-ea"/>
                <a:cs typeface="Calibri"/>
              </a:rPr>
              <a:t>Colleague</a:t>
            </a:r>
            <a:r>
              <a:rPr kumimoji="0" sz="2800" b="0" i="1" u="none" strike="noStrike" kern="1200" cap="none" spc="25" normalizeH="0" baseline="0" noProof="0" dirty="0">
                <a:ln>
                  <a:noFill/>
                </a:ln>
                <a:solidFill>
                  <a:prstClr val="black"/>
                </a:solidFill>
                <a:effectLst/>
                <a:uLnTx/>
                <a:uFillTx/>
                <a:latin typeface="Calibri"/>
                <a:ea typeface="+mn-ea"/>
                <a:cs typeface="Calibri"/>
              </a:rPr>
              <a:t> </a:t>
            </a:r>
            <a:r>
              <a:rPr kumimoji="0" sz="2800" b="0" u="none" strike="noStrike" kern="1200" cap="none" spc="-25" normalizeH="0" baseline="0" noProof="0" dirty="0">
                <a:ln>
                  <a:noFill/>
                </a:ln>
                <a:solidFill>
                  <a:srgbClr val="6F2F9F"/>
                </a:solidFill>
                <a:effectLst/>
                <a:uLnTx/>
                <a:uFillTx/>
                <a:latin typeface="Calibri"/>
                <a:ea typeface="+mn-ea"/>
                <a:cs typeface="Calibri"/>
              </a:rPr>
              <a:t>“</a:t>
            </a:r>
            <a:r>
              <a:rPr kumimoji="0" sz="2800" b="1" u="none" strike="noStrike" kern="1200" cap="none" spc="-25" normalizeH="0" baseline="0" noProof="0" dirty="0">
                <a:ln>
                  <a:noFill/>
                </a:ln>
                <a:solidFill>
                  <a:srgbClr val="6F2F9F"/>
                </a:solidFill>
                <a:effectLst/>
                <a:uLnTx/>
                <a:uFillTx/>
                <a:latin typeface="Calibri"/>
                <a:ea typeface="+mn-ea"/>
                <a:cs typeface="Calibri"/>
              </a:rPr>
              <a:t>Well,</a:t>
            </a:r>
            <a:r>
              <a:rPr kumimoji="0" sz="2800" b="1" u="none" strike="noStrike" kern="1200" cap="none" spc="5" normalizeH="0" baseline="0" noProof="0" dirty="0">
                <a:ln>
                  <a:noFill/>
                </a:ln>
                <a:solidFill>
                  <a:srgbClr val="6F2F9F"/>
                </a:solidFill>
                <a:effectLst/>
                <a:uLnTx/>
                <a:uFillTx/>
                <a:latin typeface="Calibri"/>
                <a:ea typeface="+mn-ea"/>
                <a:cs typeface="Calibri"/>
              </a:rPr>
              <a:t> </a:t>
            </a:r>
            <a:r>
              <a:rPr kumimoji="0" sz="2800" b="1" u="none" strike="noStrike" kern="1200" cap="none" spc="-5" normalizeH="0" baseline="0" noProof="0" dirty="0">
                <a:ln>
                  <a:noFill/>
                </a:ln>
                <a:solidFill>
                  <a:srgbClr val="6F2F9F"/>
                </a:solidFill>
                <a:effectLst/>
                <a:uLnTx/>
                <a:uFillTx/>
                <a:latin typeface="Calibri"/>
                <a:ea typeface="+mn-ea"/>
                <a:cs typeface="Calibri"/>
              </a:rPr>
              <a:t>I</a:t>
            </a:r>
            <a:r>
              <a:rPr kumimoji="0" sz="2800" b="1" u="none" strike="noStrike" kern="1200" cap="none" spc="0" normalizeH="0" baseline="0" noProof="0" dirty="0">
                <a:ln>
                  <a:noFill/>
                </a:ln>
                <a:solidFill>
                  <a:srgbClr val="6F2F9F"/>
                </a:solidFill>
                <a:effectLst/>
                <a:uLnTx/>
                <a:uFillTx/>
                <a:latin typeface="Calibri"/>
                <a:ea typeface="+mn-ea"/>
                <a:cs typeface="Calibri"/>
              </a:rPr>
              <a:t> </a:t>
            </a:r>
            <a:r>
              <a:rPr kumimoji="0" lang="en-US" sz="2800" b="1" u="none" strike="noStrike" kern="1200" cap="none" spc="0" normalizeH="0" baseline="0" noProof="0" dirty="0">
                <a:ln>
                  <a:noFill/>
                </a:ln>
                <a:solidFill>
                  <a:srgbClr val="6F2F9F"/>
                </a:solidFill>
                <a:effectLst/>
                <a:uLnTx/>
                <a:uFillTx/>
                <a:latin typeface="Calibri"/>
                <a:ea typeface="+mn-ea"/>
                <a:cs typeface="Calibri"/>
              </a:rPr>
              <a:t>think the</a:t>
            </a:r>
            <a:r>
              <a:rPr lang="en-US" sz="2800" b="1" dirty="0">
                <a:solidFill>
                  <a:srgbClr val="6F2F9F"/>
                </a:solidFill>
                <a:latin typeface="Calibri"/>
                <a:cs typeface="Calibri"/>
              </a:rPr>
              <a:t> vaccine was created too quickly to be trustworthy just yet.</a:t>
            </a:r>
            <a:r>
              <a:rPr kumimoji="0" sz="2800" b="1" u="none" strike="noStrike" kern="1200" cap="none" spc="-35" normalizeH="0" baseline="0" noProof="0" dirty="0">
                <a:ln>
                  <a:noFill/>
                </a:ln>
                <a:solidFill>
                  <a:srgbClr val="6F2F9F"/>
                </a:solidFill>
                <a:effectLst/>
                <a:uLnTx/>
                <a:uFillTx/>
                <a:latin typeface="Calibri"/>
                <a:ea typeface="+mn-ea"/>
                <a:cs typeface="Calibri"/>
              </a:rPr>
              <a:t>”</a:t>
            </a:r>
            <a:endParaRPr kumimoji="0" sz="2800" b="1"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36271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043430" y="745998"/>
            <a:ext cx="5057139" cy="443070"/>
          </a:xfrm>
          <a:prstGeom prst="rect">
            <a:avLst/>
          </a:prstGeom>
        </p:spPr>
        <p:txBody>
          <a:bodyPr vert="horz" wrap="square" lIns="0" tIns="12065" rIns="0" bIns="0" rtlCol="0">
            <a:spAutoFit/>
          </a:bodyPr>
          <a:lstStyle/>
          <a:p>
            <a:pPr marL="111125" algn="ctr">
              <a:lnSpc>
                <a:spcPct val="100000"/>
              </a:lnSpc>
              <a:spcBef>
                <a:spcPts val="95"/>
              </a:spcBef>
            </a:pPr>
            <a:r>
              <a:rPr spc="-10" dirty="0"/>
              <a:t>M</a:t>
            </a:r>
            <a:r>
              <a:rPr lang="en-US" spc="-10" dirty="0"/>
              <a:t>I</a:t>
            </a:r>
            <a:r>
              <a:rPr lang="en-US" dirty="0"/>
              <a:t> Conversation</a:t>
            </a:r>
            <a:endParaRPr spc="-15" dirty="0"/>
          </a:p>
        </p:txBody>
      </p:sp>
      <p:sp>
        <p:nvSpPr>
          <p:cNvPr id="4" name="object 4"/>
          <p:cNvSpPr txBox="1"/>
          <p:nvPr/>
        </p:nvSpPr>
        <p:spPr>
          <a:xfrm>
            <a:off x="535940" y="1514660"/>
            <a:ext cx="8050530" cy="4807084"/>
          </a:xfrm>
          <a:prstGeom prst="rect">
            <a:avLst/>
          </a:prstGeom>
        </p:spPr>
        <p:txBody>
          <a:bodyPr vert="horz" wrap="square" lIns="0" tIns="107314" rIns="0" bIns="0" rtlCol="0">
            <a:spAutoFit/>
          </a:bodyPr>
          <a:lstStyle/>
          <a:p>
            <a:pPr marL="12700" marR="0" lvl="0" indent="0" algn="l" defTabSz="914400" rtl="0" eaLnBrk="1" fontAlgn="auto" latinLnBrk="0" hangingPunct="1">
              <a:lnSpc>
                <a:spcPct val="100000"/>
              </a:lnSpc>
              <a:spcBef>
                <a:spcPts val="844"/>
              </a:spcBef>
              <a:spcAft>
                <a:spcPts val="0"/>
              </a:spcAft>
              <a:buClrTx/>
              <a:buSzTx/>
              <a:buFontTx/>
              <a:buNone/>
              <a:tabLst/>
              <a:defRPr/>
            </a:pPr>
            <a:r>
              <a:rPr kumimoji="0" sz="3000" b="1" i="0" u="none" strike="noStrike" kern="1200" cap="none" spc="-10" normalizeH="0" baseline="0" noProof="0" dirty="0">
                <a:ln>
                  <a:noFill/>
                </a:ln>
                <a:solidFill>
                  <a:prstClr val="black"/>
                </a:solidFill>
                <a:effectLst/>
                <a:uLnTx/>
                <a:uFillTx/>
                <a:latin typeface="Calibri"/>
                <a:ea typeface="+mn-ea"/>
                <a:cs typeface="Calibri"/>
              </a:rPr>
              <a:t>Step </a:t>
            </a:r>
            <a:r>
              <a:rPr kumimoji="0" sz="3000" b="1" i="0" u="none" strike="noStrike" kern="1200" cap="none" spc="0" normalizeH="0" baseline="0" noProof="0" dirty="0">
                <a:ln>
                  <a:noFill/>
                </a:ln>
                <a:solidFill>
                  <a:prstClr val="black"/>
                </a:solidFill>
                <a:effectLst/>
                <a:uLnTx/>
                <a:uFillTx/>
                <a:latin typeface="Calibri"/>
                <a:ea typeface="+mn-ea"/>
                <a:cs typeface="Calibri"/>
              </a:rPr>
              <a:t>2:</a:t>
            </a:r>
            <a:r>
              <a:rPr kumimoji="0" sz="3000" b="1" i="0" u="none" strike="noStrike" kern="1200" cap="none" spc="-10" normalizeH="0" baseline="0" noProof="0" dirty="0">
                <a:ln>
                  <a:noFill/>
                </a:ln>
                <a:solidFill>
                  <a:prstClr val="black"/>
                </a:solidFill>
                <a:effectLst/>
                <a:uLnTx/>
                <a:uFillTx/>
                <a:latin typeface="Calibri"/>
                <a:ea typeface="+mn-ea"/>
                <a:cs typeface="Calibri"/>
              </a:rPr>
              <a:t> </a:t>
            </a:r>
            <a:r>
              <a:rPr kumimoji="0" sz="3000" b="1" i="0" u="none" strike="noStrike" kern="1200" cap="none" spc="0" normalizeH="0" baseline="0" noProof="0" dirty="0">
                <a:ln>
                  <a:noFill/>
                </a:ln>
                <a:solidFill>
                  <a:prstClr val="black"/>
                </a:solidFill>
                <a:effectLst/>
                <a:uLnTx/>
                <a:uFillTx/>
                <a:latin typeface="Calibri"/>
                <a:ea typeface="+mn-ea"/>
                <a:cs typeface="Calibri"/>
              </a:rPr>
              <a:t>Ask</a:t>
            </a:r>
            <a:r>
              <a:rPr kumimoji="0" sz="3000" b="1" i="0" u="none" strike="noStrike" kern="1200" cap="none" spc="-10" normalizeH="0" baseline="0" noProof="0" dirty="0">
                <a:ln>
                  <a:noFill/>
                </a:ln>
                <a:solidFill>
                  <a:prstClr val="black"/>
                </a:solidFill>
                <a:effectLst/>
                <a:uLnTx/>
                <a:uFillTx/>
                <a:latin typeface="Calibri"/>
                <a:ea typeface="+mn-ea"/>
                <a:cs typeface="Calibri"/>
              </a:rPr>
              <a:t> </a:t>
            </a:r>
            <a:r>
              <a:rPr kumimoji="0" sz="3000" b="1" i="0" u="none" strike="noStrike" kern="1200" cap="none" spc="-5" normalizeH="0" baseline="0" noProof="0" dirty="0">
                <a:ln>
                  <a:noFill/>
                </a:ln>
                <a:solidFill>
                  <a:prstClr val="black"/>
                </a:solidFill>
                <a:effectLst/>
                <a:uLnTx/>
                <a:uFillTx/>
                <a:latin typeface="Calibri"/>
                <a:ea typeface="+mn-ea"/>
                <a:cs typeface="Calibri"/>
              </a:rPr>
              <a:t>permission</a:t>
            </a:r>
            <a:r>
              <a:rPr kumimoji="0" sz="3000" b="1" i="0" u="none" strike="noStrike" kern="1200" cap="none" spc="10" normalizeH="0" baseline="0" noProof="0" dirty="0">
                <a:ln>
                  <a:noFill/>
                </a:ln>
                <a:solidFill>
                  <a:prstClr val="black"/>
                </a:solidFill>
                <a:effectLst/>
                <a:uLnTx/>
                <a:uFillTx/>
                <a:latin typeface="Calibri"/>
                <a:ea typeface="+mn-ea"/>
                <a:cs typeface="Calibri"/>
              </a:rPr>
              <a:t> </a:t>
            </a:r>
            <a:r>
              <a:rPr kumimoji="0" sz="3000" b="1" i="0" u="none" strike="noStrike" kern="1200" cap="none" spc="-10" normalizeH="0" baseline="0" noProof="0" dirty="0">
                <a:ln>
                  <a:noFill/>
                </a:ln>
                <a:solidFill>
                  <a:prstClr val="black"/>
                </a:solidFill>
                <a:effectLst/>
                <a:uLnTx/>
                <a:uFillTx/>
                <a:latin typeface="Calibri"/>
                <a:ea typeface="+mn-ea"/>
                <a:cs typeface="Calibri"/>
              </a:rPr>
              <a:t>to share </a:t>
            </a:r>
            <a:r>
              <a:rPr kumimoji="0" sz="3000" b="1" i="0" u="none" strike="noStrike" kern="1200" cap="none" spc="-15" normalizeH="0" baseline="0" noProof="0" dirty="0">
                <a:ln>
                  <a:noFill/>
                </a:ln>
                <a:solidFill>
                  <a:prstClr val="black"/>
                </a:solidFill>
                <a:effectLst/>
                <a:uLnTx/>
                <a:uFillTx/>
                <a:latin typeface="Calibri"/>
                <a:ea typeface="+mn-ea"/>
                <a:cs typeface="Calibri"/>
              </a:rPr>
              <a:t>information</a:t>
            </a:r>
            <a:endParaRPr kumimoji="0" sz="3000" b="0" i="0" u="none" strike="noStrike" kern="1200" cap="none" spc="0" normalizeH="0" baseline="0" noProof="0" dirty="0">
              <a:ln>
                <a:noFill/>
              </a:ln>
              <a:solidFill>
                <a:prstClr val="black"/>
              </a:solidFill>
              <a:effectLst/>
              <a:uLnTx/>
              <a:uFillTx/>
              <a:latin typeface="Calibri"/>
              <a:ea typeface="+mn-ea"/>
              <a:cs typeface="Calibri"/>
            </a:endParaRPr>
          </a:p>
          <a:p>
            <a:pPr marL="756285" marR="34290" lvl="0" indent="-287020" algn="l" defTabSz="914400" rtl="0" eaLnBrk="1" fontAlgn="auto" latinLnBrk="0" hangingPunct="1">
              <a:lnSpc>
                <a:spcPct val="100000"/>
              </a:lnSpc>
              <a:spcBef>
                <a:spcPts val="650"/>
              </a:spcBef>
              <a:spcAft>
                <a:spcPts val="0"/>
              </a:spcAft>
              <a:buClrTx/>
              <a:buSzTx/>
              <a:buFont typeface="Arial"/>
              <a:buChar char="–"/>
              <a:tabLst>
                <a:tab pos="756920" algn="l"/>
              </a:tabLst>
              <a:defRPr/>
            </a:pPr>
            <a:r>
              <a:rPr kumimoji="0" lang="en-US" sz="2600" b="0" i="0" u="none" strike="noStrike" kern="1200" cap="none" spc="-5" normalizeH="0" baseline="0" noProof="0" dirty="0">
                <a:ln>
                  <a:noFill/>
                </a:ln>
                <a:solidFill>
                  <a:prstClr val="black"/>
                </a:solidFill>
                <a:effectLst/>
                <a:uLnTx/>
                <a:uFillTx/>
                <a:latin typeface="Calibri"/>
                <a:ea typeface="+mn-ea"/>
                <a:cs typeface="Calibri"/>
              </a:rPr>
              <a:t>You</a:t>
            </a:r>
            <a:r>
              <a:rPr kumimoji="0" sz="2600" b="0" i="0" u="none" strike="noStrike" kern="1200" cap="none" spc="-15" normalizeH="0" baseline="0" noProof="0" dirty="0">
                <a:ln>
                  <a:noFill/>
                </a:ln>
                <a:solidFill>
                  <a:prstClr val="black"/>
                </a:solidFill>
                <a:effectLst/>
                <a:uLnTx/>
                <a:uFillTx/>
                <a:latin typeface="Calibri"/>
                <a:ea typeface="+mn-ea"/>
                <a:cs typeface="Calibri"/>
              </a:rPr>
              <a:t> </a:t>
            </a:r>
            <a:r>
              <a:rPr kumimoji="0" sz="2600" b="1" i="0" u="none" strike="noStrike" kern="1200" cap="none" spc="-10" normalizeH="0" baseline="0" noProof="0" dirty="0">
                <a:ln>
                  <a:noFill/>
                </a:ln>
                <a:solidFill>
                  <a:schemeClr val="bg1">
                    <a:lumMod val="50000"/>
                  </a:schemeClr>
                </a:solidFill>
                <a:effectLst/>
                <a:uLnTx/>
                <a:uFillTx/>
                <a:latin typeface="Calibri"/>
                <a:ea typeface="+mn-ea"/>
                <a:cs typeface="Calibri"/>
              </a:rPr>
              <a:t>reflect</a:t>
            </a:r>
            <a:r>
              <a:rPr kumimoji="0" sz="2600" b="0" i="0" u="none" strike="noStrike" kern="1200" cap="none" spc="-15" normalizeH="0" baseline="0" noProof="0" dirty="0">
                <a:ln>
                  <a:noFill/>
                </a:ln>
                <a:solidFill>
                  <a:prstClr val="black"/>
                </a:solidFill>
                <a:effectLst/>
                <a:uLnTx/>
                <a:uFillTx/>
                <a:latin typeface="Calibri"/>
                <a:ea typeface="+mn-ea"/>
                <a:cs typeface="Calibri"/>
              </a:rPr>
              <a:t> </a:t>
            </a:r>
            <a:r>
              <a:rPr kumimoji="0" sz="2600" b="0" i="0" u="none" strike="noStrike" kern="1200" cap="none" spc="-5" normalizeH="0" baseline="0" noProof="0" dirty="0">
                <a:ln>
                  <a:noFill/>
                </a:ln>
                <a:solidFill>
                  <a:prstClr val="black"/>
                </a:solidFill>
                <a:effectLst/>
                <a:uLnTx/>
                <a:uFillTx/>
                <a:latin typeface="Calibri"/>
                <a:ea typeface="+mn-ea"/>
                <a:cs typeface="Calibri"/>
              </a:rPr>
              <a:t>back</a:t>
            </a:r>
            <a:r>
              <a:rPr kumimoji="0" sz="2600" b="0" i="0" u="none" strike="noStrike" kern="1200" cap="none" spc="0" normalizeH="0" baseline="0" noProof="0" dirty="0">
                <a:ln>
                  <a:noFill/>
                </a:ln>
                <a:solidFill>
                  <a:prstClr val="black"/>
                </a:solidFill>
                <a:effectLst/>
                <a:uLnTx/>
                <a:uFillTx/>
                <a:latin typeface="Calibri"/>
                <a:ea typeface="+mn-ea"/>
                <a:cs typeface="Calibri"/>
              </a:rPr>
              <a:t> </a:t>
            </a:r>
            <a:r>
              <a:rPr kumimoji="0" sz="2600" b="0" i="0" u="none" strike="noStrike" kern="1200" cap="none" spc="-10" normalizeH="0" baseline="0" noProof="0" dirty="0">
                <a:ln>
                  <a:noFill/>
                </a:ln>
                <a:solidFill>
                  <a:prstClr val="black"/>
                </a:solidFill>
                <a:effectLst/>
                <a:uLnTx/>
                <a:uFillTx/>
                <a:latin typeface="Calibri"/>
                <a:ea typeface="+mn-ea"/>
                <a:cs typeface="Calibri"/>
              </a:rPr>
              <a:t>what</a:t>
            </a:r>
            <a:r>
              <a:rPr kumimoji="0" sz="2600" b="0" i="0" u="none" strike="noStrike" kern="1200" cap="none" spc="5" normalizeH="0" baseline="0" noProof="0" dirty="0">
                <a:ln>
                  <a:noFill/>
                </a:ln>
                <a:solidFill>
                  <a:prstClr val="black"/>
                </a:solidFill>
                <a:effectLst/>
                <a:uLnTx/>
                <a:uFillTx/>
                <a:latin typeface="Calibri"/>
                <a:ea typeface="+mn-ea"/>
                <a:cs typeface="Calibri"/>
              </a:rPr>
              <a:t> </a:t>
            </a:r>
            <a:r>
              <a:rPr kumimoji="0" sz="2600" b="0" i="0" u="none" strike="noStrike" kern="1200" cap="none" spc="0" normalizeH="0" baseline="0" noProof="0" dirty="0">
                <a:ln>
                  <a:noFill/>
                </a:ln>
                <a:solidFill>
                  <a:prstClr val="black"/>
                </a:solidFill>
                <a:effectLst/>
                <a:uLnTx/>
                <a:uFillTx/>
                <a:latin typeface="Calibri"/>
                <a:ea typeface="+mn-ea"/>
                <a:cs typeface="Calibri"/>
              </a:rPr>
              <a:t>the</a:t>
            </a:r>
            <a:r>
              <a:rPr kumimoji="0" sz="2600" b="0" i="0" u="none" strike="noStrike" kern="1200" cap="none" spc="5" normalizeH="0" baseline="0" noProof="0" dirty="0">
                <a:ln>
                  <a:noFill/>
                </a:ln>
                <a:solidFill>
                  <a:prstClr val="black"/>
                </a:solidFill>
                <a:effectLst/>
                <a:uLnTx/>
                <a:uFillTx/>
                <a:latin typeface="Calibri"/>
                <a:ea typeface="+mn-ea"/>
                <a:cs typeface="Calibri"/>
              </a:rPr>
              <a:t> </a:t>
            </a:r>
            <a:r>
              <a:rPr kumimoji="0" lang="en-US" sz="2600" b="0" i="0" u="none" strike="noStrike" kern="1200" cap="none" spc="5" normalizeH="0" baseline="0" noProof="0" dirty="0">
                <a:ln>
                  <a:noFill/>
                </a:ln>
                <a:solidFill>
                  <a:prstClr val="black"/>
                </a:solidFill>
                <a:effectLst/>
                <a:uLnTx/>
                <a:uFillTx/>
                <a:latin typeface="Calibri"/>
                <a:ea typeface="+mn-ea"/>
                <a:cs typeface="Calibri"/>
              </a:rPr>
              <a:t>colleague </a:t>
            </a:r>
            <a:r>
              <a:rPr kumimoji="0" sz="2600" b="0" i="0" u="none" strike="noStrike" kern="1200" cap="none" spc="0" normalizeH="0" baseline="0" noProof="0" dirty="0">
                <a:ln>
                  <a:noFill/>
                </a:ln>
                <a:solidFill>
                  <a:prstClr val="black"/>
                </a:solidFill>
                <a:effectLst/>
                <a:uLnTx/>
                <a:uFillTx/>
                <a:latin typeface="Calibri"/>
                <a:ea typeface="+mn-ea"/>
                <a:cs typeface="Calibri"/>
              </a:rPr>
              <a:t>is</a:t>
            </a:r>
            <a:r>
              <a:rPr kumimoji="0" sz="2600" b="0" i="0" u="none" strike="noStrike" kern="1200" cap="none" spc="5" normalizeH="0" baseline="0" noProof="0" dirty="0">
                <a:ln>
                  <a:noFill/>
                </a:ln>
                <a:solidFill>
                  <a:prstClr val="black"/>
                </a:solidFill>
                <a:effectLst/>
                <a:uLnTx/>
                <a:uFillTx/>
                <a:latin typeface="Calibri"/>
                <a:ea typeface="+mn-ea"/>
                <a:cs typeface="Calibri"/>
              </a:rPr>
              <a:t> </a:t>
            </a:r>
            <a:r>
              <a:rPr kumimoji="0" sz="2600" b="0" i="0" u="none" strike="noStrike" kern="1200" cap="none" spc="-10" normalizeH="0" baseline="0" noProof="0" dirty="0">
                <a:ln>
                  <a:noFill/>
                </a:ln>
                <a:solidFill>
                  <a:prstClr val="black"/>
                </a:solidFill>
                <a:effectLst/>
                <a:uLnTx/>
                <a:uFillTx/>
                <a:latin typeface="Calibri"/>
                <a:ea typeface="+mn-ea"/>
                <a:cs typeface="Calibri"/>
              </a:rPr>
              <a:t>saying </a:t>
            </a:r>
            <a:r>
              <a:rPr kumimoji="0" sz="2600" b="0" i="0" u="none" strike="noStrike" kern="1200" cap="none" spc="-15" normalizeH="0" baseline="0" noProof="0" dirty="0">
                <a:ln>
                  <a:noFill/>
                </a:ln>
                <a:solidFill>
                  <a:prstClr val="black"/>
                </a:solidFill>
                <a:effectLst/>
                <a:uLnTx/>
                <a:uFillTx/>
                <a:latin typeface="Calibri"/>
                <a:ea typeface="+mn-ea"/>
                <a:cs typeface="Calibri"/>
              </a:rPr>
              <a:t>to </a:t>
            </a:r>
            <a:r>
              <a:rPr kumimoji="0" sz="2600" b="0" i="0" u="none" strike="noStrike" kern="1200" cap="none" spc="-570" normalizeH="0" baseline="0" noProof="0" dirty="0">
                <a:ln>
                  <a:noFill/>
                </a:ln>
                <a:solidFill>
                  <a:prstClr val="black"/>
                </a:solidFill>
                <a:effectLst/>
                <a:uLnTx/>
                <a:uFillTx/>
                <a:latin typeface="Calibri"/>
                <a:ea typeface="+mn-ea"/>
                <a:cs typeface="Calibri"/>
              </a:rPr>
              <a:t> </a:t>
            </a:r>
            <a:r>
              <a:rPr kumimoji="0" sz="2600" b="0" i="0" u="none" strike="noStrike" kern="1200" cap="none" spc="0" normalizeH="0" baseline="0" noProof="0" dirty="0">
                <a:ln>
                  <a:noFill/>
                </a:ln>
                <a:solidFill>
                  <a:prstClr val="black"/>
                </a:solidFill>
                <a:effectLst/>
                <a:uLnTx/>
                <a:uFillTx/>
                <a:latin typeface="Calibri"/>
                <a:ea typeface="+mn-ea"/>
                <a:cs typeface="Calibri"/>
              </a:rPr>
              <a:t>be </a:t>
            </a:r>
            <a:r>
              <a:rPr kumimoji="0" sz="2600" b="0" i="0" u="none" strike="noStrike" kern="1200" cap="none" spc="-10" normalizeH="0" baseline="0" noProof="0" dirty="0">
                <a:ln>
                  <a:noFill/>
                </a:ln>
                <a:solidFill>
                  <a:prstClr val="black"/>
                </a:solidFill>
                <a:effectLst/>
                <a:uLnTx/>
                <a:uFillTx/>
                <a:latin typeface="Calibri"/>
                <a:ea typeface="+mn-ea"/>
                <a:cs typeface="Calibri"/>
              </a:rPr>
              <a:t>sure</a:t>
            </a:r>
            <a:r>
              <a:rPr lang="en-US" sz="2600" spc="-10" dirty="0">
                <a:solidFill>
                  <a:prstClr val="black"/>
                </a:solidFill>
                <a:latin typeface="Calibri"/>
                <a:cs typeface="Calibri"/>
              </a:rPr>
              <a:t> you</a:t>
            </a:r>
            <a:r>
              <a:rPr kumimoji="0" lang="en-US" sz="2600" b="0" i="0" u="none" strike="noStrike" kern="1200" cap="none" spc="-10" normalizeH="0" baseline="0" noProof="0" dirty="0">
                <a:ln>
                  <a:noFill/>
                </a:ln>
                <a:solidFill>
                  <a:prstClr val="black"/>
                </a:solidFill>
                <a:effectLst/>
                <a:uLnTx/>
                <a:uFillTx/>
                <a:latin typeface="Calibri"/>
                <a:ea typeface="+mn-ea"/>
                <a:cs typeface="Calibri"/>
              </a:rPr>
              <a:t> </a:t>
            </a:r>
            <a:r>
              <a:rPr kumimoji="0" sz="2600" b="0" i="0" u="none" strike="noStrike" kern="1200" cap="none" spc="-10" normalizeH="0" baseline="0" noProof="0" dirty="0">
                <a:ln>
                  <a:noFill/>
                </a:ln>
                <a:solidFill>
                  <a:prstClr val="black"/>
                </a:solidFill>
                <a:effectLst/>
                <a:uLnTx/>
                <a:uFillTx/>
                <a:latin typeface="Calibri"/>
                <a:ea typeface="+mn-ea"/>
                <a:cs typeface="Calibri"/>
              </a:rPr>
              <a:t>understand (</a:t>
            </a:r>
            <a:r>
              <a:rPr kumimoji="0" sz="2600" b="1" i="0" u="none" strike="noStrike" kern="1200" cap="none" spc="-10" normalizeH="0" baseline="0" noProof="0" dirty="0">
                <a:ln>
                  <a:noFill/>
                </a:ln>
                <a:solidFill>
                  <a:schemeClr val="bg1">
                    <a:lumMod val="50000"/>
                  </a:schemeClr>
                </a:solidFill>
                <a:effectLst/>
                <a:uLnTx/>
                <a:uFillTx/>
                <a:latin typeface="Calibri"/>
                <a:ea typeface="+mn-ea"/>
                <a:cs typeface="Calibri"/>
              </a:rPr>
              <a:t>empathy</a:t>
            </a:r>
            <a:r>
              <a:rPr kumimoji="0" sz="2600" b="0" i="0" u="none" strike="noStrike" kern="1200" cap="none" spc="-10" normalizeH="0" baseline="0" noProof="0" dirty="0">
                <a:ln>
                  <a:noFill/>
                </a:ln>
                <a:solidFill>
                  <a:prstClr val="black"/>
                </a:solidFill>
                <a:effectLst/>
                <a:uLnTx/>
                <a:uFillTx/>
                <a:latin typeface="Calibri"/>
                <a:ea typeface="+mn-ea"/>
                <a:cs typeface="Calibri"/>
              </a:rPr>
              <a:t>), </a:t>
            </a:r>
            <a:r>
              <a:rPr kumimoji="0" sz="2600" b="0" i="0" u="none" strike="noStrike" kern="1200" cap="none" spc="-5" normalizeH="0" baseline="0" noProof="0" dirty="0">
                <a:ln>
                  <a:noFill/>
                </a:ln>
                <a:solidFill>
                  <a:prstClr val="black"/>
                </a:solidFill>
                <a:effectLst/>
                <a:uLnTx/>
                <a:uFillTx/>
                <a:latin typeface="Calibri"/>
                <a:ea typeface="+mn-ea"/>
                <a:cs typeface="Calibri"/>
              </a:rPr>
              <a:t>summarizes, </a:t>
            </a:r>
            <a:r>
              <a:rPr kumimoji="0" sz="2600" b="0" i="0" u="none" strike="noStrike" kern="1200" cap="none" spc="0" normalizeH="0" baseline="0" noProof="0" dirty="0">
                <a:ln>
                  <a:noFill/>
                </a:ln>
                <a:solidFill>
                  <a:prstClr val="black"/>
                </a:solidFill>
                <a:effectLst/>
                <a:uLnTx/>
                <a:uFillTx/>
                <a:latin typeface="Calibri"/>
                <a:ea typeface="+mn-ea"/>
                <a:cs typeface="Calibri"/>
              </a:rPr>
              <a:t> </a:t>
            </a:r>
            <a:r>
              <a:rPr kumimoji="0" sz="2600" b="0" i="0" u="none" strike="noStrike" kern="1200" cap="none" spc="-5" normalizeH="0" baseline="0" noProof="0" dirty="0">
                <a:ln>
                  <a:noFill/>
                </a:ln>
                <a:solidFill>
                  <a:prstClr val="black"/>
                </a:solidFill>
                <a:effectLst/>
                <a:uLnTx/>
                <a:uFillTx/>
                <a:latin typeface="Calibri"/>
                <a:ea typeface="+mn-ea"/>
                <a:cs typeface="Calibri"/>
              </a:rPr>
              <a:t>asks</a:t>
            </a:r>
            <a:r>
              <a:rPr kumimoji="0" sz="2600" b="0" i="0" u="none" strike="noStrike" kern="1200" cap="none" spc="-20" normalizeH="0" baseline="0" noProof="0" dirty="0">
                <a:ln>
                  <a:noFill/>
                </a:ln>
                <a:solidFill>
                  <a:prstClr val="black"/>
                </a:solidFill>
                <a:effectLst/>
                <a:uLnTx/>
                <a:uFillTx/>
                <a:latin typeface="Calibri"/>
                <a:ea typeface="+mn-ea"/>
                <a:cs typeface="Calibri"/>
              </a:rPr>
              <a:t> </a:t>
            </a:r>
            <a:r>
              <a:rPr kumimoji="0" sz="2600" b="0" i="0" u="none" strike="noStrike" kern="1200" cap="none" spc="-5" normalizeH="0" baseline="0" noProof="0" dirty="0">
                <a:ln>
                  <a:noFill/>
                </a:ln>
                <a:solidFill>
                  <a:prstClr val="black"/>
                </a:solidFill>
                <a:effectLst/>
                <a:uLnTx/>
                <a:uFillTx/>
                <a:latin typeface="Calibri"/>
                <a:ea typeface="+mn-ea"/>
                <a:cs typeface="Calibri"/>
              </a:rPr>
              <a:t>permission</a:t>
            </a:r>
            <a:r>
              <a:rPr kumimoji="0" sz="2600" b="0" i="0" u="none" strike="noStrike" kern="1200" cap="none" spc="-40" normalizeH="0" baseline="0" noProof="0" dirty="0">
                <a:ln>
                  <a:noFill/>
                </a:ln>
                <a:solidFill>
                  <a:prstClr val="black"/>
                </a:solidFill>
                <a:effectLst/>
                <a:uLnTx/>
                <a:uFillTx/>
                <a:latin typeface="Calibri"/>
                <a:ea typeface="+mn-ea"/>
                <a:cs typeface="Calibri"/>
              </a:rPr>
              <a:t> </a:t>
            </a:r>
            <a:r>
              <a:rPr kumimoji="0" sz="2600" b="0" i="0" u="none" strike="noStrike" kern="1200" cap="none" spc="-15" normalizeH="0" baseline="0" noProof="0" dirty="0">
                <a:ln>
                  <a:noFill/>
                </a:ln>
                <a:solidFill>
                  <a:prstClr val="black"/>
                </a:solidFill>
                <a:effectLst/>
                <a:uLnTx/>
                <a:uFillTx/>
                <a:latin typeface="Calibri"/>
                <a:ea typeface="+mn-ea"/>
                <a:cs typeface="Calibri"/>
              </a:rPr>
              <a:t>to</a:t>
            </a:r>
            <a:r>
              <a:rPr kumimoji="0" sz="2600" b="0" i="0" u="none" strike="noStrike" kern="1200" cap="none" spc="-5" normalizeH="0" baseline="0" noProof="0" dirty="0">
                <a:ln>
                  <a:noFill/>
                </a:ln>
                <a:solidFill>
                  <a:prstClr val="black"/>
                </a:solidFill>
                <a:effectLst/>
                <a:uLnTx/>
                <a:uFillTx/>
                <a:latin typeface="Calibri"/>
                <a:ea typeface="+mn-ea"/>
                <a:cs typeface="Calibri"/>
              </a:rPr>
              <a:t> </a:t>
            </a:r>
            <a:r>
              <a:rPr kumimoji="0" sz="2600" b="0" i="0" u="none" strike="noStrike" kern="1200" cap="none" spc="-10" normalizeH="0" baseline="0" noProof="0" dirty="0">
                <a:ln>
                  <a:noFill/>
                </a:ln>
                <a:solidFill>
                  <a:prstClr val="black"/>
                </a:solidFill>
                <a:effectLst/>
                <a:uLnTx/>
                <a:uFillTx/>
                <a:latin typeface="Calibri"/>
                <a:ea typeface="+mn-ea"/>
                <a:cs typeface="Calibri"/>
              </a:rPr>
              <a:t>share</a:t>
            </a:r>
            <a:r>
              <a:rPr kumimoji="0" sz="2600" b="0" i="0" u="none" strike="noStrike" kern="1200" cap="none" spc="-25" normalizeH="0" baseline="0" noProof="0" dirty="0">
                <a:ln>
                  <a:noFill/>
                </a:ln>
                <a:solidFill>
                  <a:prstClr val="black"/>
                </a:solidFill>
                <a:effectLst/>
                <a:uLnTx/>
                <a:uFillTx/>
                <a:latin typeface="Calibri"/>
                <a:ea typeface="+mn-ea"/>
                <a:cs typeface="Calibri"/>
              </a:rPr>
              <a:t> </a:t>
            </a:r>
            <a:r>
              <a:rPr kumimoji="0" sz="2600" b="0" i="0" u="none" strike="noStrike" kern="1200" cap="none" spc="0" normalizeH="0" baseline="0" noProof="0" dirty="0">
                <a:ln>
                  <a:noFill/>
                </a:ln>
                <a:solidFill>
                  <a:prstClr val="black"/>
                </a:solidFill>
                <a:effectLst/>
                <a:uLnTx/>
                <a:uFillTx/>
                <a:latin typeface="Calibri"/>
                <a:ea typeface="+mn-ea"/>
                <a:cs typeface="Calibri"/>
              </a:rPr>
              <a:t>their</a:t>
            </a:r>
            <a:r>
              <a:rPr kumimoji="0" sz="2600" b="0" i="0" u="none" strike="noStrike" kern="1200" cap="none" spc="-10" normalizeH="0" baseline="0" noProof="0" dirty="0">
                <a:ln>
                  <a:noFill/>
                </a:ln>
                <a:solidFill>
                  <a:prstClr val="black"/>
                </a:solidFill>
                <a:effectLst/>
                <a:uLnTx/>
                <a:uFillTx/>
                <a:latin typeface="Calibri"/>
                <a:ea typeface="+mn-ea"/>
                <a:cs typeface="Calibri"/>
              </a:rPr>
              <a:t> </a:t>
            </a:r>
            <a:r>
              <a:rPr kumimoji="0" sz="2600" b="0" i="0" u="none" strike="noStrike" kern="1200" cap="none" spc="-5" normalizeH="0" baseline="0" noProof="0" dirty="0">
                <a:ln>
                  <a:noFill/>
                </a:ln>
                <a:solidFill>
                  <a:prstClr val="black"/>
                </a:solidFill>
                <a:effectLst/>
                <a:uLnTx/>
                <a:uFillTx/>
                <a:latin typeface="Calibri"/>
                <a:ea typeface="+mn-ea"/>
                <a:cs typeface="Calibri"/>
              </a:rPr>
              <a:t>own</a:t>
            </a:r>
            <a:r>
              <a:rPr kumimoji="0" sz="2600" b="0" i="0" u="none" strike="noStrike" kern="1200" cap="none" spc="0" normalizeH="0" baseline="0" noProof="0" dirty="0">
                <a:ln>
                  <a:noFill/>
                </a:ln>
                <a:solidFill>
                  <a:prstClr val="black"/>
                </a:solidFill>
                <a:effectLst/>
                <a:uLnTx/>
                <a:uFillTx/>
                <a:latin typeface="Calibri"/>
                <a:ea typeface="+mn-ea"/>
                <a:cs typeface="Calibri"/>
              </a:rPr>
              <a:t> </a:t>
            </a:r>
            <a:r>
              <a:rPr kumimoji="0" sz="2600" b="0" i="0" u="none" strike="noStrike" kern="1200" cap="none" spc="-10" normalizeH="0" baseline="0" noProof="0" dirty="0">
                <a:ln>
                  <a:noFill/>
                </a:ln>
                <a:solidFill>
                  <a:prstClr val="black"/>
                </a:solidFill>
                <a:effectLst/>
                <a:uLnTx/>
                <a:uFillTx/>
                <a:latin typeface="Calibri"/>
                <a:ea typeface="+mn-ea"/>
                <a:cs typeface="Calibri"/>
              </a:rPr>
              <a:t>perspective.</a:t>
            </a:r>
            <a:endParaRPr kumimoji="0" sz="26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 typeface="Arial"/>
              <a:buChar char="–"/>
              <a:tabLst/>
              <a:defRPr/>
            </a:pPr>
            <a:endParaRPr kumimoji="0" sz="3550" b="0" i="0" u="none" strike="noStrike" kern="1200" cap="none" spc="0" normalizeH="0" baseline="0" noProof="0" dirty="0">
              <a:ln>
                <a:noFill/>
              </a:ln>
              <a:solidFill>
                <a:prstClr val="black"/>
              </a:solidFill>
              <a:effectLst/>
              <a:uLnTx/>
              <a:uFillTx/>
              <a:latin typeface="Calibri"/>
              <a:ea typeface="+mn-ea"/>
              <a:cs typeface="Calibri"/>
            </a:endParaRPr>
          </a:p>
          <a:p>
            <a:pPr marL="756285" marR="5080" lvl="0" indent="-287020" algn="l" defTabSz="914400" rtl="0" eaLnBrk="1" fontAlgn="auto" latinLnBrk="0" hangingPunct="1">
              <a:lnSpc>
                <a:spcPct val="100000"/>
              </a:lnSpc>
              <a:spcBef>
                <a:spcPts val="0"/>
              </a:spcBef>
              <a:spcAft>
                <a:spcPts val="0"/>
              </a:spcAft>
              <a:buClrTx/>
              <a:buSzTx/>
              <a:buFont typeface="Arial"/>
              <a:buChar char="–"/>
              <a:tabLst>
                <a:tab pos="756920" algn="l"/>
              </a:tabLst>
              <a:defRPr/>
            </a:pPr>
            <a:r>
              <a:rPr kumimoji="0" sz="2600" b="0" i="0" u="none" strike="noStrike" kern="1200" cap="none" spc="-10" normalizeH="0" baseline="0" noProof="0" dirty="0">
                <a:ln>
                  <a:noFill/>
                </a:ln>
                <a:solidFill>
                  <a:prstClr val="black"/>
                </a:solidFill>
                <a:effectLst/>
                <a:uLnTx/>
                <a:uFillTx/>
                <a:latin typeface="Calibri"/>
                <a:ea typeface="+mn-ea"/>
                <a:cs typeface="Calibri"/>
              </a:rPr>
              <a:t>Example: </a:t>
            </a:r>
            <a:r>
              <a:rPr kumimoji="0" sz="2600" b="1" i="1" u="none" strike="noStrike" kern="1200" cap="none" spc="-5" normalizeH="0" baseline="0" noProof="0" dirty="0">
                <a:ln>
                  <a:noFill/>
                </a:ln>
                <a:solidFill>
                  <a:schemeClr val="accent6"/>
                </a:solidFill>
                <a:effectLst/>
                <a:uLnTx/>
                <a:uFillTx/>
                <a:latin typeface="Calibri"/>
                <a:ea typeface="+mn-ea"/>
                <a:cs typeface="Calibri"/>
              </a:rPr>
              <a:t>“So </a:t>
            </a:r>
            <a:r>
              <a:rPr kumimoji="0" sz="2600" b="1" i="1" u="none" strike="noStrike" kern="1200" cap="none" spc="0" normalizeH="0" baseline="0" noProof="0" dirty="0">
                <a:ln>
                  <a:noFill/>
                </a:ln>
                <a:solidFill>
                  <a:schemeClr val="accent6"/>
                </a:solidFill>
                <a:effectLst/>
                <a:uLnTx/>
                <a:uFillTx/>
                <a:latin typeface="Calibri"/>
                <a:ea typeface="+mn-ea"/>
                <a:cs typeface="Calibri"/>
              </a:rPr>
              <a:t>I </a:t>
            </a:r>
            <a:r>
              <a:rPr kumimoji="0" sz="2600" b="1" i="1" u="none" strike="noStrike" kern="1200" cap="none" spc="-10" normalizeH="0" baseline="0" noProof="0" dirty="0">
                <a:ln>
                  <a:noFill/>
                </a:ln>
                <a:solidFill>
                  <a:schemeClr val="accent6"/>
                </a:solidFill>
                <a:effectLst/>
                <a:uLnTx/>
                <a:uFillTx/>
                <a:latin typeface="Calibri"/>
                <a:ea typeface="+mn-ea"/>
                <a:cs typeface="Calibri"/>
              </a:rPr>
              <a:t>can </a:t>
            </a:r>
            <a:r>
              <a:rPr kumimoji="0" sz="2600" b="1" i="1" u="none" strike="noStrike" kern="1200" cap="none" spc="0" normalizeH="0" baseline="0" noProof="0" dirty="0">
                <a:ln>
                  <a:noFill/>
                </a:ln>
                <a:solidFill>
                  <a:schemeClr val="accent6"/>
                </a:solidFill>
                <a:effectLst/>
                <a:uLnTx/>
                <a:uFillTx/>
                <a:latin typeface="Calibri"/>
                <a:ea typeface="+mn-ea"/>
                <a:cs typeface="Calibri"/>
              </a:rPr>
              <a:t>hear that </a:t>
            </a:r>
            <a:r>
              <a:rPr kumimoji="0" sz="2600" b="1" i="1" u="none" strike="noStrike" kern="1200" cap="none" spc="-25" normalizeH="0" baseline="0" noProof="0" dirty="0">
                <a:ln>
                  <a:noFill/>
                </a:ln>
                <a:solidFill>
                  <a:schemeClr val="accent6"/>
                </a:solidFill>
                <a:effectLst/>
                <a:uLnTx/>
                <a:uFillTx/>
                <a:latin typeface="Calibri"/>
                <a:ea typeface="+mn-ea"/>
                <a:cs typeface="Calibri"/>
              </a:rPr>
              <a:t>you’re </a:t>
            </a:r>
            <a:r>
              <a:rPr kumimoji="0" sz="2600" b="1" i="1" u="none" strike="noStrike" kern="1200" cap="none" spc="-5" normalizeH="0" baseline="0" noProof="0" dirty="0">
                <a:ln>
                  <a:noFill/>
                </a:ln>
                <a:solidFill>
                  <a:schemeClr val="accent6"/>
                </a:solidFill>
                <a:effectLst/>
                <a:uLnTx/>
                <a:uFillTx/>
                <a:latin typeface="Calibri"/>
                <a:ea typeface="+mn-ea"/>
                <a:cs typeface="Calibri"/>
              </a:rPr>
              <a:t>concerned </a:t>
            </a:r>
            <a:r>
              <a:rPr kumimoji="0" sz="2600" b="1" i="1" u="none" strike="noStrike" kern="1200" cap="none" spc="0" normalizeH="0" baseline="0" noProof="0" dirty="0">
                <a:ln>
                  <a:noFill/>
                </a:ln>
                <a:solidFill>
                  <a:schemeClr val="accent6"/>
                </a:solidFill>
                <a:effectLst/>
                <a:uLnTx/>
                <a:uFillTx/>
                <a:latin typeface="Calibri"/>
                <a:ea typeface="+mn-ea"/>
                <a:cs typeface="Calibri"/>
              </a:rPr>
              <a:t>that the</a:t>
            </a:r>
            <a:r>
              <a:rPr kumimoji="0" lang="en-US" sz="2600" b="1" i="1" u="none" strike="noStrike" kern="1200" cap="none" spc="0" normalizeH="0" baseline="0" noProof="0" dirty="0">
                <a:ln>
                  <a:noFill/>
                </a:ln>
                <a:solidFill>
                  <a:schemeClr val="accent6"/>
                </a:solidFill>
                <a:effectLst/>
                <a:uLnTx/>
                <a:uFillTx/>
                <a:latin typeface="Calibri"/>
                <a:ea typeface="+mn-ea"/>
                <a:cs typeface="Calibri"/>
              </a:rPr>
              <a:t> </a:t>
            </a:r>
            <a:r>
              <a:rPr lang="en-US" sz="2600" b="1" i="1" dirty="0">
                <a:solidFill>
                  <a:schemeClr val="accent6"/>
                </a:solidFill>
                <a:latin typeface="Calibri"/>
                <a:cs typeface="Calibri"/>
              </a:rPr>
              <a:t>COVID vaccine was created too quickly, and you are not sure you can trust it. </a:t>
            </a:r>
            <a:r>
              <a:rPr kumimoji="0" sz="2600" b="1" i="1" u="none" strike="noStrike" kern="1200" cap="none" spc="0" normalizeH="0" baseline="0" noProof="0" dirty="0">
                <a:ln>
                  <a:noFill/>
                </a:ln>
                <a:solidFill>
                  <a:schemeClr val="accent6"/>
                </a:solidFill>
                <a:effectLst/>
                <a:uLnTx/>
                <a:uFillTx/>
                <a:latin typeface="Calibri"/>
                <a:ea typeface="+mn-ea"/>
                <a:cs typeface="Calibri"/>
              </a:rPr>
              <a:t>I’ve </a:t>
            </a:r>
            <a:r>
              <a:rPr kumimoji="0" sz="2600" b="1" i="1" u="none" strike="noStrike" kern="1200" cap="none" spc="-5" normalizeH="0" baseline="0" noProof="0" dirty="0">
                <a:ln>
                  <a:noFill/>
                </a:ln>
                <a:solidFill>
                  <a:schemeClr val="accent6"/>
                </a:solidFill>
                <a:effectLst/>
                <a:uLnTx/>
                <a:uFillTx/>
                <a:latin typeface="Calibri"/>
                <a:ea typeface="+mn-ea"/>
                <a:cs typeface="Calibri"/>
              </a:rPr>
              <a:t>also </a:t>
            </a:r>
            <a:r>
              <a:rPr kumimoji="0" sz="2600" b="1" i="1" u="none" strike="noStrike" kern="1200" cap="none" spc="0" normalizeH="0" baseline="0" noProof="0" dirty="0">
                <a:ln>
                  <a:noFill/>
                </a:ln>
                <a:solidFill>
                  <a:schemeClr val="accent6"/>
                </a:solidFill>
                <a:effectLst/>
                <a:uLnTx/>
                <a:uFillTx/>
                <a:latin typeface="Calibri"/>
                <a:ea typeface="+mn-ea"/>
                <a:cs typeface="Calibri"/>
              </a:rPr>
              <a:t>heard </a:t>
            </a:r>
            <a:r>
              <a:rPr kumimoji="0" lang="en-US" sz="2600" b="1" i="1" u="none" strike="noStrike" kern="1200" cap="none" spc="0" normalizeH="0" baseline="0" noProof="0" dirty="0">
                <a:ln>
                  <a:noFill/>
                </a:ln>
                <a:solidFill>
                  <a:schemeClr val="accent6"/>
                </a:solidFill>
                <a:effectLst/>
                <a:uLnTx/>
                <a:uFillTx/>
                <a:latin typeface="Calibri"/>
                <a:ea typeface="+mn-ea"/>
                <a:cs typeface="Calibri"/>
              </a:rPr>
              <a:t>others say this, but you know I </a:t>
            </a:r>
            <a:r>
              <a:rPr kumimoji="0" sz="2600" b="1" i="1" u="none" strike="noStrike" kern="1200" cap="none" spc="-15" normalizeH="0" baseline="0" noProof="0" dirty="0">
                <a:ln>
                  <a:noFill/>
                </a:ln>
                <a:solidFill>
                  <a:schemeClr val="accent6"/>
                </a:solidFill>
                <a:effectLst/>
                <a:uLnTx/>
                <a:uFillTx/>
                <a:latin typeface="Calibri"/>
                <a:ea typeface="+mn-ea"/>
                <a:cs typeface="Calibri"/>
              </a:rPr>
              <a:t>follow</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vaccine</a:t>
            </a:r>
            <a:r>
              <a:rPr kumimoji="0" sz="2600" b="1" i="1" u="none" strike="noStrike" kern="1200" cap="none" spc="0" normalizeH="0" baseline="0" noProof="0" dirty="0">
                <a:ln>
                  <a:noFill/>
                </a:ln>
                <a:solidFill>
                  <a:schemeClr val="accent6"/>
                </a:solidFill>
                <a:effectLst/>
                <a:uLnTx/>
                <a:uFillTx/>
                <a:latin typeface="Calibri"/>
                <a:ea typeface="+mn-ea"/>
                <a:cs typeface="Calibri"/>
              </a:rPr>
              <a:t> </a:t>
            </a:r>
            <a:r>
              <a:rPr kumimoji="0" sz="2600" b="1" i="1" u="none" strike="noStrike" kern="1200" cap="none" spc="-10" normalizeH="0" baseline="0" noProof="0" dirty="0">
                <a:ln>
                  <a:noFill/>
                </a:ln>
                <a:solidFill>
                  <a:schemeClr val="accent6"/>
                </a:solidFill>
                <a:effectLst/>
                <a:uLnTx/>
                <a:uFillTx/>
                <a:latin typeface="Calibri"/>
                <a:ea typeface="+mn-ea"/>
                <a:cs typeface="Calibri"/>
              </a:rPr>
              <a:t>safety </a:t>
            </a:r>
            <a:r>
              <a:rPr kumimoji="0" sz="2600" b="1" i="1" u="none" strike="noStrike" kern="1200" cap="none" spc="-20" normalizeH="0" baseline="0" noProof="0" dirty="0">
                <a:ln>
                  <a:noFill/>
                </a:ln>
                <a:solidFill>
                  <a:schemeClr val="accent6"/>
                </a:solidFill>
                <a:effectLst/>
                <a:uLnTx/>
                <a:uFillTx/>
                <a:latin typeface="Calibri"/>
                <a:ea typeface="+mn-ea"/>
                <a:cs typeface="Calibri"/>
              </a:rPr>
              <a:t>closely.</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Is</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it</a:t>
            </a:r>
            <a:r>
              <a:rPr kumimoji="0" sz="2600" b="1" i="1" u="none" strike="noStrike" kern="1200" cap="none" spc="-10" normalizeH="0" baseline="0" noProof="0" dirty="0">
                <a:ln>
                  <a:noFill/>
                </a:ln>
                <a:solidFill>
                  <a:schemeClr val="accent6"/>
                </a:solidFill>
                <a:effectLst/>
                <a:uLnTx/>
                <a:uFillTx/>
                <a:latin typeface="Calibri"/>
                <a:ea typeface="+mn-ea"/>
                <a:cs typeface="Calibri"/>
              </a:rPr>
              <a:t> </a:t>
            </a:r>
            <a:r>
              <a:rPr kumimoji="0" sz="2600" b="1" i="1" u="none" strike="noStrike" kern="1200" cap="none" spc="-20" normalizeH="0" baseline="0" noProof="0" dirty="0">
                <a:ln>
                  <a:noFill/>
                </a:ln>
                <a:solidFill>
                  <a:schemeClr val="accent6"/>
                </a:solidFill>
                <a:effectLst/>
                <a:uLnTx/>
                <a:uFillTx/>
                <a:latin typeface="Calibri"/>
                <a:ea typeface="+mn-ea"/>
                <a:cs typeface="Calibri"/>
              </a:rPr>
              <a:t>okay</a:t>
            </a:r>
            <a:r>
              <a:rPr kumimoji="0" sz="2600" b="1" i="1" u="none" strike="noStrike" kern="1200" cap="none" spc="1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if I</a:t>
            </a:r>
            <a:r>
              <a:rPr kumimoji="0" sz="2600" b="1" i="1" u="none" strike="noStrike" kern="1200" cap="none" spc="-1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go</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10" normalizeH="0" baseline="0" noProof="0" dirty="0">
                <a:ln>
                  <a:noFill/>
                </a:ln>
                <a:solidFill>
                  <a:schemeClr val="accent6"/>
                </a:solidFill>
                <a:effectLst/>
                <a:uLnTx/>
                <a:uFillTx/>
                <a:latin typeface="Calibri"/>
                <a:ea typeface="+mn-ea"/>
                <a:cs typeface="Calibri"/>
              </a:rPr>
              <a:t>over</a:t>
            </a:r>
            <a:r>
              <a:rPr kumimoji="0" sz="2600" b="1" i="1" u="none" strike="noStrike" kern="1200" cap="none" spc="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what</a:t>
            </a:r>
            <a:r>
              <a:rPr kumimoji="0" sz="2600" b="1" i="1" u="none" strike="noStrike" kern="1200" cap="none" spc="0" normalizeH="0" baseline="0" noProof="0" dirty="0">
                <a:ln>
                  <a:noFill/>
                </a:ln>
                <a:solidFill>
                  <a:schemeClr val="accent6"/>
                </a:solidFill>
                <a:effectLst/>
                <a:uLnTx/>
                <a:uFillTx/>
                <a:latin typeface="Calibri"/>
                <a:ea typeface="+mn-ea"/>
                <a:cs typeface="Calibri"/>
              </a:rPr>
              <a:t> I</a:t>
            </a:r>
            <a:r>
              <a:rPr kumimoji="0" sz="2600" b="1" i="1" u="none" strike="noStrike" kern="1200" cap="none" spc="-1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know</a:t>
            </a:r>
            <a:r>
              <a:rPr kumimoji="0" sz="2600" b="1" i="1" u="none" strike="noStrike" kern="1200" cap="none" spc="10"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about</a:t>
            </a:r>
            <a:r>
              <a:rPr kumimoji="0" sz="2600" b="1" i="1" u="none" strike="noStrike" kern="1200" cap="none" spc="-1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th</a:t>
            </a:r>
            <a:r>
              <a:rPr kumimoji="0" lang="en-US" sz="2600" b="1" i="1" u="none" strike="noStrike" kern="1200" cap="none" spc="-5" normalizeH="0" baseline="0" noProof="0" dirty="0">
                <a:ln>
                  <a:noFill/>
                </a:ln>
                <a:solidFill>
                  <a:schemeClr val="accent6"/>
                </a:solidFill>
                <a:effectLst/>
                <a:uLnTx/>
                <a:uFillTx/>
                <a:latin typeface="Calibri"/>
                <a:ea typeface="+mn-ea"/>
                <a:cs typeface="Calibri"/>
              </a:rPr>
              <a:t>e</a:t>
            </a:r>
            <a:r>
              <a:rPr kumimoji="0" sz="2600" b="1" i="1" u="none" strike="noStrike" kern="1200" cap="none" spc="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vaccine</a:t>
            </a:r>
            <a:r>
              <a:rPr kumimoji="0" lang="en-US" sz="2600" b="1" i="1" u="none" strike="noStrike" kern="1200" cap="none" spc="5" normalizeH="0" baseline="0" noProof="0" dirty="0">
                <a:ln>
                  <a:noFill/>
                </a:ln>
                <a:solidFill>
                  <a:schemeClr val="accent6"/>
                </a:solidFill>
                <a:effectLst/>
                <a:uLnTx/>
                <a:uFillTx/>
                <a:latin typeface="Calibri"/>
                <a:ea typeface="+mn-ea"/>
                <a:cs typeface="Calibri"/>
              </a:rPr>
              <a:t>s</a:t>
            </a:r>
            <a:r>
              <a:rPr kumimoji="0" sz="2600" b="1" i="1" u="none" strike="noStrike" kern="1200" cap="none" spc="5" normalizeH="0" baseline="0" noProof="0" dirty="0">
                <a:ln>
                  <a:noFill/>
                </a:ln>
                <a:solidFill>
                  <a:schemeClr val="accent6"/>
                </a:solidFill>
                <a:effectLst/>
                <a:uLnTx/>
                <a:uFillTx/>
                <a:latin typeface="Calibri"/>
                <a:ea typeface="+mn-ea"/>
                <a:cs typeface="Calibri"/>
              </a:rPr>
              <a:t>?”</a:t>
            </a:r>
            <a:endParaRPr kumimoji="0" sz="2600" b="1" i="0" u="none" strike="noStrike" kern="1200" cap="none" spc="0" normalizeH="0" baseline="0" noProof="0" dirty="0">
              <a:ln>
                <a:noFill/>
              </a:ln>
              <a:solidFill>
                <a:schemeClr val="accent6"/>
              </a:solidFill>
              <a:effectLst/>
              <a:uLnTx/>
              <a:uFillTx/>
              <a:latin typeface="Calibri"/>
              <a:ea typeface="+mn-ea"/>
              <a:cs typeface="Calibri"/>
            </a:endParaRPr>
          </a:p>
        </p:txBody>
      </p:sp>
    </p:spTree>
    <p:extLst>
      <p:ext uri="{BB962C8B-B14F-4D97-AF65-F5344CB8AC3E}">
        <p14:creationId xmlns:p14="http://schemas.microsoft.com/office/powerpoint/2010/main" val="119146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043430" y="745998"/>
            <a:ext cx="5057139" cy="443070"/>
          </a:xfrm>
          <a:prstGeom prst="rect">
            <a:avLst/>
          </a:prstGeom>
        </p:spPr>
        <p:txBody>
          <a:bodyPr vert="horz" wrap="square" lIns="0" tIns="12065" rIns="0" bIns="0" rtlCol="0">
            <a:spAutoFit/>
          </a:bodyPr>
          <a:lstStyle/>
          <a:p>
            <a:pPr marL="111125" algn="ctr">
              <a:lnSpc>
                <a:spcPct val="100000"/>
              </a:lnSpc>
              <a:spcBef>
                <a:spcPts val="95"/>
              </a:spcBef>
            </a:pPr>
            <a:r>
              <a:rPr spc="-10" dirty="0"/>
              <a:t>M</a:t>
            </a:r>
            <a:r>
              <a:rPr lang="en-US" spc="-10" dirty="0"/>
              <a:t>I</a:t>
            </a:r>
            <a:r>
              <a:rPr dirty="0"/>
              <a:t> </a:t>
            </a:r>
            <a:r>
              <a:rPr lang="en-US" spc="-10" dirty="0"/>
              <a:t>Conversation</a:t>
            </a:r>
            <a:endParaRPr spc="-15" dirty="0"/>
          </a:p>
        </p:txBody>
      </p:sp>
      <p:sp>
        <p:nvSpPr>
          <p:cNvPr id="4" name="object 4"/>
          <p:cNvSpPr txBox="1"/>
          <p:nvPr/>
        </p:nvSpPr>
        <p:spPr>
          <a:xfrm>
            <a:off x="535940" y="1563751"/>
            <a:ext cx="6322060" cy="884858"/>
          </a:xfrm>
          <a:prstGeom prst="rect">
            <a:avLst/>
          </a:prstGeom>
        </p:spPr>
        <p:txBody>
          <a:bodyPr vert="horz" wrap="square" lIns="0" tIns="12700" rIns="0" bIns="0" rtlCol="0">
            <a:spAutoFit/>
          </a:bodyPr>
          <a:lstStyle/>
          <a:p>
            <a:pPr marL="12700" marR="0" lvl="0" indent="0" algn="l" defTabSz="914400" rtl="0" eaLnBrk="1" fontAlgn="auto" latinLnBrk="0" hangingPunct="1">
              <a:lnSpc>
                <a:spcPts val="3420"/>
              </a:lnSpc>
              <a:spcBef>
                <a:spcPts val="100"/>
              </a:spcBef>
              <a:spcAft>
                <a:spcPts val="0"/>
              </a:spcAft>
              <a:buClrTx/>
              <a:buSzTx/>
              <a:buFontTx/>
              <a:buNone/>
              <a:tabLst/>
              <a:defRPr/>
            </a:pPr>
            <a:r>
              <a:rPr kumimoji="0" sz="3000" b="1" i="0" u="none" strike="noStrike" kern="1200" cap="none" spc="-10" normalizeH="0" baseline="0" noProof="0" dirty="0">
                <a:ln>
                  <a:noFill/>
                </a:ln>
                <a:solidFill>
                  <a:prstClr val="black"/>
                </a:solidFill>
                <a:effectLst/>
                <a:uLnTx/>
                <a:uFillTx/>
                <a:latin typeface="Calibri"/>
                <a:ea typeface="+mn-ea"/>
                <a:cs typeface="Calibri"/>
              </a:rPr>
              <a:t>Step</a:t>
            </a:r>
            <a:r>
              <a:rPr kumimoji="0" sz="3000" b="1" i="0" u="none" strike="noStrike" kern="1200" cap="none" spc="-20" normalizeH="0" baseline="0" noProof="0" dirty="0">
                <a:ln>
                  <a:noFill/>
                </a:ln>
                <a:solidFill>
                  <a:prstClr val="black"/>
                </a:solidFill>
                <a:effectLst/>
                <a:uLnTx/>
                <a:uFillTx/>
                <a:latin typeface="Calibri"/>
                <a:ea typeface="+mn-ea"/>
                <a:cs typeface="Calibri"/>
              </a:rPr>
              <a:t> </a:t>
            </a:r>
            <a:r>
              <a:rPr kumimoji="0" sz="3000" b="1" i="0" u="none" strike="noStrike" kern="1200" cap="none" spc="0" normalizeH="0" baseline="0" noProof="0" dirty="0">
                <a:ln>
                  <a:noFill/>
                </a:ln>
                <a:solidFill>
                  <a:prstClr val="black"/>
                </a:solidFill>
                <a:effectLst/>
                <a:uLnTx/>
                <a:uFillTx/>
                <a:latin typeface="Calibri"/>
                <a:ea typeface="+mn-ea"/>
                <a:cs typeface="Calibri"/>
              </a:rPr>
              <a:t>3:</a:t>
            </a:r>
            <a:r>
              <a:rPr kumimoji="0" sz="3000" b="1" i="0" u="none" strike="noStrike" kern="1200" cap="none" spc="-20" normalizeH="0" baseline="0" noProof="0" dirty="0">
                <a:ln>
                  <a:noFill/>
                </a:ln>
                <a:solidFill>
                  <a:prstClr val="black"/>
                </a:solidFill>
                <a:effectLst/>
                <a:uLnTx/>
                <a:uFillTx/>
                <a:latin typeface="Calibri"/>
                <a:ea typeface="+mn-ea"/>
                <a:cs typeface="Calibri"/>
              </a:rPr>
              <a:t> </a:t>
            </a:r>
            <a:r>
              <a:rPr kumimoji="0" sz="3000" b="1" i="0" u="none" strike="noStrike" kern="1200" cap="none" spc="-15" normalizeH="0" baseline="0" noProof="0" dirty="0">
                <a:ln>
                  <a:noFill/>
                </a:ln>
                <a:solidFill>
                  <a:prstClr val="black"/>
                </a:solidFill>
                <a:effectLst/>
                <a:uLnTx/>
                <a:uFillTx/>
                <a:latin typeface="Calibri"/>
                <a:ea typeface="+mn-ea"/>
                <a:cs typeface="Calibri"/>
              </a:rPr>
              <a:t>Provide</a:t>
            </a:r>
            <a:r>
              <a:rPr kumimoji="0" sz="3000" b="1" i="0" u="none" strike="noStrike" kern="1200" cap="none" spc="5" normalizeH="0" baseline="0" noProof="0" dirty="0">
                <a:ln>
                  <a:noFill/>
                </a:ln>
                <a:solidFill>
                  <a:prstClr val="black"/>
                </a:solidFill>
                <a:effectLst/>
                <a:uLnTx/>
                <a:uFillTx/>
                <a:latin typeface="Calibri"/>
                <a:ea typeface="+mn-ea"/>
                <a:cs typeface="Calibri"/>
              </a:rPr>
              <a:t> </a:t>
            </a:r>
            <a:r>
              <a:rPr kumimoji="0" sz="3000" b="1" i="0" u="none" strike="noStrike" kern="1200" cap="none" spc="-20" normalizeH="0" baseline="0" noProof="0" dirty="0">
                <a:ln>
                  <a:noFill/>
                </a:ln>
                <a:solidFill>
                  <a:prstClr val="black"/>
                </a:solidFill>
                <a:effectLst/>
                <a:uLnTx/>
                <a:uFillTx/>
                <a:latin typeface="Calibri"/>
                <a:ea typeface="+mn-ea"/>
                <a:cs typeface="Calibri"/>
              </a:rPr>
              <a:t>info</a:t>
            </a:r>
            <a:r>
              <a:rPr kumimoji="0" lang="en-US" sz="3000" b="1" i="0" u="none" strike="noStrike" kern="1200" cap="none" spc="-20" normalizeH="0" baseline="0" noProof="0" dirty="0">
                <a:ln>
                  <a:noFill/>
                </a:ln>
                <a:solidFill>
                  <a:prstClr val="black"/>
                </a:solidFill>
                <a:effectLst/>
                <a:uLnTx/>
                <a:uFillTx/>
                <a:latin typeface="Calibri"/>
                <a:ea typeface="+mn-ea"/>
                <a:cs typeface="Calibri"/>
              </a:rPr>
              <a:t>rmation</a:t>
            </a:r>
            <a:r>
              <a:rPr kumimoji="0" sz="3000" b="1" i="0" u="none" strike="noStrike" kern="1200" cap="none" spc="-5" normalizeH="0" baseline="0" noProof="0" dirty="0">
                <a:ln>
                  <a:noFill/>
                </a:ln>
                <a:solidFill>
                  <a:prstClr val="black"/>
                </a:solidFill>
                <a:effectLst/>
                <a:uLnTx/>
                <a:uFillTx/>
                <a:latin typeface="Calibri"/>
                <a:ea typeface="+mn-ea"/>
                <a:cs typeface="Calibri"/>
              </a:rPr>
              <a:t> </a:t>
            </a:r>
            <a:r>
              <a:rPr kumimoji="0" sz="3000" b="1" i="0" u="none" strike="noStrike" kern="1200" cap="none" spc="-10" normalizeH="0" baseline="0" noProof="0" dirty="0">
                <a:ln>
                  <a:noFill/>
                </a:ln>
                <a:solidFill>
                  <a:prstClr val="black"/>
                </a:solidFill>
                <a:effectLst/>
                <a:uLnTx/>
                <a:uFillTx/>
                <a:latin typeface="Calibri"/>
                <a:ea typeface="+mn-ea"/>
                <a:cs typeface="Calibri"/>
              </a:rPr>
              <a:t>to</a:t>
            </a:r>
            <a:r>
              <a:rPr kumimoji="0" lang="en-US" sz="3000" b="1" i="0" u="none" strike="noStrike" kern="1200" cap="none" spc="-10" normalizeH="0" baseline="0" noProof="0" dirty="0">
                <a:ln>
                  <a:noFill/>
                </a:ln>
                <a:solidFill>
                  <a:prstClr val="black"/>
                </a:solidFill>
                <a:effectLst/>
                <a:uLnTx/>
                <a:uFillTx/>
                <a:latin typeface="Calibri"/>
                <a:ea typeface="+mn-ea"/>
                <a:cs typeface="Calibri"/>
              </a:rPr>
              <a:t> enlighten the colleague’s</a:t>
            </a:r>
            <a:r>
              <a:rPr kumimoji="0" sz="3000" b="1" i="0" u="none" strike="noStrike" kern="1200" cap="none" spc="-35" normalizeH="0" baseline="0" noProof="0" dirty="0">
                <a:ln>
                  <a:noFill/>
                </a:ln>
                <a:solidFill>
                  <a:prstClr val="black"/>
                </a:solidFill>
                <a:effectLst/>
                <a:uLnTx/>
                <a:uFillTx/>
                <a:latin typeface="Calibri"/>
                <a:ea typeface="+mn-ea"/>
                <a:cs typeface="Calibri"/>
              </a:rPr>
              <a:t> </a:t>
            </a:r>
            <a:r>
              <a:rPr kumimoji="0" sz="3000" b="1" i="0" u="none" strike="noStrike" kern="1200" cap="none" spc="-10" normalizeH="0" baseline="0" noProof="0" dirty="0">
                <a:ln>
                  <a:noFill/>
                </a:ln>
                <a:solidFill>
                  <a:prstClr val="black"/>
                </a:solidFill>
                <a:effectLst/>
                <a:uLnTx/>
                <a:uFillTx/>
                <a:latin typeface="Calibri"/>
                <a:ea typeface="+mn-ea"/>
                <a:cs typeface="Calibri"/>
              </a:rPr>
              <a:t>perspective</a:t>
            </a:r>
            <a:r>
              <a:rPr kumimoji="0" lang="en-US" sz="3000" b="1" i="0" u="none" strike="noStrike" kern="1200" cap="none" spc="-10" normalizeH="0" baseline="0" noProof="0" dirty="0">
                <a:ln>
                  <a:noFill/>
                </a:ln>
                <a:solidFill>
                  <a:prstClr val="black"/>
                </a:solidFill>
                <a:effectLst/>
                <a:uLnTx/>
                <a:uFillTx/>
                <a:latin typeface="Calibri"/>
                <a:ea typeface="+mn-ea"/>
                <a:cs typeface="Calibri"/>
              </a:rPr>
              <a:t> </a:t>
            </a:r>
            <a:r>
              <a:rPr kumimoji="0" lang="en-US" sz="2000" b="1" i="0" u="none" strike="noStrike" kern="1200" cap="none" spc="-10" normalizeH="0" baseline="0" noProof="0" dirty="0">
                <a:ln>
                  <a:noFill/>
                </a:ln>
                <a:solidFill>
                  <a:schemeClr val="bg1">
                    <a:lumMod val="50000"/>
                  </a:schemeClr>
                </a:solidFill>
                <a:effectLst/>
                <a:uLnTx/>
                <a:uFillTx/>
                <a:latin typeface="Calibri"/>
                <a:ea typeface="+mn-ea"/>
                <a:cs typeface="Calibri"/>
              </a:rPr>
              <a:t>(Elicit-Share-Elicit)</a:t>
            </a:r>
            <a:endParaRPr kumimoji="0" sz="2000" b="1" i="0" u="none" strike="noStrike" kern="1200" cap="none" spc="0" normalizeH="0" baseline="0" noProof="0" dirty="0">
              <a:ln>
                <a:noFill/>
              </a:ln>
              <a:solidFill>
                <a:schemeClr val="bg1">
                  <a:lumMod val="50000"/>
                </a:schemeClr>
              </a:solidFill>
              <a:effectLst/>
              <a:uLnTx/>
              <a:uFillTx/>
              <a:latin typeface="Calibri"/>
              <a:ea typeface="+mn-ea"/>
              <a:cs typeface="Calibri"/>
            </a:endParaRPr>
          </a:p>
        </p:txBody>
      </p:sp>
      <p:sp>
        <p:nvSpPr>
          <p:cNvPr id="5" name="object 5"/>
          <p:cNvSpPr txBox="1"/>
          <p:nvPr/>
        </p:nvSpPr>
        <p:spPr>
          <a:xfrm>
            <a:off x="453390" y="2655083"/>
            <a:ext cx="8309610" cy="3491340"/>
          </a:xfrm>
          <a:prstGeom prst="rect">
            <a:avLst/>
          </a:prstGeom>
        </p:spPr>
        <p:txBody>
          <a:bodyPr vert="horz" wrap="square" lIns="0" tIns="53975" rIns="0" bIns="0" rtlCol="0">
            <a:spAutoFit/>
          </a:bodyPr>
          <a:lstStyle/>
          <a:p>
            <a:pPr marL="354965" marR="5080" lvl="0" indent="-342900" algn="l" defTabSz="914400" rtl="0" eaLnBrk="1" fontAlgn="auto" latinLnBrk="0" hangingPunct="1">
              <a:lnSpc>
                <a:spcPts val="2590"/>
              </a:lnSpc>
              <a:spcBef>
                <a:spcPts val="425"/>
              </a:spcBef>
              <a:spcAft>
                <a:spcPts val="0"/>
              </a:spcAft>
              <a:buClrTx/>
              <a:buSzTx/>
              <a:buFontTx/>
              <a:buChar char="-"/>
              <a:tabLst>
                <a:tab pos="527685" algn="l"/>
                <a:tab pos="528320" algn="l"/>
              </a:tabLst>
              <a:defRPr/>
            </a:pPr>
            <a:r>
              <a:rPr kumimoji="0" sz="2400" b="1" i="1" u="none" strike="noStrike" kern="1200" cap="none" spc="-30" normalizeH="0" baseline="0" noProof="0" dirty="0">
                <a:ln>
                  <a:noFill/>
                </a:ln>
                <a:solidFill>
                  <a:schemeClr val="accent6"/>
                </a:solidFill>
                <a:effectLst/>
                <a:uLnTx/>
                <a:uFillTx/>
                <a:latin typeface="Calibri"/>
                <a:ea typeface="+mn-ea"/>
                <a:cs typeface="Calibri"/>
              </a:rPr>
              <a:t>“</a:t>
            </a:r>
            <a:r>
              <a:rPr kumimoji="0" lang="en-US" sz="2400" b="1" i="1" u="none" strike="noStrike" kern="1200" cap="none" spc="-30" normalizeH="0" baseline="0" noProof="0" dirty="0">
                <a:ln>
                  <a:noFill/>
                </a:ln>
                <a:solidFill>
                  <a:schemeClr val="accent6"/>
                </a:solidFill>
                <a:effectLst/>
                <a:uLnTx/>
                <a:uFillTx/>
                <a:latin typeface="Calibri"/>
                <a:ea typeface="+mn-ea"/>
                <a:cs typeface="Calibri"/>
              </a:rPr>
              <a:t>Its true the COVID-19 vaccines are authorized for emergency use and tested more quickly, but there has been extensive clinical trials to show their effectiveness. The need for a vaccine was urgent. </a:t>
            </a:r>
            <a:r>
              <a:rPr lang="en-US" sz="2400" b="1" i="1" spc="-30" dirty="0">
                <a:solidFill>
                  <a:schemeClr val="accent6"/>
                </a:solidFill>
                <a:latin typeface="Calibri"/>
                <a:cs typeface="Calibri"/>
              </a:rPr>
              <a:t>Did you know the technology the vaccines uses MrNA was actually developed long before the virus that causes COVID-19 began to circulate?</a:t>
            </a:r>
            <a:r>
              <a:rPr kumimoji="0" sz="2400" b="1" i="1" u="none" strike="noStrike" kern="1200" cap="none" spc="0" normalizeH="0" baseline="0" noProof="0" dirty="0">
                <a:ln>
                  <a:noFill/>
                </a:ln>
                <a:solidFill>
                  <a:schemeClr val="accent6"/>
                </a:solidFill>
                <a:effectLst/>
                <a:uLnTx/>
                <a:uFillTx/>
                <a:latin typeface="Calibri"/>
                <a:ea typeface="+mn-ea"/>
                <a:cs typeface="Calibri"/>
              </a:rPr>
              <a:t> </a:t>
            </a:r>
            <a:r>
              <a:rPr kumimoji="0" sz="2400" b="1" i="1" u="none" strike="noStrike" kern="1200" cap="none" spc="-55" normalizeH="0" baseline="0" noProof="0" dirty="0">
                <a:ln>
                  <a:noFill/>
                </a:ln>
                <a:solidFill>
                  <a:schemeClr val="accent6"/>
                </a:solidFill>
                <a:effectLst/>
                <a:uLnTx/>
                <a:uFillTx/>
                <a:latin typeface="Calibri"/>
                <a:ea typeface="+mn-ea"/>
                <a:cs typeface="Calibri"/>
              </a:rPr>
              <a:t>Tell</a:t>
            </a:r>
            <a:r>
              <a:rPr kumimoji="0" sz="2400" b="1" i="1" u="none" strike="noStrike" kern="1200" cap="none" spc="10" normalizeH="0" baseline="0" noProof="0" dirty="0">
                <a:ln>
                  <a:noFill/>
                </a:ln>
                <a:solidFill>
                  <a:schemeClr val="accent6"/>
                </a:solidFill>
                <a:effectLst/>
                <a:uLnTx/>
                <a:uFillTx/>
                <a:latin typeface="Calibri"/>
                <a:ea typeface="+mn-ea"/>
                <a:cs typeface="Calibri"/>
              </a:rPr>
              <a:t> </a:t>
            </a:r>
            <a:r>
              <a:rPr kumimoji="0" sz="2400" b="1" i="1" u="none" strike="noStrike" kern="1200" cap="none" spc="-5" normalizeH="0" baseline="0" noProof="0" dirty="0">
                <a:ln>
                  <a:noFill/>
                </a:ln>
                <a:solidFill>
                  <a:schemeClr val="accent6"/>
                </a:solidFill>
                <a:effectLst/>
                <a:uLnTx/>
                <a:uFillTx/>
                <a:latin typeface="Calibri"/>
                <a:ea typeface="+mn-ea"/>
                <a:cs typeface="Calibri"/>
              </a:rPr>
              <a:t>me</a:t>
            </a:r>
            <a:r>
              <a:rPr kumimoji="0" sz="2400" b="1" i="1" u="none" strike="noStrike" kern="1200" cap="none" spc="0" normalizeH="0" baseline="0" noProof="0" dirty="0">
                <a:ln>
                  <a:noFill/>
                </a:ln>
                <a:solidFill>
                  <a:schemeClr val="accent6"/>
                </a:solidFill>
                <a:effectLst/>
                <a:uLnTx/>
                <a:uFillTx/>
                <a:latin typeface="Calibri"/>
                <a:ea typeface="+mn-ea"/>
                <a:cs typeface="Calibri"/>
              </a:rPr>
              <a:t> what</a:t>
            </a:r>
            <a:r>
              <a:rPr kumimoji="0" sz="2400" b="1" i="1" u="none" strike="noStrike" kern="1200" cap="none" spc="-15" normalizeH="0" baseline="0" noProof="0" dirty="0">
                <a:ln>
                  <a:noFill/>
                </a:ln>
                <a:solidFill>
                  <a:schemeClr val="accent6"/>
                </a:solidFill>
                <a:effectLst/>
                <a:uLnTx/>
                <a:uFillTx/>
                <a:latin typeface="Calibri"/>
                <a:ea typeface="+mn-ea"/>
                <a:cs typeface="Calibri"/>
              </a:rPr>
              <a:t> </a:t>
            </a:r>
            <a:r>
              <a:rPr kumimoji="0" sz="2400" b="1" i="1" u="none" strike="noStrike" kern="1200" cap="none" spc="-5" normalizeH="0" baseline="0" noProof="0" dirty="0">
                <a:ln>
                  <a:noFill/>
                </a:ln>
                <a:solidFill>
                  <a:schemeClr val="accent6"/>
                </a:solidFill>
                <a:effectLst/>
                <a:uLnTx/>
                <a:uFillTx/>
                <a:latin typeface="Calibri"/>
                <a:ea typeface="+mn-ea"/>
                <a:cs typeface="Calibri"/>
              </a:rPr>
              <a:t>you’ve</a:t>
            </a:r>
            <a:r>
              <a:rPr kumimoji="0" sz="2400" b="1" i="1" u="none" strike="noStrike" kern="1200" cap="none" spc="0" normalizeH="0" baseline="0" noProof="0" dirty="0">
                <a:ln>
                  <a:noFill/>
                </a:ln>
                <a:solidFill>
                  <a:schemeClr val="accent6"/>
                </a:solidFill>
                <a:effectLst/>
                <a:uLnTx/>
                <a:uFillTx/>
                <a:latin typeface="Calibri"/>
                <a:ea typeface="+mn-ea"/>
                <a:cs typeface="Calibri"/>
              </a:rPr>
              <a:t> </a:t>
            </a:r>
            <a:r>
              <a:rPr kumimoji="0" sz="2400" b="1" i="1" u="none" strike="noStrike" kern="1200" cap="none" spc="-5" normalizeH="0" baseline="0" noProof="0" dirty="0">
                <a:ln>
                  <a:noFill/>
                </a:ln>
                <a:solidFill>
                  <a:schemeClr val="accent6"/>
                </a:solidFill>
                <a:effectLst/>
                <a:uLnTx/>
                <a:uFillTx/>
                <a:latin typeface="Calibri"/>
                <a:ea typeface="+mn-ea"/>
                <a:cs typeface="Calibri"/>
              </a:rPr>
              <a:t>heard about</a:t>
            </a:r>
            <a:r>
              <a:rPr kumimoji="0" lang="en-US" sz="2400" b="1" i="1" u="none" strike="noStrike" kern="1200" cap="none" spc="-5" normalizeH="0" baseline="0" noProof="0" dirty="0">
                <a:ln>
                  <a:noFill/>
                </a:ln>
                <a:solidFill>
                  <a:schemeClr val="accent6"/>
                </a:solidFill>
                <a:effectLst/>
                <a:uLnTx/>
                <a:uFillTx/>
                <a:latin typeface="Calibri"/>
                <a:ea typeface="+mn-ea"/>
                <a:cs typeface="Calibri"/>
              </a:rPr>
              <a:t> COVID vaccine</a:t>
            </a:r>
            <a:r>
              <a:rPr kumimoji="0" sz="2400" b="1" i="1" u="none" strike="noStrike" kern="1200" cap="none" spc="-15" normalizeH="0" baseline="0" noProof="0" dirty="0">
                <a:ln>
                  <a:noFill/>
                </a:ln>
                <a:solidFill>
                  <a:schemeClr val="accent6"/>
                </a:solidFill>
                <a:effectLst/>
                <a:uLnTx/>
                <a:uFillTx/>
                <a:latin typeface="Calibri"/>
                <a:ea typeface="+mn-ea"/>
                <a:cs typeface="Calibri"/>
              </a:rPr>
              <a:t> </a:t>
            </a:r>
            <a:r>
              <a:rPr kumimoji="0" sz="2400" b="1" i="1" u="none" strike="noStrike" kern="1200" cap="none" spc="-20" normalizeH="0" baseline="0" noProof="0" dirty="0">
                <a:ln>
                  <a:noFill/>
                </a:ln>
                <a:solidFill>
                  <a:schemeClr val="accent6"/>
                </a:solidFill>
                <a:effectLst/>
                <a:uLnTx/>
                <a:uFillTx/>
                <a:latin typeface="Calibri"/>
                <a:ea typeface="+mn-ea"/>
                <a:cs typeface="Calibri"/>
              </a:rPr>
              <a:t>complications.”</a:t>
            </a:r>
            <a:endParaRPr kumimoji="0" lang="en-US" sz="2400" b="1" i="1" u="none" strike="noStrike" kern="1200" cap="none" spc="-20" normalizeH="0" baseline="0" noProof="0" dirty="0">
              <a:ln>
                <a:noFill/>
              </a:ln>
              <a:solidFill>
                <a:schemeClr val="accent6"/>
              </a:solidFill>
              <a:effectLst/>
              <a:uLnTx/>
              <a:uFillTx/>
              <a:latin typeface="Calibri"/>
              <a:ea typeface="+mn-ea"/>
              <a:cs typeface="Calibri"/>
            </a:endParaRPr>
          </a:p>
          <a:p>
            <a:pPr marL="354965" marR="5080" lvl="0" indent="-342900" algn="l" defTabSz="914400" rtl="0" eaLnBrk="1" fontAlgn="auto" latinLnBrk="0" hangingPunct="1">
              <a:lnSpc>
                <a:spcPts val="2590"/>
              </a:lnSpc>
              <a:spcBef>
                <a:spcPts val="425"/>
              </a:spcBef>
              <a:spcAft>
                <a:spcPts val="0"/>
              </a:spcAft>
              <a:buClrTx/>
              <a:buSzTx/>
              <a:buFontTx/>
              <a:buChar char="-"/>
              <a:tabLst>
                <a:tab pos="527685" algn="l"/>
                <a:tab pos="528320" algn="l"/>
              </a:tabLst>
              <a:defRPr/>
            </a:pPr>
            <a:endParaRPr kumimoji="0" lang="en-US" sz="2400" b="0" i="1" u="none" strike="noStrike" kern="1200" cap="none" spc="-20" normalizeH="0" baseline="0" noProof="0" dirty="0">
              <a:ln>
                <a:noFill/>
              </a:ln>
              <a:solidFill>
                <a:srgbClr val="D74E18"/>
              </a:solidFill>
              <a:effectLst/>
              <a:uLnTx/>
              <a:uFillTx/>
              <a:latin typeface="Calibri"/>
              <a:ea typeface="+mn-ea"/>
              <a:cs typeface="Calibri"/>
            </a:endParaRPr>
          </a:p>
          <a:p>
            <a:pPr marL="12065" marR="5080">
              <a:lnSpc>
                <a:spcPts val="2590"/>
              </a:lnSpc>
              <a:spcBef>
                <a:spcPts val="425"/>
              </a:spcBef>
              <a:tabLst>
                <a:tab pos="527685" algn="l"/>
                <a:tab pos="528320" algn="l"/>
              </a:tabLst>
              <a:defRPr/>
            </a:pPr>
            <a:r>
              <a:rPr kumimoji="0" lang="en-US" sz="2400" b="0" i="0" u="none" strike="noStrike" kern="1200" cap="none" spc="-5" normalizeH="0" baseline="0" noProof="0" dirty="0">
                <a:ln>
                  <a:noFill/>
                </a:ln>
                <a:solidFill>
                  <a:prstClr val="black"/>
                </a:solidFill>
                <a:effectLst/>
                <a:uLnTx/>
                <a:uFillTx/>
                <a:latin typeface="Calibri"/>
                <a:ea typeface="+mn-ea"/>
                <a:cs typeface="Calibri"/>
              </a:rPr>
              <a:t>- Colleague</a:t>
            </a:r>
            <a:r>
              <a:rPr kumimoji="0" lang="en-US" sz="2400" b="0" i="1" u="none" strike="noStrike" kern="1200" cap="none" spc="25" normalizeH="0" baseline="0" noProof="0" dirty="0">
                <a:ln>
                  <a:noFill/>
                </a:ln>
                <a:solidFill>
                  <a:prstClr val="black"/>
                </a:solidFill>
                <a:effectLst/>
                <a:uLnTx/>
                <a:uFillTx/>
                <a:latin typeface="Calibri"/>
                <a:ea typeface="+mn-ea"/>
                <a:cs typeface="Calibri"/>
              </a:rPr>
              <a:t> </a:t>
            </a:r>
            <a:r>
              <a:rPr kumimoji="0" lang="en-US" sz="2400" b="0" u="none" strike="noStrike" kern="1200" cap="none" spc="-25" normalizeH="0" baseline="0" noProof="0" dirty="0">
                <a:ln>
                  <a:noFill/>
                </a:ln>
                <a:solidFill>
                  <a:srgbClr val="6F2F9F"/>
                </a:solidFill>
                <a:effectLst/>
                <a:uLnTx/>
                <a:uFillTx/>
                <a:latin typeface="Calibri"/>
                <a:ea typeface="+mn-ea"/>
                <a:cs typeface="Calibri"/>
              </a:rPr>
              <a:t>“</a:t>
            </a:r>
            <a:r>
              <a:rPr kumimoji="0" lang="en-US" sz="2400" b="1" u="none" strike="noStrike" kern="1200" cap="none" spc="-25" normalizeH="0" baseline="0" noProof="0" dirty="0">
                <a:ln>
                  <a:noFill/>
                </a:ln>
                <a:solidFill>
                  <a:srgbClr val="6F2F9F"/>
                </a:solidFill>
                <a:effectLst/>
                <a:uLnTx/>
                <a:uFillTx/>
                <a:latin typeface="Calibri"/>
                <a:ea typeface="+mn-ea"/>
                <a:cs typeface="Calibri"/>
              </a:rPr>
              <a:t>Well,</a:t>
            </a:r>
            <a:r>
              <a:rPr kumimoji="0" lang="en-US" sz="2400" b="1" u="none" strike="noStrike" kern="1200" cap="none" spc="5" normalizeH="0" baseline="0" noProof="0" dirty="0">
                <a:ln>
                  <a:noFill/>
                </a:ln>
                <a:solidFill>
                  <a:srgbClr val="6F2F9F"/>
                </a:solidFill>
                <a:effectLst/>
                <a:uLnTx/>
                <a:uFillTx/>
                <a:latin typeface="Calibri"/>
                <a:ea typeface="+mn-ea"/>
                <a:cs typeface="Calibri"/>
              </a:rPr>
              <a:t> </a:t>
            </a:r>
            <a:r>
              <a:rPr kumimoji="0" lang="en-US" sz="2400" b="1" u="none" strike="noStrike" kern="1200" cap="none" spc="-5" normalizeH="0" baseline="0" noProof="0" dirty="0">
                <a:ln>
                  <a:noFill/>
                </a:ln>
                <a:solidFill>
                  <a:srgbClr val="6F2F9F"/>
                </a:solidFill>
                <a:effectLst/>
                <a:uLnTx/>
                <a:uFillTx/>
                <a:latin typeface="Calibri"/>
                <a:ea typeface="+mn-ea"/>
                <a:cs typeface="Calibri"/>
              </a:rPr>
              <a:t>I</a:t>
            </a:r>
            <a:r>
              <a:rPr kumimoji="0" lang="en-US" sz="2400" b="1" u="none" strike="noStrike" kern="1200" cap="none" spc="0" normalizeH="0" baseline="0" noProof="0" dirty="0">
                <a:ln>
                  <a:noFill/>
                </a:ln>
                <a:solidFill>
                  <a:srgbClr val="6F2F9F"/>
                </a:solidFill>
                <a:effectLst/>
                <a:uLnTx/>
                <a:uFillTx/>
                <a:latin typeface="Calibri"/>
                <a:ea typeface="+mn-ea"/>
                <a:cs typeface="Calibri"/>
              </a:rPr>
              <a:t> have heard that people get sick after getting it. </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6"/>
          <p:cNvSpPr txBox="1"/>
          <p:nvPr/>
        </p:nvSpPr>
        <p:spPr>
          <a:xfrm>
            <a:off x="7162800" y="2743200"/>
            <a:ext cx="1752600" cy="38215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0" normalizeH="0" baseline="0" noProof="0" dirty="0">
                <a:ln>
                  <a:noFill/>
                </a:ln>
                <a:solidFill>
                  <a:srgbClr val="006FC0"/>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3853301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2272"/>
            <a:ext cx="9144000" cy="736600"/>
          </a:xfrm>
          <a:custGeom>
            <a:avLst/>
            <a:gdLst/>
            <a:ahLst/>
            <a:cxnLst/>
            <a:rect l="l" t="t" r="r" b="b"/>
            <a:pathLst>
              <a:path w="9144000" h="736600">
                <a:moveTo>
                  <a:pt x="9144000" y="0"/>
                </a:moveTo>
                <a:lnTo>
                  <a:pt x="0" y="0"/>
                </a:lnTo>
                <a:lnTo>
                  <a:pt x="0" y="736091"/>
                </a:lnTo>
                <a:lnTo>
                  <a:pt x="9144000" y="736091"/>
                </a:lnTo>
                <a:lnTo>
                  <a:pt x="914400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043430" y="745998"/>
            <a:ext cx="5057139" cy="443070"/>
          </a:xfrm>
          <a:prstGeom prst="rect">
            <a:avLst/>
          </a:prstGeom>
        </p:spPr>
        <p:txBody>
          <a:bodyPr vert="horz" wrap="square" lIns="0" tIns="12065" rIns="0" bIns="0" rtlCol="0">
            <a:spAutoFit/>
          </a:bodyPr>
          <a:lstStyle/>
          <a:p>
            <a:pPr marL="111125" algn="ctr">
              <a:lnSpc>
                <a:spcPct val="100000"/>
              </a:lnSpc>
              <a:spcBef>
                <a:spcPts val="95"/>
              </a:spcBef>
            </a:pPr>
            <a:r>
              <a:rPr spc="-10" dirty="0"/>
              <a:t>M</a:t>
            </a:r>
            <a:r>
              <a:rPr lang="en-US" spc="-10" dirty="0"/>
              <a:t>I Conversation</a:t>
            </a:r>
            <a:endParaRPr spc="-15" dirty="0"/>
          </a:p>
        </p:txBody>
      </p:sp>
      <p:sp>
        <p:nvSpPr>
          <p:cNvPr id="4" name="object 4"/>
          <p:cNvSpPr txBox="1"/>
          <p:nvPr/>
        </p:nvSpPr>
        <p:spPr>
          <a:xfrm>
            <a:off x="535940" y="1607946"/>
            <a:ext cx="7907020" cy="4568558"/>
          </a:xfrm>
          <a:prstGeom prst="rect">
            <a:avLst/>
          </a:prstGeom>
        </p:spPr>
        <p:txBody>
          <a:bodyPr vert="horz" wrap="square" lIns="0" tIns="13335" rIns="0" bIns="0" rtlCol="0">
            <a:spAutoFit/>
          </a:bodyPr>
          <a:lstStyle/>
          <a:p>
            <a:pPr marL="12700" marR="16256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10" normalizeH="0" baseline="0" noProof="0" dirty="0">
                <a:ln>
                  <a:noFill/>
                </a:ln>
                <a:solidFill>
                  <a:prstClr val="black"/>
                </a:solidFill>
                <a:effectLst/>
                <a:uLnTx/>
                <a:uFillTx/>
                <a:latin typeface="Calibri"/>
                <a:ea typeface="+mn-ea"/>
                <a:cs typeface="Calibri"/>
              </a:rPr>
              <a:t>Step </a:t>
            </a:r>
            <a:r>
              <a:rPr kumimoji="0" sz="3200" b="1" i="0" u="none" strike="noStrike" kern="1200" cap="none" spc="0" normalizeH="0" baseline="0" noProof="0" dirty="0">
                <a:ln>
                  <a:noFill/>
                </a:ln>
                <a:solidFill>
                  <a:prstClr val="black"/>
                </a:solidFill>
                <a:effectLst/>
                <a:uLnTx/>
                <a:uFillTx/>
                <a:latin typeface="Calibri"/>
                <a:ea typeface="+mn-ea"/>
                <a:cs typeface="Calibri"/>
              </a:rPr>
              <a:t>4: </a:t>
            </a:r>
            <a:r>
              <a:rPr kumimoji="0" lang="en-US" sz="3200" b="1" i="0" u="none" strike="noStrike" kern="1200" cap="none" spc="0" normalizeH="0" baseline="0" noProof="0" dirty="0">
                <a:ln>
                  <a:noFill/>
                </a:ln>
                <a:solidFill>
                  <a:prstClr val="black"/>
                </a:solidFill>
                <a:effectLst/>
                <a:uLnTx/>
                <a:uFillTx/>
                <a:latin typeface="Calibri"/>
                <a:ea typeface="+mn-ea"/>
                <a:cs typeface="Calibri"/>
              </a:rPr>
              <a:t>Share your </a:t>
            </a:r>
            <a:r>
              <a:rPr kumimoji="0" sz="3200" b="1" i="0" u="none" strike="noStrike" kern="1200" cap="none" spc="-10" normalizeH="0" baseline="0" noProof="0" dirty="0">
                <a:ln>
                  <a:noFill/>
                </a:ln>
                <a:solidFill>
                  <a:prstClr val="black"/>
                </a:solidFill>
                <a:effectLst/>
                <a:uLnTx/>
                <a:uFillTx/>
                <a:latin typeface="Calibri"/>
                <a:ea typeface="+mn-ea"/>
                <a:cs typeface="Calibri"/>
              </a:rPr>
              <a:t>personal </a:t>
            </a:r>
            <a:r>
              <a:rPr kumimoji="0" sz="3200" b="1" i="0" u="none" strike="noStrike" kern="1200" cap="none" spc="-5" normalizeH="0" baseline="0" noProof="0" dirty="0">
                <a:ln>
                  <a:noFill/>
                </a:ln>
                <a:solidFill>
                  <a:prstClr val="black"/>
                </a:solidFill>
                <a:effectLst/>
                <a:uLnTx/>
                <a:uFillTx/>
                <a:latin typeface="Calibri"/>
                <a:ea typeface="+mn-ea"/>
                <a:cs typeface="Calibri"/>
              </a:rPr>
              <a:t>recommendation</a:t>
            </a:r>
            <a:r>
              <a:rPr kumimoji="0" lang="en-US" sz="3200" b="1" i="0" u="none" strike="noStrike" kern="1200" cap="none" spc="-20" normalizeH="0" baseline="0" noProof="0" dirty="0">
                <a:ln>
                  <a:noFill/>
                </a:ln>
                <a:solidFill>
                  <a:prstClr val="black"/>
                </a:solidFill>
                <a:effectLst/>
                <a:uLnTx/>
                <a:uFillTx/>
                <a:latin typeface="Calibri"/>
                <a:ea typeface="+mn-ea"/>
                <a:cs typeface="Calibri"/>
              </a:rPr>
              <a:t>.</a:t>
            </a:r>
            <a:r>
              <a:rPr kumimoji="0" lang="en-US" sz="2000" b="1" i="0" u="none" strike="noStrike" kern="1200" cap="none" spc="-10" normalizeH="0" baseline="0" noProof="0" dirty="0">
                <a:ln>
                  <a:noFill/>
                </a:ln>
                <a:solidFill>
                  <a:prstClr val="white">
                    <a:lumMod val="50000"/>
                  </a:prstClr>
                </a:solidFill>
                <a:effectLst/>
                <a:uLnTx/>
                <a:uFillTx/>
                <a:latin typeface="Calibri"/>
                <a:ea typeface="+mn-ea"/>
                <a:cs typeface="Calibri"/>
              </a:rPr>
              <a:t> (Elicit-Share-Elicit)</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Calibri"/>
            </a:endParaRPr>
          </a:p>
          <a:p>
            <a:pPr marL="756285" marR="5080" lvl="0" indent="-287020" algn="l" defTabSz="914400" rtl="0" eaLnBrk="1" fontAlgn="auto" latinLnBrk="0" hangingPunct="1">
              <a:lnSpc>
                <a:spcPct val="100000"/>
              </a:lnSpc>
              <a:spcBef>
                <a:spcPts val="0"/>
              </a:spcBef>
              <a:spcAft>
                <a:spcPts val="0"/>
              </a:spcAft>
              <a:buClrTx/>
              <a:buSzTx/>
              <a:buFontTx/>
              <a:buNone/>
              <a:tabLst>
                <a:tab pos="3468370" algn="l"/>
              </a:tabLst>
              <a:defRPr/>
            </a:pPr>
            <a:r>
              <a:rPr kumimoji="0" sz="2600" b="0" i="0" u="none" strike="noStrike" kern="1200" cap="none" spc="0" normalizeH="0" baseline="0" noProof="0" dirty="0">
                <a:ln>
                  <a:noFill/>
                </a:ln>
                <a:solidFill>
                  <a:prstClr val="black"/>
                </a:solidFill>
                <a:effectLst/>
                <a:uLnTx/>
                <a:uFillTx/>
                <a:latin typeface="Arial"/>
                <a:ea typeface="+mn-ea"/>
                <a:cs typeface="Arial"/>
              </a:rPr>
              <a:t>–</a:t>
            </a:r>
            <a:r>
              <a:rPr kumimoji="0" sz="2600" b="0" i="0" u="none" strike="noStrike" kern="1200" cap="none" spc="85" normalizeH="0" baseline="0" noProof="0" dirty="0">
                <a:ln>
                  <a:noFill/>
                </a:ln>
                <a:solidFill>
                  <a:prstClr val="black"/>
                </a:solidFill>
                <a:effectLst/>
                <a:uLnTx/>
                <a:uFillTx/>
                <a:latin typeface="Arial"/>
                <a:ea typeface="+mn-ea"/>
                <a:cs typeface="Arial"/>
              </a:rPr>
              <a:t> </a:t>
            </a:r>
            <a:r>
              <a:rPr kumimoji="0" sz="2600" b="0" i="0" u="none" strike="noStrike" kern="1200" cap="none" spc="-5" normalizeH="0" baseline="0" noProof="0" dirty="0">
                <a:ln>
                  <a:noFill/>
                </a:ln>
                <a:solidFill>
                  <a:prstClr val="black"/>
                </a:solidFill>
                <a:effectLst/>
                <a:uLnTx/>
                <a:uFillTx/>
                <a:latin typeface="Calibri"/>
                <a:ea typeface="+mn-ea"/>
                <a:cs typeface="Calibri"/>
              </a:rPr>
              <a:t>Provider:</a:t>
            </a:r>
            <a:r>
              <a:rPr kumimoji="0" sz="2600" b="0" i="0" u="none" strike="noStrike" kern="1200" cap="none" spc="-20" normalizeH="0" baseline="0" noProof="0" dirty="0">
                <a:ln>
                  <a:noFill/>
                </a:ln>
                <a:solidFill>
                  <a:prstClr val="black"/>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“I</a:t>
            </a:r>
            <a:r>
              <a:rPr kumimoji="0" sz="2600" b="1" i="1" u="none" strike="noStrike" kern="1200" cap="none" spc="-15"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strongly</a:t>
            </a:r>
            <a:r>
              <a:rPr kumimoji="0" sz="2600" b="1" i="1" u="none" strike="noStrike" kern="1200" cap="none" spc="0" normalizeH="0" baseline="0" noProof="0" dirty="0">
                <a:ln>
                  <a:noFill/>
                </a:ln>
                <a:solidFill>
                  <a:schemeClr val="accent6"/>
                </a:solidFill>
                <a:effectLst/>
                <a:uLnTx/>
                <a:uFillTx/>
                <a:latin typeface="Calibri"/>
                <a:ea typeface="+mn-ea"/>
                <a:cs typeface="Calibri"/>
              </a:rPr>
              <a:t> believe</a:t>
            </a:r>
            <a:r>
              <a:rPr kumimoji="0" sz="2600" b="1" i="1" u="none" strike="noStrike" kern="1200" cap="none" spc="-4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in this</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10" normalizeH="0" baseline="0" noProof="0" dirty="0">
                <a:ln>
                  <a:noFill/>
                </a:ln>
                <a:solidFill>
                  <a:schemeClr val="accent6"/>
                </a:solidFill>
                <a:effectLst/>
                <a:uLnTx/>
                <a:uFillTx/>
                <a:latin typeface="Calibri"/>
                <a:ea typeface="+mn-ea"/>
                <a:cs typeface="Calibri"/>
              </a:rPr>
              <a:t>important</a:t>
            </a:r>
            <a:r>
              <a:rPr kumimoji="0" sz="2600" b="1" i="1" u="none" strike="noStrike" kern="1200" cap="none" spc="-2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vaccine</a:t>
            </a:r>
            <a:r>
              <a:rPr kumimoji="0" lang="en-US" sz="2600" b="1" i="1" u="none" strike="noStrike" kern="1200" cap="none" spc="-5" normalizeH="0" baseline="0" noProof="0" dirty="0">
                <a:ln>
                  <a:noFill/>
                </a:ln>
                <a:solidFill>
                  <a:schemeClr val="accent6"/>
                </a:solidFill>
                <a:effectLst/>
                <a:uLnTx/>
                <a:uFillTx/>
                <a:latin typeface="Calibri"/>
                <a:ea typeface="+mn-ea"/>
                <a:cs typeface="Calibri"/>
              </a:rPr>
              <a:t> to help us get back to a normal way of life</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575" normalizeH="0" baseline="0" noProof="0" dirty="0">
                <a:ln>
                  <a:noFill/>
                </a:ln>
                <a:solidFill>
                  <a:schemeClr val="accent6"/>
                </a:solidFill>
                <a:effectLst/>
                <a:uLnTx/>
                <a:uFillTx/>
                <a:latin typeface="Calibri"/>
                <a:ea typeface="+mn-ea"/>
                <a:cs typeface="Calibri"/>
              </a:rPr>
              <a:t> </a:t>
            </a:r>
            <a:r>
              <a:rPr kumimoji="0" sz="2600" b="1" i="1" u="none" strike="noStrike" kern="1200" cap="none" spc="0" normalizeH="0" baseline="0" noProof="0" dirty="0">
                <a:ln>
                  <a:noFill/>
                </a:ln>
                <a:solidFill>
                  <a:schemeClr val="accent6"/>
                </a:solidFill>
                <a:effectLst/>
                <a:uLnTx/>
                <a:uFillTx/>
                <a:latin typeface="Calibri"/>
                <a:ea typeface="+mn-ea"/>
                <a:cs typeface="Calibri"/>
              </a:rPr>
              <a:t>which is </a:t>
            </a:r>
            <a:r>
              <a:rPr kumimoji="0" sz="2600" b="1" i="1" u="none" strike="noStrike" kern="1200" cap="none" spc="-15" normalizeH="0" baseline="0" noProof="0" dirty="0">
                <a:ln>
                  <a:noFill/>
                </a:ln>
                <a:solidFill>
                  <a:schemeClr val="accent6"/>
                </a:solidFill>
                <a:effectLst/>
                <a:uLnTx/>
                <a:uFillTx/>
                <a:latin typeface="Calibri"/>
                <a:ea typeface="+mn-ea"/>
                <a:cs typeface="Calibri"/>
              </a:rPr>
              <a:t>why </a:t>
            </a:r>
            <a:r>
              <a:rPr lang="en-US" sz="2600" b="1" i="1" dirty="0">
                <a:solidFill>
                  <a:schemeClr val="accent6"/>
                </a:solidFill>
                <a:latin typeface="Calibri"/>
                <a:cs typeface="Calibri"/>
              </a:rPr>
              <a:t>I got the vaccine and I am</a:t>
            </a:r>
            <a:r>
              <a:rPr kumimoji="0" sz="2600" b="1" i="1" u="none" strike="noStrike" kern="1200" cap="none" spc="5"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recommend</a:t>
            </a:r>
            <a:r>
              <a:rPr kumimoji="0" lang="en-US" sz="2600" b="1" i="1" u="none" strike="noStrike" kern="1200" cap="none" spc="-5" normalizeH="0" baseline="0" noProof="0" dirty="0">
                <a:ln>
                  <a:noFill/>
                </a:ln>
                <a:solidFill>
                  <a:schemeClr val="accent6"/>
                </a:solidFill>
                <a:effectLst/>
                <a:uLnTx/>
                <a:uFillTx/>
                <a:latin typeface="Calibri"/>
                <a:ea typeface="+mn-ea"/>
                <a:cs typeface="Calibri"/>
              </a:rPr>
              <a:t>ing all of my family get the vaccine</a:t>
            </a:r>
            <a:r>
              <a:rPr kumimoji="0" sz="2600" b="1" i="1" u="none" strike="noStrike" kern="1200" cap="none" spc="-5" normalizeH="0" baseline="0" noProof="0" dirty="0">
                <a:ln>
                  <a:noFill/>
                </a:ln>
                <a:solidFill>
                  <a:schemeClr val="accent6"/>
                </a:solidFill>
                <a:effectLst/>
                <a:uLnTx/>
                <a:uFillTx/>
                <a:latin typeface="Calibri"/>
                <a:ea typeface="+mn-ea"/>
                <a:cs typeface="Calibri"/>
              </a:rPr>
              <a:t>.</a:t>
            </a:r>
            <a:r>
              <a:rPr kumimoji="0" sz="2600" b="1" i="1" u="none" strike="noStrike" kern="1200" cap="none" spc="-25" normalizeH="0" baseline="0" noProof="0" dirty="0">
                <a:ln>
                  <a:noFill/>
                </a:ln>
                <a:solidFill>
                  <a:schemeClr val="accent6"/>
                </a:solidFill>
                <a:effectLst/>
                <a:uLnTx/>
                <a:uFillTx/>
                <a:latin typeface="Calibri"/>
                <a:ea typeface="+mn-ea"/>
                <a:cs typeface="Calibri"/>
              </a:rPr>
              <a:t> </a:t>
            </a:r>
            <a:r>
              <a:rPr kumimoji="0" lang="en-US" sz="2600" b="1" i="1" u="none" strike="noStrike" kern="1200" cap="none" spc="-25" normalizeH="0" baseline="0" noProof="0" dirty="0">
                <a:ln>
                  <a:noFill/>
                </a:ln>
                <a:solidFill>
                  <a:schemeClr val="accent6"/>
                </a:solidFill>
                <a:effectLst/>
                <a:uLnTx/>
                <a:uFillTx/>
                <a:latin typeface="Calibri"/>
                <a:ea typeface="+mn-ea"/>
                <a:cs typeface="Calibri"/>
              </a:rPr>
              <a:t>I trust it as a health care provider. </a:t>
            </a:r>
            <a:r>
              <a:rPr kumimoji="0" sz="2600" b="1" i="1" u="none" strike="noStrike" kern="1200" cap="none" spc="0" normalizeH="0" baseline="0" noProof="0" dirty="0">
                <a:ln>
                  <a:noFill/>
                </a:ln>
                <a:solidFill>
                  <a:schemeClr val="accent6"/>
                </a:solidFill>
                <a:effectLst/>
                <a:uLnTx/>
                <a:uFillTx/>
                <a:latin typeface="Calibri"/>
                <a:ea typeface="+mn-ea"/>
                <a:cs typeface="Calibri"/>
              </a:rPr>
              <a:t>Having </a:t>
            </a:r>
            <a:r>
              <a:rPr kumimoji="0" sz="2600" b="1" i="1" u="none" strike="noStrike" kern="1200" cap="none" spc="-5" normalizeH="0" baseline="0" noProof="0" dirty="0">
                <a:ln>
                  <a:noFill/>
                </a:ln>
                <a:solidFill>
                  <a:schemeClr val="accent6"/>
                </a:solidFill>
                <a:effectLst/>
                <a:uLnTx/>
                <a:uFillTx/>
                <a:latin typeface="Calibri"/>
                <a:ea typeface="+mn-ea"/>
                <a:cs typeface="Calibri"/>
              </a:rPr>
              <a:t>said </a:t>
            </a:r>
            <a:r>
              <a:rPr kumimoji="0" sz="2600" b="1" i="1" u="none" strike="noStrike" kern="1200" cap="none" spc="0" normalizeH="0" baseline="0" noProof="0" dirty="0">
                <a:ln>
                  <a:noFill/>
                </a:ln>
                <a:solidFill>
                  <a:schemeClr val="accent6"/>
                </a:solidFill>
                <a:effectLst/>
                <a:uLnTx/>
                <a:uFillTx/>
                <a:latin typeface="Calibri"/>
                <a:ea typeface="+mn-ea"/>
                <a:cs typeface="Calibri"/>
              </a:rPr>
              <a:t>that, </a:t>
            </a:r>
            <a:r>
              <a:rPr kumimoji="0" lang="en-US" sz="2600" b="1" i="1" u="none" strike="noStrike" kern="1200" cap="none" spc="0" normalizeH="0" baseline="0" noProof="0" dirty="0">
                <a:ln>
                  <a:noFill/>
                </a:ln>
                <a:solidFill>
                  <a:schemeClr val="accent6"/>
                </a:solidFill>
                <a:effectLst/>
                <a:uLnTx/>
                <a:uFillTx/>
                <a:latin typeface="Calibri"/>
                <a:ea typeface="+mn-ea"/>
                <a:cs typeface="Calibri"/>
              </a:rPr>
              <a:t>I know you already have some knowledge about this (</a:t>
            </a:r>
            <a:r>
              <a:rPr kumimoji="0" lang="en-US" sz="2600" b="1" u="none" strike="noStrike" kern="1200" cap="none" spc="0" normalizeH="0" baseline="0" noProof="0" dirty="0">
                <a:ln>
                  <a:noFill/>
                </a:ln>
                <a:solidFill>
                  <a:schemeClr val="bg1">
                    <a:lumMod val="75000"/>
                  </a:schemeClr>
                </a:solidFill>
                <a:effectLst/>
                <a:uLnTx/>
                <a:uFillTx/>
                <a:latin typeface="Calibri"/>
                <a:ea typeface="+mn-ea"/>
                <a:cs typeface="Calibri"/>
              </a:rPr>
              <a:t>affirmation</a:t>
            </a:r>
            <a:r>
              <a:rPr kumimoji="0" lang="en-US" sz="2600" b="1" i="1" u="none" strike="noStrike" kern="1200" cap="none" spc="0" normalizeH="0" baseline="0" noProof="0" dirty="0">
                <a:ln>
                  <a:noFill/>
                </a:ln>
                <a:solidFill>
                  <a:schemeClr val="accent6"/>
                </a:solidFill>
                <a:effectLst/>
                <a:uLnTx/>
                <a:uFillTx/>
                <a:latin typeface="Calibri"/>
                <a:ea typeface="+mn-ea"/>
                <a:cs typeface="Calibri"/>
              </a:rPr>
              <a:t>) and </a:t>
            </a:r>
            <a:r>
              <a:rPr kumimoji="0" sz="2600" b="1" i="1" u="none" strike="noStrike" kern="1200" cap="none" spc="0" normalizeH="0" baseline="0" noProof="0" dirty="0">
                <a:ln>
                  <a:noFill/>
                </a:ln>
                <a:solidFill>
                  <a:schemeClr val="accent6"/>
                </a:solidFill>
                <a:effectLst/>
                <a:uLnTx/>
                <a:uFillTx/>
                <a:latin typeface="Calibri"/>
                <a:ea typeface="+mn-ea"/>
                <a:cs typeface="Calibri"/>
              </a:rPr>
              <a:t>this is a decision that </a:t>
            </a:r>
            <a:r>
              <a:rPr kumimoji="0" sz="2600" b="1" i="1" u="none" strike="noStrike" kern="1200" cap="none" spc="-5" normalizeH="0" baseline="0" noProof="0" dirty="0">
                <a:ln>
                  <a:noFill/>
                </a:ln>
                <a:solidFill>
                  <a:schemeClr val="accent6"/>
                </a:solidFill>
                <a:effectLst/>
                <a:uLnTx/>
                <a:uFillTx/>
                <a:latin typeface="Calibri"/>
                <a:ea typeface="+mn-ea"/>
                <a:cs typeface="Calibri"/>
              </a:rPr>
              <a:t>only</a:t>
            </a:r>
            <a:r>
              <a:rPr kumimoji="0" sz="2600" b="1" i="1" u="none" strike="noStrike" kern="1200" cap="none" spc="0"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you</a:t>
            </a:r>
            <a:r>
              <a:rPr kumimoji="0" sz="2600" b="1" i="1" u="none" strike="noStrike" kern="1200" cap="none" spc="0" normalizeH="0" baseline="0" noProof="0" dirty="0">
                <a:ln>
                  <a:noFill/>
                </a:ln>
                <a:solidFill>
                  <a:schemeClr val="accent6"/>
                </a:solidFill>
                <a:effectLst/>
                <a:uLnTx/>
                <a:uFillTx/>
                <a:latin typeface="Calibri"/>
                <a:ea typeface="+mn-ea"/>
                <a:cs typeface="Calibri"/>
              </a:rPr>
              <a:t> </a:t>
            </a:r>
            <a:r>
              <a:rPr kumimoji="0" sz="2600" b="1" i="1" u="none" strike="noStrike" kern="1200" cap="none" spc="-10" normalizeH="0" baseline="0" noProof="0" dirty="0">
                <a:ln>
                  <a:noFill/>
                </a:ln>
                <a:solidFill>
                  <a:schemeClr val="accent6"/>
                </a:solidFill>
                <a:effectLst/>
                <a:uLnTx/>
                <a:uFillTx/>
                <a:latin typeface="Calibri"/>
                <a:ea typeface="+mn-ea"/>
                <a:cs typeface="Calibri"/>
              </a:rPr>
              <a:t>can</a:t>
            </a:r>
            <a:r>
              <a:rPr kumimoji="0" sz="2600" b="1" i="1" u="none" strike="noStrike" kern="1200" cap="none" spc="15" normalizeH="0" baseline="0" noProof="0" dirty="0">
                <a:ln>
                  <a:noFill/>
                </a:ln>
                <a:solidFill>
                  <a:schemeClr val="accent6"/>
                </a:solidFill>
                <a:effectLst/>
                <a:uLnTx/>
                <a:uFillTx/>
                <a:latin typeface="Calibri"/>
                <a:ea typeface="+mn-ea"/>
                <a:cs typeface="Calibri"/>
              </a:rPr>
              <a:t> </a:t>
            </a:r>
            <a:r>
              <a:rPr kumimoji="0" sz="2600" b="1" i="1" u="none" strike="noStrike" kern="1200" cap="none" spc="-15" normalizeH="0" baseline="0" noProof="0" dirty="0">
                <a:ln>
                  <a:noFill/>
                </a:ln>
                <a:solidFill>
                  <a:schemeClr val="accent6"/>
                </a:solidFill>
                <a:effectLst/>
                <a:uLnTx/>
                <a:uFillTx/>
                <a:latin typeface="Calibri"/>
                <a:ea typeface="+mn-ea"/>
                <a:cs typeface="Calibri"/>
              </a:rPr>
              <a:t>make</a:t>
            </a:r>
            <a:r>
              <a:rPr kumimoji="0" lang="en-US" sz="2600" b="1" i="1" u="none" strike="noStrike" kern="1200" cap="none" spc="-15" normalizeH="0" baseline="0" noProof="0" dirty="0">
                <a:ln>
                  <a:noFill/>
                </a:ln>
                <a:solidFill>
                  <a:schemeClr val="accent6"/>
                </a:solidFill>
                <a:effectLst/>
                <a:uLnTx/>
                <a:uFillTx/>
                <a:latin typeface="Calibri"/>
                <a:ea typeface="+mn-ea"/>
                <a:cs typeface="Calibri"/>
              </a:rPr>
              <a:t> ( </a:t>
            </a:r>
            <a:r>
              <a:rPr kumimoji="0" lang="en-US" sz="2600" b="1" i="1" u="none" strike="noStrike" kern="1200" cap="none" spc="-15" normalizeH="0" baseline="0" noProof="0" dirty="0">
                <a:ln>
                  <a:noFill/>
                </a:ln>
                <a:solidFill>
                  <a:schemeClr val="bg1">
                    <a:lumMod val="75000"/>
                  </a:schemeClr>
                </a:solidFill>
                <a:effectLst/>
                <a:uLnTx/>
                <a:uFillTx/>
                <a:latin typeface="Calibri"/>
                <a:ea typeface="+mn-ea"/>
                <a:cs typeface="Calibri"/>
              </a:rPr>
              <a:t>autonomy</a:t>
            </a:r>
            <a:r>
              <a:rPr kumimoji="0" lang="en-US" sz="2600" b="1" i="1" u="none" strike="noStrike" kern="1200" cap="none" spc="-15" normalizeH="0" baseline="0" noProof="0" dirty="0">
                <a:ln>
                  <a:noFill/>
                </a:ln>
                <a:solidFill>
                  <a:schemeClr val="accent6"/>
                </a:solidFill>
                <a:effectLst/>
                <a:uLnTx/>
                <a:uFillTx/>
                <a:latin typeface="Calibri"/>
                <a:ea typeface="+mn-ea"/>
                <a:cs typeface="Calibri"/>
              </a:rPr>
              <a:t>)</a:t>
            </a:r>
            <a:r>
              <a:rPr kumimoji="0" sz="2600" b="1" i="1" u="none" strike="noStrike" kern="1200" cap="none" spc="-15" normalizeH="0" baseline="0" noProof="0" dirty="0">
                <a:ln>
                  <a:noFill/>
                </a:ln>
                <a:solidFill>
                  <a:schemeClr val="accent6"/>
                </a:solidFill>
                <a:effectLst/>
                <a:uLnTx/>
                <a:uFillTx/>
                <a:latin typeface="Calibri"/>
                <a:ea typeface="+mn-ea"/>
                <a:cs typeface="Calibri"/>
              </a:rPr>
              <a:t>.</a:t>
            </a:r>
            <a:r>
              <a:rPr kumimoji="0" lang="en-US" sz="2600" b="1" i="1" u="none" strike="noStrike" kern="1200" cap="none" spc="-15"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What</a:t>
            </a:r>
            <a:r>
              <a:rPr kumimoji="0" sz="2600" b="1" i="1" u="none" strike="noStrike" kern="1200" cap="none" spc="-25" normalizeH="0" baseline="0" noProof="0" dirty="0">
                <a:ln>
                  <a:noFill/>
                </a:ln>
                <a:solidFill>
                  <a:schemeClr val="accent6"/>
                </a:solidFill>
                <a:effectLst/>
                <a:uLnTx/>
                <a:uFillTx/>
                <a:latin typeface="Calibri"/>
                <a:ea typeface="+mn-ea"/>
                <a:cs typeface="Calibri"/>
              </a:rPr>
              <a:t> </a:t>
            </a:r>
            <a:r>
              <a:rPr kumimoji="0" sz="2600" b="1" i="1" u="none" strike="noStrike" kern="1200" cap="none" spc="-5" normalizeH="0" baseline="0" noProof="0" dirty="0">
                <a:ln>
                  <a:noFill/>
                </a:ln>
                <a:solidFill>
                  <a:schemeClr val="accent6"/>
                </a:solidFill>
                <a:effectLst/>
                <a:uLnTx/>
                <a:uFillTx/>
                <a:latin typeface="Calibri"/>
                <a:ea typeface="+mn-ea"/>
                <a:cs typeface="Calibri"/>
              </a:rPr>
              <a:t>do you</a:t>
            </a:r>
            <a:r>
              <a:rPr kumimoji="0" sz="2600" b="1" i="1" u="none" strike="noStrike" kern="1200" cap="none" spc="-10" normalizeH="0" baseline="0" noProof="0" dirty="0">
                <a:ln>
                  <a:noFill/>
                </a:ln>
                <a:solidFill>
                  <a:schemeClr val="accent6"/>
                </a:solidFill>
                <a:effectLst/>
                <a:uLnTx/>
                <a:uFillTx/>
                <a:latin typeface="Calibri"/>
                <a:ea typeface="+mn-ea"/>
                <a:cs typeface="Calibri"/>
              </a:rPr>
              <a:t> </a:t>
            </a:r>
            <a:r>
              <a:rPr kumimoji="0" sz="2600" b="1" i="1" u="none" strike="noStrike" kern="1200" cap="none" spc="10" normalizeH="0" baseline="0" noProof="0" dirty="0">
                <a:ln>
                  <a:noFill/>
                </a:ln>
                <a:solidFill>
                  <a:schemeClr val="accent6"/>
                </a:solidFill>
                <a:effectLst/>
                <a:uLnTx/>
                <a:uFillTx/>
                <a:latin typeface="Calibri"/>
                <a:ea typeface="+mn-ea"/>
                <a:cs typeface="Calibri"/>
              </a:rPr>
              <a:t>think?”</a:t>
            </a:r>
            <a:endParaRPr kumimoji="0" sz="2600" b="1" i="0" u="none" strike="noStrike" kern="1200" cap="none" spc="0" normalizeH="0" baseline="0" noProof="0" dirty="0">
              <a:ln>
                <a:noFill/>
              </a:ln>
              <a:solidFill>
                <a:schemeClr val="accent6"/>
              </a:solidFill>
              <a:effectLst/>
              <a:uLnTx/>
              <a:uFillTx/>
              <a:latin typeface="Calibri"/>
              <a:ea typeface="+mn-ea"/>
              <a:cs typeface="Calibri"/>
            </a:endParaRPr>
          </a:p>
        </p:txBody>
      </p:sp>
    </p:spTree>
    <p:extLst>
      <p:ext uri="{BB962C8B-B14F-4D97-AF65-F5344CB8AC3E}">
        <p14:creationId xmlns:p14="http://schemas.microsoft.com/office/powerpoint/2010/main" val="716193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F5E883-9FDF-44A7-8A2A-A7D04B56A903}"/>
              </a:ext>
            </a:extLst>
          </p:cNvPr>
          <p:cNvSpPr>
            <a:spLocks noGrp="1"/>
          </p:cNvSpPr>
          <p:nvPr>
            <p:ph type="title"/>
          </p:nvPr>
        </p:nvSpPr>
        <p:spPr>
          <a:xfrm>
            <a:off x="241173" y="943735"/>
            <a:ext cx="8750427" cy="1078992"/>
          </a:xfrm>
        </p:spPr>
        <p:txBody>
          <a:bodyPr vert="horz" lIns="91440" tIns="45720" rIns="91440" bIns="45720" rtlCol="0" anchor="b">
            <a:normAutofit fontScale="90000"/>
          </a:bodyPr>
          <a:lstStyle/>
          <a:p>
            <a:pPr algn="ctr" rtl="0">
              <a:lnSpc>
                <a:spcPct val="90000"/>
              </a:lnSpc>
              <a:spcBef>
                <a:spcPct val="0"/>
              </a:spcBef>
            </a:pPr>
            <a:r>
              <a:rPr lang="en-US" sz="3600" kern="1200" dirty="0">
                <a:solidFill>
                  <a:schemeClr val="tx1"/>
                </a:solidFill>
                <a:latin typeface="+mj-lt"/>
                <a:cs typeface="+mj-cs"/>
              </a:rPr>
              <a:t>IMPORTANCE AND CONFIDENCE</a:t>
            </a:r>
            <a:br>
              <a:rPr lang="en-US" sz="3600" kern="1200" dirty="0">
                <a:solidFill>
                  <a:schemeClr val="tx1"/>
                </a:solidFill>
                <a:latin typeface="+mj-lt"/>
                <a:cs typeface="+mj-cs"/>
              </a:rPr>
            </a:br>
            <a:br>
              <a:rPr lang="en-US" sz="3600" kern="1200" dirty="0">
                <a:solidFill>
                  <a:schemeClr val="tx1"/>
                </a:solidFill>
                <a:latin typeface="+mj-lt"/>
                <a:cs typeface="+mj-cs"/>
              </a:rPr>
            </a:br>
            <a:r>
              <a:rPr lang="en-US" sz="3600" kern="1200" dirty="0">
                <a:solidFill>
                  <a:schemeClr val="tx1"/>
                </a:solidFill>
                <a:latin typeface="+mj-lt"/>
                <a:cs typeface="+mj-cs"/>
              </a:rPr>
              <a:t>  HOW READY ARE YOU TO GET THE</a:t>
            </a:r>
            <a:br>
              <a:rPr lang="en-US" sz="3600" kern="1200" dirty="0">
                <a:solidFill>
                  <a:schemeClr val="tx1"/>
                </a:solidFill>
                <a:latin typeface="+mj-lt"/>
                <a:cs typeface="+mj-cs"/>
              </a:rPr>
            </a:br>
            <a:r>
              <a:rPr lang="en-US" sz="3600" kern="1200" dirty="0">
                <a:solidFill>
                  <a:schemeClr val="tx1"/>
                </a:solidFill>
                <a:latin typeface="+mj-lt"/>
                <a:cs typeface="+mj-cs"/>
              </a:rPr>
              <a:t> COVID-19 VACCINE ?</a:t>
            </a:r>
          </a:p>
        </p:txBody>
      </p:sp>
      <p:pic>
        <p:nvPicPr>
          <p:cNvPr id="2" name="Picture 1">
            <a:extLst>
              <a:ext uri="{FF2B5EF4-FFF2-40B4-BE49-F238E27FC236}">
                <a16:creationId xmlns:a16="http://schemas.microsoft.com/office/drawing/2014/main" id="{50419D7B-2813-4FA0-8ECC-F9E45AECAE1E}"/>
              </a:ext>
            </a:extLst>
          </p:cNvPr>
          <p:cNvPicPr>
            <a:picLocks noChangeAspect="1"/>
          </p:cNvPicPr>
          <p:nvPr/>
        </p:nvPicPr>
        <p:blipFill>
          <a:blip r:embed="rId3"/>
          <a:stretch>
            <a:fillRect/>
          </a:stretch>
        </p:blipFill>
        <p:spPr>
          <a:xfrm>
            <a:off x="479361" y="3300181"/>
            <a:ext cx="3730752" cy="2176272"/>
          </a:xfrm>
          <a:prstGeom prst="rect">
            <a:avLst/>
          </a:prstGeom>
        </p:spPr>
      </p:pic>
      <p:pic>
        <p:nvPicPr>
          <p:cNvPr id="6" name="Picture 5">
            <a:extLst>
              <a:ext uri="{FF2B5EF4-FFF2-40B4-BE49-F238E27FC236}">
                <a16:creationId xmlns:a16="http://schemas.microsoft.com/office/drawing/2014/main" id="{1F05DD9B-859C-44B0-ABFE-27445A09C635}"/>
              </a:ext>
            </a:extLst>
          </p:cNvPr>
          <p:cNvPicPr>
            <a:picLocks noChangeAspect="1"/>
          </p:cNvPicPr>
          <p:nvPr/>
        </p:nvPicPr>
        <p:blipFill>
          <a:blip r:embed="rId4"/>
          <a:stretch>
            <a:fillRect/>
          </a:stretch>
        </p:blipFill>
        <p:spPr>
          <a:xfrm>
            <a:off x="4800600" y="3810000"/>
            <a:ext cx="3967256" cy="952141"/>
          </a:xfrm>
          <a:prstGeom prst="rect">
            <a:avLst/>
          </a:prstGeom>
        </p:spPr>
      </p:pic>
    </p:spTree>
    <p:extLst>
      <p:ext uri="{BB962C8B-B14F-4D97-AF65-F5344CB8AC3E}">
        <p14:creationId xmlns:p14="http://schemas.microsoft.com/office/powerpoint/2010/main" val="2610683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977D-B062-4966-A6E8-45794C3E4608}"/>
              </a:ext>
            </a:extLst>
          </p:cNvPr>
          <p:cNvSpPr>
            <a:spLocks noGrp="1"/>
          </p:cNvSpPr>
          <p:nvPr>
            <p:ph type="title"/>
          </p:nvPr>
        </p:nvSpPr>
        <p:spPr>
          <a:xfrm>
            <a:off x="457200" y="-381000"/>
            <a:ext cx="3440289" cy="6737349"/>
          </a:xfrm>
        </p:spPr>
        <p:txBody>
          <a:bodyPr anchor="ctr">
            <a:normAutofit/>
          </a:bodyPr>
          <a:lstStyle/>
          <a:p>
            <a:r>
              <a:rPr lang="en-US" sz="7000" dirty="0">
                <a:solidFill>
                  <a:schemeClr val="tx1"/>
                </a:solidFill>
              </a:rPr>
              <a:t>R.U.L.E.</a:t>
            </a:r>
          </a:p>
        </p:txBody>
      </p:sp>
      <p:graphicFrame>
        <p:nvGraphicFramePr>
          <p:cNvPr id="5" name="Text Placeholder 2">
            <a:extLst>
              <a:ext uri="{FF2B5EF4-FFF2-40B4-BE49-F238E27FC236}">
                <a16:creationId xmlns:a16="http://schemas.microsoft.com/office/drawing/2014/main" id="{60367FB1-E3C2-481F-AD24-E2E1D7F28553}"/>
              </a:ext>
            </a:extLst>
          </p:cNvPr>
          <p:cNvGraphicFramePr/>
          <p:nvPr/>
        </p:nvGraphicFramePr>
        <p:xfrm>
          <a:off x="4722300" y="518400"/>
          <a:ext cx="3577500" cy="583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812C387-4A8B-4AFC-9D5C-671382F96ECC}"/>
              </a:ext>
            </a:extLst>
          </p:cNvPr>
          <p:cNvSpPr txBox="1"/>
          <p:nvPr/>
        </p:nvSpPr>
        <p:spPr>
          <a:xfrm>
            <a:off x="533400" y="3886200"/>
            <a:ext cx="3573300" cy="1754326"/>
          </a:xfrm>
          <a:prstGeom prst="rect">
            <a:avLst/>
          </a:prstGeom>
          <a:noFill/>
        </p:spPr>
        <p:txBody>
          <a:bodyPr wrap="square" rtlCol="0">
            <a:spAutoFit/>
          </a:bodyPr>
          <a:lstStyle/>
          <a:p>
            <a:r>
              <a:rPr lang="en-US" sz="3600" dirty="0"/>
              <a:t>MOTIVATIONAL INTERVIEWING</a:t>
            </a:r>
          </a:p>
          <a:p>
            <a:r>
              <a:rPr lang="en-US" sz="3600" dirty="0"/>
              <a:t>TAKEAWAYS</a:t>
            </a:r>
          </a:p>
        </p:txBody>
      </p:sp>
    </p:spTree>
    <p:extLst>
      <p:ext uri="{BB962C8B-B14F-4D97-AF65-F5344CB8AC3E}">
        <p14:creationId xmlns:p14="http://schemas.microsoft.com/office/powerpoint/2010/main" val="947926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2D9BC04C-0145-4E2B-84F5-B89CD242C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1666875"/>
            <a:ext cx="3524250" cy="3524250"/>
          </a:xfrm>
          <a:prstGeom prst="rect">
            <a:avLst/>
          </a:prstGeom>
        </p:spPr>
      </p:pic>
    </p:spTree>
    <p:extLst>
      <p:ext uri="{BB962C8B-B14F-4D97-AF65-F5344CB8AC3E}">
        <p14:creationId xmlns:p14="http://schemas.microsoft.com/office/powerpoint/2010/main" val="1671106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 letter&#10;&#10;Description automatically generated">
            <a:extLst>
              <a:ext uri="{FF2B5EF4-FFF2-40B4-BE49-F238E27FC236}">
                <a16:creationId xmlns:a16="http://schemas.microsoft.com/office/drawing/2014/main" id="{9B172C40-3641-41FE-B909-F8DECF018397}"/>
              </a:ext>
            </a:extLst>
          </p:cNvPr>
          <p:cNvPicPr>
            <a:picLocks noChangeAspect="1"/>
          </p:cNvPicPr>
          <p:nvPr/>
        </p:nvPicPr>
        <p:blipFill>
          <a:blip r:embed="rId2"/>
          <a:stretch>
            <a:fillRect/>
          </a:stretch>
        </p:blipFill>
        <p:spPr>
          <a:xfrm>
            <a:off x="1818858" y="1429835"/>
            <a:ext cx="5421465" cy="3998329"/>
          </a:xfrm>
          <a:prstGeom prst="rect">
            <a:avLst/>
          </a:prstGeom>
        </p:spPr>
      </p:pic>
    </p:spTree>
    <p:extLst>
      <p:ext uri="{BB962C8B-B14F-4D97-AF65-F5344CB8AC3E}">
        <p14:creationId xmlns:p14="http://schemas.microsoft.com/office/powerpoint/2010/main" val="2788203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F1F4B45-6D6D-48C4-A0E0-A61048EFDC8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0394" y="152400"/>
            <a:ext cx="8863211" cy="4953000"/>
          </a:xfrm>
          <a:prstGeom prst="rect">
            <a:avLst/>
          </a:prstGeom>
        </p:spPr>
      </p:pic>
      <p:sp>
        <p:nvSpPr>
          <p:cNvPr id="7" name="TextBox 6">
            <a:extLst>
              <a:ext uri="{FF2B5EF4-FFF2-40B4-BE49-F238E27FC236}">
                <a16:creationId xmlns:a16="http://schemas.microsoft.com/office/drawing/2014/main" id="{DD57DA08-738D-47B2-8300-74BC8DDBF329}"/>
              </a:ext>
            </a:extLst>
          </p:cNvPr>
          <p:cNvSpPr txBox="1"/>
          <p:nvPr/>
        </p:nvSpPr>
        <p:spPr>
          <a:xfrm>
            <a:off x="2170557" y="5562600"/>
            <a:ext cx="4800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https://youtu.be/z14_f97QybQ</a:t>
            </a:r>
          </a:p>
        </p:txBody>
      </p:sp>
    </p:spTree>
    <p:extLst>
      <p:ext uri="{BB962C8B-B14F-4D97-AF65-F5344CB8AC3E}">
        <p14:creationId xmlns:p14="http://schemas.microsoft.com/office/powerpoint/2010/main" val="192586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9471C-A598-4D6C-A8DA-2BF30B24E3E3}"/>
              </a:ext>
            </a:extLst>
          </p:cNvPr>
          <p:cNvSpPr>
            <a:spLocks noGrp="1"/>
          </p:cNvSpPr>
          <p:nvPr>
            <p:ph type="title"/>
          </p:nvPr>
        </p:nvSpPr>
        <p:spPr>
          <a:xfrm>
            <a:off x="366964" y="377158"/>
            <a:ext cx="7664324" cy="1223042"/>
          </a:xfrm>
        </p:spPr>
        <p:txBody>
          <a:bodyPr wrap="square" anchor="b">
            <a:normAutofit/>
          </a:bodyPr>
          <a:lstStyle/>
          <a:p>
            <a:pPr algn="ctr"/>
            <a:r>
              <a:rPr lang="en-US" dirty="0"/>
              <a:t>Mini-science lesson: SARS-CoV-2 spike protein</a:t>
            </a:r>
          </a:p>
        </p:txBody>
      </p:sp>
      <p:pic>
        <p:nvPicPr>
          <p:cNvPr id="3" name="Picture 2">
            <a:extLst>
              <a:ext uri="{FF2B5EF4-FFF2-40B4-BE49-F238E27FC236}">
                <a16:creationId xmlns:a16="http://schemas.microsoft.com/office/drawing/2014/main" id="{1184FA86-E3D9-4A2F-9C0D-A759F05DF65D}"/>
              </a:ext>
            </a:extLst>
          </p:cNvPr>
          <p:cNvPicPr>
            <a:picLocks noChangeAspect="1"/>
          </p:cNvPicPr>
          <p:nvPr/>
        </p:nvPicPr>
        <p:blipFill>
          <a:blip r:embed="rId3"/>
          <a:stretch>
            <a:fillRect/>
          </a:stretch>
        </p:blipFill>
        <p:spPr>
          <a:xfrm>
            <a:off x="1131763" y="2117559"/>
            <a:ext cx="6899525" cy="3898231"/>
          </a:xfrm>
          <a:prstGeom prst="rect">
            <a:avLst/>
          </a:prstGeom>
          <a:noFill/>
        </p:spPr>
      </p:pic>
      <p:sp>
        <p:nvSpPr>
          <p:cNvPr id="7" name="TextBox 6">
            <a:extLst>
              <a:ext uri="{FF2B5EF4-FFF2-40B4-BE49-F238E27FC236}">
                <a16:creationId xmlns:a16="http://schemas.microsoft.com/office/drawing/2014/main" id="{2FC0F3A7-8F52-4399-A929-CB80A8FE2645}"/>
              </a:ext>
            </a:extLst>
          </p:cNvPr>
          <p:cNvSpPr txBox="1"/>
          <p:nvPr/>
        </p:nvSpPr>
        <p:spPr>
          <a:xfrm>
            <a:off x="366964" y="6427385"/>
            <a:ext cx="8472236" cy="307777"/>
          </a:xfrm>
          <a:prstGeom prst="rect">
            <a:avLst/>
          </a:prstGeom>
          <a:noFill/>
        </p:spPr>
        <p:txBody>
          <a:bodyPr wrap="square">
            <a:spAutoFit/>
          </a:bodyPr>
          <a:lstStyle/>
          <a:p>
            <a:r>
              <a:rPr lang="en-US" sz="1400" dirty="0"/>
              <a:t>https://www.sigmaaldrich.com/technical-documents/protocols/biology/ncov-coronavirus-proteins.html</a:t>
            </a:r>
          </a:p>
        </p:txBody>
      </p:sp>
      <p:sp>
        <p:nvSpPr>
          <p:cNvPr id="2" name="Oval 1">
            <a:extLst>
              <a:ext uri="{FF2B5EF4-FFF2-40B4-BE49-F238E27FC236}">
                <a16:creationId xmlns:a16="http://schemas.microsoft.com/office/drawing/2014/main" id="{FEE2BB46-94D9-4D05-9717-5D159DE52BE1}"/>
              </a:ext>
            </a:extLst>
          </p:cNvPr>
          <p:cNvSpPr/>
          <p:nvPr/>
        </p:nvSpPr>
        <p:spPr>
          <a:xfrm>
            <a:off x="3581400" y="3825298"/>
            <a:ext cx="647700" cy="7467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0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6EA0FD2-4994-4214-9328-EB144EB13A23}"/>
              </a:ext>
            </a:extLst>
          </p:cNvPr>
          <p:cNvSpPr>
            <a:spLocks noGrp="1"/>
          </p:cNvSpPr>
          <p:nvPr>
            <p:ph type="title"/>
          </p:nvPr>
        </p:nvSpPr>
        <p:spPr>
          <a:xfrm>
            <a:off x="366964" y="377158"/>
            <a:ext cx="6871208" cy="1174917"/>
          </a:xfrm>
        </p:spPr>
        <p:txBody>
          <a:bodyPr/>
          <a:lstStyle/>
          <a:p>
            <a:r>
              <a:rPr lang="en-US" dirty="0"/>
              <a:t>Mini-science lesson: Sars-CoV-2</a:t>
            </a:r>
          </a:p>
        </p:txBody>
      </p:sp>
      <p:pic>
        <p:nvPicPr>
          <p:cNvPr id="6" name="Content Placeholder 5">
            <a:extLst>
              <a:ext uri="{FF2B5EF4-FFF2-40B4-BE49-F238E27FC236}">
                <a16:creationId xmlns:a16="http://schemas.microsoft.com/office/drawing/2014/main" id="{56CC183E-248A-4F58-A729-D90F66E604F6}"/>
              </a:ext>
            </a:extLst>
          </p:cNvPr>
          <p:cNvPicPr>
            <a:picLocks noGrp="1" noChangeAspect="1"/>
          </p:cNvPicPr>
          <p:nvPr>
            <p:ph idx="1"/>
          </p:nvPr>
        </p:nvPicPr>
        <p:blipFill>
          <a:blip r:embed="rId2"/>
          <a:stretch>
            <a:fillRect/>
          </a:stretch>
        </p:blipFill>
        <p:spPr>
          <a:xfrm>
            <a:off x="1512052" y="2117559"/>
            <a:ext cx="6138946" cy="3898231"/>
          </a:xfrm>
          <a:noFill/>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D78B147-BACA-4735-B47D-DDAB70322CCF}"/>
                  </a:ext>
                </a:extLst>
              </p14:cNvPr>
              <p14:cNvContentPartPr/>
              <p14:nvPr/>
            </p14:nvContentPartPr>
            <p14:xfrm>
              <a:off x="3327895" y="4923692"/>
              <a:ext cx="530280" cy="539280"/>
            </p14:xfrm>
          </p:contentPart>
        </mc:Choice>
        <mc:Fallback xmlns="">
          <p:pic>
            <p:nvPicPr>
              <p:cNvPr id="2" name="Ink 1">
                <a:extLst>
                  <a:ext uri="{FF2B5EF4-FFF2-40B4-BE49-F238E27FC236}">
                    <a16:creationId xmlns:a16="http://schemas.microsoft.com/office/drawing/2014/main" id="{DD78B147-BACA-4735-B47D-DDAB70322CCF}"/>
                  </a:ext>
                </a:extLst>
              </p:cNvPr>
              <p:cNvPicPr/>
              <p:nvPr/>
            </p:nvPicPr>
            <p:blipFill>
              <a:blip r:embed="rId4"/>
              <a:stretch>
                <a:fillRect/>
              </a:stretch>
            </p:blipFill>
            <p:spPr>
              <a:xfrm>
                <a:off x="3291895" y="4887692"/>
                <a:ext cx="60192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9C35FE6-89FD-4F21-9360-69168561FE08}"/>
                  </a:ext>
                </a:extLst>
              </p14:cNvPr>
              <p14:cNvContentPartPr/>
              <p14:nvPr/>
            </p14:nvContentPartPr>
            <p14:xfrm>
              <a:off x="2953855" y="5427692"/>
              <a:ext cx="352440" cy="397440"/>
            </p14:xfrm>
          </p:contentPart>
        </mc:Choice>
        <mc:Fallback xmlns="">
          <p:pic>
            <p:nvPicPr>
              <p:cNvPr id="3" name="Ink 2">
                <a:extLst>
                  <a:ext uri="{FF2B5EF4-FFF2-40B4-BE49-F238E27FC236}">
                    <a16:creationId xmlns:a16="http://schemas.microsoft.com/office/drawing/2014/main" id="{69C35FE6-89FD-4F21-9360-69168561FE08}"/>
                  </a:ext>
                </a:extLst>
              </p:cNvPr>
              <p:cNvPicPr/>
              <p:nvPr/>
            </p:nvPicPr>
            <p:blipFill>
              <a:blip r:embed="rId6"/>
              <a:stretch>
                <a:fillRect/>
              </a:stretch>
            </p:blipFill>
            <p:spPr>
              <a:xfrm>
                <a:off x="2917855" y="5391692"/>
                <a:ext cx="424080" cy="469080"/>
              </a:xfrm>
              <a:prstGeom prst="rect">
                <a:avLst/>
              </a:prstGeom>
            </p:spPr>
          </p:pic>
        </mc:Fallback>
      </mc:AlternateContent>
      <p:sp>
        <p:nvSpPr>
          <p:cNvPr id="5" name="TextBox 4">
            <a:extLst>
              <a:ext uri="{FF2B5EF4-FFF2-40B4-BE49-F238E27FC236}">
                <a16:creationId xmlns:a16="http://schemas.microsoft.com/office/drawing/2014/main" id="{E6B29D0C-C80B-45A0-8CCB-63F46AF76C21}"/>
              </a:ext>
            </a:extLst>
          </p:cNvPr>
          <p:cNvSpPr txBox="1"/>
          <p:nvPr/>
        </p:nvSpPr>
        <p:spPr>
          <a:xfrm>
            <a:off x="609600" y="5562600"/>
            <a:ext cx="2322655" cy="646331"/>
          </a:xfrm>
          <a:prstGeom prst="rect">
            <a:avLst/>
          </a:prstGeom>
          <a:noFill/>
        </p:spPr>
        <p:txBody>
          <a:bodyPr wrap="square" rtlCol="0">
            <a:spAutoFit/>
          </a:bodyPr>
          <a:lstStyle/>
          <a:p>
            <a:r>
              <a:rPr lang="en-US" dirty="0"/>
              <a:t>Antibody to spike protein</a:t>
            </a:r>
          </a:p>
        </p:txBody>
      </p:sp>
      <p:sp>
        <p:nvSpPr>
          <p:cNvPr id="7" name="Oval 6">
            <a:extLst>
              <a:ext uri="{FF2B5EF4-FFF2-40B4-BE49-F238E27FC236}">
                <a16:creationId xmlns:a16="http://schemas.microsoft.com/office/drawing/2014/main" id="{1AF111AC-8138-42E1-B90C-D325A7F88EF3}"/>
              </a:ext>
            </a:extLst>
          </p:cNvPr>
          <p:cNvSpPr/>
          <p:nvPr/>
        </p:nvSpPr>
        <p:spPr>
          <a:xfrm>
            <a:off x="4800600" y="3581400"/>
            <a:ext cx="9906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666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1FEE-5AD0-4AA9-96FD-D54BFC022DBB}"/>
              </a:ext>
            </a:extLst>
          </p:cNvPr>
          <p:cNvSpPr>
            <a:spLocks noGrp="1"/>
          </p:cNvSpPr>
          <p:nvPr>
            <p:ph type="title"/>
          </p:nvPr>
        </p:nvSpPr>
        <p:spPr>
          <a:xfrm>
            <a:off x="366964" y="377158"/>
            <a:ext cx="6871208" cy="1174917"/>
          </a:xfrm>
        </p:spPr>
        <p:txBody>
          <a:bodyPr wrap="square" anchor="b">
            <a:normAutofit/>
          </a:bodyPr>
          <a:lstStyle/>
          <a:p>
            <a:pPr algn="ctr"/>
            <a:r>
              <a:rPr lang="en-US" dirty="0"/>
              <a:t>Mini-science lesson: what is mRNA?</a:t>
            </a:r>
          </a:p>
        </p:txBody>
      </p:sp>
      <p:pic>
        <p:nvPicPr>
          <p:cNvPr id="1028" name="Picture 4" descr="Central dogma (DNA to RNA to protein) | Biology library | Khan Academy">
            <a:extLst>
              <a:ext uri="{FF2B5EF4-FFF2-40B4-BE49-F238E27FC236}">
                <a16:creationId xmlns:a16="http://schemas.microsoft.com/office/drawing/2014/main" id="{BF41FB73-AA6C-4653-B315-A3523A230AA7}"/>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2057400"/>
            <a:ext cx="9144000" cy="37417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D3B2199-BF09-4CA1-AF61-698673887E82}"/>
                  </a:ext>
                </a:extLst>
              </p14:cNvPr>
              <p14:cNvContentPartPr/>
              <p14:nvPr/>
            </p14:nvContentPartPr>
            <p14:xfrm>
              <a:off x="961745" y="3691052"/>
              <a:ext cx="2005920" cy="1502640"/>
            </p14:xfrm>
          </p:contentPart>
        </mc:Choice>
        <mc:Fallback xmlns="">
          <p:pic>
            <p:nvPicPr>
              <p:cNvPr id="5" name="Ink 4">
                <a:extLst>
                  <a:ext uri="{FF2B5EF4-FFF2-40B4-BE49-F238E27FC236}">
                    <a16:creationId xmlns:a16="http://schemas.microsoft.com/office/drawing/2014/main" id="{CD3B2199-BF09-4CA1-AF61-698673887E82}"/>
                  </a:ext>
                </a:extLst>
              </p:cNvPr>
              <p:cNvPicPr/>
              <p:nvPr/>
            </p:nvPicPr>
            <p:blipFill>
              <a:blip r:embed="rId4"/>
              <a:stretch>
                <a:fillRect/>
              </a:stretch>
            </p:blipFill>
            <p:spPr>
              <a:xfrm>
                <a:off x="925745" y="3655052"/>
                <a:ext cx="2077560" cy="1574280"/>
              </a:xfrm>
              <a:prstGeom prst="rect">
                <a:avLst/>
              </a:prstGeom>
            </p:spPr>
          </p:pic>
        </mc:Fallback>
      </mc:AlternateContent>
      <p:sp>
        <p:nvSpPr>
          <p:cNvPr id="7" name="TextBox 6">
            <a:extLst>
              <a:ext uri="{FF2B5EF4-FFF2-40B4-BE49-F238E27FC236}">
                <a16:creationId xmlns:a16="http://schemas.microsoft.com/office/drawing/2014/main" id="{C1963798-0461-44EA-A466-A9A130904906}"/>
              </a:ext>
            </a:extLst>
          </p:cNvPr>
          <p:cNvSpPr txBox="1"/>
          <p:nvPr/>
        </p:nvSpPr>
        <p:spPr>
          <a:xfrm>
            <a:off x="1021081" y="6050281"/>
            <a:ext cx="7056119" cy="369332"/>
          </a:xfrm>
          <a:prstGeom prst="rect">
            <a:avLst/>
          </a:prstGeom>
          <a:noFill/>
        </p:spPr>
        <p:txBody>
          <a:bodyPr wrap="square" rtlCol="0">
            <a:spAutoFit/>
          </a:bodyPr>
          <a:lstStyle/>
          <a:p>
            <a:r>
              <a:rPr lang="en-US" dirty="0"/>
              <a:t>mRNA= messenger RNA – instructions for spike protein</a:t>
            </a:r>
          </a:p>
        </p:txBody>
      </p:sp>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FF57037B-FDA8-4317-AB39-7906FD11341F}"/>
                  </a:ext>
                </a:extLst>
              </p14:cNvPr>
              <p14:cNvContentPartPr/>
              <p14:nvPr/>
            </p14:nvContentPartPr>
            <p14:xfrm>
              <a:off x="7787400" y="5211332"/>
              <a:ext cx="518040" cy="339120"/>
            </p14:xfrm>
          </p:contentPart>
        </mc:Choice>
        <mc:Fallback xmlns="">
          <p:pic>
            <p:nvPicPr>
              <p:cNvPr id="10" name="Ink 9">
                <a:extLst>
                  <a:ext uri="{FF2B5EF4-FFF2-40B4-BE49-F238E27FC236}">
                    <a16:creationId xmlns:a16="http://schemas.microsoft.com/office/drawing/2014/main" id="{FF57037B-FDA8-4317-AB39-7906FD11341F}"/>
                  </a:ext>
                </a:extLst>
              </p:cNvPr>
              <p:cNvPicPr/>
              <p:nvPr/>
            </p:nvPicPr>
            <p:blipFill>
              <a:blip r:embed="rId6"/>
              <a:stretch>
                <a:fillRect/>
              </a:stretch>
            </p:blipFill>
            <p:spPr>
              <a:xfrm>
                <a:off x="7751400" y="5175332"/>
                <a:ext cx="5896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9BEDC93D-1F30-40A3-B74D-424830E1EDEF}"/>
                  </a:ext>
                </a:extLst>
              </p14:cNvPr>
              <p14:cNvContentPartPr/>
              <p14:nvPr/>
            </p14:nvContentPartPr>
            <p14:xfrm>
              <a:off x="7787400" y="4191000"/>
              <a:ext cx="579600" cy="170640"/>
            </p14:xfrm>
          </p:contentPart>
        </mc:Choice>
        <mc:Fallback xmlns="">
          <p:pic>
            <p:nvPicPr>
              <p:cNvPr id="14" name="Ink 13">
                <a:extLst>
                  <a:ext uri="{FF2B5EF4-FFF2-40B4-BE49-F238E27FC236}">
                    <a16:creationId xmlns:a16="http://schemas.microsoft.com/office/drawing/2014/main" id="{9BEDC93D-1F30-40A3-B74D-424830E1EDEF}"/>
                  </a:ext>
                </a:extLst>
              </p:cNvPr>
              <p:cNvPicPr/>
              <p:nvPr/>
            </p:nvPicPr>
            <p:blipFill>
              <a:blip r:embed="rId8"/>
              <a:stretch>
                <a:fillRect/>
              </a:stretch>
            </p:blipFill>
            <p:spPr>
              <a:xfrm>
                <a:off x="7778400" y="4182000"/>
                <a:ext cx="59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B339B765-8CA9-4ACE-A4B8-34657C04383E}"/>
                  </a:ext>
                </a:extLst>
              </p14:cNvPr>
              <p14:cNvContentPartPr/>
              <p14:nvPr/>
            </p14:nvContentPartPr>
            <p14:xfrm>
              <a:off x="7787400" y="3001108"/>
              <a:ext cx="579600" cy="170640"/>
            </p14:xfrm>
          </p:contentPart>
        </mc:Choice>
        <mc:Fallback xmlns="">
          <p:pic>
            <p:nvPicPr>
              <p:cNvPr id="15" name="Ink 14">
                <a:extLst>
                  <a:ext uri="{FF2B5EF4-FFF2-40B4-BE49-F238E27FC236}">
                    <a16:creationId xmlns:a16="http://schemas.microsoft.com/office/drawing/2014/main" id="{B339B765-8CA9-4ACE-A4B8-34657C04383E}"/>
                  </a:ext>
                </a:extLst>
              </p:cNvPr>
              <p:cNvPicPr/>
              <p:nvPr/>
            </p:nvPicPr>
            <p:blipFill>
              <a:blip r:embed="rId8"/>
              <a:stretch>
                <a:fillRect/>
              </a:stretch>
            </p:blipFill>
            <p:spPr>
              <a:xfrm>
                <a:off x="7778400" y="2992108"/>
                <a:ext cx="59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FBD0A4E3-1852-4D04-94B4-2CFA10C6BEB1}"/>
                  </a:ext>
                </a:extLst>
              </p14:cNvPr>
              <p14:cNvContentPartPr/>
              <p14:nvPr/>
            </p14:nvContentPartPr>
            <p14:xfrm>
              <a:off x="7787400" y="2915788"/>
              <a:ext cx="579600" cy="170640"/>
            </p14:xfrm>
          </p:contentPart>
        </mc:Choice>
        <mc:Fallback xmlns="">
          <p:pic>
            <p:nvPicPr>
              <p:cNvPr id="16" name="Ink 15">
                <a:extLst>
                  <a:ext uri="{FF2B5EF4-FFF2-40B4-BE49-F238E27FC236}">
                    <a16:creationId xmlns:a16="http://schemas.microsoft.com/office/drawing/2014/main" id="{FBD0A4E3-1852-4D04-94B4-2CFA10C6BEB1}"/>
                  </a:ext>
                </a:extLst>
              </p:cNvPr>
              <p:cNvPicPr/>
              <p:nvPr/>
            </p:nvPicPr>
            <p:blipFill>
              <a:blip r:embed="rId8"/>
              <a:stretch>
                <a:fillRect/>
              </a:stretch>
            </p:blipFill>
            <p:spPr>
              <a:xfrm>
                <a:off x="7778400" y="2906788"/>
                <a:ext cx="597240" cy="188280"/>
              </a:xfrm>
              <a:prstGeom prst="rect">
                <a:avLst/>
              </a:prstGeom>
            </p:spPr>
          </p:pic>
        </mc:Fallback>
      </mc:AlternateContent>
    </p:spTree>
    <p:extLst>
      <p:ext uri="{BB962C8B-B14F-4D97-AF65-F5344CB8AC3E}">
        <p14:creationId xmlns:p14="http://schemas.microsoft.com/office/powerpoint/2010/main" val="25235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1FEE-5AD0-4AA9-96FD-D54BFC022DBB}"/>
              </a:ext>
            </a:extLst>
          </p:cNvPr>
          <p:cNvSpPr>
            <a:spLocks noGrp="1"/>
          </p:cNvSpPr>
          <p:nvPr>
            <p:ph type="title"/>
          </p:nvPr>
        </p:nvSpPr>
        <p:spPr>
          <a:xfrm>
            <a:off x="366964" y="377158"/>
            <a:ext cx="6871208" cy="1174917"/>
          </a:xfrm>
        </p:spPr>
        <p:txBody>
          <a:bodyPr wrap="square" anchor="b">
            <a:normAutofit/>
          </a:bodyPr>
          <a:lstStyle/>
          <a:p>
            <a:pPr algn="ctr"/>
            <a:r>
              <a:rPr lang="en-US" dirty="0"/>
              <a:t>Mini-science lesson: two types </a:t>
            </a:r>
          </a:p>
        </p:txBody>
      </p:sp>
      <p:sp>
        <p:nvSpPr>
          <p:cNvPr id="7" name="TextBox 6">
            <a:extLst>
              <a:ext uri="{FF2B5EF4-FFF2-40B4-BE49-F238E27FC236}">
                <a16:creationId xmlns:a16="http://schemas.microsoft.com/office/drawing/2014/main" id="{C1963798-0461-44EA-A466-A9A130904906}"/>
              </a:ext>
            </a:extLst>
          </p:cNvPr>
          <p:cNvSpPr txBox="1"/>
          <p:nvPr/>
        </p:nvSpPr>
        <p:spPr>
          <a:xfrm>
            <a:off x="1828800" y="2219942"/>
            <a:ext cx="7056119" cy="400110"/>
          </a:xfrm>
          <a:prstGeom prst="rect">
            <a:avLst/>
          </a:prstGeom>
          <a:noFill/>
        </p:spPr>
        <p:txBody>
          <a:bodyPr wrap="square" rtlCol="0">
            <a:spAutoFit/>
          </a:bodyPr>
          <a:lstStyle/>
          <a:p>
            <a:r>
              <a:rPr lang="en-US" sz="2000" b="1" dirty="0"/>
              <a:t>messenger RNA (mRNA) for the spike protein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E6F7ED7-A427-48F4-BAEF-394C9BB6B8BF}"/>
                  </a:ext>
                </a:extLst>
              </p14:cNvPr>
              <p14:cNvContentPartPr/>
              <p14:nvPr/>
            </p14:nvContentPartPr>
            <p14:xfrm>
              <a:off x="3574855" y="2912732"/>
              <a:ext cx="859320" cy="228960"/>
            </p14:xfrm>
          </p:contentPart>
        </mc:Choice>
        <mc:Fallback xmlns="">
          <p:pic>
            <p:nvPicPr>
              <p:cNvPr id="4" name="Ink 3">
                <a:extLst>
                  <a:ext uri="{FF2B5EF4-FFF2-40B4-BE49-F238E27FC236}">
                    <a16:creationId xmlns:a16="http://schemas.microsoft.com/office/drawing/2014/main" id="{6E6F7ED7-A427-48F4-BAEF-394C9BB6B8BF}"/>
                  </a:ext>
                </a:extLst>
              </p:cNvPr>
              <p:cNvPicPr/>
              <p:nvPr/>
            </p:nvPicPr>
            <p:blipFill>
              <a:blip r:embed="rId3"/>
              <a:stretch>
                <a:fillRect/>
              </a:stretch>
            </p:blipFill>
            <p:spPr>
              <a:xfrm>
                <a:off x="3539215" y="2877092"/>
                <a:ext cx="930960" cy="30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6" name="Ink 5">
                <a:extLst>
                  <a:ext uri="{FF2B5EF4-FFF2-40B4-BE49-F238E27FC236}">
                    <a16:creationId xmlns:a16="http://schemas.microsoft.com/office/drawing/2014/main" id="{A822693F-327C-4D22-A29A-5B3C5E8A84CA}"/>
                  </a:ext>
                </a:extLst>
              </p14:cNvPr>
              <p14:cNvContentPartPr/>
              <p14:nvPr/>
            </p14:nvContentPartPr>
            <p14:xfrm>
              <a:off x="2605015" y="3446252"/>
              <a:ext cx="1346040" cy="603360"/>
            </p14:xfrm>
          </p:contentPart>
        </mc:Choice>
        <mc:Fallback xmlns="">
          <p:pic>
            <p:nvPicPr>
              <p:cNvPr id="6" name="Ink 5">
                <a:extLst>
                  <a:ext uri="{FF2B5EF4-FFF2-40B4-BE49-F238E27FC236}">
                    <a16:creationId xmlns:a16="http://schemas.microsoft.com/office/drawing/2014/main" id="{A822693F-327C-4D22-A29A-5B3C5E8A84CA}"/>
                  </a:ext>
                </a:extLst>
              </p:cNvPr>
              <p:cNvPicPr/>
              <p:nvPr/>
            </p:nvPicPr>
            <p:blipFill>
              <a:blip r:embed="rId5"/>
              <a:stretch>
                <a:fillRect/>
              </a:stretch>
            </p:blipFill>
            <p:spPr>
              <a:xfrm>
                <a:off x="2587015" y="3428612"/>
                <a:ext cx="1381680" cy="639000"/>
              </a:xfrm>
              <a:prstGeom prst="rect">
                <a:avLst/>
              </a:prstGeom>
            </p:spPr>
          </p:pic>
        </mc:Fallback>
      </mc:AlternateContent>
      <p:grpSp>
        <p:nvGrpSpPr>
          <p:cNvPr id="10" name="Group 9">
            <a:extLst>
              <a:ext uri="{FF2B5EF4-FFF2-40B4-BE49-F238E27FC236}">
                <a16:creationId xmlns:a16="http://schemas.microsoft.com/office/drawing/2014/main" id="{6AE821B5-0102-4F82-B4F3-8EC83E11A909}"/>
              </a:ext>
            </a:extLst>
          </p:cNvPr>
          <p:cNvGrpSpPr/>
          <p:nvPr/>
        </p:nvGrpSpPr>
        <p:grpSpPr>
          <a:xfrm>
            <a:off x="4325455" y="3434372"/>
            <a:ext cx="1455840" cy="564840"/>
            <a:chOff x="4325455" y="3434372"/>
            <a:chExt cx="1455840" cy="56484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8" name="Ink 7">
                  <a:extLst>
                    <a:ext uri="{FF2B5EF4-FFF2-40B4-BE49-F238E27FC236}">
                      <a16:creationId xmlns:a16="http://schemas.microsoft.com/office/drawing/2014/main" id="{3CA9A26F-782A-4102-BF20-01F1B92624E6}"/>
                    </a:ext>
                  </a:extLst>
                </p14:cNvPr>
                <p14:cNvContentPartPr/>
                <p14:nvPr/>
              </p14:nvContentPartPr>
              <p14:xfrm>
                <a:off x="4325455" y="3434372"/>
                <a:ext cx="1455840" cy="564840"/>
              </p14:xfrm>
            </p:contentPart>
          </mc:Choice>
          <mc:Fallback xmlns="">
            <p:pic>
              <p:nvPicPr>
                <p:cNvPr id="8" name="Ink 7">
                  <a:extLst>
                    <a:ext uri="{FF2B5EF4-FFF2-40B4-BE49-F238E27FC236}">
                      <a16:creationId xmlns:a16="http://schemas.microsoft.com/office/drawing/2014/main" id="{3CA9A26F-782A-4102-BF20-01F1B92624E6}"/>
                    </a:ext>
                  </a:extLst>
                </p:cNvPr>
                <p:cNvPicPr/>
                <p:nvPr/>
              </p:nvPicPr>
              <p:blipFill>
                <a:blip r:embed="rId7"/>
                <a:stretch>
                  <a:fillRect/>
                </a:stretch>
              </p:blipFill>
              <p:spPr>
                <a:xfrm>
                  <a:off x="4307815" y="3416372"/>
                  <a:ext cx="1491480" cy="60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9" name="Ink 8">
                  <a:extLst>
                    <a:ext uri="{FF2B5EF4-FFF2-40B4-BE49-F238E27FC236}">
                      <a16:creationId xmlns:a16="http://schemas.microsoft.com/office/drawing/2014/main" id="{29D71E01-7CE2-425D-B91B-12DDE4F04159}"/>
                    </a:ext>
                  </a:extLst>
                </p14:cNvPr>
                <p14:cNvContentPartPr/>
                <p14:nvPr/>
              </p14:nvContentPartPr>
              <p14:xfrm>
                <a:off x="5532895" y="3950252"/>
                <a:ext cx="360" cy="360"/>
              </p14:xfrm>
            </p:contentPart>
          </mc:Choice>
          <mc:Fallback xmlns="">
            <p:pic>
              <p:nvPicPr>
                <p:cNvPr id="9" name="Ink 8">
                  <a:extLst>
                    <a:ext uri="{FF2B5EF4-FFF2-40B4-BE49-F238E27FC236}">
                      <a16:creationId xmlns:a16="http://schemas.microsoft.com/office/drawing/2014/main" id="{29D71E01-7CE2-425D-B91B-12DDE4F04159}"/>
                    </a:ext>
                  </a:extLst>
                </p:cNvPr>
                <p:cNvPicPr/>
                <p:nvPr/>
              </p:nvPicPr>
              <p:blipFill>
                <a:blip r:embed="rId9"/>
                <a:stretch>
                  <a:fillRect/>
                </a:stretch>
              </p:blipFill>
              <p:spPr>
                <a:xfrm>
                  <a:off x="5514895" y="3932612"/>
                  <a:ext cx="36000" cy="36000"/>
                </a:xfrm>
                <a:prstGeom prst="rect">
                  <a:avLst/>
                </a:prstGeom>
              </p:spPr>
            </p:pic>
          </mc:Fallback>
        </mc:AlternateContent>
      </p:grpSp>
      <p:sp>
        <p:nvSpPr>
          <p:cNvPr id="11" name="TextBox 10">
            <a:extLst>
              <a:ext uri="{FF2B5EF4-FFF2-40B4-BE49-F238E27FC236}">
                <a16:creationId xmlns:a16="http://schemas.microsoft.com/office/drawing/2014/main" id="{E6C150DF-D27C-4A35-8E3F-E3FD220FD324}"/>
              </a:ext>
            </a:extLst>
          </p:cNvPr>
          <p:cNvSpPr txBox="1"/>
          <p:nvPr/>
        </p:nvSpPr>
        <p:spPr>
          <a:xfrm>
            <a:off x="685800" y="4419600"/>
            <a:ext cx="3265255" cy="830997"/>
          </a:xfrm>
          <a:prstGeom prst="rect">
            <a:avLst/>
          </a:prstGeom>
          <a:noFill/>
        </p:spPr>
        <p:txBody>
          <a:bodyPr wrap="square" rtlCol="0">
            <a:spAutoFit/>
          </a:bodyPr>
          <a:lstStyle/>
          <a:p>
            <a:r>
              <a:rPr lang="en-US" sz="2400" b="1" dirty="0"/>
              <a:t>mRNA vaccine:</a:t>
            </a:r>
          </a:p>
          <a:p>
            <a:r>
              <a:rPr lang="en-US" sz="2400" b="1" dirty="0"/>
              <a:t>Pfizer &amp; </a:t>
            </a:r>
            <a:r>
              <a:rPr lang="en-US" sz="2400" b="1" dirty="0" err="1"/>
              <a:t>Moderna</a:t>
            </a:r>
            <a:endParaRPr lang="en-US" sz="2400" b="1" dirty="0"/>
          </a:p>
        </p:txBody>
      </p:sp>
      <p:sp>
        <p:nvSpPr>
          <p:cNvPr id="13" name="TextBox 12">
            <a:extLst>
              <a:ext uri="{FF2B5EF4-FFF2-40B4-BE49-F238E27FC236}">
                <a16:creationId xmlns:a16="http://schemas.microsoft.com/office/drawing/2014/main" id="{DCE267BF-F3C3-4808-9CCE-A2A175938AF1}"/>
              </a:ext>
            </a:extLst>
          </p:cNvPr>
          <p:cNvSpPr txBox="1"/>
          <p:nvPr/>
        </p:nvSpPr>
        <p:spPr>
          <a:xfrm>
            <a:off x="5216391" y="4466492"/>
            <a:ext cx="3265255" cy="1200329"/>
          </a:xfrm>
          <a:prstGeom prst="rect">
            <a:avLst/>
          </a:prstGeom>
          <a:noFill/>
        </p:spPr>
        <p:txBody>
          <a:bodyPr wrap="square" rtlCol="0">
            <a:spAutoFit/>
          </a:bodyPr>
          <a:lstStyle/>
          <a:p>
            <a:r>
              <a:rPr lang="en-US" sz="2400" b="1" dirty="0"/>
              <a:t>vector vaccine:</a:t>
            </a:r>
          </a:p>
          <a:p>
            <a:r>
              <a:rPr lang="en-US" sz="2400" b="1" dirty="0"/>
              <a:t>Johnson &amp; Johnson (also </a:t>
            </a:r>
            <a:r>
              <a:rPr lang="en-US" sz="2400" b="1" dirty="0" err="1"/>
              <a:t>AstroZeneca</a:t>
            </a:r>
            <a:r>
              <a:rPr lang="en-US" sz="2400" b="1" dirty="0"/>
              <a:t>)</a:t>
            </a:r>
          </a:p>
        </p:txBody>
      </p:sp>
    </p:spTree>
    <p:extLst>
      <p:ext uri="{BB962C8B-B14F-4D97-AF65-F5344CB8AC3E}">
        <p14:creationId xmlns:p14="http://schemas.microsoft.com/office/powerpoint/2010/main" val="1143106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D80FD-6748-4D17-8C7C-E697D5CE4DE9}"/>
              </a:ext>
            </a:extLst>
          </p:cNvPr>
          <p:cNvSpPr>
            <a:spLocks noGrp="1"/>
          </p:cNvSpPr>
          <p:nvPr>
            <p:ph type="title"/>
          </p:nvPr>
        </p:nvSpPr>
        <p:spPr>
          <a:xfrm>
            <a:off x="350041" y="586855"/>
            <a:ext cx="2401025" cy="3387497"/>
          </a:xfrm>
        </p:spPr>
        <p:txBody>
          <a:bodyPr anchor="b">
            <a:normAutofit/>
          </a:bodyPr>
          <a:lstStyle/>
          <a:p>
            <a:pPr algn="r"/>
            <a:r>
              <a:rPr lang="en-US" sz="3500" dirty="0">
                <a:solidFill>
                  <a:srgbClr val="FFFFFF"/>
                </a:solidFill>
              </a:rPr>
              <a:t>mRNA vaccine (simplified):</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D3831D9-8A59-484A-B45A-EE3BD0C464F3}"/>
                  </a:ext>
                </a:extLst>
              </p14:cNvPr>
              <p14:cNvContentPartPr/>
              <p14:nvPr/>
            </p14:nvContentPartPr>
            <p14:xfrm>
              <a:off x="3844717" y="1027412"/>
              <a:ext cx="502920" cy="171000"/>
            </p14:xfrm>
          </p:contentPart>
        </mc:Choice>
        <mc:Fallback xmlns="">
          <p:pic>
            <p:nvPicPr>
              <p:cNvPr id="4" name="Ink 3">
                <a:extLst>
                  <a:ext uri="{FF2B5EF4-FFF2-40B4-BE49-F238E27FC236}">
                    <a16:creationId xmlns:a16="http://schemas.microsoft.com/office/drawing/2014/main" id="{AD3831D9-8A59-484A-B45A-EE3BD0C464F3}"/>
                  </a:ext>
                </a:extLst>
              </p:cNvPr>
              <p:cNvPicPr/>
              <p:nvPr/>
            </p:nvPicPr>
            <p:blipFill>
              <a:blip r:embed="rId3"/>
              <a:stretch>
                <a:fillRect/>
              </a:stretch>
            </p:blipFill>
            <p:spPr>
              <a:xfrm>
                <a:off x="3808717" y="991772"/>
                <a:ext cx="574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56358CF-3501-40CC-BD65-773FF2C36892}"/>
                  </a:ext>
                </a:extLst>
              </p14:cNvPr>
              <p14:cNvContentPartPr/>
              <p14:nvPr/>
            </p14:nvContentPartPr>
            <p14:xfrm>
              <a:off x="3599557" y="726452"/>
              <a:ext cx="973800" cy="774000"/>
            </p14:xfrm>
          </p:contentPart>
        </mc:Choice>
        <mc:Fallback xmlns="">
          <p:pic>
            <p:nvPicPr>
              <p:cNvPr id="5" name="Ink 4">
                <a:extLst>
                  <a:ext uri="{FF2B5EF4-FFF2-40B4-BE49-F238E27FC236}">
                    <a16:creationId xmlns:a16="http://schemas.microsoft.com/office/drawing/2014/main" id="{A56358CF-3501-40CC-BD65-773FF2C36892}"/>
                  </a:ext>
                </a:extLst>
              </p:cNvPr>
              <p:cNvPicPr/>
              <p:nvPr/>
            </p:nvPicPr>
            <p:blipFill>
              <a:blip r:embed="rId5"/>
              <a:stretch>
                <a:fillRect/>
              </a:stretch>
            </p:blipFill>
            <p:spPr>
              <a:xfrm>
                <a:off x="3563557" y="690812"/>
                <a:ext cx="1045440" cy="845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DC859FA7-E732-4053-8D8A-A1F7F62ECAE7}"/>
                  </a:ext>
                </a:extLst>
              </p14:cNvPr>
              <p14:cNvContentPartPr/>
              <p14:nvPr/>
            </p14:nvContentPartPr>
            <p14:xfrm>
              <a:off x="3399397" y="2195252"/>
              <a:ext cx="2041200" cy="1157400"/>
            </p14:xfrm>
          </p:contentPart>
        </mc:Choice>
        <mc:Fallback xmlns="">
          <p:pic>
            <p:nvPicPr>
              <p:cNvPr id="6" name="Ink 5">
                <a:extLst>
                  <a:ext uri="{FF2B5EF4-FFF2-40B4-BE49-F238E27FC236}">
                    <a16:creationId xmlns:a16="http://schemas.microsoft.com/office/drawing/2014/main" id="{DC859FA7-E732-4053-8D8A-A1F7F62ECAE7}"/>
                  </a:ext>
                </a:extLst>
              </p:cNvPr>
              <p:cNvPicPr/>
              <p:nvPr/>
            </p:nvPicPr>
            <p:blipFill>
              <a:blip r:embed="rId7"/>
              <a:stretch>
                <a:fillRect/>
              </a:stretch>
            </p:blipFill>
            <p:spPr>
              <a:xfrm>
                <a:off x="3381757" y="2177252"/>
                <a:ext cx="2076840" cy="119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ECC17B5-9A21-4AB1-845A-90A8AFA782CA}"/>
                  </a:ext>
                </a:extLst>
              </p14:cNvPr>
              <p14:cNvContentPartPr/>
              <p14:nvPr/>
            </p14:nvContentPartPr>
            <p14:xfrm>
              <a:off x="3995197" y="2143052"/>
              <a:ext cx="574920" cy="460800"/>
            </p14:xfrm>
          </p:contentPart>
        </mc:Choice>
        <mc:Fallback xmlns="">
          <p:pic>
            <p:nvPicPr>
              <p:cNvPr id="7" name="Ink 6">
                <a:extLst>
                  <a:ext uri="{FF2B5EF4-FFF2-40B4-BE49-F238E27FC236}">
                    <a16:creationId xmlns:a16="http://schemas.microsoft.com/office/drawing/2014/main" id="{EECC17B5-9A21-4AB1-845A-90A8AFA782CA}"/>
                  </a:ext>
                </a:extLst>
              </p:cNvPr>
              <p:cNvPicPr/>
              <p:nvPr/>
            </p:nvPicPr>
            <p:blipFill>
              <a:blip r:embed="rId9"/>
              <a:stretch>
                <a:fillRect/>
              </a:stretch>
            </p:blipFill>
            <p:spPr>
              <a:xfrm>
                <a:off x="3959557" y="2107052"/>
                <a:ext cx="6465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9F4128E-A4E4-4306-AD6C-F36A4D34C633}"/>
                  </a:ext>
                </a:extLst>
              </p14:cNvPr>
              <p14:cNvContentPartPr/>
              <p14:nvPr/>
            </p14:nvContentPartPr>
            <p14:xfrm>
              <a:off x="4114495" y="2266532"/>
              <a:ext cx="333360" cy="185400"/>
            </p14:xfrm>
          </p:contentPart>
        </mc:Choice>
        <mc:Fallback xmlns="">
          <p:pic>
            <p:nvPicPr>
              <p:cNvPr id="11" name="Ink 10">
                <a:extLst>
                  <a:ext uri="{FF2B5EF4-FFF2-40B4-BE49-F238E27FC236}">
                    <a16:creationId xmlns:a16="http://schemas.microsoft.com/office/drawing/2014/main" id="{79F4128E-A4E4-4306-AD6C-F36A4D34C633}"/>
                  </a:ext>
                </a:extLst>
              </p:cNvPr>
              <p:cNvPicPr/>
              <p:nvPr/>
            </p:nvPicPr>
            <p:blipFill>
              <a:blip r:embed="rId11"/>
              <a:stretch>
                <a:fillRect/>
              </a:stretch>
            </p:blipFill>
            <p:spPr>
              <a:xfrm>
                <a:off x="4096495" y="2248892"/>
                <a:ext cx="369000" cy="221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3" name="Ink 12">
                <a:extLst>
                  <a:ext uri="{FF2B5EF4-FFF2-40B4-BE49-F238E27FC236}">
                    <a16:creationId xmlns:a16="http://schemas.microsoft.com/office/drawing/2014/main" id="{D7216362-DB14-4057-84CD-1A63E68EE23D}"/>
                  </a:ext>
                </a:extLst>
              </p14:cNvPr>
              <p14:cNvContentPartPr/>
              <p14:nvPr/>
            </p14:nvContentPartPr>
            <p14:xfrm>
              <a:off x="3703735" y="3984812"/>
              <a:ext cx="2334600" cy="2041200"/>
            </p14:xfrm>
          </p:contentPart>
        </mc:Choice>
        <mc:Fallback xmlns="">
          <p:pic>
            <p:nvPicPr>
              <p:cNvPr id="13" name="Ink 12">
                <a:extLst>
                  <a:ext uri="{FF2B5EF4-FFF2-40B4-BE49-F238E27FC236}">
                    <a16:creationId xmlns:a16="http://schemas.microsoft.com/office/drawing/2014/main" id="{D7216362-DB14-4057-84CD-1A63E68EE23D}"/>
                  </a:ext>
                </a:extLst>
              </p:cNvPr>
              <p:cNvPicPr/>
              <p:nvPr/>
            </p:nvPicPr>
            <p:blipFill>
              <a:blip r:embed="rId13"/>
              <a:stretch>
                <a:fillRect/>
              </a:stretch>
            </p:blipFill>
            <p:spPr>
              <a:xfrm>
                <a:off x="3685735" y="3966812"/>
                <a:ext cx="2370240" cy="2076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5" name="Ink 14">
                <a:extLst>
                  <a:ext uri="{FF2B5EF4-FFF2-40B4-BE49-F238E27FC236}">
                    <a16:creationId xmlns:a16="http://schemas.microsoft.com/office/drawing/2014/main" id="{F4656F18-146C-4E26-ABBE-CDA5D57BBA40}"/>
                  </a:ext>
                </a:extLst>
              </p14:cNvPr>
              <p14:cNvContentPartPr/>
              <p14:nvPr/>
            </p14:nvContentPartPr>
            <p14:xfrm>
              <a:off x="4149775" y="5204132"/>
              <a:ext cx="634680" cy="504000"/>
            </p14:xfrm>
          </p:contentPart>
        </mc:Choice>
        <mc:Fallback xmlns="">
          <p:pic>
            <p:nvPicPr>
              <p:cNvPr id="15" name="Ink 14">
                <a:extLst>
                  <a:ext uri="{FF2B5EF4-FFF2-40B4-BE49-F238E27FC236}">
                    <a16:creationId xmlns:a16="http://schemas.microsoft.com/office/drawing/2014/main" id="{F4656F18-146C-4E26-ABBE-CDA5D57BBA40}"/>
                  </a:ext>
                </a:extLst>
              </p:cNvPr>
              <p:cNvPicPr/>
              <p:nvPr/>
            </p:nvPicPr>
            <p:blipFill>
              <a:blip r:embed="rId15"/>
              <a:stretch>
                <a:fillRect/>
              </a:stretch>
            </p:blipFill>
            <p:spPr>
              <a:xfrm>
                <a:off x="4132135" y="5096132"/>
                <a:ext cx="670320" cy="719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7" name="Ink 16">
                <a:extLst>
                  <a:ext uri="{FF2B5EF4-FFF2-40B4-BE49-F238E27FC236}">
                    <a16:creationId xmlns:a16="http://schemas.microsoft.com/office/drawing/2014/main" id="{6F51ABBF-29A6-4875-89C4-2099630E782A}"/>
                  </a:ext>
                </a:extLst>
              </p14:cNvPr>
              <p14:cNvContentPartPr/>
              <p14:nvPr/>
            </p14:nvContentPartPr>
            <p14:xfrm>
              <a:off x="4231855" y="5403572"/>
              <a:ext cx="360" cy="360"/>
            </p14:xfrm>
          </p:contentPart>
        </mc:Choice>
        <mc:Fallback xmlns="">
          <p:pic>
            <p:nvPicPr>
              <p:cNvPr id="17" name="Ink 16">
                <a:extLst>
                  <a:ext uri="{FF2B5EF4-FFF2-40B4-BE49-F238E27FC236}">
                    <a16:creationId xmlns:a16="http://schemas.microsoft.com/office/drawing/2014/main" id="{6F51ABBF-29A6-4875-89C4-2099630E782A}"/>
                  </a:ext>
                </a:extLst>
              </p:cNvPr>
              <p:cNvPicPr/>
              <p:nvPr/>
            </p:nvPicPr>
            <p:blipFill>
              <a:blip r:embed="rId17"/>
              <a:stretch>
                <a:fillRect/>
              </a:stretch>
            </p:blipFill>
            <p:spPr>
              <a:xfrm>
                <a:off x="4169215" y="5025932"/>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9" name="Ink 18">
                <a:extLst>
                  <a:ext uri="{FF2B5EF4-FFF2-40B4-BE49-F238E27FC236}">
                    <a16:creationId xmlns:a16="http://schemas.microsoft.com/office/drawing/2014/main" id="{5218CB98-9AAD-4A04-A0E0-E5738A81D804}"/>
                  </a:ext>
                </a:extLst>
              </p14:cNvPr>
              <p14:cNvContentPartPr/>
              <p14:nvPr/>
            </p14:nvContentPartPr>
            <p14:xfrm>
              <a:off x="4172095" y="5168852"/>
              <a:ext cx="613080" cy="564840"/>
            </p14:xfrm>
          </p:contentPart>
        </mc:Choice>
        <mc:Fallback xmlns="">
          <p:pic>
            <p:nvPicPr>
              <p:cNvPr id="19" name="Ink 18">
                <a:extLst>
                  <a:ext uri="{FF2B5EF4-FFF2-40B4-BE49-F238E27FC236}">
                    <a16:creationId xmlns:a16="http://schemas.microsoft.com/office/drawing/2014/main" id="{5218CB98-9AAD-4A04-A0E0-E5738A81D804}"/>
                  </a:ext>
                </a:extLst>
              </p:cNvPr>
              <p:cNvPicPr/>
              <p:nvPr/>
            </p:nvPicPr>
            <p:blipFill>
              <a:blip r:embed="rId19"/>
              <a:stretch>
                <a:fillRect/>
              </a:stretch>
            </p:blipFill>
            <p:spPr>
              <a:xfrm>
                <a:off x="4109095" y="4791212"/>
                <a:ext cx="738720" cy="132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5D5535C2-CF5D-4961-9395-6CB0CE43B50C}"/>
                  </a:ext>
                </a:extLst>
              </p14:cNvPr>
              <p14:cNvContentPartPr/>
              <p14:nvPr/>
            </p14:nvContentPartPr>
            <p14:xfrm>
              <a:off x="4137895" y="4437332"/>
              <a:ext cx="451440" cy="169920"/>
            </p14:xfrm>
          </p:contentPart>
        </mc:Choice>
        <mc:Fallback xmlns="">
          <p:pic>
            <p:nvPicPr>
              <p:cNvPr id="21" name="Ink 20">
                <a:extLst>
                  <a:ext uri="{FF2B5EF4-FFF2-40B4-BE49-F238E27FC236}">
                    <a16:creationId xmlns:a16="http://schemas.microsoft.com/office/drawing/2014/main" id="{5D5535C2-CF5D-4961-9395-6CB0CE43B50C}"/>
                  </a:ext>
                </a:extLst>
              </p:cNvPr>
              <p:cNvPicPr/>
              <p:nvPr/>
            </p:nvPicPr>
            <p:blipFill>
              <a:blip r:embed="rId21"/>
              <a:stretch>
                <a:fillRect/>
              </a:stretch>
            </p:blipFill>
            <p:spPr>
              <a:xfrm>
                <a:off x="4119895" y="4419332"/>
                <a:ext cx="487080" cy="205560"/>
              </a:xfrm>
              <a:prstGeom prst="rect">
                <a:avLst/>
              </a:prstGeom>
            </p:spPr>
          </p:pic>
        </mc:Fallback>
      </mc:AlternateContent>
      <p:cxnSp>
        <p:nvCxnSpPr>
          <p:cNvPr id="24" name="Straight Arrow Connector 23">
            <a:extLst>
              <a:ext uri="{FF2B5EF4-FFF2-40B4-BE49-F238E27FC236}">
                <a16:creationId xmlns:a16="http://schemas.microsoft.com/office/drawing/2014/main" id="{EF17FEAB-0E9C-404B-B598-F9D3F26805FF}"/>
              </a:ext>
            </a:extLst>
          </p:cNvPr>
          <p:cNvCxnSpPr/>
          <p:nvPr/>
        </p:nvCxnSpPr>
        <p:spPr>
          <a:xfrm>
            <a:off x="4570117" y="4607252"/>
            <a:ext cx="611483" cy="269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2D759FEA-BD93-4D6B-9405-E31990FAB72F}"/>
                  </a:ext>
                </a:extLst>
              </p14:cNvPr>
              <p14:cNvContentPartPr/>
              <p14:nvPr/>
            </p14:nvContentPartPr>
            <p14:xfrm>
              <a:off x="5473855" y="4721012"/>
              <a:ext cx="156240" cy="203040"/>
            </p14:xfrm>
          </p:contentPart>
        </mc:Choice>
        <mc:Fallback xmlns="">
          <p:pic>
            <p:nvPicPr>
              <p:cNvPr id="25" name="Ink 24">
                <a:extLst>
                  <a:ext uri="{FF2B5EF4-FFF2-40B4-BE49-F238E27FC236}">
                    <a16:creationId xmlns:a16="http://schemas.microsoft.com/office/drawing/2014/main" id="{2D759FEA-BD93-4D6B-9405-E31990FAB72F}"/>
                  </a:ext>
                </a:extLst>
              </p:cNvPr>
              <p:cNvPicPr/>
              <p:nvPr/>
            </p:nvPicPr>
            <p:blipFill>
              <a:blip r:embed="rId23"/>
              <a:stretch>
                <a:fillRect/>
              </a:stretch>
            </p:blipFill>
            <p:spPr>
              <a:xfrm>
                <a:off x="5455855" y="4703012"/>
                <a:ext cx="191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502FF384-236A-4F94-8125-E433520F78C4}"/>
                  </a:ext>
                </a:extLst>
              </p14:cNvPr>
              <p14:cNvContentPartPr/>
              <p14:nvPr/>
            </p14:nvContentPartPr>
            <p14:xfrm>
              <a:off x="5286655" y="5039972"/>
              <a:ext cx="160920" cy="226440"/>
            </p14:xfrm>
          </p:contentPart>
        </mc:Choice>
        <mc:Fallback xmlns="">
          <p:pic>
            <p:nvPicPr>
              <p:cNvPr id="26" name="Ink 25">
                <a:extLst>
                  <a:ext uri="{FF2B5EF4-FFF2-40B4-BE49-F238E27FC236}">
                    <a16:creationId xmlns:a16="http://schemas.microsoft.com/office/drawing/2014/main" id="{502FF384-236A-4F94-8125-E433520F78C4}"/>
                  </a:ext>
                </a:extLst>
              </p:cNvPr>
              <p:cNvPicPr/>
              <p:nvPr/>
            </p:nvPicPr>
            <p:blipFill>
              <a:blip r:embed="rId25"/>
              <a:stretch>
                <a:fillRect/>
              </a:stretch>
            </p:blipFill>
            <p:spPr>
              <a:xfrm>
                <a:off x="5268655" y="5021972"/>
                <a:ext cx="196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AD4923FB-586D-4EE1-B332-0D5C073C7208}"/>
                  </a:ext>
                </a:extLst>
              </p14:cNvPr>
              <p14:cNvContentPartPr/>
              <p14:nvPr/>
            </p14:nvContentPartPr>
            <p14:xfrm>
              <a:off x="5625775" y="4951412"/>
              <a:ext cx="144000" cy="261000"/>
            </p14:xfrm>
          </p:contentPart>
        </mc:Choice>
        <mc:Fallback xmlns="">
          <p:pic>
            <p:nvPicPr>
              <p:cNvPr id="27" name="Ink 26">
                <a:extLst>
                  <a:ext uri="{FF2B5EF4-FFF2-40B4-BE49-F238E27FC236}">
                    <a16:creationId xmlns:a16="http://schemas.microsoft.com/office/drawing/2014/main" id="{AD4923FB-586D-4EE1-B332-0D5C073C7208}"/>
                  </a:ext>
                </a:extLst>
              </p:cNvPr>
              <p:cNvPicPr/>
              <p:nvPr/>
            </p:nvPicPr>
            <p:blipFill>
              <a:blip r:embed="rId27"/>
              <a:stretch>
                <a:fillRect/>
              </a:stretch>
            </p:blipFill>
            <p:spPr>
              <a:xfrm>
                <a:off x="5608135" y="4933772"/>
                <a:ext cx="179640" cy="296640"/>
              </a:xfrm>
              <a:prstGeom prst="rect">
                <a:avLst/>
              </a:prstGeom>
            </p:spPr>
          </p:pic>
        </mc:Fallback>
      </mc:AlternateContent>
      <p:cxnSp>
        <p:nvCxnSpPr>
          <p:cNvPr id="29" name="Straight Arrow Connector 28">
            <a:extLst>
              <a:ext uri="{FF2B5EF4-FFF2-40B4-BE49-F238E27FC236}">
                <a16:creationId xmlns:a16="http://schemas.microsoft.com/office/drawing/2014/main" id="{29B38746-C66C-4BC6-9E80-0C7BFEA06AFA}"/>
              </a:ext>
            </a:extLst>
          </p:cNvPr>
          <p:cNvCxnSpPr/>
          <p:nvPr/>
        </p:nvCxnSpPr>
        <p:spPr>
          <a:xfrm>
            <a:off x="4231855" y="167640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85FAD29B-4666-47A4-8462-04226F551E2B}"/>
              </a:ext>
            </a:extLst>
          </p:cNvPr>
          <p:cNvCxnSpPr/>
          <p:nvPr/>
        </p:nvCxnSpPr>
        <p:spPr>
          <a:xfrm>
            <a:off x="4347637" y="3352652"/>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EEAA09B4-2C7A-4D61-A53D-0237F07DB751}"/>
              </a:ext>
            </a:extLst>
          </p:cNvPr>
          <p:cNvCxnSpPr>
            <a:cxnSpLocks/>
          </p:cNvCxnSpPr>
          <p:nvPr/>
        </p:nvCxnSpPr>
        <p:spPr>
          <a:xfrm>
            <a:off x="6248400" y="5051732"/>
            <a:ext cx="533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3E3026C1-FBCB-4D20-B5E9-B0EA3E59237E}"/>
                  </a:ext>
                </a:extLst>
              </p14:cNvPr>
              <p14:cNvContentPartPr/>
              <p14:nvPr/>
            </p14:nvContentPartPr>
            <p14:xfrm>
              <a:off x="7364935" y="4837292"/>
              <a:ext cx="135000" cy="250560"/>
            </p14:xfrm>
          </p:contentPart>
        </mc:Choice>
        <mc:Fallback xmlns="">
          <p:pic>
            <p:nvPicPr>
              <p:cNvPr id="34" name="Ink 33">
                <a:extLst>
                  <a:ext uri="{FF2B5EF4-FFF2-40B4-BE49-F238E27FC236}">
                    <a16:creationId xmlns:a16="http://schemas.microsoft.com/office/drawing/2014/main" id="{3E3026C1-FBCB-4D20-B5E9-B0EA3E59237E}"/>
                  </a:ext>
                </a:extLst>
              </p:cNvPr>
              <p:cNvPicPr/>
              <p:nvPr/>
            </p:nvPicPr>
            <p:blipFill>
              <a:blip r:embed="rId29"/>
              <a:stretch>
                <a:fillRect/>
              </a:stretch>
            </p:blipFill>
            <p:spPr>
              <a:xfrm>
                <a:off x="7347295" y="4819652"/>
                <a:ext cx="170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0E6F5F13-06FF-4B92-8062-12C79DBD088B}"/>
                  </a:ext>
                </a:extLst>
              </p14:cNvPr>
              <p14:cNvContentPartPr/>
              <p14:nvPr/>
            </p14:nvContentPartPr>
            <p14:xfrm>
              <a:off x="7865695" y="4967612"/>
              <a:ext cx="154080" cy="225360"/>
            </p14:xfrm>
          </p:contentPart>
        </mc:Choice>
        <mc:Fallback xmlns="">
          <p:pic>
            <p:nvPicPr>
              <p:cNvPr id="35" name="Ink 34">
                <a:extLst>
                  <a:ext uri="{FF2B5EF4-FFF2-40B4-BE49-F238E27FC236}">
                    <a16:creationId xmlns:a16="http://schemas.microsoft.com/office/drawing/2014/main" id="{0E6F5F13-06FF-4B92-8062-12C79DBD088B}"/>
                  </a:ext>
                </a:extLst>
              </p:cNvPr>
              <p:cNvPicPr/>
              <p:nvPr/>
            </p:nvPicPr>
            <p:blipFill>
              <a:blip r:embed="rId31"/>
              <a:stretch>
                <a:fillRect/>
              </a:stretch>
            </p:blipFill>
            <p:spPr>
              <a:xfrm>
                <a:off x="7847695" y="4949612"/>
                <a:ext cx="189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81B03AE1-4A19-4EEC-9508-8ED9D4DFC26A}"/>
                  </a:ext>
                </a:extLst>
              </p14:cNvPr>
              <p14:cNvContentPartPr/>
              <p14:nvPr/>
            </p14:nvContentPartPr>
            <p14:xfrm>
              <a:off x="7455295" y="5318972"/>
              <a:ext cx="165600" cy="213840"/>
            </p14:xfrm>
          </p:contentPart>
        </mc:Choice>
        <mc:Fallback xmlns="">
          <p:pic>
            <p:nvPicPr>
              <p:cNvPr id="36" name="Ink 35">
                <a:extLst>
                  <a:ext uri="{FF2B5EF4-FFF2-40B4-BE49-F238E27FC236}">
                    <a16:creationId xmlns:a16="http://schemas.microsoft.com/office/drawing/2014/main" id="{81B03AE1-4A19-4EEC-9508-8ED9D4DFC26A}"/>
                  </a:ext>
                </a:extLst>
              </p:cNvPr>
              <p:cNvPicPr/>
              <p:nvPr/>
            </p:nvPicPr>
            <p:blipFill>
              <a:blip r:embed="rId33"/>
              <a:stretch>
                <a:fillRect/>
              </a:stretch>
            </p:blipFill>
            <p:spPr>
              <a:xfrm>
                <a:off x="7437295" y="5301332"/>
                <a:ext cx="201240" cy="249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37" name="Ink 36">
                <a:extLst>
                  <a:ext uri="{FF2B5EF4-FFF2-40B4-BE49-F238E27FC236}">
                    <a16:creationId xmlns:a16="http://schemas.microsoft.com/office/drawing/2014/main" id="{00923D74-FF63-4D61-993E-CD79D627EC82}"/>
                  </a:ext>
                </a:extLst>
              </p14:cNvPr>
              <p14:cNvContentPartPr/>
              <p14:nvPr/>
            </p14:nvContentPartPr>
            <p14:xfrm>
              <a:off x="7067935" y="2414132"/>
              <a:ext cx="1748880" cy="1490040"/>
            </p14:xfrm>
          </p:contentPart>
        </mc:Choice>
        <mc:Fallback xmlns="">
          <p:pic>
            <p:nvPicPr>
              <p:cNvPr id="37" name="Ink 36">
                <a:extLst>
                  <a:ext uri="{FF2B5EF4-FFF2-40B4-BE49-F238E27FC236}">
                    <a16:creationId xmlns:a16="http://schemas.microsoft.com/office/drawing/2014/main" id="{00923D74-FF63-4D61-993E-CD79D627EC82}"/>
                  </a:ext>
                </a:extLst>
              </p:cNvPr>
              <p:cNvPicPr/>
              <p:nvPr/>
            </p:nvPicPr>
            <p:blipFill>
              <a:blip r:embed="rId35"/>
              <a:stretch>
                <a:fillRect/>
              </a:stretch>
            </p:blipFill>
            <p:spPr>
              <a:xfrm>
                <a:off x="7050295" y="2396132"/>
                <a:ext cx="1784520" cy="152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575507E7-121C-4E8A-AAF2-6913D237A6C0}"/>
                  </a:ext>
                </a:extLst>
              </p14:cNvPr>
              <p14:cNvContentPartPr/>
              <p14:nvPr/>
            </p14:nvContentPartPr>
            <p14:xfrm>
              <a:off x="7748335" y="3668012"/>
              <a:ext cx="164520" cy="304920"/>
            </p14:xfrm>
          </p:contentPart>
        </mc:Choice>
        <mc:Fallback xmlns="">
          <p:pic>
            <p:nvPicPr>
              <p:cNvPr id="38" name="Ink 37">
                <a:extLst>
                  <a:ext uri="{FF2B5EF4-FFF2-40B4-BE49-F238E27FC236}">
                    <a16:creationId xmlns:a16="http://schemas.microsoft.com/office/drawing/2014/main" id="{575507E7-121C-4E8A-AAF2-6913D237A6C0}"/>
                  </a:ext>
                </a:extLst>
              </p:cNvPr>
              <p:cNvPicPr/>
              <p:nvPr/>
            </p:nvPicPr>
            <p:blipFill>
              <a:blip r:embed="rId37"/>
              <a:stretch>
                <a:fillRect/>
              </a:stretch>
            </p:blipFill>
            <p:spPr>
              <a:xfrm>
                <a:off x="7730335" y="3650012"/>
                <a:ext cx="200160" cy="340560"/>
              </a:xfrm>
              <a:prstGeom prst="rect">
                <a:avLst/>
              </a:prstGeom>
            </p:spPr>
          </p:pic>
        </mc:Fallback>
      </mc:AlternateContent>
      <p:cxnSp>
        <p:nvCxnSpPr>
          <p:cNvPr id="50" name="Straight Arrow Connector 49">
            <a:extLst>
              <a:ext uri="{FF2B5EF4-FFF2-40B4-BE49-F238E27FC236}">
                <a16:creationId xmlns:a16="http://schemas.microsoft.com/office/drawing/2014/main" id="{BC0B4F44-E785-4985-932E-50A3C8BDBA2E}"/>
              </a:ext>
            </a:extLst>
          </p:cNvPr>
          <p:cNvCxnSpPr/>
          <p:nvPr/>
        </p:nvCxnSpPr>
        <p:spPr>
          <a:xfrm flipV="1">
            <a:off x="7748335" y="4191000"/>
            <a:ext cx="117360" cy="4162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200EBA31-5CEE-436B-A0E0-CF704C49A216}"/>
              </a:ext>
            </a:extLst>
          </p:cNvPr>
          <p:cNvCxnSpPr>
            <a:cxnSpLocks/>
          </p:cNvCxnSpPr>
          <p:nvPr/>
        </p:nvCxnSpPr>
        <p:spPr>
          <a:xfrm flipV="1">
            <a:off x="7807015" y="1632466"/>
            <a:ext cx="0" cy="6026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8">
            <p14:nvContentPartPr>
              <p14:cNvPr id="54" name="Ink 53">
                <a:extLst>
                  <a:ext uri="{FF2B5EF4-FFF2-40B4-BE49-F238E27FC236}">
                    <a16:creationId xmlns:a16="http://schemas.microsoft.com/office/drawing/2014/main" id="{52022A2F-BED9-4A62-B999-AC94A505B26A}"/>
                  </a:ext>
                </a:extLst>
              </p14:cNvPr>
              <p14:cNvContentPartPr/>
              <p14:nvPr/>
            </p14:nvContentPartPr>
            <p14:xfrm>
              <a:off x="7513975" y="960812"/>
              <a:ext cx="245520" cy="24840"/>
            </p14:xfrm>
          </p:contentPart>
        </mc:Choice>
        <mc:Fallback xmlns="">
          <p:pic>
            <p:nvPicPr>
              <p:cNvPr id="54" name="Ink 53">
                <a:extLst>
                  <a:ext uri="{FF2B5EF4-FFF2-40B4-BE49-F238E27FC236}">
                    <a16:creationId xmlns:a16="http://schemas.microsoft.com/office/drawing/2014/main" id="{52022A2F-BED9-4A62-B999-AC94A505B26A}"/>
                  </a:ext>
                </a:extLst>
              </p:cNvPr>
              <p:cNvPicPr/>
              <p:nvPr/>
            </p:nvPicPr>
            <p:blipFill>
              <a:blip r:embed="rId39"/>
              <a:stretch>
                <a:fillRect/>
              </a:stretch>
            </p:blipFill>
            <p:spPr>
              <a:xfrm>
                <a:off x="7478335" y="924812"/>
                <a:ext cx="31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Ink 54">
                <a:extLst>
                  <a:ext uri="{FF2B5EF4-FFF2-40B4-BE49-F238E27FC236}">
                    <a16:creationId xmlns:a16="http://schemas.microsoft.com/office/drawing/2014/main" id="{97BC19C7-527F-4D53-A8FF-B81A21952E51}"/>
                  </a:ext>
                </a:extLst>
              </p14:cNvPr>
              <p14:cNvContentPartPr/>
              <p14:nvPr/>
            </p14:nvContentPartPr>
            <p14:xfrm>
              <a:off x="7502455" y="1041092"/>
              <a:ext cx="263880" cy="19440"/>
            </p14:xfrm>
          </p:contentPart>
        </mc:Choice>
        <mc:Fallback xmlns="">
          <p:pic>
            <p:nvPicPr>
              <p:cNvPr id="55" name="Ink 54">
                <a:extLst>
                  <a:ext uri="{FF2B5EF4-FFF2-40B4-BE49-F238E27FC236}">
                    <a16:creationId xmlns:a16="http://schemas.microsoft.com/office/drawing/2014/main" id="{97BC19C7-527F-4D53-A8FF-B81A21952E51}"/>
                  </a:ext>
                </a:extLst>
              </p:cNvPr>
              <p:cNvPicPr/>
              <p:nvPr/>
            </p:nvPicPr>
            <p:blipFill>
              <a:blip r:embed="rId41"/>
              <a:stretch>
                <a:fillRect/>
              </a:stretch>
            </p:blipFill>
            <p:spPr>
              <a:xfrm>
                <a:off x="7466455" y="1005092"/>
                <a:ext cx="335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Ink 55">
                <a:extLst>
                  <a:ext uri="{FF2B5EF4-FFF2-40B4-BE49-F238E27FC236}">
                    <a16:creationId xmlns:a16="http://schemas.microsoft.com/office/drawing/2014/main" id="{8BAE9528-ABD2-401A-8D5F-DE0EC23A728E}"/>
                  </a:ext>
                </a:extLst>
              </p14:cNvPr>
              <p14:cNvContentPartPr/>
              <p14:nvPr/>
            </p14:nvContentPartPr>
            <p14:xfrm>
              <a:off x="7340095" y="820052"/>
              <a:ext cx="234360" cy="365040"/>
            </p14:xfrm>
          </p:contentPart>
        </mc:Choice>
        <mc:Fallback xmlns="">
          <p:pic>
            <p:nvPicPr>
              <p:cNvPr id="56" name="Ink 55">
                <a:extLst>
                  <a:ext uri="{FF2B5EF4-FFF2-40B4-BE49-F238E27FC236}">
                    <a16:creationId xmlns:a16="http://schemas.microsoft.com/office/drawing/2014/main" id="{8BAE9528-ABD2-401A-8D5F-DE0EC23A728E}"/>
                  </a:ext>
                </a:extLst>
              </p:cNvPr>
              <p:cNvPicPr/>
              <p:nvPr/>
            </p:nvPicPr>
            <p:blipFill>
              <a:blip r:embed="rId43"/>
              <a:stretch>
                <a:fillRect/>
              </a:stretch>
            </p:blipFill>
            <p:spPr>
              <a:xfrm>
                <a:off x="7304095" y="784052"/>
                <a:ext cx="306000" cy="436680"/>
              </a:xfrm>
              <a:prstGeom prst="rect">
                <a:avLst/>
              </a:prstGeom>
            </p:spPr>
          </p:pic>
        </mc:Fallback>
      </mc:AlternateContent>
      <p:sp>
        <p:nvSpPr>
          <p:cNvPr id="57" name="TextBox 56">
            <a:extLst>
              <a:ext uri="{FF2B5EF4-FFF2-40B4-BE49-F238E27FC236}">
                <a16:creationId xmlns:a16="http://schemas.microsoft.com/office/drawing/2014/main" id="{2AAD26BE-598C-47E7-86F2-9735B32AB7E1}"/>
              </a:ext>
            </a:extLst>
          </p:cNvPr>
          <p:cNvSpPr txBox="1"/>
          <p:nvPr/>
        </p:nvSpPr>
        <p:spPr>
          <a:xfrm>
            <a:off x="3379145" y="41980"/>
            <a:ext cx="1752600" cy="646331"/>
          </a:xfrm>
          <a:prstGeom prst="rect">
            <a:avLst/>
          </a:prstGeom>
          <a:noFill/>
        </p:spPr>
        <p:txBody>
          <a:bodyPr wrap="square" rtlCol="0">
            <a:spAutoFit/>
          </a:bodyPr>
          <a:lstStyle/>
          <a:p>
            <a:r>
              <a:rPr lang="en-US" dirty="0"/>
              <a:t>mRNA wrapped in oily substance</a:t>
            </a:r>
          </a:p>
        </p:txBody>
      </p:sp>
      <p:sp>
        <p:nvSpPr>
          <p:cNvPr id="58" name="TextBox 57">
            <a:extLst>
              <a:ext uri="{FF2B5EF4-FFF2-40B4-BE49-F238E27FC236}">
                <a16:creationId xmlns:a16="http://schemas.microsoft.com/office/drawing/2014/main" id="{BCA620BA-9C0C-4D27-A783-DE01018A28D6}"/>
              </a:ext>
            </a:extLst>
          </p:cNvPr>
          <p:cNvSpPr txBox="1"/>
          <p:nvPr/>
        </p:nvSpPr>
        <p:spPr>
          <a:xfrm>
            <a:off x="5016655" y="1806268"/>
            <a:ext cx="1752600" cy="307777"/>
          </a:xfrm>
          <a:prstGeom prst="rect">
            <a:avLst/>
          </a:prstGeom>
          <a:noFill/>
        </p:spPr>
        <p:txBody>
          <a:bodyPr wrap="square" rtlCol="0">
            <a:spAutoFit/>
          </a:bodyPr>
          <a:lstStyle/>
          <a:p>
            <a:r>
              <a:rPr lang="en-US" sz="1400" dirty="0"/>
              <a:t>Picked up as foreign</a:t>
            </a:r>
          </a:p>
        </p:txBody>
      </p:sp>
      <p:sp>
        <p:nvSpPr>
          <p:cNvPr id="59" name="TextBox 58">
            <a:extLst>
              <a:ext uri="{FF2B5EF4-FFF2-40B4-BE49-F238E27FC236}">
                <a16:creationId xmlns:a16="http://schemas.microsoft.com/office/drawing/2014/main" id="{261A345B-01FE-4F40-8305-C866AAEBE27C}"/>
              </a:ext>
            </a:extLst>
          </p:cNvPr>
          <p:cNvSpPr txBox="1"/>
          <p:nvPr/>
        </p:nvSpPr>
        <p:spPr>
          <a:xfrm>
            <a:off x="3434901" y="6143752"/>
            <a:ext cx="1752600" cy="523220"/>
          </a:xfrm>
          <a:prstGeom prst="rect">
            <a:avLst/>
          </a:prstGeom>
          <a:noFill/>
        </p:spPr>
        <p:txBody>
          <a:bodyPr wrap="square" rtlCol="0">
            <a:spAutoFit/>
          </a:bodyPr>
          <a:lstStyle/>
          <a:p>
            <a:r>
              <a:rPr lang="en-US" sz="1400" dirty="0"/>
              <a:t>Spike proteins made in cytoplasm</a:t>
            </a:r>
          </a:p>
        </p:txBody>
      </p:sp>
      <p:sp>
        <p:nvSpPr>
          <p:cNvPr id="60" name="TextBox 59">
            <a:extLst>
              <a:ext uri="{FF2B5EF4-FFF2-40B4-BE49-F238E27FC236}">
                <a16:creationId xmlns:a16="http://schemas.microsoft.com/office/drawing/2014/main" id="{E70B8058-5D4A-4F6E-8C3F-57A308817D49}"/>
              </a:ext>
            </a:extLst>
          </p:cNvPr>
          <p:cNvSpPr txBox="1"/>
          <p:nvPr/>
        </p:nvSpPr>
        <p:spPr>
          <a:xfrm>
            <a:off x="6578994" y="6049107"/>
            <a:ext cx="2107805" cy="307777"/>
          </a:xfrm>
          <a:prstGeom prst="rect">
            <a:avLst/>
          </a:prstGeom>
          <a:noFill/>
        </p:spPr>
        <p:txBody>
          <a:bodyPr wrap="square" rtlCol="0">
            <a:spAutoFit/>
          </a:bodyPr>
          <a:lstStyle/>
          <a:p>
            <a:r>
              <a:rPr lang="en-US" sz="1400" dirty="0"/>
              <a:t>Spike proteins released</a:t>
            </a:r>
          </a:p>
        </p:txBody>
      </p:sp>
      <p:sp>
        <p:nvSpPr>
          <p:cNvPr id="61" name="TextBox 60">
            <a:extLst>
              <a:ext uri="{FF2B5EF4-FFF2-40B4-BE49-F238E27FC236}">
                <a16:creationId xmlns:a16="http://schemas.microsoft.com/office/drawing/2014/main" id="{D6696F92-CD90-4842-ACF9-D65740B16034}"/>
              </a:ext>
            </a:extLst>
          </p:cNvPr>
          <p:cNvSpPr txBox="1"/>
          <p:nvPr/>
        </p:nvSpPr>
        <p:spPr>
          <a:xfrm>
            <a:off x="7350050" y="2736000"/>
            <a:ext cx="1620457" cy="738664"/>
          </a:xfrm>
          <a:prstGeom prst="rect">
            <a:avLst/>
          </a:prstGeom>
          <a:noFill/>
        </p:spPr>
        <p:txBody>
          <a:bodyPr wrap="square" rtlCol="0">
            <a:spAutoFit/>
          </a:bodyPr>
          <a:lstStyle/>
          <a:p>
            <a:r>
              <a:rPr lang="en-US" sz="1400" dirty="0"/>
              <a:t>Spike protein picked up by immune cells</a:t>
            </a:r>
          </a:p>
        </p:txBody>
      </p:sp>
      <p:sp>
        <p:nvSpPr>
          <p:cNvPr id="62" name="TextBox 61">
            <a:extLst>
              <a:ext uri="{FF2B5EF4-FFF2-40B4-BE49-F238E27FC236}">
                <a16:creationId xmlns:a16="http://schemas.microsoft.com/office/drawing/2014/main" id="{7944AF1B-383A-4F6C-A005-078DEB2F0CE6}"/>
              </a:ext>
            </a:extLst>
          </p:cNvPr>
          <p:cNvSpPr txBox="1"/>
          <p:nvPr/>
        </p:nvSpPr>
        <p:spPr>
          <a:xfrm>
            <a:off x="7466528" y="166314"/>
            <a:ext cx="1620457" cy="523220"/>
          </a:xfrm>
          <a:prstGeom prst="rect">
            <a:avLst/>
          </a:prstGeom>
          <a:noFill/>
        </p:spPr>
        <p:txBody>
          <a:bodyPr wrap="square" rtlCol="0">
            <a:spAutoFit/>
          </a:bodyPr>
          <a:lstStyle/>
          <a:p>
            <a:r>
              <a:rPr lang="en-US" sz="1400" dirty="0"/>
              <a:t>Spike protein antibodies released</a:t>
            </a:r>
          </a:p>
        </p:txBody>
      </p:sp>
    </p:spTree>
    <p:extLst>
      <p:ext uri="{BB962C8B-B14F-4D97-AF65-F5344CB8AC3E}">
        <p14:creationId xmlns:p14="http://schemas.microsoft.com/office/powerpoint/2010/main" val="2951048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d7835624-d649-4c27-b906-11494d78e6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XRUYQT3274NZ-681238054-1798</_dlc_DocId>
    <_dlc_DocIdUrl xmlns="b22f8f74-215c-4154-9939-bd29e4e8980e">
      <Url>https://supportservices.jobcorps.gov/health/_layouts/15/DocIdRedir.aspx?ID=XRUYQT3274NZ-681238054-1798</Url>
      <Description>XRUYQT3274NZ-681238054-1798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0AF833-A8D6-411D-962D-4D53311080B0}"/>
</file>

<file path=customXml/itemProps2.xml><?xml version="1.0" encoding="utf-8"?>
<ds:datastoreItem xmlns:ds="http://schemas.openxmlformats.org/officeDocument/2006/customXml" ds:itemID="{D7C63999-617F-4244-B770-278204561072}"/>
</file>

<file path=customXml/itemProps3.xml><?xml version="1.0" encoding="utf-8"?>
<ds:datastoreItem xmlns:ds="http://schemas.openxmlformats.org/officeDocument/2006/customXml" ds:itemID="{13A189FB-8DB8-4F15-8A28-0B972AD46B0F}"/>
</file>

<file path=customXml/itemProps4.xml><?xml version="1.0" encoding="utf-8"?>
<ds:datastoreItem xmlns:ds="http://schemas.openxmlformats.org/officeDocument/2006/customXml" ds:itemID="{FFDD8634-B3C7-47CB-BA68-B1A1F095CFCA}"/>
</file>

<file path=docProps/app.xml><?xml version="1.0" encoding="utf-8"?>
<Properties xmlns="http://schemas.openxmlformats.org/officeDocument/2006/extended-properties" xmlns:vt="http://schemas.openxmlformats.org/officeDocument/2006/docPropsVTypes">
  <Template/>
  <TotalTime>9832</TotalTime>
  <Words>2434</Words>
  <Application>Microsoft Office PowerPoint</Application>
  <PresentationFormat>On-screen Show (4:3)</PresentationFormat>
  <Paragraphs>302</Paragraphs>
  <Slides>49</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Century Gothic</vt:lpstr>
      <vt:lpstr>Montserrat</vt:lpstr>
      <vt:lpstr>Roboto</vt:lpstr>
      <vt:lpstr>System Font Regular</vt:lpstr>
      <vt:lpstr>Wingdings</vt:lpstr>
      <vt:lpstr>Office Theme</vt:lpstr>
      <vt:lpstr>LET’S TALK ABOUT THE  COVID-19 VACCINES</vt:lpstr>
      <vt:lpstr>OBJECTIVES  Participants will be able to: </vt:lpstr>
      <vt:lpstr>Part 1:   Understanding the COVID-  19 Vaccines  </vt:lpstr>
      <vt:lpstr>Mini-science lesson: Sars-CoV-2</vt:lpstr>
      <vt:lpstr>Mini-science lesson: SARS-CoV-2 spike protein</vt:lpstr>
      <vt:lpstr>Mini-science lesson: Sars-CoV-2</vt:lpstr>
      <vt:lpstr>Mini-science lesson: what is mRNA?</vt:lpstr>
      <vt:lpstr>Mini-science lesson: two types </vt:lpstr>
      <vt:lpstr>mRNA vaccine (simplified):</vt:lpstr>
      <vt:lpstr>vector vaccine (simplified):</vt:lpstr>
      <vt:lpstr>The Clinical Trials Process</vt:lpstr>
      <vt:lpstr>COVID VACCINES approved:</vt:lpstr>
      <vt:lpstr>Ongoing Monitoring: </vt:lpstr>
      <vt:lpstr>PowerPoint Presentation</vt:lpstr>
      <vt:lpstr>PowerPoint Presentation</vt:lpstr>
      <vt:lpstr>Serious side effects:</vt:lpstr>
      <vt:lpstr>Part 2:   Common Questions about the COVID-19 Vaccines   </vt:lpstr>
      <vt:lpstr>Will COVID-19 vaccination cause me to test positive on COVID-19 test? </vt:lpstr>
      <vt:lpstr>If I have been vaccinated, do I still need to wear a mask and distance?</vt:lpstr>
      <vt:lpstr>Who is eligible for vaccines? CDC tiers:</vt:lpstr>
      <vt:lpstr>PowerPoint Presentation</vt:lpstr>
      <vt:lpstr>PowerPoint Presentation</vt:lpstr>
      <vt:lpstr>Part 3:   What Impacts COVID-19 Vaccine Uptake?</vt:lpstr>
      <vt:lpstr>The divides along racial, urban-rural, political, and generational lines are significant when it comes to vaccine acceptance!</vt:lpstr>
      <vt:lpstr>WHAT IMPACTS VACCINE CONFIDENCE?</vt:lpstr>
      <vt:lpstr>PowerPoint Presentation</vt:lpstr>
      <vt:lpstr>Part 4:   Building Vaccine Confidence with Motivational Interviewing</vt:lpstr>
      <vt:lpstr>WE GOT VACCINATED!</vt:lpstr>
      <vt:lpstr>PowerPoint Presentation</vt:lpstr>
      <vt:lpstr>How Do You Increase Someone’s Confidence in the Vaccines?</vt:lpstr>
      <vt:lpstr>    WHAT DOES  NOT WORK</vt:lpstr>
      <vt:lpstr>PowerPoint Presentation</vt:lpstr>
      <vt:lpstr>What is  Motivational  Interviewing  (MI)?</vt:lpstr>
      <vt:lpstr>PowerPoint Presentation</vt:lpstr>
      <vt:lpstr>The Spirit of MI </vt:lpstr>
      <vt:lpstr>How to Develop a Motivational Conversation</vt:lpstr>
      <vt:lpstr>PowerPoint Presentation</vt:lpstr>
      <vt:lpstr>Exchange of Information Technique Elicit- Share – Elicit </vt:lpstr>
      <vt:lpstr>SCENARIO</vt:lpstr>
      <vt:lpstr>You are a member of the health and wellness team and talking with another non-health staff member on center who has not received the COVID vaccine.  When you said,  “This weekend I had my first COVID vaccine shot”</vt:lpstr>
      <vt:lpstr>Step 1: Ask the colleague to share concern(s)</vt:lpstr>
      <vt:lpstr>MI Conversation</vt:lpstr>
      <vt:lpstr>MI Conversation</vt:lpstr>
      <vt:lpstr>MI Conversation</vt:lpstr>
      <vt:lpstr>IMPORTANCE AND CONFIDENCE    HOW READY ARE YOU TO GET THE  COVID-19 VACCINE ?</vt:lpstr>
      <vt:lpstr>R.U.L.E.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COVID-19 Vaccine Confidence</dc:title>
  <dc:creator>Valerie Cherry</dc:creator>
  <cp:lastModifiedBy>V C</cp:lastModifiedBy>
  <cp:revision>128</cp:revision>
  <cp:lastPrinted>2021-02-23T06:38:10Z</cp:lastPrinted>
  <dcterms:created xsi:type="dcterms:W3CDTF">2021-02-21T03:37:53Z</dcterms:created>
  <dcterms:modified xsi:type="dcterms:W3CDTF">2021-03-02T19:53:10Z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2019-06-14T00:00:00Z</vt:filetime>
  </property>
  <property fmtid="{D5CDD505-2E9C-101B-9397-08002B2CF9AE}" pid="3" name="Creator">
    <vt:lpwstr>Microsoft® PowerPoint® for Office 365</vt:lpwstr>
  </property>
  <property fmtid="{D5CDD505-2E9C-101B-9397-08002B2CF9AE}" pid="4" name="LastSaved">
    <vt:filetime>2021-02-21T00:00:00Z</vt:filetime>
  </property>
  <property fmtid="{D5CDD505-2E9C-101B-9397-08002B2CF9AE}" pid="5" name="ContentTypeId">
    <vt:lpwstr>0x010100321BBDD672BAB240AE25E8C18386348A</vt:lpwstr>
  </property>
  <property fmtid="{D5CDD505-2E9C-101B-9397-08002B2CF9AE}" pid="6" name="_dlc_DocIdItemGuid">
    <vt:lpwstr>e4aa881d-4a3a-4fde-a8ee-b023fee87e9d</vt:lpwstr>
  </property>
</Properties>
</file>