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4.xml" ContentType="application/vnd.ms-office.drawingml.diagramDrawing+xml"/>
  <Override PartName="/ppt/diagrams/drawing7.xml" ContentType="application/vnd.ms-office.drawingml.diagramDrawing+xml"/>
  <Override PartName="/ppt/diagrams/quickStyle7.xml" ContentType="application/vnd.openxmlformats-officedocument.drawingml.diagramStyle+xml"/>
  <Override PartName="/ppt/theme/theme1.xml" ContentType="application/vnd.openxmlformats-officedocument.theme+xml"/>
  <Override PartName="/ppt/diagrams/quickStyle1.xml" ContentType="application/vnd.openxmlformats-officedocument.drawingml.diagramStyle+xml"/>
  <Override PartName="/ppt/diagrams/colors4.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4"/>
  </p:sldMasterIdLst>
  <p:sldIdLst>
    <p:sldId id="257" r:id="rId5"/>
    <p:sldId id="263" r:id="rId6"/>
    <p:sldId id="499" r:id="rId7"/>
    <p:sldId id="267" r:id="rId8"/>
    <p:sldId id="279" r:id="rId9"/>
    <p:sldId id="270" r:id="rId10"/>
    <p:sldId id="271" r:id="rId11"/>
    <p:sldId id="272" r:id="rId12"/>
    <p:sldId id="273" r:id="rId13"/>
    <p:sldId id="278" r:id="rId14"/>
    <p:sldId id="274" r:id="rId15"/>
    <p:sldId id="275" r:id="rId16"/>
    <p:sldId id="500" r:id="rId17"/>
    <p:sldId id="501" r:id="rId18"/>
    <p:sldId id="502" r:id="rId19"/>
    <p:sldId id="503" r:id="rId20"/>
    <p:sldId id="276" r:id="rId21"/>
    <p:sldId id="280" r:id="rId22"/>
    <p:sldId id="489" r:id="rId23"/>
    <p:sldId id="490" r:id="rId24"/>
    <p:sldId id="378" r:id="rId25"/>
    <p:sldId id="469" r:id="rId26"/>
    <p:sldId id="492" r:id="rId27"/>
    <p:sldId id="498" r:id="rId28"/>
    <p:sldId id="494" r:id="rId29"/>
    <p:sldId id="478" r:id="rId30"/>
    <p:sldId id="497" r:id="rId31"/>
    <p:sldId id="495" r:id="rId32"/>
    <p:sldId id="505" r:id="rId33"/>
    <p:sldId id="507" r:id="rId34"/>
    <p:sldId id="506" r:id="rId35"/>
    <p:sldId id="508" r:id="rId36"/>
    <p:sldId id="496" r:id="rId37"/>
    <p:sldId id="4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D9766-396F-46CE-BEEC-927B94B90AB1}" v="1" dt="2021-04-06T14:14:2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3" autoAdjust="0"/>
  </p:normalViewPr>
  <p:slideViewPr>
    <p:cSldViewPr snapToGrid="0">
      <p:cViewPr varScale="1">
        <p:scale>
          <a:sx n="62" d="100"/>
          <a:sy n="62" d="100"/>
        </p:scale>
        <p:origin x="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77EFF-1C9D-4CC8-8047-7258421332B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14D4F8F-F864-4FC2-B0C5-E195A6FD47B6}">
      <dgm:prSet/>
      <dgm:spPr/>
      <dgm:t>
        <a:bodyPr/>
        <a:lstStyle/>
        <a:p>
          <a:r>
            <a:rPr lang="en-US" b="1"/>
            <a:t>After this webinar, participants will be able to:</a:t>
          </a:r>
          <a:endParaRPr lang="en-US"/>
        </a:p>
      </dgm:t>
    </dgm:pt>
    <dgm:pt modelId="{B46AEC6C-7730-4F3E-8949-47FC7CFE0479}" type="parTrans" cxnId="{9E3B1C12-435B-4FF0-BD5C-B26CA319FE4B}">
      <dgm:prSet/>
      <dgm:spPr/>
      <dgm:t>
        <a:bodyPr/>
        <a:lstStyle/>
        <a:p>
          <a:endParaRPr lang="en-US"/>
        </a:p>
      </dgm:t>
    </dgm:pt>
    <dgm:pt modelId="{B12921A2-BE15-4229-9624-C3C52C41E11F}" type="sibTrans" cxnId="{9E3B1C12-435B-4FF0-BD5C-B26CA319FE4B}">
      <dgm:prSet/>
      <dgm:spPr/>
      <dgm:t>
        <a:bodyPr/>
        <a:lstStyle/>
        <a:p>
          <a:endParaRPr lang="en-US"/>
        </a:p>
      </dgm:t>
    </dgm:pt>
    <dgm:pt modelId="{A915A925-1887-412C-9E02-F30FCB10D486}">
      <dgm:prSet/>
      <dgm:spPr/>
      <dgm:t>
        <a:bodyPr/>
        <a:lstStyle/>
        <a:p>
          <a:r>
            <a:rPr lang="en-US" dirty="0"/>
            <a:t>1)  Discuss the use of different screening and assessment tools to be used on center.</a:t>
          </a:r>
        </a:p>
      </dgm:t>
    </dgm:pt>
    <dgm:pt modelId="{9ED71368-00B0-41C3-B8A2-30371C166AD9}" type="parTrans" cxnId="{6365E732-0F2F-449D-839F-692E86528E89}">
      <dgm:prSet/>
      <dgm:spPr/>
      <dgm:t>
        <a:bodyPr/>
        <a:lstStyle/>
        <a:p>
          <a:endParaRPr lang="en-US"/>
        </a:p>
      </dgm:t>
    </dgm:pt>
    <dgm:pt modelId="{7A513F83-F6F2-469F-B8C4-C56C04B0748F}" type="sibTrans" cxnId="{6365E732-0F2F-449D-839F-692E86528E89}">
      <dgm:prSet/>
      <dgm:spPr/>
      <dgm:t>
        <a:bodyPr/>
        <a:lstStyle/>
        <a:p>
          <a:endParaRPr lang="en-US"/>
        </a:p>
      </dgm:t>
    </dgm:pt>
    <dgm:pt modelId="{FCEE82FA-4656-4B87-856B-BD7215B01027}">
      <dgm:prSet/>
      <dgm:spPr/>
      <dgm:t>
        <a:bodyPr/>
        <a:lstStyle/>
        <a:p>
          <a:r>
            <a:rPr lang="en-US" dirty="0"/>
            <a:t>2)     Evaluate a student’s level of care needed based on their assessment and clinical judgment. </a:t>
          </a:r>
        </a:p>
      </dgm:t>
    </dgm:pt>
    <dgm:pt modelId="{5C23D3C7-390E-4D24-9524-DA7A7145D91E}" type="parTrans" cxnId="{6C787985-685D-4EEB-8243-B3B55A5D0C83}">
      <dgm:prSet/>
      <dgm:spPr/>
      <dgm:t>
        <a:bodyPr/>
        <a:lstStyle/>
        <a:p>
          <a:endParaRPr lang="en-US"/>
        </a:p>
      </dgm:t>
    </dgm:pt>
    <dgm:pt modelId="{FC4B5B26-7A37-45EB-A53F-CC83CA0B579A}" type="sibTrans" cxnId="{6C787985-685D-4EEB-8243-B3B55A5D0C83}">
      <dgm:prSet/>
      <dgm:spPr/>
      <dgm:t>
        <a:bodyPr/>
        <a:lstStyle/>
        <a:p>
          <a:endParaRPr lang="en-US"/>
        </a:p>
      </dgm:t>
    </dgm:pt>
    <dgm:pt modelId="{3BD87358-C3D9-4EEA-9D30-6D7D64FDC916}">
      <dgm:prSet/>
      <dgm:spPr/>
      <dgm:t>
        <a:bodyPr/>
        <a:lstStyle/>
        <a:p>
          <a:r>
            <a:rPr lang="en-US" dirty="0"/>
            <a:t>3)   Verbalize appropriate resources in their community to support students while on center or needed resources for students to use while on MSWR.</a:t>
          </a:r>
        </a:p>
      </dgm:t>
    </dgm:pt>
    <dgm:pt modelId="{16F421E1-DF3D-4BD8-ACEC-F826CAD6A1A9}" type="parTrans" cxnId="{0DAD0CEE-34B4-468B-97AA-486CB3F67229}">
      <dgm:prSet/>
      <dgm:spPr/>
      <dgm:t>
        <a:bodyPr/>
        <a:lstStyle/>
        <a:p>
          <a:endParaRPr lang="en-US"/>
        </a:p>
      </dgm:t>
    </dgm:pt>
    <dgm:pt modelId="{DDD24873-874C-4BA0-B362-930C03BCAEF3}" type="sibTrans" cxnId="{0DAD0CEE-34B4-468B-97AA-486CB3F67229}">
      <dgm:prSet/>
      <dgm:spPr/>
      <dgm:t>
        <a:bodyPr/>
        <a:lstStyle/>
        <a:p>
          <a:endParaRPr lang="en-US"/>
        </a:p>
      </dgm:t>
    </dgm:pt>
    <dgm:pt modelId="{1ACDDAA7-4B63-47B0-A495-FA9A1CEEBBE7}" type="pres">
      <dgm:prSet presAssocID="{77177EFF-1C9D-4CC8-8047-7258421332B0}" presName="outerComposite" presStyleCnt="0">
        <dgm:presLayoutVars>
          <dgm:chMax val="5"/>
          <dgm:dir/>
          <dgm:resizeHandles val="exact"/>
        </dgm:presLayoutVars>
      </dgm:prSet>
      <dgm:spPr/>
    </dgm:pt>
    <dgm:pt modelId="{0AD68CD3-BB9D-478B-B034-075BD859B278}" type="pres">
      <dgm:prSet presAssocID="{77177EFF-1C9D-4CC8-8047-7258421332B0}" presName="dummyMaxCanvas" presStyleCnt="0">
        <dgm:presLayoutVars/>
      </dgm:prSet>
      <dgm:spPr/>
    </dgm:pt>
    <dgm:pt modelId="{CA15BC90-7014-4A67-A1AA-A7F792334BD4}" type="pres">
      <dgm:prSet presAssocID="{77177EFF-1C9D-4CC8-8047-7258421332B0}" presName="FourNodes_1" presStyleLbl="node1" presStyleIdx="0" presStyleCnt="4">
        <dgm:presLayoutVars>
          <dgm:bulletEnabled val="1"/>
        </dgm:presLayoutVars>
      </dgm:prSet>
      <dgm:spPr/>
    </dgm:pt>
    <dgm:pt modelId="{B25BF300-08C0-41A1-9ACE-BC02DC23860E}" type="pres">
      <dgm:prSet presAssocID="{77177EFF-1C9D-4CC8-8047-7258421332B0}" presName="FourNodes_2" presStyleLbl="node1" presStyleIdx="1" presStyleCnt="4">
        <dgm:presLayoutVars>
          <dgm:bulletEnabled val="1"/>
        </dgm:presLayoutVars>
      </dgm:prSet>
      <dgm:spPr/>
    </dgm:pt>
    <dgm:pt modelId="{E1BF87E8-03D0-4E99-9067-4274C66F41FB}" type="pres">
      <dgm:prSet presAssocID="{77177EFF-1C9D-4CC8-8047-7258421332B0}" presName="FourNodes_3" presStyleLbl="node1" presStyleIdx="2" presStyleCnt="4">
        <dgm:presLayoutVars>
          <dgm:bulletEnabled val="1"/>
        </dgm:presLayoutVars>
      </dgm:prSet>
      <dgm:spPr/>
    </dgm:pt>
    <dgm:pt modelId="{89F8063C-11C5-4672-B0D8-AC5902252119}" type="pres">
      <dgm:prSet presAssocID="{77177EFF-1C9D-4CC8-8047-7258421332B0}" presName="FourNodes_4" presStyleLbl="node1" presStyleIdx="3" presStyleCnt="4">
        <dgm:presLayoutVars>
          <dgm:bulletEnabled val="1"/>
        </dgm:presLayoutVars>
      </dgm:prSet>
      <dgm:spPr/>
    </dgm:pt>
    <dgm:pt modelId="{F2FEDDB9-CF27-4A90-93EA-074407161647}" type="pres">
      <dgm:prSet presAssocID="{77177EFF-1C9D-4CC8-8047-7258421332B0}" presName="FourConn_1-2" presStyleLbl="fgAccFollowNode1" presStyleIdx="0" presStyleCnt="3">
        <dgm:presLayoutVars>
          <dgm:bulletEnabled val="1"/>
        </dgm:presLayoutVars>
      </dgm:prSet>
      <dgm:spPr/>
    </dgm:pt>
    <dgm:pt modelId="{F77F1F6D-FCBA-4C19-83F4-22F8A9249BA5}" type="pres">
      <dgm:prSet presAssocID="{77177EFF-1C9D-4CC8-8047-7258421332B0}" presName="FourConn_2-3" presStyleLbl="fgAccFollowNode1" presStyleIdx="1" presStyleCnt="3">
        <dgm:presLayoutVars>
          <dgm:bulletEnabled val="1"/>
        </dgm:presLayoutVars>
      </dgm:prSet>
      <dgm:spPr/>
    </dgm:pt>
    <dgm:pt modelId="{2B714143-0183-4E32-B91B-64CDFF32D0EC}" type="pres">
      <dgm:prSet presAssocID="{77177EFF-1C9D-4CC8-8047-7258421332B0}" presName="FourConn_3-4" presStyleLbl="fgAccFollowNode1" presStyleIdx="2" presStyleCnt="3">
        <dgm:presLayoutVars>
          <dgm:bulletEnabled val="1"/>
        </dgm:presLayoutVars>
      </dgm:prSet>
      <dgm:spPr/>
    </dgm:pt>
    <dgm:pt modelId="{5B68F878-D872-4291-8F81-4BA489092312}" type="pres">
      <dgm:prSet presAssocID="{77177EFF-1C9D-4CC8-8047-7258421332B0}" presName="FourNodes_1_text" presStyleLbl="node1" presStyleIdx="3" presStyleCnt="4">
        <dgm:presLayoutVars>
          <dgm:bulletEnabled val="1"/>
        </dgm:presLayoutVars>
      </dgm:prSet>
      <dgm:spPr/>
    </dgm:pt>
    <dgm:pt modelId="{156D51C2-C08E-4DE3-8286-3916654EBB6C}" type="pres">
      <dgm:prSet presAssocID="{77177EFF-1C9D-4CC8-8047-7258421332B0}" presName="FourNodes_2_text" presStyleLbl="node1" presStyleIdx="3" presStyleCnt="4">
        <dgm:presLayoutVars>
          <dgm:bulletEnabled val="1"/>
        </dgm:presLayoutVars>
      </dgm:prSet>
      <dgm:spPr/>
    </dgm:pt>
    <dgm:pt modelId="{13AAB2B9-6048-40FE-9172-B7C9F8AE9206}" type="pres">
      <dgm:prSet presAssocID="{77177EFF-1C9D-4CC8-8047-7258421332B0}" presName="FourNodes_3_text" presStyleLbl="node1" presStyleIdx="3" presStyleCnt="4">
        <dgm:presLayoutVars>
          <dgm:bulletEnabled val="1"/>
        </dgm:presLayoutVars>
      </dgm:prSet>
      <dgm:spPr/>
    </dgm:pt>
    <dgm:pt modelId="{AD49CC2A-1756-4C15-91B5-02B438915D8A}" type="pres">
      <dgm:prSet presAssocID="{77177EFF-1C9D-4CC8-8047-7258421332B0}" presName="FourNodes_4_text" presStyleLbl="node1" presStyleIdx="3" presStyleCnt="4">
        <dgm:presLayoutVars>
          <dgm:bulletEnabled val="1"/>
        </dgm:presLayoutVars>
      </dgm:prSet>
      <dgm:spPr/>
    </dgm:pt>
  </dgm:ptLst>
  <dgm:cxnLst>
    <dgm:cxn modelId="{9E3B1C12-435B-4FF0-BD5C-B26CA319FE4B}" srcId="{77177EFF-1C9D-4CC8-8047-7258421332B0}" destId="{B14D4F8F-F864-4FC2-B0C5-E195A6FD47B6}" srcOrd="0" destOrd="0" parTransId="{B46AEC6C-7730-4F3E-8949-47FC7CFE0479}" sibTransId="{B12921A2-BE15-4229-9624-C3C52C41E11F}"/>
    <dgm:cxn modelId="{206ED81E-1360-4F8C-84DA-EE546FD52E6D}" type="presOf" srcId="{B12921A2-BE15-4229-9624-C3C52C41E11F}" destId="{F2FEDDB9-CF27-4A90-93EA-074407161647}" srcOrd="0" destOrd="0" presId="urn:microsoft.com/office/officeart/2005/8/layout/vProcess5"/>
    <dgm:cxn modelId="{6365E732-0F2F-449D-839F-692E86528E89}" srcId="{77177EFF-1C9D-4CC8-8047-7258421332B0}" destId="{A915A925-1887-412C-9E02-F30FCB10D486}" srcOrd="1" destOrd="0" parTransId="{9ED71368-00B0-41C3-B8A2-30371C166AD9}" sibTransId="{7A513F83-F6F2-469F-B8C4-C56C04B0748F}"/>
    <dgm:cxn modelId="{4E0AA566-0296-4EE5-BD6C-2CDDC80E3F92}" type="presOf" srcId="{FCEE82FA-4656-4B87-856B-BD7215B01027}" destId="{E1BF87E8-03D0-4E99-9067-4274C66F41FB}" srcOrd="0" destOrd="0" presId="urn:microsoft.com/office/officeart/2005/8/layout/vProcess5"/>
    <dgm:cxn modelId="{F7AA676E-AC09-4674-AAF5-785688C7AB91}" type="presOf" srcId="{A915A925-1887-412C-9E02-F30FCB10D486}" destId="{156D51C2-C08E-4DE3-8286-3916654EBB6C}" srcOrd="1" destOrd="0" presId="urn:microsoft.com/office/officeart/2005/8/layout/vProcess5"/>
    <dgm:cxn modelId="{6C787985-685D-4EEB-8243-B3B55A5D0C83}" srcId="{77177EFF-1C9D-4CC8-8047-7258421332B0}" destId="{FCEE82FA-4656-4B87-856B-BD7215B01027}" srcOrd="2" destOrd="0" parTransId="{5C23D3C7-390E-4D24-9524-DA7A7145D91E}" sibTransId="{FC4B5B26-7A37-45EB-A53F-CC83CA0B579A}"/>
    <dgm:cxn modelId="{C5C47491-DB4B-41AE-BF6A-FE276E2DA60E}" type="presOf" srcId="{7A513F83-F6F2-469F-B8C4-C56C04B0748F}" destId="{F77F1F6D-FCBA-4C19-83F4-22F8A9249BA5}" srcOrd="0" destOrd="0" presId="urn:microsoft.com/office/officeart/2005/8/layout/vProcess5"/>
    <dgm:cxn modelId="{BE395098-1035-4484-BA31-EFE92B21B00A}" type="presOf" srcId="{3BD87358-C3D9-4EEA-9D30-6D7D64FDC916}" destId="{AD49CC2A-1756-4C15-91B5-02B438915D8A}" srcOrd="1" destOrd="0" presId="urn:microsoft.com/office/officeart/2005/8/layout/vProcess5"/>
    <dgm:cxn modelId="{6CB5479B-D138-495D-A608-018E761A3BD9}" type="presOf" srcId="{B14D4F8F-F864-4FC2-B0C5-E195A6FD47B6}" destId="{CA15BC90-7014-4A67-A1AA-A7F792334BD4}" srcOrd="0" destOrd="0" presId="urn:microsoft.com/office/officeart/2005/8/layout/vProcess5"/>
    <dgm:cxn modelId="{8908D2A6-EC02-468F-BDB4-558734F9116C}" type="presOf" srcId="{FCEE82FA-4656-4B87-856B-BD7215B01027}" destId="{13AAB2B9-6048-40FE-9172-B7C9F8AE9206}" srcOrd="1" destOrd="0" presId="urn:microsoft.com/office/officeart/2005/8/layout/vProcess5"/>
    <dgm:cxn modelId="{596BBAB2-90C3-4FC1-8BD5-5D85060435B1}" type="presOf" srcId="{77177EFF-1C9D-4CC8-8047-7258421332B0}" destId="{1ACDDAA7-4B63-47B0-A495-FA9A1CEEBBE7}" srcOrd="0" destOrd="0" presId="urn:microsoft.com/office/officeart/2005/8/layout/vProcess5"/>
    <dgm:cxn modelId="{1F461DCD-9D25-4BD3-BE9D-6D24CC045A46}" type="presOf" srcId="{A915A925-1887-412C-9E02-F30FCB10D486}" destId="{B25BF300-08C0-41A1-9ACE-BC02DC23860E}" srcOrd="0" destOrd="0" presId="urn:microsoft.com/office/officeart/2005/8/layout/vProcess5"/>
    <dgm:cxn modelId="{0DA4B7CE-B7FC-4E66-BFF4-D636351A79EC}" type="presOf" srcId="{FC4B5B26-7A37-45EB-A53F-CC83CA0B579A}" destId="{2B714143-0183-4E32-B91B-64CDFF32D0EC}" srcOrd="0" destOrd="0" presId="urn:microsoft.com/office/officeart/2005/8/layout/vProcess5"/>
    <dgm:cxn modelId="{0DAD0CEE-34B4-468B-97AA-486CB3F67229}" srcId="{77177EFF-1C9D-4CC8-8047-7258421332B0}" destId="{3BD87358-C3D9-4EEA-9D30-6D7D64FDC916}" srcOrd="3" destOrd="0" parTransId="{16F421E1-DF3D-4BD8-ACEC-F826CAD6A1A9}" sibTransId="{DDD24873-874C-4BA0-B362-930C03BCAEF3}"/>
    <dgm:cxn modelId="{B69322FB-B788-4095-8319-6F79ADA145C6}" type="presOf" srcId="{3BD87358-C3D9-4EEA-9D30-6D7D64FDC916}" destId="{89F8063C-11C5-4672-B0D8-AC5902252119}" srcOrd="0" destOrd="0" presId="urn:microsoft.com/office/officeart/2005/8/layout/vProcess5"/>
    <dgm:cxn modelId="{78D3B0FB-4644-4634-97EA-CC32833C586D}" type="presOf" srcId="{B14D4F8F-F864-4FC2-B0C5-E195A6FD47B6}" destId="{5B68F878-D872-4291-8F81-4BA489092312}" srcOrd="1" destOrd="0" presId="urn:microsoft.com/office/officeart/2005/8/layout/vProcess5"/>
    <dgm:cxn modelId="{6B5B15DE-6000-4846-AA5D-4C9203B5D7CA}" type="presParOf" srcId="{1ACDDAA7-4B63-47B0-A495-FA9A1CEEBBE7}" destId="{0AD68CD3-BB9D-478B-B034-075BD859B278}" srcOrd="0" destOrd="0" presId="urn:microsoft.com/office/officeart/2005/8/layout/vProcess5"/>
    <dgm:cxn modelId="{4A42A7C1-100D-4BC2-BCBA-EA60B4E2DFAE}" type="presParOf" srcId="{1ACDDAA7-4B63-47B0-A495-FA9A1CEEBBE7}" destId="{CA15BC90-7014-4A67-A1AA-A7F792334BD4}" srcOrd="1" destOrd="0" presId="urn:microsoft.com/office/officeart/2005/8/layout/vProcess5"/>
    <dgm:cxn modelId="{8E79935B-FA24-440F-9675-E3C5AF27C9BD}" type="presParOf" srcId="{1ACDDAA7-4B63-47B0-A495-FA9A1CEEBBE7}" destId="{B25BF300-08C0-41A1-9ACE-BC02DC23860E}" srcOrd="2" destOrd="0" presId="urn:microsoft.com/office/officeart/2005/8/layout/vProcess5"/>
    <dgm:cxn modelId="{62C48556-36E4-4147-A396-2827A267DC3E}" type="presParOf" srcId="{1ACDDAA7-4B63-47B0-A495-FA9A1CEEBBE7}" destId="{E1BF87E8-03D0-4E99-9067-4274C66F41FB}" srcOrd="3" destOrd="0" presId="urn:microsoft.com/office/officeart/2005/8/layout/vProcess5"/>
    <dgm:cxn modelId="{0501A811-140F-4D0C-A4EB-1BCDCA923B39}" type="presParOf" srcId="{1ACDDAA7-4B63-47B0-A495-FA9A1CEEBBE7}" destId="{89F8063C-11C5-4672-B0D8-AC5902252119}" srcOrd="4" destOrd="0" presId="urn:microsoft.com/office/officeart/2005/8/layout/vProcess5"/>
    <dgm:cxn modelId="{4586701A-48FD-49F1-AFEE-C1410D86A588}" type="presParOf" srcId="{1ACDDAA7-4B63-47B0-A495-FA9A1CEEBBE7}" destId="{F2FEDDB9-CF27-4A90-93EA-074407161647}" srcOrd="5" destOrd="0" presId="urn:microsoft.com/office/officeart/2005/8/layout/vProcess5"/>
    <dgm:cxn modelId="{2FDD3F64-5680-4D82-A5C8-8FDCB22425E4}" type="presParOf" srcId="{1ACDDAA7-4B63-47B0-A495-FA9A1CEEBBE7}" destId="{F77F1F6D-FCBA-4C19-83F4-22F8A9249BA5}" srcOrd="6" destOrd="0" presId="urn:microsoft.com/office/officeart/2005/8/layout/vProcess5"/>
    <dgm:cxn modelId="{F5CBA3AD-9CF9-4F24-A658-7DE685D28E18}" type="presParOf" srcId="{1ACDDAA7-4B63-47B0-A495-FA9A1CEEBBE7}" destId="{2B714143-0183-4E32-B91B-64CDFF32D0EC}" srcOrd="7" destOrd="0" presId="urn:microsoft.com/office/officeart/2005/8/layout/vProcess5"/>
    <dgm:cxn modelId="{5EF2CB66-5B61-43CA-AC6E-517F27A9B7F9}" type="presParOf" srcId="{1ACDDAA7-4B63-47B0-A495-FA9A1CEEBBE7}" destId="{5B68F878-D872-4291-8F81-4BA489092312}" srcOrd="8" destOrd="0" presId="urn:microsoft.com/office/officeart/2005/8/layout/vProcess5"/>
    <dgm:cxn modelId="{A20BAC19-1E62-4B7F-8B5F-BDB8B4B91A6A}" type="presParOf" srcId="{1ACDDAA7-4B63-47B0-A495-FA9A1CEEBBE7}" destId="{156D51C2-C08E-4DE3-8286-3916654EBB6C}" srcOrd="9" destOrd="0" presId="urn:microsoft.com/office/officeart/2005/8/layout/vProcess5"/>
    <dgm:cxn modelId="{4392CCB6-4BCB-404D-B9C5-17A5B5F66B09}" type="presParOf" srcId="{1ACDDAA7-4B63-47B0-A495-FA9A1CEEBBE7}" destId="{13AAB2B9-6048-40FE-9172-B7C9F8AE9206}" srcOrd="10" destOrd="0" presId="urn:microsoft.com/office/officeart/2005/8/layout/vProcess5"/>
    <dgm:cxn modelId="{1B40C382-2B15-4837-BC87-18335874FDDE}" type="presParOf" srcId="{1ACDDAA7-4B63-47B0-A495-FA9A1CEEBBE7}" destId="{AD49CC2A-1756-4C15-91B5-02B438915D8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580AB-87E9-4485-9851-A5DC059F749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6144AE7-70CB-4440-81E2-E996DA2DADC7}">
      <dgm:prSet/>
      <dgm:spPr/>
      <dgm:t>
        <a:bodyPr/>
        <a:lstStyle/>
        <a:p>
          <a:r>
            <a:rPr lang="en-US"/>
            <a:t>Assess- needs, use, history</a:t>
          </a:r>
        </a:p>
      </dgm:t>
    </dgm:pt>
    <dgm:pt modelId="{875706FD-0FA8-444F-B26C-19A34C406066}" type="parTrans" cxnId="{A872662C-8C69-4B9D-91FD-985CF23BFA5D}">
      <dgm:prSet/>
      <dgm:spPr/>
      <dgm:t>
        <a:bodyPr/>
        <a:lstStyle/>
        <a:p>
          <a:endParaRPr lang="en-US"/>
        </a:p>
      </dgm:t>
    </dgm:pt>
    <dgm:pt modelId="{6CF2E9C1-73D6-4828-9B54-83B875AECDAC}" type="sibTrans" cxnId="{A872662C-8C69-4B9D-91FD-985CF23BFA5D}">
      <dgm:prSet/>
      <dgm:spPr/>
      <dgm:t>
        <a:bodyPr/>
        <a:lstStyle/>
        <a:p>
          <a:endParaRPr lang="en-US"/>
        </a:p>
      </dgm:t>
    </dgm:pt>
    <dgm:pt modelId="{E4A4772C-E0D4-4FC8-B374-A68BD2C28492}">
      <dgm:prSet/>
      <dgm:spPr/>
      <dgm:t>
        <a:bodyPr/>
        <a:lstStyle/>
        <a:p>
          <a:r>
            <a:rPr lang="en-US"/>
            <a:t>Diagnosis- if they meet the criteria</a:t>
          </a:r>
        </a:p>
      </dgm:t>
    </dgm:pt>
    <dgm:pt modelId="{288D757A-5334-4CAA-82FB-053B2F6C3DF6}" type="parTrans" cxnId="{7CA2693D-5AC6-40D9-AC7C-36CDAC20B975}">
      <dgm:prSet/>
      <dgm:spPr/>
      <dgm:t>
        <a:bodyPr/>
        <a:lstStyle/>
        <a:p>
          <a:endParaRPr lang="en-US"/>
        </a:p>
      </dgm:t>
    </dgm:pt>
    <dgm:pt modelId="{84788A11-1274-481D-ACCA-AEA1EFB94CAD}" type="sibTrans" cxnId="{7CA2693D-5AC6-40D9-AC7C-36CDAC20B975}">
      <dgm:prSet/>
      <dgm:spPr/>
      <dgm:t>
        <a:bodyPr/>
        <a:lstStyle/>
        <a:p>
          <a:endParaRPr lang="en-US"/>
        </a:p>
      </dgm:t>
    </dgm:pt>
    <dgm:pt modelId="{0C1576E6-359A-49A6-A8E7-0BF4D7B01633}">
      <dgm:prSet/>
      <dgm:spPr/>
      <dgm:t>
        <a:bodyPr/>
        <a:lstStyle/>
        <a:p>
          <a:r>
            <a:rPr lang="en-US"/>
            <a:t>Treat or determine treatment level</a:t>
          </a:r>
        </a:p>
      </dgm:t>
    </dgm:pt>
    <dgm:pt modelId="{54B23496-5632-4CE0-AEDF-5FEB0E88B05C}" type="parTrans" cxnId="{0BD33981-A986-499C-ACBA-369C69E6484F}">
      <dgm:prSet/>
      <dgm:spPr/>
      <dgm:t>
        <a:bodyPr/>
        <a:lstStyle/>
        <a:p>
          <a:endParaRPr lang="en-US"/>
        </a:p>
      </dgm:t>
    </dgm:pt>
    <dgm:pt modelId="{E8E238AD-17C4-46DD-93ED-6B02D588E0A2}" type="sibTrans" cxnId="{0BD33981-A986-499C-ACBA-369C69E6484F}">
      <dgm:prSet/>
      <dgm:spPr/>
      <dgm:t>
        <a:bodyPr/>
        <a:lstStyle/>
        <a:p>
          <a:endParaRPr lang="en-US"/>
        </a:p>
      </dgm:t>
    </dgm:pt>
    <dgm:pt modelId="{EA0F5922-E7EE-4EDA-9C65-E2B7FA872006}" type="pres">
      <dgm:prSet presAssocID="{E73580AB-87E9-4485-9851-A5DC059F7490}" presName="hierChild1" presStyleCnt="0">
        <dgm:presLayoutVars>
          <dgm:chPref val="1"/>
          <dgm:dir/>
          <dgm:animOne val="branch"/>
          <dgm:animLvl val="lvl"/>
          <dgm:resizeHandles/>
        </dgm:presLayoutVars>
      </dgm:prSet>
      <dgm:spPr/>
    </dgm:pt>
    <dgm:pt modelId="{DEDB35AE-B388-4FB4-835F-1A12B1BCD4D0}" type="pres">
      <dgm:prSet presAssocID="{96144AE7-70CB-4440-81E2-E996DA2DADC7}" presName="hierRoot1" presStyleCnt="0"/>
      <dgm:spPr/>
    </dgm:pt>
    <dgm:pt modelId="{C69C863F-7BD1-4FE0-8096-9648A74FB10F}" type="pres">
      <dgm:prSet presAssocID="{96144AE7-70CB-4440-81E2-E996DA2DADC7}" presName="composite" presStyleCnt="0"/>
      <dgm:spPr/>
    </dgm:pt>
    <dgm:pt modelId="{DB26821D-0597-46BB-8F75-C6DB4BEA018B}" type="pres">
      <dgm:prSet presAssocID="{96144AE7-70CB-4440-81E2-E996DA2DADC7}" presName="background" presStyleLbl="node0" presStyleIdx="0" presStyleCnt="3"/>
      <dgm:spPr/>
    </dgm:pt>
    <dgm:pt modelId="{7B9EE28D-E263-4396-89C1-0FE2EFA0E74E}" type="pres">
      <dgm:prSet presAssocID="{96144AE7-70CB-4440-81E2-E996DA2DADC7}" presName="text" presStyleLbl="fgAcc0" presStyleIdx="0" presStyleCnt="3">
        <dgm:presLayoutVars>
          <dgm:chPref val="3"/>
        </dgm:presLayoutVars>
      </dgm:prSet>
      <dgm:spPr/>
    </dgm:pt>
    <dgm:pt modelId="{D65C15EF-247B-4ECB-A9D0-248D19219972}" type="pres">
      <dgm:prSet presAssocID="{96144AE7-70CB-4440-81E2-E996DA2DADC7}" presName="hierChild2" presStyleCnt="0"/>
      <dgm:spPr/>
    </dgm:pt>
    <dgm:pt modelId="{EC0C6435-F3E3-45C6-BA11-C7C5D5654910}" type="pres">
      <dgm:prSet presAssocID="{E4A4772C-E0D4-4FC8-B374-A68BD2C28492}" presName="hierRoot1" presStyleCnt="0"/>
      <dgm:spPr/>
    </dgm:pt>
    <dgm:pt modelId="{4C2FE817-9DAA-4590-8A09-782069CA8883}" type="pres">
      <dgm:prSet presAssocID="{E4A4772C-E0D4-4FC8-B374-A68BD2C28492}" presName="composite" presStyleCnt="0"/>
      <dgm:spPr/>
    </dgm:pt>
    <dgm:pt modelId="{2F5D4299-A79D-49CC-857B-0A9ADE31808B}" type="pres">
      <dgm:prSet presAssocID="{E4A4772C-E0D4-4FC8-B374-A68BD2C28492}" presName="background" presStyleLbl="node0" presStyleIdx="1" presStyleCnt="3"/>
      <dgm:spPr/>
    </dgm:pt>
    <dgm:pt modelId="{D47D4FBC-52DD-4CA2-A15B-8A5455B2D1DF}" type="pres">
      <dgm:prSet presAssocID="{E4A4772C-E0D4-4FC8-B374-A68BD2C28492}" presName="text" presStyleLbl="fgAcc0" presStyleIdx="1" presStyleCnt="3">
        <dgm:presLayoutVars>
          <dgm:chPref val="3"/>
        </dgm:presLayoutVars>
      </dgm:prSet>
      <dgm:spPr/>
    </dgm:pt>
    <dgm:pt modelId="{697C4865-8AE9-4FC5-B269-1E8D9450069F}" type="pres">
      <dgm:prSet presAssocID="{E4A4772C-E0D4-4FC8-B374-A68BD2C28492}" presName="hierChild2" presStyleCnt="0"/>
      <dgm:spPr/>
    </dgm:pt>
    <dgm:pt modelId="{9CCEA557-5032-453F-9DBC-CD78DEF9746D}" type="pres">
      <dgm:prSet presAssocID="{0C1576E6-359A-49A6-A8E7-0BF4D7B01633}" presName="hierRoot1" presStyleCnt="0"/>
      <dgm:spPr/>
    </dgm:pt>
    <dgm:pt modelId="{8DCF3EC7-2B95-40EC-A372-BD35EC7B2C99}" type="pres">
      <dgm:prSet presAssocID="{0C1576E6-359A-49A6-A8E7-0BF4D7B01633}" presName="composite" presStyleCnt="0"/>
      <dgm:spPr/>
    </dgm:pt>
    <dgm:pt modelId="{D3CE7CCB-6FAE-4B30-8E29-832835E85714}" type="pres">
      <dgm:prSet presAssocID="{0C1576E6-359A-49A6-A8E7-0BF4D7B01633}" presName="background" presStyleLbl="node0" presStyleIdx="2" presStyleCnt="3"/>
      <dgm:spPr/>
    </dgm:pt>
    <dgm:pt modelId="{513AB767-17D9-4C4A-A622-5F769D32D125}" type="pres">
      <dgm:prSet presAssocID="{0C1576E6-359A-49A6-A8E7-0BF4D7B01633}" presName="text" presStyleLbl="fgAcc0" presStyleIdx="2" presStyleCnt="3">
        <dgm:presLayoutVars>
          <dgm:chPref val="3"/>
        </dgm:presLayoutVars>
      </dgm:prSet>
      <dgm:spPr/>
    </dgm:pt>
    <dgm:pt modelId="{250C3F06-C671-46B2-904B-5F3B7581C9F0}" type="pres">
      <dgm:prSet presAssocID="{0C1576E6-359A-49A6-A8E7-0BF4D7B01633}" presName="hierChild2" presStyleCnt="0"/>
      <dgm:spPr/>
    </dgm:pt>
  </dgm:ptLst>
  <dgm:cxnLst>
    <dgm:cxn modelId="{DA477925-1C81-4E65-8ABB-C0BA6ABE166E}" type="presOf" srcId="{0C1576E6-359A-49A6-A8E7-0BF4D7B01633}" destId="{513AB767-17D9-4C4A-A622-5F769D32D125}" srcOrd="0" destOrd="0" presId="urn:microsoft.com/office/officeart/2005/8/layout/hierarchy1"/>
    <dgm:cxn modelId="{A4EC9125-3032-4859-A313-2F6C43857E2D}" type="presOf" srcId="{E73580AB-87E9-4485-9851-A5DC059F7490}" destId="{EA0F5922-E7EE-4EDA-9C65-E2B7FA872006}" srcOrd="0" destOrd="0" presId="urn:microsoft.com/office/officeart/2005/8/layout/hierarchy1"/>
    <dgm:cxn modelId="{A872662C-8C69-4B9D-91FD-985CF23BFA5D}" srcId="{E73580AB-87E9-4485-9851-A5DC059F7490}" destId="{96144AE7-70CB-4440-81E2-E996DA2DADC7}" srcOrd="0" destOrd="0" parTransId="{875706FD-0FA8-444F-B26C-19A34C406066}" sibTransId="{6CF2E9C1-73D6-4828-9B54-83B875AECDAC}"/>
    <dgm:cxn modelId="{7CA2693D-5AC6-40D9-AC7C-36CDAC20B975}" srcId="{E73580AB-87E9-4485-9851-A5DC059F7490}" destId="{E4A4772C-E0D4-4FC8-B374-A68BD2C28492}" srcOrd="1" destOrd="0" parTransId="{288D757A-5334-4CAA-82FB-053B2F6C3DF6}" sibTransId="{84788A11-1274-481D-ACCA-AEA1EFB94CAD}"/>
    <dgm:cxn modelId="{0BD33981-A986-499C-ACBA-369C69E6484F}" srcId="{E73580AB-87E9-4485-9851-A5DC059F7490}" destId="{0C1576E6-359A-49A6-A8E7-0BF4D7B01633}" srcOrd="2" destOrd="0" parTransId="{54B23496-5632-4CE0-AEDF-5FEB0E88B05C}" sibTransId="{E8E238AD-17C4-46DD-93ED-6B02D588E0A2}"/>
    <dgm:cxn modelId="{28BB7E81-83D9-490D-A81B-10424DD04ADF}" type="presOf" srcId="{96144AE7-70CB-4440-81E2-E996DA2DADC7}" destId="{7B9EE28D-E263-4396-89C1-0FE2EFA0E74E}" srcOrd="0" destOrd="0" presId="urn:microsoft.com/office/officeart/2005/8/layout/hierarchy1"/>
    <dgm:cxn modelId="{7919E6A1-45FA-4765-8832-F284134CE974}" type="presOf" srcId="{E4A4772C-E0D4-4FC8-B374-A68BD2C28492}" destId="{D47D4FBC-52DD-4CA2-A15B-8A5455B2D1DF}" srcOrd="0" destOrd="0" presId="urn:microsoft.com/office/officeart/2005/8/layout/hierarchy1"/>
    <dgm:cxn modelId="{9F61E3FB-3406-44B7-855E-8E2E655DA76F}" type="presParOf" srcId="{EA0F5922-E7EE-4EDA-9C65-E2B7FA872006}" destId="{DEDB35AE-B388-4FB4-835F-1A12B1BCD4D0}" srcOrd="0" destOrd="0" presId="urn:microsoft.com/office/officeart/2005/8/layout/hierarchy1"/>
    <dgm:cxn modelId="{9FAA0C5D-B3BC-44B6-AB4A-F106DF350C2A}" type="presParOf" srcId="{DEDB35AE-B388-4FB4-835F-1A12B1BCD4D0}" destId="{C69C863F-7BD1-4FE0-8096-9648A74FB10F}" srcOrd="0" destOrd="0" presId="urn:microsoft.com/office/officeart/2005/8/layout/hierarchy1"/>
    <dgm:cxn modelId="{1FF947A4-42B3-45BB-8CA1-B0C66D1DCAE1}" type="presParOf" srcId="{C69C863F-7BD1-4FE0-8096-9648A74FB10F}" destId="{DB26821D-0597-46BB-8F75-C6DB4BEA018B}" srcOrd="0" destOrd="0" presId="urn:microsoft.com/office/officeart/2005/8/layout/hierarchy1"/>
    <dgm:cxn modelId="{94690860-18F8-457D-80B4-6A777B359780}" type="presParOf" srcId="{C69C863F-7BD1-4FE0-8096-9648A74FB10F}" destId="{7B9EE28D-E263-4396-89C1-0FE2EFA0E74E}" srcOrd="1" destOrd="0" presId="urn:microsoft.com/office/officeart/2005/8/layout/hierarchy1"/>
    <dgm:cxn modelId="{62FA2CD2-9C41-41B6-B866-A64E283490DC}" type="presParOf" srcId="{DEDB35AE-B388-4FB4-835F-1A12B1BCD4D0}" destId="{D65C15EF-247B-4ECB-A9D0-248D19219972}" srcOrd="1" destOrd="0" presId="urn:microsoft.com/office/officeart/2005/8/layout/hierarchy1"/>
    <dgm:cxn modelId="{33761ED6-466A-4604-9E35-948B8F08A027}" type="presParOf" srcId="{EA0F5922-E7EE-4EDA-9C65-E2B7FA872006}" destId="{EC0C6435-F3E3-45C6-BA11-C7C5D5654910}" srcOrd="1" destOrd="0" presId="urn:microsoft.com/office/officeart/2005/8/layout/hierarchy1"/>
    <dgm:cxn modelId="{A3BEABCA-F9E5-4082-BD2A-6928DB55A913}" type="presParOf" srcId="{EC0C6435-F3E3-45C6-BA11-C7C5D5654910}" destId="{4C2FE817-9DAA-4590-8A09-782069CA8883}" srcOrd="0" destOrd="0" presId="urn:microsoft.com/office/officeart/2005/8/layout/hierarchy1"/>
    <dgm:cxn modelId="{D29886BD-59DB-450C-BE64-57FDED266A9C}" type="presParOf" srcId="{4C2FE817-9DAA-4590-8A09-782069CA8883}" destId="{2F5D4299-A79D-49CC-857B-0A9ADE31808B}" srcOrd="0" destOrd="0" presId="urn:microsoft.com/office/officeart/2005/8/layout/hierarchy1"/>
    <dgm:cxn modelId="{99C538DA-36D3-4C82-A5FE-91F77842F12F}" type="presParOf" srcId="{4C2FE817-9DAA-4590-8A09-782069CA8883}" destId="{D47D4FBC-52DD-4CA2-A15B-8A5455B2D1DF}" srcOrd="1" destOrd="0" presId="urn:microsoft.com/office/officeart/2005/8/layout/hierarchy1"/>
    <dgm:cxn modelId="{2CC17BC7-A43A-4B96-87D7-443CA2DEC471}" type="presParOf" srcId="{EC0C6435-F3E3-45C6-BA11-C7C5D5654910}" destId="{697C4865-8AE9-4FC5-B269-1E8D9450069F}" srcOrd="1" destOrd="0" presId="urn:microsoft.com/office/officeart/2005/8/layout/hierarchy1"/>
    <dgm:cxn modelId="{0E5A6683-5485-4EDA-BB80-A24AA1A2BDD9}" type="presParOf" srcId="{EA0F5922-E7EE-4EDA-9C65-E2B7FA872006}" destId="{9CCEA557-5032-453F-9DBC-CD78DEF9746D}" srcOrd="2" destOrd="0" presId="urn:microsoft.com/office/officeart/2005/8/layout/hierarchy1"/>
    <dgm:cxn modelId="{8410DF3F-6B79-4AEF-9F7D-43EFF77B798F}" type="presParOf" srcId="{9CCEA557-5032-453F-9DBC-CD78DEF9746D}" destId="{8DCF3EC7-2B95-40EC-A372-BD35EC7B2C99}" srcOrd="0" destOrd="0" presId="urn:microsoft.com/office/officeart/2005/8/layout/hierarchy1"/>
    <dgm:cxn modelId="{6AAA8CDC-081B-43E7-86E4-F1CE9C884A63}" type="presParOf" srcId="{8DCF3EC7-2B95-40EC-A372-BD35EC7B2C99}" destId="{D3CE7CCB-6FAE-4B30-8E29-832835E85714}" srcOrd="0" destOrd="0" presId="urn:microsoft.com/office/officeart/2005/8/layout/hierarchy1"/>
    <dgm:cxn modelId="{78A87959-A266-4313-81A2-FBC305F5A4ED}" type="presParOf" srcId="{8DCF3EC7-2B95-40EC-A372-BD35EC7B2C99}" destId="{513AB767-17D9-4C4A-A622-5F769D32D125}" srcOrd="1" destOrd="0" presId="urn:microsoft.com/office/officeart/2005/8/layout/hierarchy1"/>
    <dgm:cxn modelId="{94A23012-BA06-477A-8FB2-2C8E0E8E7268}" type="presParOf" srcId="{9CCEA557-5032-453F-9DBC-CD78DEF9746D}" destId="{250C3F06-C671-46B2-904B-5F3B7581C9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44C53-8317-4A45-B98C-268D45430DC6}"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A9128595-D58A-44E7-9C08-47E97FBC61A6}">
      <dgm:prSet/>
      <dgm:spPr/>
      <dgm:t>
        <a:bodyPr/>
        <a:lstStyle/>
        <a:p>
          <a:r>
            <a:rPr lang="en-US"/>
            <a:t>Review of the SHR (and the 653) – how will this occur?</a:t>
          </a:r>
        </a:p>
      </dgm:t>
    </dgm:pt>
    <dgm:pt modelId="{03D613ED-C189-4758-A088-362B1EBBC1CA}" type="parTrans" cxnId="{83D899AF-6E05-42F0-8B3E-00C906A207E5}">
      <dgm:prSet/>
      <dgm:spPr/>
      <dgm:t>
        <a:bodyPr/>
        <a:lstStyle/>
        <a:p>
          <a:endParaRPr lang="en-US"/>
        </a:p>
      </dgm:t>
    </dgm:pt>
    <dgm:pt modelId="{1B9F1834-B808-4BAF-B3FC-3BE411DE2D1E}" type="sibTrans" cxnId="{83D899AF-6E05-42F0-8B3E-00C906A207E5}">
      <dgm:prSet/>
      <dgm:spPr/>
      <dgm:t>
        <a:bodyPr/>
        <a:lstStyle/>
        <a:p>
          <a:endParaRPr lang="en-US"/>
        </a:p>
      </dgm:t>
    </dgm:pt>
    <dgm:pt modelId="{59206B9E-6134-4074-9EA5-9C018F0A1EE8}">
      <dgm:prSet/>
      <dgm:spPr/>
      <dgm:t>
        <a:bodyPr/>
        <a:lstStyle/>
        <a:p>
          <a:r>
            <a:rPr lang="en-US"/>
            <a:t>Review of the SIF (and the CRAFFT) – how do you get access?</a:t>
          </a:r>
        </a:p>
      </dgm:t>
    </dgm:pt>
    <dgm:pt modelId="{86340BB0-8B5F-4292-BF18-CAFEFE1BA17C}" type="parTrans" cxnId="{ADB533A7-30EF-4464-A44C-0565E3551A80}">
      <dgm:prSet/>
      <dgm:spPr/>
      <dgm:t>
        <a:bodyPr/>
        <a:lstStyle/>
        <a:p>
          <a:endParaRPr lang="en-US"/>
        </a:p>
      </dgm:t>
    </dgm:pt>
    <dgm:pt modelId="{E94F9C9E-9FC8-4946-B25B-98DE8625BFF9}" type="sibTrans" cxnId="{ADB533A7-30EF-4464-A44C-0565E3551A80}">
      <dgm:prSet/>
      <dgm:spPr/>
      <dgm:t>
        <a:bodyPr/>
        <a:lstStyle/>
        <a:p>
          <a:endParaRPr lang="en-US"/>
        </a:p>
      </dgm:t>
    </dgm:pt>
    <dgm:pt modelId="{EC80E853-B373-45B7-A552-7EAD145B5F97}">
      <dgm:prSet/>
      <dgm:spPr/>
      <dgm:t>
        <a:bodyPr/>
        <a:lstStyle/>
        <a:p>
          <a:r>
            <a:rPr lang="en-US"/>
            <a:t>How do you set up to interview the student?</a:t>
          </a:r>
        </a:p>
      </dgm:t>
    </dgm:pt>
    <dgm:pt modelId="{62F326B5-B687-469C-9946-4CF8246D1844}" type="parTrans" cxnId="{C248635B-8E15-478E-A9B9-48FBD9983B25}">
      <dgm:prSet/>
      <dgm:spPr/>
      <dgm:t>
        <a:bodyPr/>
        <a:lstStyle/>
        <a:p>
          <a:endParaRPr lang="en-US"/>
        </a:p>
      </dgm:t>
    </dgm:pt>
    <dgm:pt modelId="{1ED6D699-D67F-4122-B299-EC0E4FA16C09}" type="sibTrans" cxnId="{C248635B-8E15-478E-A9B9-48FBD9983B25}">
      <dgm:prSet/>
      <dgm:spPr/>
      <dgm:t>
        <a:bodyPr/>
        <a:lstStyle/>
        <a:p>
          <a:endParaRPr lang="en-US"/>
        </a:p>
      </dgm:t>
    </dgm:pt>
    <dgm:pt modelId="{412D30BE-B8ED-4D56-B810-E117755C12E2}">
      <dgm:prSet/>
      <dgm:spPr/>
      <dgm:t>
        <a:bodyPr/>
        <a:lstStyle/>
        <a:p>
          <a:r>
            <a:rPr lang="en-US"/>
            <a:t>Administer formalized assessment by either emailing protocol to student or administer it while talking with student</a:t>
          </a:r>
        </a:p>
      </dgm:t>
    </dgm:pt>
    <dgm:pt modelId="{1F5FB62F-41D4-4940-AB94-380AFC26A1C7}" type="parTrans" cxnId="{BF74B3CA-5D9D-4158-8A8B-687BFE73E22D}">
      <dgm:prSet/>
      <dgm:spPr/>
      <dgm:t>
        <a:bodyPr/>
        <a:lstStyle/>
        <a:p>
          <a:endParaRPr lang="en-US"/>
        </a:p>
      </dgm:t>
    </dgm:pt>
    <dgm:pt modelId="{36CBB4FF-80A9-4A92-9618-E337538D4EE9}" type="sibTrans" cxnId="{BF74B3CA-5D9D-4158-8A8B-687BFE73E22D}">
      <dgm:prSet/>
      <dgm:spPr/>
      <dgm:t>
        <a:bodyPr/>
        <a:lstStyle/>
        <a:p>
          <a:endParaRPr lang="en-US"/>
        </a:p>
      </dgm:t>
    </dgm:pt>
    <dgm:pt modelId="{23E741FE-B572-4C01-B08C-29FE0B4B2AA3}">
      <dgm:prSet/>
      <dgm:spPr/>
      <dgm:t>
        <a:bodyPr/>
        <a:lstStyle/>
        <a:p>
          <a:r>
            <a:rPr lang="en-US"/>
            <a:t>Review of UDS (there will be some type of initial test but no specifics yet).</a:t>
          </a:r>
        </a:p>
      </dgm:t>
    </dgm:pt>
    <dgm:pt modelId="{039E30F3-AE9A-4F03-965E-FF971F8C9992}" type="parTrans" cxnId="{960A301A-2A4B-4B04-B8D0-35837CE27E0A}">
      <dgm:prSet/>
      <dgm:spPr/>
      <dgm:t>
        <a:bodyPr/>
        <a:lstStyle/>
        <a:p>
          <a:endParaRPr lang="en-US"/>
        </a:p>
      </dgm:t>
    </dgm:pt>
    <dgm:pt modelId="{9DCBD521-8EBD-4149-9DBC-7DFE7F79A91D}" type="sibTrans" cxnId="{960A301A-2A4B-4B04-B8D0-35837CE27E0A}">
      <dgm:prSet/>
      <dgm:spPr/>
      <dgm:t>
        <a:bodyPr/>
        <a:lstStyle/>
        <a:p>
          <a:endParaRPr lang="en-US"/>
        </a:p>
      </dgm:t>
    </dgm:pt>
    <dgm:pt modelId="{AF95E691-CC87-4B7E-A5D4-47A9F535A324}" type="pres">
      <dgm:prSet presAssocID="{0A844C53-8317-4A45-B98C-268D45430DC6}" presName="diagram" presStyleCnt="0">
        <dgm:presLayoutVars>
          <dgm:dir/>
          <dgm:resizeHandles val="exact"/>
        </dgm:presLayoutVars>
      </dgm:prSet>
      <dgm:spPr/>
    </dgm:pt>
    <dgm:pt modelId="{0A72FC0B-8C40-4249-BDF2-AD0BE432B78A}" type="pres">
      <dgm:prSet presAssocID="{A9128595-D58A-44E7-9C08-47E97FBC61A6}" presName="node" presStyleLbl="node1" presStyleIdx="0" presStyleCnt="5">
        <dgm:presLayoutVars>
          <dgm:bulletEnabled val="1"/>
        </dgm:presLayoutVars>
      </dgm:prSet>
      <dgm:spPr/>
    </dgm:pt>
    <dgm:pt modelId="{4C7C0D35-0772-4D54-8214-E22847C81E07}" type="pres">
      <dgm:prSet presAssocID="{1B9F1834-B808-4BAF-B3FC-3BE411DE2D1E}" presName="sibTrans" presStyleCnt="0"/>
      <dgm:spPr/>
    </dgm:pt>
    <dgm:pt modelId="{D846171C-EE01-4246-8DC1-1277A39B359F}" type="pres">
      <dgm:prSet presAssocID="{59206B9E-6134-4074-9EA5-9C018F0A1EE8}" presName="node" presStyleLbl="node1" presStyleIdx="1" presStyleCnt="5">
        <dgm:presLayoutVars>
          <dgm:bulletEnabled val="1"/>
        </dgm:presLayoutVars>
      </dgm:prSet>
      <dgm:spPr/>
    </dgm:pt>
    <dgm:pt modelId="{C02A3965-A477-4690-B657-829022E97C84}" type="pres">
      <dgm:prSet presAssocID="{E94F9C9E-9FC8-4946-B25B-98DE8625BFF9}" presName="sibTrans" presStyleCnt="0"/>
      <dgm:spPr/>
    </dgm:pt>
    <dgm:pt modelId="{F5345C2F-48BF-473D-B029-02FC3C57C4EF}" type="pres">
      <dgm:prSet presAssocID="{EC80E853-B373-45B7-A552-7EAD145B5F97}" presName="node" presStyleLbl="node1" presStyleIdx="2" presStyleCnt="5">
        <dgm:presLayoutVars>
          <dgm:bulletEnabled val="1"/>
        </dgm:presLayoutVars>
      </dgm:prSet>
      <dgm:spPr/>
    </dgm:pt>
    <dgm:pt modelId="{5E7513AF-B80B-4230-B62A-B444D48C4FF3}" type="pres">
      <dgm:prSet presAssocID="{1ED6D699-D67F-4122-B299-EC0E4FA16C09}" presName="sibTrans" presStyleCnt="0"/>
      <dgm:spPr/>
    </dgm:pt>
    <dgm:pt modelId="{F919909C-AE57-44AB-A590-8BB373BB4E93}" type="pres">
      <dgm:prSet presAssocID="{412D30BE-B8ED-4D56-B810-E117755C12E2}" presName="node" presStyleLbl="node1" presStyleIdx="3" presStyleCnt="5">
        <dgm:presLayoutVars>
          <dgm:bulletEnabled val="1"/>
        </dgm:presLayoutVars>
      </dgm:prSet>
      <dgm:spPr/>
    </dgm:pt>
    <dgm:pt modelId="{DFE20805-F1FB-4CB2-8557-2CF72218DD0A}" type="pres">
      <dgm:prSet presAssocID="{36CBB4FF-80A9-4A92-9618-E337538D4EE9}" presName="sibTrans" presStyleCnt="0"/>
      <dgm:spPr/>
    </dgm:pt>
    <dgm:pt modelId="{36EF07CB-F6F3-4067-B86D-F8856AA3F5A9}" type="pres">
      <dgm:prSet presAssocID="{23E741FE-B572-4C01-B08C-29FE0B4B2AA3}" presName="node" presStyleLbl="node1" presStyleIdx="4" presStyleCnt="5">
        <dgm:presLayoutVars>
          <dgm:bulletEnabled val="1"/>
        </dgm:presLayoutVars>
      </dgm:prSet>
      <dgm:spPr/>
    </dgm:pt>
  </dgm:ptLst>
  <dgm:cxnLst>
    <dgm:cxn modelId="{C03F5219-D2B7-4106-8C9A-8FAE13443437}" type="presOf" srcId="{A9128595-D58A-44E7-9C08-47E97FBC61A6}" destId="{0A72FC0B-8C40-4249-BDF2-AD0BE432B78A}" srcOrd="0" destOrd="0" presId="urn:microsoft.com/office/officeart/2005/8/layout/default"/>
    <dgm:cxn modelId="{960A301A-2A4B-4B04-B8D0-35837CE27E0A}" srcId="{0A844C53-8317-4A45-B98C-268D45430DC6}" destId="{23E741FE-B572-4C01-B08C-29FE0B4B2AA3}" srcOrd="4" destOrd="0" parTransId="{039E30F3-AE9A-4F03-965E-FF971F8C9992}" sibTransId="{9DCBD521-8EBD-4149-9DBC-7DFE7F79A91D}"/>
    <dgm:cxn modelId="{A682221B-FC13-453E-93B2-131FA5E76D49}" type="presOf" srcId="{EC80E853-B373-45B7-A552-7EAD145B5F97}" destId="{F5345C2F-48BF-473D-B029-02FC3C57C4EF}" srcOrd="0" destOrd="0" presId="urn:microsoft.com/office/officeart/2005/8/layout/default"/>
    <dgm:cxn modelId="{C248635B-8E15-478E-A9B9-48FBD9983B25}" srcId="{0A844C53-8317-4A45-B98C-268D45430DC6}" destId="{EC80E853-B373-45B7-A552-7EAD145B5F97}" srcOrd="2" destOrd="0" parTransId="{62F326B5-B687-469C-9946-4CF8246D1844}" sibTransId="{1ED6D699-D67F-4122-B299-EC0E4FA16C09}"/>
    <dgm:cxn modelId="{7F39995B-94EE-4956-856B-420AC2C4A20B}" type="presOf" srcId="{23E741FE-B572-4C01-B08C-29FE0B4B2AA3}" destId="{36EF07CB-F6F3-4067-B86D-F8856AA3F5A9}" srcOrd="0" destOrd="0" presId="urn:microsoft.com/office/officeart/2005/8/layout/default"/>
    <dgm:cxn modelId="{847B9385-76D6-43E4-9240-3453D52646CC}" type="presOf" srcId="{0A844C53-8317-4A45-B98C-268D45430DC6}" destId="{AF95E691-CC87-4B7E-A5D4-47A9F535A324}" srcOrd="0" destOrd="0" presId="urn:microsoft.com/office/officeart/2005/8/layout/default"/>
    <dgm:cxn modelId="{720BFF8E-1160-4BB5-8C59-E59163B203DD}" type="presOf" srcId="{59206B9E-6134-4074-9EA5-9C018F0A1EE8}" destId="{D846171C-EE01-4246-8DC1-1277A39B359F}" srcOrd="0" destOrd="0" presId="urn:microsoft.com/office/officeart/2005/8/layout/default"/>
    <dgm:cxn modelId="{ADB533A7-30EF-4464-A44C-0565E3551A80}" srcId="{0A844C53-8317-4A45-B98C-268D45430DC6}" destId="{59206B9E-6134-4074-9EA5-9C018F0A1EE8}" srcOrd="1" destOrd="0" parTransId="{86340BB0-8B5F-4292-BF18-CAFEFE1BA17C}" sibTransId="{E94F9C9E-9FC8-4946-B25B-98DE8625BFF9}"/>
    <dgm:cxn modelId="{83D899AF-6E05-42F0-8B3E-00C906A207E5}" srcId="{0A844C53-8317-4A45-B98C-268D45430DC6}" destId="{A9128595-D58A-44E7-9C08-47E97FBC61A6}" srcOrd="0" destOrd="0" parTransId="{03D613ED-C189-4758-A088-362B1EBBC1CA}" sibTransId="{1B9F1834-B808-4BAF-B3FC-3BE411DE2D1E}"/>
    <dgm:cxn modelId="{BF74B3CA-5D9D-4158-8A8B-687BFE73E22D}" srcId="{0A844C53-8317-4A45-B98C-268D45430DC6}" destId="{412D30BE-B8ED-4D56-B810-E117755C12E2}" srcOrd="3" destOrd="0" parTransId="{1F5FB62F-41D4-4940-AB94-380AFC26A1C7}" sibTransId="{36CBB4FF-80A9-4A92-9618-E337538D4EE9}"/>
    <dgm:cxn modelId="{D607D3F6-D633-494D-93B3-EAC2384DF36F}" type="presOf" srcId="{412D30BE-B8ED-4D56-B810-E117755C12E2}" destId="{F919909C-AE57-44AB-A590-8BB373BB4E93}" srcOrd="0" destOrd="0" presId="urn:microsoft.com/office/officeart/2005/8/layout/default"/>
    <dgm:cxn modelId="{9933272D-8791-443F-8767-8BEE46424E34}" type="presParOf" srcId="{AF95E691-CC87-4B7E-A5D4-47A9F535A324}" destId="{0A72FC0B-8C40-4249-BDF2-AD0BE432B78A}" srcOrd="0" destOrd="0" presId="urn:microsoft.com/office/officeart/2005/8/layout/default"/>
    <dgm:cxn modelId="{FCDEB158-0536-4DBC-A6E2-E9F9776AE918}" type="presParOf" srcId="{AF95E691-CC87-4B7E-A5D4-47A9F535A324}" destId="{4C7C0D35-0772-4D54-8214-E22847C81E07}" srcOrd="1" destOrd="0" presId="urn:microsoft.com/office/officeart/2005/8/layout/default"/>
    <dgm:cxn modelId="{DBA48A94-9D0E-466E-B1D8-06F4B7AF3C02}" type="presParOf" srcId="{AF95E691-CC87-4B7E-A5D4-47A9F535A324}" destId="{D846171C-EE01-4246-8DC1-1277A39B359F}" srcOrd="2" destOrd="0" presId="urn:microsoft.com/office/officeart/2005/8/layout/default"/>
    <dgm:cxn modelId="{61A8DBD7-0FFC-4AB1-8087-10888B8710CA}" type="presParOf" srcId="{AF95E691-CC87-4B7E-A5D4-47A9F535A324}" destId="{C02A3965-A477-4690-B657-829022E97C84}" srcOrd="3" destOrd="0" presId="urn:microsoft.com/office/officeart/2005/8/layout/default"/>
    <dgm:cxn modelId="{9F1373A5-BAC2-4002-87BD-2D58277619A5}" type="presParOf" srcId="{AF95E691-CC87-4B7E-A5D4-47A9F535A324}" destId="{F5345C2F-48BF-473D-B029-02FC3C57C4EF}" srcOrd="4" destOrd="0" presId="urn:microsoft.com/office/officeart/2005/8/layout/default"/>
    <dgm:cxn modelId="{B2124444-918C-499E-BBD4-84FA80285616}" type="presParOf" srcId="{AF95E691-CC87-4B7E-A5D4-47A9F535A324}" destId="{5E7513AF-B80B-4230-B62A-B444D48C4FF3}" srcOrd="5" destOrd="0" presId="urn:microsoft.com/office/officeart/2005/8/layout/default"/>
    <dgm:cxn modelId="{53DE4CA2-5C9F-49DB-87F1-FB5D4CA87C3A}" type="presParOf" srcId="{AF95E691-CC87-4B7E-A5D4-47A9F535A324}" destId="{F919909C-AE57-44AB-A590-8BB373BB4E93}" srcOrd="6" destOrd="0" presId="urn:microsoft.com/office/officeart/2005/8/layout/default"/>
    <dgm:cxn modelId="{26707421-8817-4DA5-954C-0F0A56EB1795}" type="presParOf" srcId="{AF95E691-CC87-4B7E-A5D4-47A9F535A324}" destId="{DFE20805-F1FB-4CB2-8557-2CF72218DD0A}" srcOrd="7" destOrd="0" presId="urn:microsoft.com/office/officeart/2005/8/layout/default"/>
    <dgm:cxn modelId="{06D632D2-99BA-4B13-8661-4E8C44B92C81}" type="presParOf" srcId="{AF95E691-CC87-4B7E-A5D4-47A9F535A324}" destId="{36EF07CB-F6F3-4067-B86D-F8856AA3F5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8CC18-9B04-4137-BB71-55336ADAF15A}" type="doc">
      <dgm:prSet loTypeId="urn:microsoft.com/office/officeart/2018/5/layout/IconCircle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321A2A5A-9DC7-401E-9907-221BB331F87D}">
      <dgm:prSet/>
      <dgm:spPr/>
      <dgm:t>
        <a:bodyPr/>
        <a:lstStyle/>
        <a:p>
          <a:pPr>
            <a:lnSpc>
              <a:spcPct val="100000"/>
            </a:lnSpc>
            <a:defRPr cap="all"/>
          </a:pPr>
          <a:r>
            <a:rPr lang="en-US"/>
            <a:t>Content of interaction</a:t>
          </a:r>
        </a:p>
      </dgm:t>
    </dgm:pt>
    <dgm:pt modelId="{871D1FB7-454E-4C36-B172-F85D29B3434B}" type="parTrans" cxnId="{7D82E236-148A-4CF1-B5DF-38D473E9AF60}">
      <dgm:prSet/>
      <dgm:spPr/>
      <dgm:t>
        <a:bodyPr/>
        <a:lstStyle/>
        <a:p>
          <a:endParaRPr lang="en-US"/>
        </a:p>
      </dgm:t>
    </dgm:pt>
    <dgm:pt modelId="{8F2D9735-C841-4D1D-997F-A09E69391F75}" type="sibTrans" cxnId="{7D82E236-148A-4CF1-B5DF-38D473E9AF60}">
      <dgm:prSet/>
      <dgm:spPr/>
      <dgm:t>
        <a:bodyPr/>
        <a:lstStyle/>
        <a:p>
          <a:endParaRPr lang="en-US"/>
        </a:p>
      </dgm:t>
    </dgm:pt>
    <dgm:pt modelId="{6151A803-5C1F-4470-A0D6-559B6229A21C}">
      <dgm:prSet/>
      <dgm:spPr/>
      <dgm:t>
        <a:bodyPr/>
        <a:lstStyle/>
        <a:p>
          <a:pPr>
            <a:lnSpc>
              <a:spcPct val="100000"/>
            </a:lnSpc>
            <a:defRPr cap="all"/>
          </a:pPr>
          <a:r>
            <a:rPr lang="en-US" dirty="0"/>
            <a:t>Student’s response</a:t>
          </a:r>
        </a:p>
      </dgm:t>
    </dgm:pt>
    <dgm:pt modelId="{3362D8CF-FB33-4BFD-8FDE-12BE6D6E7889}" type="parTrans" cxnId="{8006188E-D32F-4356-8363-CEFA04B4BB1D}">
      <dgm:prSet/>
      <dgm:spPr/>
      <dgm:t>
        <a:bodyPr/>
        <a:lstStyle/>
        <a:p>
          <a:endParaRPr lang="en-US"/>
        </a:p>
      </dgm:t>
    </dgm:pt>
    <dgm:pt modelId="{F951B1CB-20E0-4844-A39C-471101AB58D5}" type="sibTrans" cxnId="{8006188E-D32F-4356-8363-CEFA04B4BB1D}">
      <dgm:prSet/>
      <dgm:spPr/>
      <dgm:t>
        <a:bodyPr/>
        <a:lstStyle/>
        <a:p>
          <a:endParaRPr lang="en-US"/>
        </a:p>
      </dgm:t>
    </dgm:pt>
    <dgm:pt modelId="{DB603985-CFBC-4BA8-8889-7BF42FCF6B4C}">
      <dgm:prSet/>
      <dgm:spPr/>
      <dgm:t>
        <a:bodyPr/>
        <a:lstStyle/>
        <a:p>
          <a:pPr>
            <a:lnSpc>
              <a:spcPct val="100000"/>
            </a:lnSpc>
            <a:defRPr cap="all"/>
          </a:pPr>
          <a:r>
            <a:rPr lang="en-US"/>
            <a:t>Plan</a:t>
          </a:r>
        </a:p>
      </dgm:t>
    </dgm:pt>
    <dgm:pt modelId="{3818EA11-3AC5-4E38-A131-956A5B0FD132}" type="parTrans" cxnId="{24EA0EC0-C2E7-412D-9A9F-303F153A8A7E}">
      <dgm:prSet/>
      <dgm:spPr/>
      <dgm:t>
        <a:bodyPr/>
        <a:lstStyle/>
        <a:p>
          <a:endParaRPr lang="en-US"/>
        </a:p>
      </dgm:t>
    </dgm:pt>
    <dgm:pt modelId="{E55A9EC6-B518-44F1-A835-42ED22EB4BFF}" type="sibTrans" cxnId="{24EA0EC0-C2E7-412D-9A9F-303F153A8A7E}">
      <dgm:prSet/>
      <dgm:spPr/>
      <dgm:t>
        <a:bodyPr/>
        <a:lstStyle/>
        <a:p>
          <a:endParaRPr lang="en-US"/>
        </a:p>
      </dgm:t>
    </dgm:pt>
    <dgm:pt modelId="{AFFF0CA5-6B9B-4266-B22E-F65BE44C0B02}">
      <dgm:prSet/>
      <dgm:spPr/>
      <dgm:t>
        <a:bodyPr/>
        <a:lstStyle/>
        <a:p>
          <a:pPr>
            <a:lnSpc>
              <a:spcPct val="100000"/>
            </a:lnSpc>
            <a:defRPr cap="all"/>
          </a:pPr>
          <a:r>
            <a:rPr lang="en-US"/>
            <a:t>Date</a:t>
          </a:r>
        </a:p>
      </dgm:t>
    </dgm:pt>
    <dgm:pt modelId="{62C75D53-9AB5-411E-8923-96594C507F5E}" type="parTrans" cxnId="{4143D290-8B29-43E1-813F-8EBF53810847}">
      <dgm:prSet/>
      <dgm:spPr/>
      <dgm:t>
        <a:bodyPr/>
        <a:lstStyle/>
        <a:p>
          <a:endParaRPr lang="en-US"/>
        </a:p>
      </dgm:t>
    </dgm:pt>
    <dgm:pt modelId="{06811B81-B776-41AD-B2E5-807EDCA58A99}" type="sibTrans" cxnId="{4143D290-8B29-43E1-813F-8EBF53810847}">
      <dgm:prSet/>
      <dgm:spPr/>
      <dgm:t>
        <a:bodyPr/>
        <a:lstStyle/>
        <a:p>
          <a:endParaRPr lang="en-US"/>
        </a:p>
      </dgm:t>
    </dgm:pt>
    <dgm:pt modelId="{AA9F0A25-BEB5-4C7B-ACE0-494F001FD7BA}">
      <dgm:prSet/>
      <dgm:spPr/>
      <dgm:t>
        <a:bodyPr/>
        <a:lstStyle/>
        <a:p>
          <a:pPr>
            <a:lnSpc>
              <a:spcPct val="100000"/>
            </a:lnSpc>
            <a:defRPr cap="all"/>
          </a:pPr>
          <a:r>
            <a:rPr lang="en-US"/>
            <a:t>Signature with credentials</a:t>
          </a:r>
        </a:p>
      </dgm:t>
    </dgm:pt>
    <dgm:pt modelId="{B47A2BCC-465B-4499-B9CD-154468D37BF3}" type="parTrans" cxnId="{247B68F7-936B-4C72-9DFE-F281530011D3}">
      <dgm:prSet/>
      <dgm:spPr/>
      <dgm:t>
        <a:bodyPr/>
        <a:lstStyle/>
        <a:p>
          <a:endParaRPr lang="en-US"/>
        </a:p>
      </dgm:t>
    </dgm:pt>
    <dgm:pt modelId="{52D7D92D-2F4A-4130-823F-D376433D8383}" type="sibTrans" cxnId="{247B68F7-936B-4C72-9DFE-F281530011D3}">
      <dgm:prSet/>
      <dgm:spPr/>
      <dgm:t>
        <a:bodyPr/>
        <a:lstStyle/>
        <a:p>
          <a:endParaRPr lang="en-US"/>
        </a:p>
      </dgm:t>
    </dgm:pt>
    <dgm:pt modelId="{F89FC4DE-FCC1-4231-B65F-44865EEBDE5D}" type="pres">
      <dgm:prSet presAssocID="{A618CC18-9B04-4137-BB71-55336ADAF15A}" presName="root" presStyleCnt="0">
        <dgm:presLayoutVars>
          <dgm:dir/>
          <dgm:resizeHandles val="exact"/>
        </dgm:presLayoutVars>
      </dgm:prSet>
      <dgm:spPr/>
    </dgm:pt>
    <dgm:pt modelId="{01749B9E-A850-4FC4-81B9-75D7C7006FF2}" type="pres">
      <dgm:prSet presAssocID="{321A2A5A-9DC7-401E-9907-221BB331F87D}" presName="compNode" presStyleCnt="0"/>
      <dgm:spPr/>
    </dgm:pt>
    <dgm:pt modelId="{487FD402-D26E-43B3-95A9-6B9A740C2083}" type="pres">
      <dgm:prSet presAssocID="{321A2A5A-9DC7-401E-9907-221BB331F87D}" presName="iconBgRect" presStyleLbl="bgShp" presStyleIdx="0" presStyleCnt="5"/>
      <dgm:spPr/>
    </dgm:pt>
    <dgm:pt modelId="{3727E016-72C2-4362-8D37-2FDE49113C04}" type="pres">
      <dgm:prSet presAssocID="{321A2A5A-9DC7-401E-9907-221BB331F8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Add1"/>
        </a:ext>
      </dgm:extLst>
    </dgm:pt>
    <dgm:pt modelId="{7AEB4D4B-7456-459F-80BC-DBDA7BA1F847}" type="pres">
      <dgm:prSet presAssocID="{321A2A5A-9DC7-401E-9907-221BB331F87D}" presName="spaceRect" presStyleCnt="0"/>
      <dgm:spPr/>
    </dgm:pt>
    <dgm:pt modelId="{EE449A83-A283-44A1-B586-A8DBADCC4856}" type="pres">
      <dgm:prSet presAssocID="{321A2A5A-9DC7-401E-9907-221BB331F87D}" presName="textRect" presStyleLbl="revTx" presStyleIdx="0" presStyleCnt="5">
        <dgm:presLayoutVars>
          <dgm:chMax val="1"/>
          <dgm:chPref val="1"/>
        </dgm:presLayoutVars>
      </dgm:prSet>
      <dgm:spPr/>
    </dgm:pt>
    <dgm:pt modelId="{F77CB2E2-5204-4F14-A622-783AE79CC78A}" type="pres">
      <dgm:prSet presAssocID="{8F2D9735-C841-4D1D-997F-A09E69391F75}" presName="sibTrans" presStyleCnt="0"/>
      <dgm:spPr/>
    </dgm:pt>
    <dgm:pt modelId="{C10D893C-40CE-43E4-81EB-50056A74C8E5}" type="pres">
      <dgm:prSet presAssocID="{6151A803-5C1F-4470-A0D6-559B6229A21C}" presName="compNode" presStyleCnt="0"/>
      <dgm:spPr/>
    </dgm:pt>
    <dgm:pt modelId="{C472D33C-CEA9-4A0B-A6F0-3C868BBD897A}" type="pres">
      <dgm:prSet presAssocID="{6151A803-5C1F-4470-A0D6-559B6229A21C}" presName="iconBgRect" presStyleLbl="bgShp" presStyleIdx="1" presStyleCnt="5"/>
      <dgm:spPr/>
    </dgm:pt>
    <dgm:pt modelId="{5FE176F6-F8A8-4E10-BB04-B464970090C5}" type="pres">
      <dgm:prSet presAssocID="{6151A803-5C1F-4470-A0D6-559B6229A2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99978B0-5D4D-44AC-A088-CB4055144144}" type="pres">
      <dgm:prSet presAssocID="{6151A803-5C1F-4470-A0D6-559B6229A21C}" presName="spaceRect" presStyleCnt="0"/>
      <dgm:spPr/>
    </dgm:pt>
    <dgm:pt modelId="{A227780F-9C02-4F09-ACAC-AC36A5659D45}" type="pres">
      <dgm:prSet presAssocID="{6151A803-5C1F-4470-A0D6-559B6229A21C}" presName="textRect" presStyleLbl="revTx" presStyleIdx="1" presStyleCnt="5">
        <dgm:presLayoutVars>
          <dgm:chMax val="1"/>
          <dgm:chPref val="1"/>
        </dgm:presLayoutVars>
      </dgm:prSet>
      <dgm:spPr/>
    </dgm:pt>
    <dgm:pt modelId="{48CF9662-1216-4D17-8E46-E0EC0CED0020}" type="pres">
      <dgm:prSet presAssocID="{F951B1CB-20E0-4844-A39C-471101AB58D5}" presName="sibTrans" presStyleCnt="0"/>
      <dgm:spPr/>
    </dgm:pt>
    <dgm:pt modelId="{BD470F94-A8BA-4B7C-A69B-DF017759F897}" type="pres">
      <dgm:prSet presAssocID="{DB603985-CFBC-4BA8-8889-7BF42FCF6B4C}" presName="compNode" presStyleCnt="0"/>
      <dgm:spPr/>
    </dgm:pt>
    <dgm:pt modelId="{ACB47D7B-60FD-413F-921A-AF3B6A7E656D}" type="pres">
      <dgm:prSet presAssocID="{DB603985-CFBC-4BA8-8889-7BF42FCF6B4C}" presName="iconBgRect" presStyleLbl="bgShp" presStyleIdx="2" presStyleCnt="5"/>
      <dgm:spPr/>
    </dgm:pt>
    <dgm:pt modelId="{78616DA9-F63A-44DF-85A5-6F8E75E9AFCF}" type="pres">
      <dgm:prSet presAssocID="{DB603985-CFBC-4BA8-8889-7BF42FCF6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A2548F2-B42B-4DC9-8602-7BB6E390EB66}" type="pres">
      <dgm:prSet presAssocID="{DB603985-CFBC-4BA8-8889-7BF42FCF6B4C}" presName="spaceRect" presStyleCnt="0"/>
      <dgm:spPr/>
    </dgm:pt>
    <dgm:pt modelId="{C687725D-3DE0-47D8-AF6C-3015C96EDDE4}" type="pres">
      <dgm:prSet presAssocID="{DB603985-CFBC-4BA8-8889-7BF42FCF6B4C}" presName="textRect" presStyleLbl="revTx" presStyleIdx="2" presStyleCnt="5">
        <dgm:presLayoutVars>
          <dgm:chMax val="1"/>
          <dgm:chPref val="1"/>
        </dgm:presLayoutVars>
      </dgm:prSet>
      <dgm:spPr/>
    </dgm:pt>
    <dgm:pt modelId="{12481E07-99E0-4DCC-A036-DCA057924099}" type="pres">
      <dgm:prSet presAssocID="{E55A9EC6-B518-44F1-A835-42ED22EB4BFF}" presName="sibTrans" presStyleCnt="0"/>
      <dgm:spPr/>
    </dgm:pt>
    <dgm:pt modelId="{C0AB9998-6E9F-44EB-BDF9-36DC5512D430}" type="pres">
      <dgm:prSet presAssocID="{AFFF0CA5-6B9B-4266-B22E-F65BE44C0B02}" presName="compNode" presStyleCnt="0"/>
      <dgm:spPr/>
    </dgm:pt>
    <dgm:pt modelId="{4BB7BC69-362F-4793-B1A8-BE4F321E0486}" type="pres">
      <dgm:prSet presAssocID="{AFFF0CA5-6B9B-4266-B22E-F65BE44C0B02}" presName="iconBgRect" presStyleLbl="bgShp" presStyleIdx="3" presStyleCnt="5"/>
      <dgm:spPr/>
    </dgm:pt>
    <dgm:pt modelId="{B773488C-7132-409D-8B73-103AFFD015FF}" type="pres">
      <dgm:prSet presAssocID="{AFFF0CA5-6B9B-4266-B22E-F65BE44C0B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BB47BE44-4436-4EA4-A768-F552BD75A528}" type="pres">
      <dgm:prSet presAssocID="{AFFF0CA5-6B9B-4266-B22E-F65BE44C0B02}" presName="spaceRect" presStyleCnt="0"/>
      <dgm:spPr/>
    </dgm:pt>
    <dgm:pt modelId="{E93D50A9-03B6-4AE1-8176-23890336E9D3}" type="pres">
      <dgm:prSet presAssocID="{AFFF0CA5-6B9B-4266-B22E-F65BE44C0B02}" presName="textRect" presStyleLbl="revTx" presStyleIdx="3" presStyleCnt="5">
        <dgm:presLayoutVars>
          <dgm:chMax val="1"/>
          <dgm:chPref val="1"/>
        </dgm:presLayoutVars>
      </dgm:prSet>
      <dgm:spPr/>
    </dgm:pt>
    <dgm:pt modelId="{FCAD7B92-2B6B-4D7D-A881-E6F54B6779E3}" type="pres">
      <dgm:prSet presAssocID="{06811B81-B776-41AD-B2E5-807EDCA58A99}" presName="sibTrans" presStyleCnt="0"/>
      <dgm:spPr/>
    </dgm:pt>
    <dgm:pt modelId="{EBCBC6EB-5BD7-47BE-8DA2-F13C503EFC14}" type="pres">
      <dgm:prSet presAssocID="{AA9F0A25-BEB5-4C7B-ACE0-494F001FD7BA}" presName="compNode" presStyleCnt="0"/>
      <dgm:spPr/>
    </dgm:pt>
    <dgm:pt modelId="{856846A9-3636-48F1-AC3B-458E5FAFBBCD}" type="pres">
      <dgm:prSet presAssocID="{AA9F0A25-BEB5-4C7B-ACE0-494F001FD7BA}" presName="iconBgRect" presStyleLbl="bgShp" presStyleIdx="4" presStyleCnt="5"/>
      <dgm:spPr/>
    </dgm:pt>
    <dgm:pt modelId="{4E34EDC6-416D-4B3A-A8D1-00E79DD63673}" type="pres">
      <dgm:prSet presAssocID="{AA9F0A25-BEB5-4C7B-ACE0-494F001FD7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01339C0A-4797-4B93-B572-06023BE4A3B4}" type="pres">
      <dgm:prSet presAssocID="{AA9F0A25-BEB5-4C7B-ACE0-494F001FD7BA}" presName="spaceRect" presStyleCnt="0"/>
      <dgm:spPr/>
    </dgm:pt>
    <dgm:pt modelId="{90DE6AA4-AA24-47B0-B260-2F220F80FC20}" type="pres">
      <dgm:prSet presAssocID="{AA9F0A25-BEB5-4C7B-ACE0-494F001FD7BA}" presName="textRect" presStyleLbl="revTx" presStyleIdx="4" presStyleCnt="5">
        <dgm:presLayoutVars>
          <dgm:chMax val="1"/>
          <dgm:chPref val="1"/>
        </dgm:presLayoutVars>
      </dgm:prSet>
      <dgm:spPr/>
    </dgm:pt>
  </dgm:ptLst>
  <dgm:cxnLst>
    <dgm:cxn modelId="{6B242825-DC74-4E10-AA65-274193A0D755}" type="presOf" srcId="{6151A803-5C1F-4470-A0D6-559B6229A21C}" destId="{A227780F-9C02-4F09-ACAC-AC36A5659D45}" srcOrd="0" destOrd="0" presId="urn:microsoft.com/office/officeart/2018/5/layout/IconCircleLabelList"/>
    <dgm:cxn modelId="{86C83635-C218-4CE2-B20E-09A5C4F48671}" type="presOf" srcId="{A618CC18-9B04-4137-BB71-55336ADAF15A}" destId="{F89FC4DE-FCC1-4231-B65F-44865EEBDE5D}" srcOrd="0" destOrd="0" presId="urn:microsoft.com/office/officeart/2018/5/layout/IconCircleLabelList"/>
    <dgm:cxn modelId="{7D82E236-148A-4CF1-B5DF-38D473E9AF60}" srcId="{A618CC18-9B04-4137-BB71-55336ADAF15A}" destId="{321A2A5A-9DC7-401E-9907-221BB331F87D}" srcOrd="0" destOrd="0" parTransId="{871D1FB7-454E-4C36-B172-F85D29B3434B}" sibTransId="{8F2D9735-C841-4D1D-997F-A09E69391F75}"/>
    <dgm:cxn modelId="{50701049-C97E-4F5E-826F-398C2DC61E40}" type="presOf" srcId="{321A2A5A-9DC7-401E-9907-221BB331F87D}" destId="{EE449A83-A283-44A1-B586-A8DBADCC4856}" srcOrd="0" destOrd="0" presId="urn:microsoft.com/office/officeart/2018/5/layout/IconCircleLabelList"/>
    <dgm:cxn modelId="{CBA0347F-9888-4C14-B79E-8C1646B5923B}" type="presOf" srcId="{AFFF0CA5-6B9B-4266-B22E-F65BE44C0B02}" destId="{E93D50A9-03B6-4AE1-8176-23890336E9D3}" srcOrd="0" destOrd="0" presId="urn:microsoft.com/office/officeart/2018/5/layout/IconCircleLabelList"/>
    <dgm:cxn modelId="{8006188E-D32F-4356-8363-CEFA04B4BB1D}" srcId="{A618CC18-9B04-4137-BB71-55336ADAF15A}" destId="{6151A803-5C1F-4470-A0D6-559B6229A21C}" srcOrd="1" destOrd="0" parTransId="{3362D8CF-FB33-4BFD-8FDE-12BE6D6E7889}" sibTransId="{F951B1CB-20E0-4844-A39C-471101AB58D5}"/>
    <dgm:cxn modelId="{4143D290-8B29-43E1-813F-8EBF53810847}" srcId="{A618CC18-9B04-4137-BB71-55336ADAF15A}" destId="{AFFF0CA5-6B9B-4266-B22E-F65BE44C0B02}" srcOrd="3" destOrd="0" parTransId="{62C75D53-9AB5-411E-8923-96594C507F5E}" sibTransId="{06811B81-B776-41AD-B2E5-807EDCA58A99}"/>
    <dgm:cxn modelId="{5AB67E9E-7CE5-415C-98D8-FF4EC6777340}" type="presOf" srcId="{DB603985-CFBC-4BA8-8889-7BF42FCF6B4C}" destId="{C687725D-3DE0-47D8-AF6C-3015C96EDDE4}" srcOrd="0" destOrd="0" presId="urn:microsoft.com/office/officeart/2018/5/layout/IconCircleLabelList"/>
    <dgm:cxn modelId="{24EA0EC0-C2E7-412D-9A9F-303F153A8A7E}" srcId="{A618CC18-9B04-4137-BB71-55336ADAF15A}" destId="{DB603985-CFBC-4BA8-8889-7BF42FCF6B4C}" srcOrd="2" destOrd="0" parTransId="{3818EA11-3AC5-4E38-A131-956A5B0FD132}" sibTransId="{E55A9EC6-B518-44F1-A835-42ED22EB4BFF}"/>
    <dgm:cxn modelId="{4505A5CD-F708-49F4-A272-47E245297959}" type="presOf" srcId="{AA9F0A25-BEB5-4C7B-ACE0-494F001FD7BA}" destId="{90DE6AA4-AA24-47B0-B260-2F220F80FC20}" srcOrd="0" destOrd="0" presId="urn:microsoft.com/office/officeart/2018/5/layout/IconCircleLabelList"/>
    <dgm:cxn modelId="{247B68F7-936B-4C72-9DFE-F281530011D3}" srcId="{A618CC18-9B04-4137-BB71-55336ADAF15A}" destId="{AA9F0A25-BEB5-4C7B-ACE0-494F001FD7BA}" srcOrd="4" destOrd="0" parTransId="{B47A2BCC-465B-4499-B9CD-154468D37BF3}" sibTransId="{52D7D92D-2F4A-4130-823F-D376433D8383}"/>
    <dgm:cxn modelId="{8396545E-787E-44D8-A34C-88ECF35B4CED}" type="presParOf" srcId="{F89FC4DE-FCC1-4231-B65F-44865EEBDE5D}" destId="{01749B9E-A850-4FC4-81B9-75D7C7006FF2}" srcOrd="0" destOrd="0" presId="urn:microsoft.com/office/officeart/2018/5/layout/IconCircleLabelList"/>
    <dgm:cxn modelId="{D2748627-8342-4B5C-A0E7-B476493BBFEA}" type="presParOf" srcId="{01749B9E-A850-4FC4-81B9-75D7C7006FF2}" destId="{487FD402-D26E-43B3-95A9-6B9A740C2083}" srcOrd="0" destOrd="0" presId="urn:microsoft.com/office/officeart/2018/5/layout/IconCircleLabelList"/>
    <dgm:cxn modelId="{A590B774-1F4A-476C-BE99-9738096D99DD}" type="presParOf" srcId="{01749B9E-A850-4FC4-81B9-75D7C7006FF2}" destId="{3727E016-72C2-4362-8D37-2FDE49113C04}" srcOrd="1" destOrd="0" presId="urn:microsoft.com/office/officeart/2018/5/layout/IconCircleLabelList"/>
    <dgm:cxn modelId="{6A1DDA14-BDE7-4A9B-AC18-A2E97E26C76E}" type="presParOf" srcId="{01749B9E-A850-4FC4-81B9-75D7C7006FF2}" destId="{7AEB4D4B-7456-459F-80BC-DBDA7BA1F847}" srcOrd="2" destOrd="0" presId="urn:microsoft.com/office/officeart/2018/5/layout/IconCircleLabelList"/>
    <dgm:cxn modelId="{7F368959-26AD-4647-AF7F-4544B9E1CCB6}" type="presParOf" srcId="{01749B9E-A850-4FC4-81B9-75D7C7006FF2}" destId="{EE449A83-A283-44A1-B586-A8DBADCC4856}" srcOrd="3" destOrd="0" presId="urn:microsoft.com/office/officeart/2018/5/layout/IconCircleLabelList"/>
    <dgm:cxn modelId="{06D24DCD-7E99-4F9F-8F06-6414930F1890}" type="presParOf" srcId="{F89FC4DE-FCC1-4231-B65F-44865EEBDE5D}" destId="{F77CB2E2-5204-4F14-A622-783AE79CC78A}" srcOrd="1" destOrd="0" presId="urn:microsoft.com/office/officeart/2018/5/layout/IconCircleLabelList"/>
    <dgm:cxn modelId="{B13DF874-C3FF-4543-B04E-83EA40FC8FCE}" type="presParOf" srcId="{F89FC4DE-FCC1-4231-B65F-44865EEBDE5D}" destId="{C10D893C-40CE-43E4-81EB-50056A74C8E5}" srcOrd="2" destOrd="0" presId="urn:microsoft.com/office/officeart/2018/5/layout/IconCircleLabelList"/>
    <dgm:cxn modelId="{CE1F149E-5AD8-4C62-BB2C-6B16393A68DE}" type="presParOf" srcId="{C10D893C-40CE-43E4-81EB-50056A74C8E5}" destId="{C472D33C-CEA9-4A0B-A6F0-3C868BBD897A}" srcOrd="0" destOrd="0" presId="urn:microsoft.com/office/officeart/2018/5/layout/IconCircleLabelList"/>
    <dgm:cxn modelId="{27B3732E-C711-4277-AFAD-9D886F5BEE22}" type="presParOf" srcId="{C10D893C-40CE-43E4-81EB-50056A74C8E5}" destId="{5FE176F6-F8A8-4E10-BB04-B464970090C5}" srcOrd="1" destOrd="0" presId="urn:microsoft.com/office/officeart/2018/5/layout/IconCircleLabelList"/>
    <dgm:cxn modelId="{4C21DA46-EA1C-4DF4-8C73-A0A19B83A22B}" type="presParOf" srcId="{C10D893C-40CE-43E4-81EB-50056A74C8E5}" destId="{199978B0-5D4D-44AC-A088-CB4055144144}" srcOrd="2" destOrd="0" presId="urn:microsoft.com/office/officeart/2018/5/layout/IconCircleLabelList"/>
    <dgm:cxn modelId="{2623B612-D735-4935-8E13-95039E03F894}" type="presParOf" srcId="{C10D893C-40CE-43E4-81EB-50056A74C8E5}" destId="{A227780F-9C02-4F09-ACAC-AC36A5659D45}" srcOrd="3" destOrd="0" presId="urn:microsoft.com/office/officeart/2018/5/layout/IconCircleLabelList"/>
    <dgm:cxn modelId="{FD88DA7E-192E-4B49-9EB8-CD63D351C506}" type="presParOf" srcId="{F89FC4DE-FCC1-4231-B65F-44865EEBDE5D}" destId="{48CF9662-1216-4D17-8E46-E0EC0CED0020}" srcOrd="3" destOrd="0" presId="urn:microsoft.com/office/officeart/2018/5/layout/IconCircleLabelList"/>
    <dgm:cxn modelId="{36861525-ABD3-4946-BB91-F9029B3E6640}" type="presParOf" srcId="{F89FC4DE-FCC1-4231-B65F-44865EEBDE5D}" destId="{BD470F94-A8BA-4B7C-A69B-DF017759F897}" srcOrd="4" destOrd="0" presId="urn:microsoft.com/office/officeart/2018/5/layout/IconCircleLabelList"/>
    <dgm:cxn modelId="{34E8A3C0-DD06-478A-B4CC-2A21C380AAD2}" type="presParOf" srcId="{BD470F94-A8BA-4B7C-A69B-DF017759F897}" destId="{ACB47D7B-60FD-413F-921A-AF3B6A7E656D}" srcOrd="0" destOrd="0" presId="urn:microsoft.com/office/officeart/2018/5/layout/IconCircleLabelList"/>
    <dgm:cxn modelId="{C519B1A3-5E64-456E-A044-551DFD8F9083}" type="presParOf" srcId="{BD470F94-A8BA-4B7C-A69B-DF017759F897}" destId="{78616DA9-F63A-44DF-85A5-6F8E75E9AFCF}" srcOrd="1" destOrd="0" presId="urn:microsoft.com/office/officeart/2018/5/layout/IconCircleLabelList"/>
    <dgm:cxn modelId="{EF390EB9-0815-4D08-889F-FF84DAA693EA}" type="presParOf" srcId="{BD470F94-A8BA-4B7C-A69B-DF017759F897}" destId="{6A2548F2-B42B-4DC9-8602-7BB6E390EB66}" srcOrd="2" destOrd="0" presId="urn:microsoft.com/office/officeart/2018/5/layout/IconCircleLabelList"/>
    <dgm:cxn modelId="{8FD75439-5DA1-4ED4-A7FA-B3A8C5E28917}" type="presParOf" srcId="{BD470F94-A8BA-4B7C-A69B-DF017759F897}" destId="{C687725D-3DE0-47D8-AF6C-3015C96EDDE4}" srcOrd="3" destOrd="0" presId="urn:microsoft.com/office/officeart/2018/5/layout/IconCircleLabelList"/>
    <dgm:cxn modelId="{EDE6045A-860D-437D-BDA0-A64EEC78A4C5}" type="presParOf" srcId="{F89FC4DE-FCC1-4231-B65F-44865EEBDE5D}" destId="{12481E07-99E0-4DCC-A036-DCA057924099}" srcOrd="5" destOrd="0" presId="urn:microsoft.com/office/officeart/2018/5/layout/IconCircleLabelList"/>
    <dgm:cxn modelId="{A2EC2F5A-50F1-4B1B-A1EA-D2E822268994}" type="presParOf" srcId="{F89FC4DE-FCC1-4231-B65F-44865EEBDE5D}" destId="{C0AB9998-6E9F-44EB-BDF9-36DC5512D430}" srcOrd="6" destOrd="0" presId="urn:microsoft.com/office/officeart/2018/5/layout/IconCircleLabelList"/>
    <dgm:cxn modelId="{0B9AF0AD-2E31-47FF-8AA6-FC1C4E36588E}" type="presParOf" srcId="{C0AB9998-6E9F-44EB-BDF9-36DC5512D430}" destId="{4BB7BC69-362F-4793-B1A8-BE4F321E0486}" srcOrd="0" destOrd="0" presId="urn:microsoft.com/office/officeart/2018/5/layout/IconCircleLabelList"/>
    <dgm:cxn modelId="{0A3D60A9-9016-42D4-B08E-35E1844E25BA}" type="presParOf" srcId="{C0AB9998-6E9F-44EB-BDF9-36DC5512D430}" destId="{B773488C-7132-409D-8B73-103AFFD015FF}" srcOrd="1" destOrd="0" presId="urn:microsoft.com/office/officeart/2018/5/layout/IconCircleLabelList"/>
    <dgm:cxn modelId="{91AE91C9-A3DE-45DF-B067-1CBEEFCDD12B}" type="presParOf" srcId="{C0AB9998-6E9F-44EB-BDF9-36DC5512D430}" destId="{BB47BE44-4436-4EA4-A768-F552BD75A528}" srcOrd="2" destOrd="0" presId="urn:microsoft.com/office/officeart/2018/5/layout/IconCircleLabelList"/>
    <dgm:cxn modelId="{7039DBB4-2148-4E40-9812-2C330D2F306C}" type="presParOf" srcId="{C0AB9998-6E9F-44EB-BDF9-36DC5512D430}" destId="{E93D50A9-03B6-4AE1-8176-23890336E9D3}" srcOrd="3" destOrd="0" presId="urn:microsoft.com/office/officeart/2018/5/layout/IconCircleLabelList"/>
    <dgm:cxn modelId="{0C5BEC25-3C4F-4349-8C40-08AA4351697F}" type="presParOf" srcId="{F89FC4DE-FCC1-4231-B65F-44865EEBDE5D}" destId="{FCAD7B92-2B6B-4D7D-A881-E6F54B6779E3}" srcOrd="7" destOrd="0" presId="urn:microsoft.com/office/officeart/2018/5/layout/IconCircleLabelList"/>
    <dgm:cxn modelId="{53F99EF5-843B-4057-916C-23AC066D6A33}" type="presParOf" srcId="{F89FC4DE-FCC1-4231-B65F-44865EEBDE5D}" destId="{EBCBC6EB-5BD7-47BE-8DA2-F13C503EFC14}" srcOrd="8" destOrd="0" presId="urn:microsoft.com/office/officeart/2018/5/layout/IconCircleLabelList"/>
    <dgm:cxn modelId="{0424E124-8321-48BB-BF82-9910456A5FDB}" type="presParOf" srcId="{EBCBC6EB-5BD7-47BE-8DA2-F13C503EFC14}" destId="{856846A9-3636-48F1-AC3B-458E5FAFBBCD}" srcOrd="0" destOrd="0" presId="urn:microsoft.com/office/officeart/2018/5/layout/IconCircleLabelList"/>
    <dgm:cxn modelId="{494C87F5-5CE5-458F-894F-2647A280EB56}" type="presParOf" srcId="{EBCBC6EB-5BD7-47BE-8DA2-F13C503EFC14}" destId="{4E34EDC6-416D-4B3A-A8D1-00E79DD63673}" srcOrd="1" destOrd="0" presId="urn:microsoft.com/office/officeart/2018/5/layout/IconCircleLabelList"/>
    <dgm:cxn modelId="{5C2983B4-5037-4597-991B-C97490844140}" type="presParOf" srcId="{EBCBC6EB-5BD7-47BE-8DA2-F13C503EFC14}" destId="{01339C0A-4797-4B93-B572-06023BE4A3B4}" srcOrd="2" destOrd="0" presId="urn:microsoft.com/office/officeart/2018/5/layout/IconCircleLabelList"/>
    <dgm:cxn modelId="{C5E6D539-5300-4AA1-965C-3ABAFEE7CFB8}" type="presParOf" srcId="{EBCBC6EB-5BD7-47BE-8DA2-F13C503EFC14}" destId="{90DE6AA4-AA24-47B0-B260-2F220F80FC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D8AE5F-F244-4B39-83B3-719F6B9DC7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B47F67-8E64-4950-9A42-38E289B17C11}">
      <dgm:prSet/>
      <dgm:spPr/>
      <dgm:t>
        <a:bodyPr/>
        <a:lstStyle/>
        <a:p>
          <a:r>
            <a:rPr lang="en-US"/>
            <a:t>Remember goal is connection and support during this time.</a:t>
          </a:r>
        </a:p>
      </dgm:t>
    </dgm:pt>
    <dgm:pt modelId="{63C07167-BF77-483C-A932-31D187E768FE}" type="parTrans" cxnId="{7174BC8E-5E9A-443F-BE2A-B768D64ECBEE}">
      <dgm:prSet/>
      <dgm:spPr/>
      <dgm:t>
        <a:bodyPr/>
        <a:lstStyle/>
        <a:p>
          <a:endParaRPr lang="en-US"/>
        </a:p>
      </dgm:t>
    </dgm:pt>
    <dgm:pt modelId="{BB351B24-AF16-4108-AF4F-16FA35CE6C0E}" type="sibTrans" cxnId="{7174BC8E-5E9A-443F-BE2A-B768D64ECBEE}">
      <dgm:prSet/>
      <dgm:spPr/>
      <dgm:t>
        <a:bodyPr/>
        <a:lstStyle/>
        <a:p>
          <a:endParaRPr lang="en-US"/>
        </a:p>
      </dgm:t>
    </dgm:pt>
    <dgm:pt modelId="{87E45677-54F2-403C-93C0-AA89757C44A5}">
      <dgm:prSet/>
      <dgm:spPr/>
      <dgm:t>
        <a:bodyPr/>
        <a:lstStyle/>
        <a:p>
          <a:r>
            <a:rPr lang="en-US"/>
            <a:t>Individual or group meeting in google classroom.</a:t>
          </a:r>
        </a:p>
      </dgm:t>
    </dgm:pt>
    <dgm:pt modelId="{BBAC51FC-D1DE-4898-8330-DEF1BDA5ABA2}" type="parTrans" cxnId="{E19566AB-7240-4A68-8049-F71A3CC624F9}">
      <dgm:prSet/>
      <dgm:spPr/>
      <dgm:t>
        <a:bodyPr/>
        <a:lstStyle/>
        <a:p>
          <a:endParaRPr lang="en-US"/>
        </a:p>
      </dgm:t>
    </dgm:pt>
    <dgm:pt modelId="{976CC64B-BF08-4017-AB96-A24E48532FF3}" type="sibTrans" cxnId="{E19566AB-7240-4A68-8049-F71A3CC624F9}">
      <dgm:prSet/>
      <dgm:spPr/>
      <dgm:t>
        <a:bodyPr/>
        <a:lstStyle/>
        <a:p>
          <a:endParaRPr lang="en-US"/>
        </a:p>
      </dgm:t>
    </dgm:pt>
    <dgm:pt modelId="{03EF07C9-8CA5-4DD4-8EB6-62C304E668D6}">
      <dgm:prSet/>
      <dgm:spPr/>
      <dgm:t>
        <a:bodyPr/>
        <a:lstStyle/>
        <a:p>
          <a:r>
            <a:rPr lang="en-US" dirty="0"/>
            <a:t>Dropping into other classrooms (with permission).</a:t>
          </a:r>
        </a:p>
      </dgm:t>
    </dgm:pt>
    <dgm:pt modelId="{171B9CE1-ECCE-43B1-9C9E-17DA838D7F84}" type="parTrans" cxnId="{B58CAF79-6D5F-4B76-B97B-D6ED95843C40}">
      <dgm:prSet/>
      <dgm:spPr/>
      <dgm:t>
        <a:bodyPr/>
        <a:lstStyle/>
        <a:p>
          <a:endParaRPr lang="en-US"/>
        </a:p>
      </dgm:t>
    </dgm:pt>
    <dgm:pt modelId="{0C1D4AF2-8D1E-4A35-A23B-2D9A9D9ADA78}" type="sibTrans" cxnId="{B58CAF79-6D5F-4B76-B97B-D6ED95843C40}">
      <dgm:prSet/>
      <dgm:spPr/>
      <dgm:t>
        <a:bodyPr/>
        <a:lstStyle/>
        <a:p>
          <a:endParaRPr lang="en-US"/>
        </a:p>
      </dgm:t>
    </dgm:pt>
    <dgm:pt modelId="{A4303826-D567-4D1C-9A29-3D60E84A0403}">
      <dgm:prSet/>
      <dgm:spPr/>
      <dgm:t>
        <a:bodyPr/>
        <a:lstStyle/>
        <a:p>
          <a:r>
            <a:rPr lang="en-US"/>
            <a:t>Telephone calls. </a:t>
          </a:r>
        </a:p>
      </dgm:t>
    </dgm:pt>
    <dgm:pt modelId="{F2114FE9-6529-4C38-AC2E-0640DAE5569B}" type="parTrans" cxnId="{09B440CD-10A1-440C-8A5A-978E102985F5}">
      <dgm:prSet/>
      <dgm:spPr/>
      <dgm:t>
        <a:bodyPr/>
        <a:lstStyle/>
        <a:p>
          <a:endParaRPr lang="en-US"/>
        </a:p>
      </dgm:t>
    </dgm:pt>
    <dgm:pt modelId="{AD44B45F-ADAE-4270-BD4E-88107AC80CE7}" type="sibTrans" cxnId="{09B440CD-10A1-440C-8A5A-978E102985F5}">
      <dgm:prSet/>
      <dgm:spPr/>
      <dgm:t>
        <a:bodyPr/>
        <a:lstStyle/>
        <a:p>
          <a:endParaRPr lang="en-US"/>
        </a:p>
      </dgm:t>
    </dgm:pt>
    <dgm:pt modelId="{326C0EE7-CD39-4022-89F7-E1C59205F099}">
      <dgm:prSet/>
      <dgm:spPr/>
      <dgm:t>
        <a:bodyPr/>
        <a:lstStyle/>
        <a:p>
          <a:r>
            <a:rPr lang="en-US"/>
            <a:t>Enrich your google classroom with materials.</a:t>
          </a:r>
        </a:p>
      </dgm:t>
    </dgm:pt>
    <dgm:pt modelId="{2DA7E964-B834-40F5-B9DB-5A01151E8F2F}" type="parTrans" cxnId="{E16AED57-FEF3-4E00-899B-96B281E8EBEC}">
      <dgm:prSet/>
      <dgm:spPr/>
      <dgm:t>
        <a:bodyPr/>
        <a:lstStyle/>
        <a:p>
          <a:endParaRPr lang="en-US"/>
        </a:p>
      </dgm:t>
    </dgm:pt>
    <dgm:pt modelId="{548E7FB3-3AEB-4905-A42D-75FCFF70CDD1}" type="sibTrans" cxnId="{E16AED57-FEF3-4E00-899B-96B281E8EBEC}">
      <dgm:prSet/>
      <dgm:spPr/>
      <dgm:t>
        <a:bodyPr/>
        <a:lstStyle/>
        <a:p>
          <a:endParaRPr lang="en-US"/>
        </a:p>
      </dgm:t>
    </dgm:pt>
    <dgm:pt modelId="{E49386CD-961F-4E8A-9B7E-690B7749D58F}">
      <dgm:prSet/>
      <dgm:spPr/>
      <dgm:t>
        <a:bodyPr/>
        <a:lstStyle/>
        <a:p>
          <a:r>
            <a:rPr lang="en-US"/>
            <a:t>HEALs and collaboration with CMHC/HWC staff</a:t>
          </a:r>
        </a:p>
      </dgm:t>
    </dgm:pt>
    <dgm:pt modelId="{8155191E-7F33-46A0-B097-B75E30C8A1CE}" type="parTrans" cxnId="{5EC3824B-5B16-47A8-92CD-5C333B7EF283}">
      <dgm:prSet/>
      <dgm:spPr/>
      <dgm:t>
        <a:bodyPr/>
        <a:lstStyle/>
        <a:p>
          <a:endParaRPr lang="en-US"/>
        </a:p>
      </dgm:t>
    </dgm:pt>
    <dgm:pt modelId="{AB015AC7-8D67-4299-96E6-C71D355165A4}" type="sibTrans" cxnId="{5EC3824B-5B16-47A8-92CD-5C333B7EF283}">
      <dgm:prSet/>
      <dgm:spPr/>
      <dgm:t>
        <a:bodyPr/>
        <a:lstStyle/>
        <a:p>
          <a:endParaRPr lang="en-US"/>
        </a:p>
      </dgm:t>
    </dgm:pt>
    <dgm:pt modelId="{F20331AD-CF34-4368-A573-DB93290340FB}">
      <dgm:prSet/>
      <dgm:spPr/>
      <dgm:t>
        <a:bodyPr/>
        <a:lstStyle/>
        <a:p>
          <a:r>
            <a:rPr lang="en-US"/>
            <a:t>Email with specific images, memes, homework and other information.</a:t>
          </a:r>
        </a:p>
      </dgm:t>
    </dgm:pt>
    <dgm:pt modelId="{36D1E268-1BFC-4160-A9F2-E3E4A032914C}" type="parTrans" cxnId="{1A648BDB-4499-4BCA-BBFB-E84BD87D1122}">
      <dgm:prSet/>
      <dgm:spPr/>
      <dgm:t>
        <a:bodyPr/>
        <a:lstStyle/>
        <a:p>
          <a:endParaRPr lang="en-US"/>
        </a:p>
      </dgm:t>
    </dgm:pt>
    <dgm:pt modelId="{43D014EE-D949-4103-8400-F22ED35D053E}" type="sibTrans" cxnId="{1A648BDB-4499-4BCA-BBFB-E84BD87D1122}">
      <dgm:prSet/>
      <dgm:spPr/>
      <dgm:t>
        <a:bodyPr/>
        <a:lstStyle/>
        <a:p>
          <a:endParaRPr lang="en-US"/>
        </a:p>
      </dgm:t>
    </dgm:pt>
    <dgm:pt modelId="{62DC6425-57E0-4CD6-AF36-3C2BAE9A9C1E}">
      <dgm:prSet/>
      <dgm:spPr/>
      <dgm:t>
        <a:bodyPr/>
        <a:lstStyle/>
        <a:p>
          <a:r>
            <a:rPr lang="en-US"/>
            <a:t>Old fashion means of communication – USPS.</a:t>
          </a:r>
        </a:p>
      </dgm:t>
    </dgm:pt>
    <dgm:pt modelId="{3177F444-FF77-41F7-A4D7-43D0580483A3}" type="parTrans" cxnId="{EA2D4317-1ACE-4F6F-A39D-33609F420CC7}">
      <dgm:prSet/>
      <dgm:spPr/>
      <dgm:t>
        <a:bodyPr/>
        <a:lstStyle/>
        <a:p>
          <a:endParaRPr lang="en-US"/>
        </a:p>
      </dgm:t>
    </dgm:pt>
    <dgm:pt modelId="{CA14BCCB-0A40-4EF5-AEA5-8A4DBA0DB620}" type="sibTrans" cxnId="{EA2D4317-1ACE-4F6F-A39D-33609F420CC7}">
      <dgm:prSet/>
      <dgm:spPr/>
      <dgm:t>
        <a:bodyPr/>
        <a:lstStyle/>
        <a:p>
          <a:endParaRPr lang="en-US"/>
        </a:p>
      </dgm:t>
    </dgm:pt>
    <dgm:pt modelId="{8B19FCC7-6828-4EF2-B1DC-0E16ED51BB63}">
      <dgm:prSet/>
      <dgm:spPr/>
      <dgm:t>
        <a:bodyPr/>
        <a:lstStyle/>
        <a:p>
          <a:r>
            <a:rPr lang="en-US"/>
            <a:t>Do your research – what online supports are there.</a:t>
          </a:r>
        </a:p>
      </dgm:t>
    </dgm:pt>
    <dgm:pt modelId="{73292B77-9910-48C6-8E0E-2C68EA42E886}" type="parTrans" cxnId="{B6F7462B-8DEA-4D74-AC26-D4409AAB01C0}">
      <dgm:prSet/>
      <dgm:spPr/>
      <dgm:t>
        <a:bodyPr/>
        <a:lstStyle/>
        <a:p>
          <a:endParaRPr lang="en-US"/>
        </a:p>
      </dgm:t>
    </dgm:pt>
    <dgm:pt modelId="{8213B214-CE71-4316-A716-C4761150ACC0}" type="sibTrans" cxnId="{B6F7462B-8DEA-4D74-AC26-D4409AAB01C0}">
      <dgm:prSet/>
      <dgm:spPr/>
      <dgm:t>
        <a:bodyPr/>
        <a:lstStyle/>
        <a:p>
          <a:endParaRPr lang="en-US"/>
        </a:p>
      </dgm:t>
    </dgm:pt>
    <dgm:pt modelId="{21772A9B-91DD-41EC-87B8-E9B2FE707FA2}" type="pres">
      <dgm:prSet presAssocID="{F2D8AE5F-F244-4B39-83B3-719F6B9DC7D3}" presName="linear" presStyleCnt="0">
        <dgm:presLayoutVars>
          <dgm:animLvl val="lvl"/>
          <dgm:resizeHandles val="exact"/>
        </dgm:presLayoutVars>
      </dgm:prSet>
      <dgm:spPr/>
    </dgm:pt>
    <dgm:pt modelId="{46384214-A090-416D-829C-33A84C20A1A1}" type="pres">
      <dgm:prSet presAssocID="{E0B47F67-8E64-4950-9A42-38E289B17C11}" presName="parentText" presStyleLbl="node1" presStyleIdx="0" presStyleCnt="1">
        <dgm:presLayoutVars>
          <dgm:chMax val="0"/>
          <dgm:bulletEnabled val="1"/>
        </dgm:presLayoutVars>
      </dgm:prSet>
      <dgm:spPr/>
    </dgm:pt>
    <dgm:pt modelId="{B48D0A96-53D4-452E-8E49-6DF5BF4C57D7}" type="pres">
      <dgm:prSet presAssocID="{E0B47F67-8E64-4950-9A42-38E289B17C11}" presName="childText" presStyleLbl="revTx" presStyleIdx="0" presStyleCnt="1">
        <dgm:presLayoutVars>
          <dgm:bulletEnabled val="1"/>
        </dgm:presLayoutVars>
      </dgm:prSet>
      <dgm:spPr/>
    </dgm:pt>
  </dgm:ptLst>
  <dgm:cxnLst>
    <dgm:cxn modelId="{FB423E02-2420-4D9C-AACB-B2D010B9FB01}" type="presOf" srcId="{326C0EE7-CD39-4022-89F7-E1C59205F099}" destId="{B48D0A96-53D4-452E-8E49-6DF5BF4C57D7}" srcOrd="0" destOrd="3" presId="urn:microsoft.com/office/officeart/2005/8/layout/vList2"/>
    <dgm:cxn modelId="{EA2D4317-1ACE-4F6F-A39D-33609F420CC7}" srcId="{E0B47F67-8E64-4950-9A42-38E289B17C11}" destId="{62DC6425-57E0-4CD6-AF36-3C2BAE9A9C1E}" srcOrd="6" destOrd="0" parTransId="{3177F444-FF77-41F7-A4D7-43D0580483A3}" sibTransId="{CA14BCCB-0A40-4EF5-AEA5-8A4DBA0DB620}"/>
    <dgm:cxn modelId="{64227917-3DEC-48F4-9A6A-8D3BD2998A0B}" type="presOf" srcId="{8B19FCC7-6828-4EF2-B1DC-0E16ED51BB63}" destId="{B48D0A96-53D4-452E-8E49-6DF5BF4C57D7}" srcOrd="0" destOrd="7" presId="urn:microsoft.com/office/officeart/2005/8/layout/vList2"/>
    <dgm:cxn modelId="{CD8E6F24-5EE3-4EC6-92F4-A3AB1143E9E2}" type="presOf" srcId="{A4303826-D567-4D1C-9A29-3D60E84A0403}" destId="{B48D0A96-53D4-452E-8E49-6DF5BF4C57D7}" srcOrd="0" destOrd="2" presId="urn:microsoft.com/office/officeart/2005/8/layout/vList2"/>
    <dgm:cxn modelId="{B6F7462B-8DEA-4D74-AC26-D4409AAB01C0}" srcId="{E0B47F67-8E64-4950-9A42-38E289B17C11}" destId="{8B19FCC7-6828-4EF2-B1DC-0E16ED51BB63}" srcOrd="7" destOrd="0" parTransId="{73292B77-9910-48C6-8E0E-2C68EA42E886}" sibTransId="{8213B214-CE71-4316-A716-C4761150ACC0}"/>
    <dgm:cxn modelId="{5EC3824B-5B16-47A8-92CD-5C333B7EF283}" srcId="{E0B47F67-8E64-4950-9A42-38E289B17C11}" destId="{E49386CD-961F-4E8A-9B7E-690B7749D58F}" srcOrd="4" destOrd="0" parTransId="{8155191E-7F33-46A0-B097-B75E30C8A1CE}" sibTransId="{AB015AC7-8D67-4299-96E6-C71D355165A4}"/>
    <dgm:cxn modelId="{F5BC2056-6E37-4D6E-91F0-8FA485327A85}" type="presOf" srcId="{87E45677-54F2-403C-93C0-AA89757C44A5}" destId="{B48D0A96-53D4-452E-8E49-6DF5BF4C57D7}" srcOrd="0" destOrd="0" presId="urn:microsoft.com/office/officeart/2005/8/layout/vList2"/>
    <dgm:cxn modelId="{E16AED57-FEF3-4E00-899B-96B281E8EBEC}" srcId="{E0B47F67-8E64-4950-9A42-38E289B17C11}" destId="{326C0EE7-CD39-4022-89F7-E1C59205F099}" srcOrd="3" destOrd="0" parTransId="{2DA7E964-B834-40F5-B9DB-5A01151E8F2F}" sibTransId="{548E7FB3-3AEB-4905-A42D-75FCFF70CDD1}"/>
    <dgm:cxn modelId="{B58CAF79-6D5F-4B76-B97B-D6ED95843C40}" srcId="{E0B47F67-8E64-4950-9A42-38E289B17C11}" destId="{03EF07C9-8CA5-4DD4-8EB6-62C304E668D6}" srcOrd="1" destOrd="0" parTransId="{171B9CE1-ECCE-43B1-9C9E-17DA838D7F84}" sibTransId="{0C1D4AF2-8D1E-4A35-A23B-2D9A9D9ADA78}"/>
    <dgm:cxn modelId="{CC20C97A-2D46-4051-AB70-D77543739859}" type="presOf" srcId="{F2D8AE5F-F244-4B39-83B3-719F6B9DC7D3}" destId="{21772A9B-91DD-41EC-87B8-E9B2FE707FA2}" srcOrd="0" destOrd="0" presId="urn:microsoft.com/office/officeart/2005/8/layout/vList2"/>
    <dgm:cxn modelId="{7174BC8E-5E9A-443F-BE2A-B768D64ECBEE}" srcId="{F2D8AE5F-F244-4B39-83B3-719F6B9DC7D3}" destId="{E0B47F67-8E64-4950-9A42-38E289B17C11}" srcOrd="0" destOrd="0" parTransId="{63C07167-BF77-483C-A932-31D187E768FE}" sibTransId="{BB351B24-AF16-4108-AF4F-16FA35CE6C0E}"/>
    <dgm:cxn modelId="{E19566AB-7240-4A68-8049-F71A3CC624F9}" srcId="{E0B47F67-8E64-4950-9A42-38E289B17C11}" destId="{87E45677-54F2-403C-93C0-AA89757C44A5}" srcOrd="0" destOrd="0" parTransId="{BBAC51FC-D1DE-4898-8330-DEF1BDA5ABA2}" sibTransId="{976CC64B-BF08-4017-AB96-A24E48532FF3}"/>
    <dgm:cxn modelId="{83AC3CC3-C605-46E1-A4E5-5B1D5D11D26E}" type="presOf" srcId="{E49386CD-961F-4E8A-9B7E-690B7749D58F}" destId="{B48D0A96-53D4-452E-8E49-6DF5BF4C57D7}" srcOrd="0" destOrd="4" presId="urn:microsoft.com/office/officeart/2005/8/layout/vList2"/>
    <dgm:cxn modelId="{C0074CC6-83F5-43D9-A891-77C7D81DFACE}" type="presOf" srcId="{F20331AD-CF34-4368-A573-DB93290340FB}" destId="{B48D0A96-53D4-452E-8E49-6DF5BF4C57D7}" srcOrd="0" destOrd="5" presId="urn:microsoft.com/office/officeart/2005/8/layout/vList2"/>
    <dgm:cxn modelId="{09B440CD-10A1-440C-8A5A-978E102985F5}" srcId="{E0B47F67-8E64-4950-9A42-38E289B17C11}" destId="{A4303826-D567-4D1C-9A29-3D60E84A0403}" srcOrd="2" destOrd="0" parTransId="{F2114FE9-6529-4C38-AC2E-0640DAE5569B}" sibTransId="{AD44B45F-ADAE-4270-BD4E-88107AC80CE7}"/>
    <dgm:cxn modelId="{1A648BDB-4499-4BCA-BBFB-E84BD87D1122}" srcId="{E0B47F67-8E64-4950-9A42-38E289B17C11}" destId="{F20331AD-CF34-4368-A573-DB93290340FB}" srcOrd="5" destOrd="0" parTransId="{36D1E268-1BFC-4160-A9F2-E3E4A032914C}" sibTransId="{43D014EE-D949-4103-8400-F22ED35D053E}"/>
    <dgm:cxn modelId="{7E4E6AEA-2251-44BD-8377-6A586701C0F3}" type="presOf" srcId="{E0B47F67-8E64-4950-9A42-38E289B17C11}" destId="{46384214-A090-416D-829C-33A84C20A1A1}" srcOrd="0" destOrd="0" presId="urn:microsoft.com/office/officeart/2005/8/layout/vList2"/>
    <dgm:cxn modelId="{0A6087F6-1990-46C1-9A6C-DAB77BFFF08F}" type="presOf" srcId="{62DC6425-57E0-4CD6-AF36-3C2BAE9A9C1E}" destId="{B48D0A96-53D4-452E-8E49-6DF5BF4C57D7}" srcOrd="0" destOrd="6" presId="urn:microsoft.com/office/officeart/2005/8/layout/vList2"/>
    <dgm:cxn modelId="{0C4A88F6-4F7B-4852-A646-DC5E80CF5035}" type="presOf" srcId="{03EF07C9-8CA5-4DD4-8EB6-62C304E668D6}" destId="{B48D0A96-53D4-452E-8E49-6DF5BF4C57D7}" srcOrd="0" destOrd="1" presId="urn:microsoft.com/office/officeart/2005/8/layout/vList2"/>
    <dgm:cxn modelId="{9841BE90-266D-4CAA-9244-E23EF9B55399}" type="presParOf" srcId="{21772A9B-91DD-41EC-87B8-E9B2FE707FA2}" destId="{46384214-A090-416D-829C-33A84C20A1A1}" srcOrd="0" destOrd="0" presId="urn:microsoft.com/office/officeart/2005/8/layout/vList2"/>
    <dgm:cxn modelId="{07515F79-E678-4C18-88AA-8B2C7BB20A17}" type="presParOf" srcId="{21772A9B-91DD-41EC-87B8-E9B2FE707FA2}" destId="{B48D0A96-53D4-452E-8E49-6DF5BF4C57D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41D85B-E77B-4973-8C38-40E4EC7B80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E4259A3-E7D0-41FE-9B82-14831A450B46}">
      <dgm:prSet/>
      <dgm:spPr/>
      <dgm:t>
        <a:bodyPr/>
        <a:lstStyle/>
        <a:p>
          <a:r>
            <a:rPr lang="en-US"/>
            <a:t>What issues do you see with Mark coming to Job Corps?</a:t>
          </a:r>
        </a:p>
      </dgm:t>
    </dgm:pt>
    <dgm:pt modelId="{A55409E2-D82A-4FF0-B707-BB3315612882}" type="parTrans" cxnId="{EBB8204B-1423-48B7-824A-777364056D7D}">
      <dgm:prSet/>
      <dgm:spPr/>
      <dgm:t>
        <a:bodyPr/>
        <a:lstStyle/>
        <a:p>
          <a:endParaRPr lang="en-US"/>
        </a:p>
      </dgm:t>
    </dgm:pt>
    <dgm:pt modelId="{0490EB81-1141-4E9B-8D9F-457A90DE1B65}" type="sibTrans" cxnId="{EBB8204B-1423-48B7-824A-777364056D7D}">
      <dgm:prSet/>
      <dgm:spPr/>
      <dgm:t>
        <a:bodyPr/>
        <a:lstStyle/>
        <a:p>
          <a:endParaRPr lang="en-US"/>
        </a:p>
      </dgm:t>
    </dgm:pt>
    <dgm:pt modelId="{54EA0FFB-BEB2-4CAC-B6D6-0251D445CBC1}">
      <dgm:prSet/>
      <dgm:spPr/>
      <dgm:t>
        <a:bodyPr/>
        <a:lstStyle/>
        <a:p>
          <a:r>
            <a:rPr lang="en-US"/>
            <a:t>What positives do you see with Mark?</a:t>
          </a:r>
        </a:p>
      </dgm:t>
    </dgm:pt>
    <dgm:pt modelId="{C1621271-7A2F-45A4-9B75-7CDACF0923D3}" type="parTrans" cxnId="{C0464465-0D30-482A-B951-7251DEAE0F4D}">
      <dgm:prSet/>
      <dgm:spPr/>
      <dgm:t>
        <a:bodyPr/>
        <a:lstStyle/>
        <a:p>
          <a:endParaRPr lang="en-US"/>
        </a:p>
      </dgm:t>
    </dgm:pt>
    <dgm:pt modelId="{0EDC92C2-DEA3-4398-ACD1-46F2B90222B0}" type="sibTrans" cxnId="{C0464465-0D30-482A-B951-7251DEAE0F4D}">
      <dgm:prSet/>
      <dgm:spPr/>
      <dgm:t>
        <a:bodyPr/>
        <a:lstStyle/>
        <a:p>
          <a:endParaRPr lang="en-US"/>
        </a:p>
      </dgm:t>
    </dgm:pt>
    <dgm:pt modelId="{EEB11AD9-ED58-4E37-A282-B19C3C4B3B73}">
      <dgm:prSet/>
      <dgm:spPr/>
      <dgm:t>
        <a:bodyPr/>
        <a:lstStyle/>
        <a:p>
          <a:r>
            <a:rPr lang="en-US"/>
            <a:t>Could we use more information about Mark?  If so, what?</a:t>
          </a:r>
        </a:p>
      </dgm:t>
    </dgm:pt>
    <dgm:pt modelId="{87C18C9A-E606-4C3A-93A3-B1391760A253}" type="parTrans" cxnId="{E4D3A223-95EF-42DB-82DB-2E6ECACEB55D}">
      <dgm:prSet/>
      <dgm:spPr/>
      <dgm:t>
        <a:bodyPr/>
        <a:lstStyle/>
        <a:p>
          <a:endParaRPr lang="en-US"/>
        </a:p>
      </dgm:t>
    </dgm:pt>
    <dgm:pt modelId="{B98A60EB-BDD5-42CD-A023-A893FE6F5298}" type="sibTrans" cxnId="{E4D3A223-95EF-42DB-82DB-2E6ECACEB55D}">
      <dgm:prSet/>
      <dgm:spPr/>
      <dgm:t>
        <a:bodyPr/>
        <a:lstStyle/>
        <a:p>
          <a:endParaRPr lang="en-US"/>
        </a:p>
      </dgm:t>
    </dgm:pt>
    <dgm:pt modelId="{8D47FC3E-372B-4847-ABED-173AE867E4DF}">
      <dgm:prSet/>
      <dgm:spPr/>
      <dgm:t>
        <a:bodyPr/>
        <a:lstStyle/>
        <a:p>
          <a:r>
            <a:rPr lang="en-US"/>
            <a:t>Could Mark make it at your center?</a:t>
          </a:r>
        </a:p>
      </dgm:t>
    </dgm:pt>
    <dgm:pt modelId="{C3BC6AFF-A231-4BFA-A66A-0DD3FAC3AB6E}" type="parTrans" cxnId="{99A05B09-4D94-4A91-9996-59C740B11DDC}">
      <dgm:prSet/>
      <dgm:spPr/>
      <dgm:t>
        <a:bodyPr/>
        <a:lstStyle/>
        <a:p>
          <a:endParaRPr lang="en-US"/>
        </a:p>
      </dgm:t>
    </dgm:pt>
    <dgm:pt modelId="{BB1C7B55-23D7-4CD8-BDCB-F58FEE4FEE93}" type="sibTrans" cxnId="{99A05B09-4D94-4A91-9996-59C740B11DDC}">
      <dgm:prSet/>
      <dgm:spPr/>
      <dgm:t>
        <a:bodyPr/>
        <a:lstStyle/>
        <a:p>
          <a:endParaRPr lang="en-US"/>
        </a:p>
      </dgm:t>
    </dgm:pt>
    <dgm:pt modelId="{09FBCB43-D285-489D-B584-4F140810295F}">
      <dgm:prSet/>
      <dgm:spPr/>
      <dgm:t>
        <a:bodyPr/>
        <a:lstStyle/>
        <a:p>
          <a:r>
            <a:rPr lang="en-US"/>
            <a:t>What supports could we use on center to assist Mark?</a:t>
          </a:r>
        </a:p>
      </dgm:t>
    </dgm:pt>
    <dgm:pt modelId="{FCFA6DCF-0527-4933-B631-059F8C837B45}" type="parTrans" cxnId="{AF258C04-196F-4B5D-A9E1-CD599F0ABB25}">
      <dgm:prSet/>
      <dgm:spPr/>
      <dgm:t>
        <a:bodyPr/>
        <a:lstStyle/>
        <a:p>
          <a:endParaRPr lang="en-US"/>
        </a:p>
      </dgm:t>
    </dgm:pt>
    <dgm:pt modelId="{8C9EA207-6238-41E4-9F7A-96A05317E96B}" type="sibTrans" cxnId="{AF258C04-196F-4B5D-A9E1-CD599F0ABB25}">
      <dgm:prSet/>
      <dgm:spPr/>
      <dgm:t>
        <a:bodyPr/>
        <a:lstStyle/>
        <a:p>
          <a:endParaRPr lang="en-US"/>
        </a:p>
      </dgm:t>
    </dgm:pt>
    <dgm:pt modelId="{EE020F22-B09E-4D54-9630-F2DC480CAA36}" type="pres">
      <dgm:prSet presAssocID="{3741D85B-E77B-4973-8C38-40E4EC7B807D}" presName="linear" presStyleCnt="0">
        <dgm:presLayoutVars>
          <dgm:animLvl val="lvl"/>
          <dgm:resizeHandles val="exact"/>
        </dgm:presLayoutVars>
      </dgm:prSet>
      <dgm:spPr/>
    </dgm:pt>
    <dgm:pt modelId="{A375DC77-A2D4-413F-BFF8-C90D25D07D91}" type="pres">
      <dgm:prSet presAssocID="{6E4259A3-E7D0-41FE-9B82-14831A450B46}" presName="parentText" presStyleLbl="node1" presStyleIdx="0" presStyleCnt="5">
        <dgm:presLayoutVars>
          <dgm:chMax val="0"/>
          <dgm:bulletEnabled val="1"/>
        </dgm:presLayoutVars>
      </dgm:prSet>
      <dgm:spPr/>
    </dgm:pt>
    <dgm:pt modelId="{55590A2A-C505-4F60-87D0-547225178D9F}" type="pres">
      <dgm:prSet presAssocID="{0490EB81-1141-4E9B-8D9F-457A90DE1B65}" presName="spacer" presStyleCnt="0"/>
      <dgm:spPr/>
    </dgm:pt>
    <dgm:pt modelId="{0BD9ED66-FF16-46B2-A6AF-53B57AE724E6}" type="pres">
      <dgm:prSet presAssocID="{54EA0FFB-BEB2-4CAC-B6D6-0251D445CBC1}" presName="parentText" presStyleLbl="node1" presStyleIdx="1" presStyleCnt="5">
        <dgm:presLayoutVars>
          <dgm:chMax val="0"/>
          <dgm:bulletEnabled val="1"/>
        </dgm:presLayoutVars>
      </dgm:prSet>
      <dgm:spPr/>
    </dgm:pt>
    <dgm:pt modelId="{D423EDE7-00DE-4520-B1D7-29D1CE79FA74}" type="pres">
      <dgm:prSet presAssocID="{0EDC92C2-DEA3-4398-ACD1-46F2B90222B0}" presName="spacer" presStyleCnt="0"/>
      <dgm:spPr/>
    </dgm:pt>
    <dgm:pt modelId="{F992102E-1E14-4961-8736-F04A0E6C7035}" type="pres">
      <dgm:prSet presAssocID="{EEB11AD9-ED58-4E37-A282-B19C3C4B3B73}" presName="parentText" presStyleLbl="node1" presStyleIdx="2" presStyleCnt="5">
        <dgm:presLayoutVars>
          <dgm:chMax val="0"/>
          <dgm:bulletEnabled val="1"/>
        </dgm:presLayoutVars>
      </dgm:prSet>
      <dgm:spPr/>
    </dgm:pt>
    <dgm:pt modelId="{E1D8B5D3-FB08-4DE5-82FD-E0CB9B9745E3}" type="pres">
      <dgm:prSet presAssocID="{B98A60EB-BDD5-42CD-A023-A893FE6F5298}" presName="spacer" presStyleCnt="0"/>
      <dgm:spPr/>
    </dgm:pt>
    <dgm:pt modelId="{B8F3D39B-B9E7-4C9E-BCAE-2CC9822A3146}" type="pres">
      <dgm:prSet presAssocID="{8D47FC3E-372B-4847-ABED-173AE867E4DF}" presName="parentText" presStyleLbl="node1" presStyleIdx="3" presStyleCnt="5">
        <dgm:presLayoutVars>
          <dgm:chMax val="0"/>
          <dgm:bulletEnabled val="1"/>
        </dgm:presLayoutVars>
      </dgm:prSet>
      <dgm:spPr/>
    </dgm:pt>
    <dgm:pt modelId="{1D2D74F2-AC14-4A99-8DBA-8EDF48F61ED2}" type="pres">
      <dgm:prSet presAssocID="{BB1C7B55-23D7-4CD8-BDCB-F58FEE4FEE93}" presName="spacer" presStyleCnt="0"/>
      <dgm:spPr/>
    </dgm:pt>
    <dgm:pt modelId="{8D2287E5-90D3-426F-9B1E-0DAA1278ECFE}" type="pres">
      <dgm:prSet presAssocID="{09FBCB43-D285-489D-B584-4F140810295F}" presName="parentText" presStyleLbl="node1" presStyleIdx="4" presStyleCnt="5">
        <dgm:presLayoutVars>
          <dgm:chMax val="0"/>
          <dgm:bulletEnabled val="1"/>
        </dgm:presLayoutVars>
      </dgm:prSet>
      <dgm:spPr/>
    </dgm:pt>
  </dgm:ptLst>
  <dgm:cxnLst>
    <dgm:cxn modelId="{AF258C04-196F-4B5D-A9E1-CD599F0ABB25}" srcId="{3741D85B-E77B-4973-8C38-40E4EC7B807D}" destId="{09FBCB43-D285-489D-B584-4F140810295F}" srcOrd="4" destOrd="0" parTransId="{FCFA6DCF-0527-4933-B631-059F8C837B45}" sibTransId="{8C9EA207-6238-41E4-9F7A-96A05317E96B}"/>
    <dgm:cxn modelId="{99A05B09-4D94-4A91-9996-59C740B11DDC}" srcId="{3741D85B-E77B-4973-8C38-40E4EC7B807D}" destId="{8D47FC3E-372B-4847-ABED-173AE867E4DF}" srcOrd="3" destOrd="0" parTransId="{C3BC6AFF-A231-4BFA-A66A-0DD3FAC3AB6E}" sibTransId="{BB1C7B55-23D7-4CD8-BDCB-F58FEE4FEE93}"/>
    <dgm:cxn modelId="{36ACB90D-A52E-491C-83E0-7196C992E205}" type="presOf" srcId="{EEB11AD9-ED58-4E37-A282-B19C3C4B3B73}" destId="{F992102E-1E14-4961-8736-F04A0E6C7035}" srcOrd="0" destOrd="0" presId="urn:microsoft.com/office/officeart/2005/8/layout/vList2"/>
    <dgm:cxn modelId="{AD809C12-6600-4337-B8A4-207B1F00E551}" type="presOf" srcId="{54EA0FFB-BEB2-4CAC-B6D6-0251D445CBC1}" destId="{0BD9ED66-FF16-46B2-A6AF-53B57AE724E6}" srcOrd="0" destOrd="0" presId="urn:microsoft.com/office/officeart/2005/8/layout/vList2"/>
    <dgm:cxn modelId="{E4D3A223-95EF-42DB-82DB-2E6ECACEB55D}" srcId="{3741D85B-E77B-4973-8C38-40E4EC7B807D}" destId="{EEB11AD9-ED58-4E37-A282-B19C3C4B3B73}" srcOrd="2" destOrd="0" parTransId="{87C18C9A-E606-4C3A-93A3-B1391760A253}" sibTransId="{B98A60EB-BDD5-42CD-A023-A893FE6F5298}"/>
    <dgm:cxn modelId="{A253A15C-D9D5-4AAF-9B6B-C687C4E91CAA}" type="presOf" srcId="{8D47FC3E-372B-4847-ABED-173AE867E4DF}" destId="{B8F3D39B-B9E7-4C9E-BCAE-2CC9822A3146}" srcOrd="0" destOrd="0" presId="urn:microsoft.com/office/officeart/2005/8/layout/vList2"/>
    <dgm:cxn modelId="{C0464465-0D30-482A-B951-7251DEAE0F4D}" srcId="{3741D85B-E77B-4973-8C38-40E4EC7B807D}" destId="{54EA0FFB-BEB2-4CAC-B6D6-0251D445CBC1}" srcOrd="1" destOrd="0" parTransId="{C1621271-7A2F-45A4-9B75-7CDACF0923D3}" sibTransId="{0EDC92C2-DEA3-4398-ACD1-46F2B90222B0}"/>
    <dgm:cxn modelId="{EBB8204B-1423-48B7-824A-777364056D7D}" srcId="{3741D85B-E77B-4973-8C38-40E4EC7B807D}" destId="{6E4259A3-E7D0-41FE-9B82-14831A450B46}" srcOrd="0" destOrd="0" parTransId="{A55409E2-D82A-4FF0-B707-BB3315612882}" sibTransId="{0490EB81-1141-4E9B-8D9F-457A90DE1B65}"/>
    <dgm:cxn modelId="{3C27914C-65C8-44A2-9695-1F0F9AD5580A}" type="presOf" srcId="{6E4259A3-E7D0-41FE-9B82-14831A450B46}" destId="{A375DC77-A2D4-413F-BFF8-C90D25D07D91}" srcOrd="0" destOrd="0" presId="urn:microsoft.com/office/officeart/2005/8/layout/vList2"/>
    <dgm:cxn modelId="{A1510289-9846-404B-AC55-43AA7A91068C}" type="presOf" srcId="{3741D85B-E77B-4973-8C38-40E4EC7B807D}" destId="{EE020F22-B09E-4D54-9630-F2DC480CAA36}" srcOrd="0" destOrd="0" presId="urn:microsoft.com/office/officeart/2005/8/layout/vList2"/>
    <dgm:cxn modelId="{EE41DBA9-EF4F-48C5-A870-EDCDEC347508}" type="presOf" srcId="{09FBCB43-D285-489D-B584-4F140810295F}" destId="{8D2287E5-90D3-426F-9B1E-0DAA1278ECFE}" srcOrd="0" destOrd="0" presId="urn:microsoft.com/office/officeart/2005/8/layout/vList2"/>
    <dgm:cxn modelId="{8D5A4E15-CD0D-4BED-8921-1149B83C8668}" type="presParOf" srcId="{EE020F22-B09E-4D54-9630-F2DC480CAA36}" destId="{A375DC77-A2D4-413F-BFF8-C90D25D07D91}" srcOrd="0" destOrd="0" presId="urn:microsoft.com/office/officeart/2005/8/layout/vList2"/>
    <dgm:cxn modelId="{5E514416-64B1-4A40-BBD5-AB3D2BEC45C8}" type="presParOf" srcId="{EE020F22-B09E-4D54-9630-F2DC480CAA36}" destId="{55590A2A-C505-4F60-87D0-547225178D9F}" srcOrd="1" destOrd="0" presId="urn:microsoft.com/office/officeart/2005/8/layout/vList2"/>
    <dgm:cxn modelId="{17B1E4E4-78AE-47D3-9B4C-AA127F03ACA8}" type="presParOf" srcId="{EE020F22-B09E-4D54-9630-F2DC480CAA36}" destId="{0BD9ED66-FF16-46B2-A6AF-53B57AE724E6}" srcOrd="2" destOrd="0" presId="urn:microsoft.com/office/officeart/2005/8/layout/vList2"/>
    <dgm:cxn modelId="{C0B4A0B7-59B2-4EAC-BF6E-96B3AB64A3A8}" type="presParOf" srcId="{EE020F22-B09E-4D54-9630-F2DC480CAA36}" destId="{D423EDE7-00DE-4520-B1D7-29D1CE79FA74}" srcOrd="3" destOrd="0" presId="urn:microsoft.com/office/officeart/2005/8/layout/vList2"/>
    <dgm:cxn modelId="{4F786323-7F05-4897-BF37-DA56E0FF4C6C}" type="presParOf" srcId="{EE020F22-B09E-4D54-9630-F2DC480CAA36}" destId="{F992102E-1E14-4961-8736-F04A0E6C7035}" srcOrd="4" destOrd="0" presId="urn:microsoft.com/office/officeart/2005/8/layout/vList2"/>
    <dgm:cxn modelId="{2DF3AF4D-0038-41BD-88E0-AF714DB2C474}" type="presParOf" srcId="{EE020F22-B09E-4D54-9630-F2DC480CAA36}" destId="{E1D8B5D3-FB08-4DE5-82FD-E0CB9B9745E3}" srcOrd="5" destOrd="0" presId="urn:microsoft.com/office/officeart/2005/8/layout/vList2"/>
    <dgm:cxn modelId="{4B2E689E-0182-4E7A-9FEF-43E1C86A8998}" type="presParOf" srcId="{EE020F22-B09E-4D54-9630-F2DC480CAA36}" destId="{B8F3D39B-B9E7-4C9E-BCAE-2CC9822A3146}" srcOrd="6" destOrd="0" presId="urn:microsoft.com/office/officeart/2005/8/layout/vList2"/>
    <dgm:cxn modelId="{83ABA8BF-678D-4487-899A-0B6F7F91AA76}" type="presParOf" srcId="{EE020F22-B09E-4D54-9630-F2DC480CAA36}" destId="{1D2D74F2-AC14-4A99-8DBA-8EDF48F61ED2}" srcOrd="7" destOrd="0" presId="urn:microsoft.com/office/officeart/2005/8/layout/vList2"/>
    <dgm:cxn modelId="{AF690C8A-9F8C-4F40-8BD8-1065CA356AC6}" type="presParOf" srcId="{EE020F22-B09E-4D54-9630-F2DC480CAA36}" destId="{8D2287E5-90D3-426F-9B1E-0DAA1278ECF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2B18C7-E9DA-4CC5-A9B6-31D96DF992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007730-2920-414E-B3E9-326F3F035780}">
      <dgm:prSet/>
      <dgm:spPr/>
      <dgm:t>
        <a:bodyPr/>
        <a:lstStyle/>
        <a:p>
          <a:r>
            <a:rPr lang="en-US"/>
            <a:t>What issues do you see with Sandy coming to Job Corps?</a:t>
          </a:r>
        </a:p>
      </dgm:t>
    </dgm:pt>
    <dgm:pt modelId="{84CA9D2D-599A-49E9-B3B8-A268F94B9442}" type="parTrans" cxnId="{135E3C4D-7A7A-49D3-89D3-7B73318B11E4}">
      <dgm:prSet/>
      <dgm:spPr/>
      <dgm:t>
        <a:bodyPr/>
        <a:lstStyle/>
        <a:p>
          <a:endParaRPr lang="en-US"/>
        </a:p>
      </dgm:t>
    </dgm:pt>
    <dgm:pt modelId="{A57AFF3E-5D83-4D0F-B20C-7E0DD7D77411}" type="sibTrans" cxnId="{135E3C4D-7A7A-49D3-89D3-7B73318B11E4}">
      <dgm:prSet/>
      <dgm:spPr/>
      <dgm:t>
        <a:bodyPr/>
        <a:lstStyle/>
        <a:p>
          <a:endParaRPr lang="en-US"/>
        </a:p>
      </dgm:t>
    </dgm:pt>
    <dgm:pt modelId="{013FB59B-52BA-4FA8-9184-8A3D51FC3783}">
      <dgm:prSet/>
      <dgm:spPr/>
      <dgm:t>
        <a:bodyPr/>
        <a:lstStyle/>
        <a:p>
          <a:r>
            <a:rPr lang="en-US"/>
            <a:t>What positives do you see with Sandy?</a:t>
          </a:r>
        </a:p>
      </dgm:t>
    </dgm:pt>
    <dgm:pt modelId="{B172703D-589E-4DE1-A025-9C23FF134C0B}" type="parTrans" cxnId="{9ED561EA-5EC7-4861-8417-9462C9D5D2FF}">
      <dgm:prSet/>
      <dgm:spPr/>
      <dgm:t>
        <a:bodyPr/>
        <a:lstStyle/>
        <a:p>
          <a:endParaRPr lang="en-US"/>
        </a:p>
      </dgm:t>
    </dgm:pt>
    <dgm:pt modelId="{1521BAB9-F8CF-4E8C-B879-8A6679329F75}" type="sibTrans" cxnId="{9ED561EA-5EC7-4861-8417-9462C9D5D2FF}">
      <dgm:prSet/>
      <dgm:spPr/>
      <dgm:t>
        <a:bodyPr/>
        <a:lstStyle/>
        <a:p>
          <a:endParaRPr lang="en-US"/>
        </a:p>
      </dgm:t>
    </dgm:pt>
    <dgm:pt modelId="{B686C4A8-9BB7-4B7B-9DB2-1C962F5E4988}">
      <dgm:prSet/>
      <dgm:spPr/>
      <dgm:t>
        <a:bodyPr/>
        <a:lstStyle/>
        <a:p>
          <a:r>
            <a:rPr lang="en-US"/>
            <a:t>Could we use more information about Sandy?  If so, what?</a:t>
          </a:r>
        </a:p>
      </dgm:t>
    </dgm:pt>
    <dgm:pt modelId="{85AD1471-E874-4B15-8ADF-AA66440C0B8D}" type="parTrans" cxnId="{E6CFC2DE-FB7A-4305-B005-A3A10AE101B5}">
      <dgm:prSet/>
      <dgm:spPr/>
      <dgm:t>
        <a:bodyPr/>
        <a:lstStyle/>
        <a:p>
          <a:endParaRPr lang="en-US"/>
        </a:p>
      </dgm:t>
    </dgm:pt>
    <dgm:pt modelId="{080EDA19-A6BF-44F4-AF9D-9077BB5E9B15}" type="sibTrans" cxnId="{E6CFC2DE-FB7A-4305-B005-A3A10AE101B5}">
      <dgm:prSet/>
      <dgm:spPr/>
      <dgm:t>
        <a:bodyPr/>
        <a:lstStyle/>
        <a:p>
          <a:endParaRPr lang="en-US"/>
        </a:p>
      </dgm:t>
    </dgm:pt>
    <dgm:pt modelId="{35E4005C-6763-4B57-B852-21CF75C0C17A}">
      <dgm:prSet/>
      <dgm:spPr/>
      <dgm:t>
        <a:bodyPr/>
        <a:lstStyle/>
        <a:p>
          <a:r>
            <a:rPr lang="en-US"/>
            <a:t>Could Sandy make it at your center?</a:t>
          </a:r>
        </a:p>
      </dgm:t>
    </dgm:pt>
    <dgm:pt modelId="{67ACA22F-025D-4BB7-B85C-6EF036CE5D48}" type="parTrans" cxnId="{E6AA6F44-6A37-4726-AF36-5ACF3B2D7FAA}">
      <dgm:prSet/>
      <dgm:spPr/>
      <dgm:t>
        <a:bodyPr/>
        <a:lstStyle/>
        <a:p>
          <a:endParaRPr lang="en-US"/>
        </a:p>
      </dgm:t>
    </dgm:pt>
    <dgm:pt modelId="{CC24181F-C41C-4173-88A7-D0535402CD73}" type="sibTrans" cxnId="{E6AA6F44-6A37-4726-AF36-5ACF3B2D7FAA}">
      <dgm:prSet/>
      <dgm:spPr/>
      <dgm:t>
        <a:bodyPr/>
        <a:lstStyle/>
        <a:p>
          <a:endParaRPr lang="en-US"/>
        </a:p>
      </dgm:t>
    </dgm:pt>
    <dgm:pt modelId="{F1E81101-C440-4AA6-9AF9-F6321517B1D8}">
      <dgm:prSet/>
      <dgm:spPr/>
      <dgm:t>
        <a:bodyPr/>
        <a:lstStyle/>
        <a:p>
          <a:r>
            <a:rPr lang="en-US"/>
            <a:t>What supports could we use on center to assist Sandy?</a:t>
          </a:r>
        </a:p>
      </dgm:t>
    </dgm:pt>
    <dgm:pt modelId="{AF48276D-585B-4808-AA07-2507F9940D4D}" type="parTrans" cxnId="{3F43551A-F713-4407-BED8-06377B83A644}">
      <dgm:prSet/>
      <dgm:spPr/>
      <dgm:t>
        <a:bodyPr/>
        <a:lstStyle/>
        <a:p>
          <a:endParaRPr lang="en-US"/>
        </a:p>
      </dgm:t>
    </dgm:pt>
    <dgm:pt modelId="{C76A6256-C063-46B8-A334-82F23C1FAF7F}" type="sibTrans" cxnId="{3F43551A-F713-4407-BED8-06377B83A644}">
      <dgm:prSet/>
      <dgm:spPr/>
      <dgm:t>
        <a:bodyPr/>
        <a:lstStyle/>
        <a:p>
          <a:endParaRPr lang="en-US"/>
        </a:p>
      </dgm:t>
    </dgm:pt>
    <dgm:pt modelId="{7328B8FE-7FF3-48F5-BE63-26B133F889C3}" type="pres">
      <dgm:prSet presAssocID="{C42B18C7-E9DA-4CC5-A9B6-31D96DF99241}" presName="linear" presStyleCnt="0">
        <dgm:presLayoutVars>
          <dgm:animLvl val="lvl"/>
          <dgm:resizeHandles val="exact"/>
        </dgm:presLayoutVars>
      </dgm:prSet>
      <dgm:spPr/>
    </dgm:pt>
    <dgm:pt modelId="{3E8ABD89-BEED-42C4-B383-3A8B0C7D9672}" type="pres">
      <dgm:prSet presAssocID="{26007730-2920-414E-B3E9-326F3F035780}" presName="parentText" presStyleLbl="node1" presStyleIdx="0" presStyleCnt="5">
        <dgm:presLayoutVars>
          <dgm:chMax val="0"/>
          <dgm:bulletEnabled val="1"/>
        </dgm:presLayoutVars>
      </dgm:prSet>
      <dgm:spPr/>
    </dgm:pt>
    <dgm:pt modelId="{DBD1D30E-EE5A-4051-A0E0-F0067BB5626A}" type="pres">
      <dgm:prSet presAssocID="{A57AFF3E-5D83-4D0F-B20C-7E0DD7D77411}" presName="spacer" presStyleCnt="0"/>
      <dgm:spPr/>
    </dgm:pt>
    <dgm:pt modelId="{FBFBFE9F-607B-410B-9FC8-03D35A604DC8}" type="pres">
      <dgm:prSet presAssocID="{013FB59B-52BA-4FA8-9184-8A3D51FC3783}" presName="parentText" presStyleLbl="node1" presStyleIdx="1" presStyleCnt="5">
        <dgm:presLayoutVars>
          <dgm:chMax val="0"/>
          <dgm:bulletEnabled val="1"/>
        </dgm:presLayoutVars>
      </dgm:prSet>
      <dgm:spPr/>
    </dgm:pt>
    <dgm:pt modelId="{E00EB0EC-881D-4EA7-959A-4D5E472B929E}" type="pres">
      <dgm:prSet presAssocID="{1521BAB9-F8CF-4E8C-B879-8A6679329F75}" presName="spacer" presStyleCnt="0"/>
      <dgm:spPr/>
    </dgm:pt>
    <dgm:pt modelId="{BE00723E-ED8B-433F-8A6A-8D55B4920B3E}" type="pres">
      <dgm:prSet presAssocID="{B686C4A8-9BB7-4B7B-9DB2-1C962F5E4988}" presName="parentText" presStyleLbl="node1" presStyleIdx="2" presStyleCnt="5">
        <dgm:presLayoutVars>
          <dgm:chMax val="0"/>
          <dgm:bulletEnabled val="1"/>
        </dgm:presLayoutVars>
      </dgm:prSet>
      <dgm:spPr/>
    </dgm:pt>
    <dgm:pt modelId="{491EB6F1-2560-4E47-97EE-F57BA95AE3A0}" type="pres">
      <dgm:prSet presAssocID="{080EDA19-A6BF-44F4-AF9D-9077BB5E9B15}" presName="spacer" presStyleCnt="0"/>
      <dgm:spPr/>
    </dgm:pt>
    <dgm:pt modelId="{607F7056-3C57-44C1-A362-900CD8FA4CE6}" type="pres">
      <dgm:prSet presAssocID="{35E4005C-6763-4B57-B852-21CF75C0C17A}" presName="parentText" presStyleLbl="node1" presStyleIdx="3" presStyleCnt="5">
        <dgm:presLayoutVars>
          <dgm:chMax val="0"/>
          <dgm:bulletEnabled val="1"/>
        </dgm:presLayoutVars>
      </dgm:prSet>
      <dgm:spPr/>
    </dgm:pt>
    <dgm:pt modelId="{17BA09B6-7503-4E03-A4D5-71C5C9656B86}" type="pres">
      <dgm:prSet presAssocID="{CC24181F-C41C-4173-88A7-D0535402CD73}" presName="spacer" presStyleCnt="0"/>
      <dgm:spPr/>
    </dgm:pt>
    <dgm:pt modelId="{15CFE2B6-6030-4E5D-BFAD-27ED942064BD}" type="pres">
      <dgm:prSet presAssocID="{F1E81101-C440-4AA6-9AF9-F6321517B1D8}" presName="parentText" presStyleLbl="node1" presStyleIdx="4" presStyleCnt="5">
        <dgm:presLayoutVars>
          <dgm:chMax val="0"/>
          <dgm:bulletEnabled val="1"/>
        </dgm:presLayoutVars>
      </dgm:prSet>
      <dgm:spPr/>
    </dgm:pt>
  </dgm:ptLst>
  <dgm:cxnLst>
    <dgm:cxn modelId="{3F43551A-F713-4407-BED8-06377B83A644}" srcId="{C42B18C7-E9DA-4CC5-A9B6-31D96DF99241}" destId="{F1E81101-C440-4AA6-9AF9-F6321517B1D8}" srcOrd="4" destOrd="0" parTransId="{AF48276D-585B-4808-AA07-2507F9940D4D}" sibTransId="{C76A6256-C063-46B8-A334-82F23C1FAF7F}"/>
    <dgm:cxn modelId="{47405E22-64D8-4C1D-ADAD-FF4E7DEBF92A}" type="presOf" srcId="{F1E81101-C440-4AA6-9AF9-F6321517B1D8}" destId="{15CFE2B6-6030-4E5D-BFAD-27ED942064BD}" srcOrd="0" destOrd="0" presId="urn:microsoft.com/office/officeart/2005/8/layout/vList2"/>
    <dgm:cxn modelId="{C496A543-BEE6-4C81-819E-1537D6943995}" type="presOf" srcId="{013FB59B-52BA-4FA8-9184-8A3D51FC3783}" destId="{FBFBFE9F-607B-410B-9FC8-03D35A604DC8}" srcOrd="0" destOrd="0" presId="urn:microsoft.com/office/officeart/2005/8/layout/vList2"/>
    <dgm:cxn modelId="{E6AA6F44-6A37-4726-AF36-5ACF3B2D7FAA}" srcId="{C42B18C7-E9DA-4CC5-A9B6-31D96DF99241}" destId="{35E4005C-6763-4B57-B852-21CF75C0C17A}" srcOrd="3" destOrd="0" parTransId="{67ACA22F-025D-4BB7-B85C-6EF036CE5D48}" sibTransId="{CC24181F-C41C-4173-88A7-D0535402CD73}"/>
    <dgm:cxn modelId="{135E3C4D-7A7A-49D3-89D3-7B73318B11E4}" srcId="{C42B18C7-E9DA-4CC5-A9B6-31D96DF99241}" destId="{26007730-2920-414E-B3E9-326F3F035780}" srcOrd="0" destOrd="0" parTransId="{84CA9D2D-599A-49E9-B3B8-A268F94B9442}" sibTransId="{A57AFF3E-5D83-4D0F-B20C-7E0DD7D77411}"/>
    <dgm:cxn modelId="{20527273-C127-4E77-BF5C-A532ABD0F121}" type="presOf" srcId="{B686C4A8-9BB7-4B7B-9DB2-1C962F5E4988}" destId="{BE00723E-ED8B-433F-8A6A-8D55B4920B3E}" srcOrd="0" destOrd="0" presId="urn:microsoft.com/office/officeart/2005/8/layout/vList2"/>
    <dgm:cxn modelId="{0AD9E07F-3810-4F29-98AC-3D97B649C3B0}" type="presOf" srcId="{35E4005C-6763-4B57-B852-21CF75C0C17A}" destId="{607F7056-3C57-44C1-A362-900CD8FA4CE6}" srcOrd="0" destOrd="0" presId="urn:microsoft.com/office/officeart/2005/8/layout/vList2"/>
    <dgm:cxn modelId="{3396E67F-91D2-4314-99D6-BB71D5C3B6F4}" type="presOf" srcId="{C42B18C7-E9DA-4CC5-A9B6-31D96DF99241}" destId="{7328B8FE-7FF3-48F5-BE63-26B133F889C3}" srcOrd="0" destOrd="0" presId="urn:microsoft.com/office/officeart/2005/8/layout/vList2"/>
    <dgm:cxn modelId="{11AC20CE-35E6-44BD-9E26-FF71E37231C0}" type="presOf" srcId="{26007730-2920-414E-B3E9-326F3F035780}" destId="{3E8ABD89-BEED-42C4-B383-3A8B0C7D9672}" srcOrd="0" destOrd="0" presId="urn:microsoft.com/office/officeart/2005/8/layout/vList2"/>
    <dgm:cxn modelId="{E6CFC2DE-FB7A-4305-B005-A3A10AE101B5}" srcId="{C42B18C7-E9DA-4CC5-A9B6-31D96DF99241}" destId="{B686C4A8-9BB7-4B7B-9DB2-1C962F5E4988}" srcOrd="2" destOrd="0" parTransId="{85AD1471-E874-4B15-8ADF-AA66440C0B8D}" sibTransId="{080EDA19-A6BF-44F4-AF9D-9077BB5E9B15}"/>
    <dgm:cxn modelId="{9ED561EA-5EC7-4861-8417-9462C9D5D2FF}" srcId="{C42B18C7-E9DA-4CC5-A9B6-31D96DF99241}" destId="{013FB59B-52BA-4FA8-9184-8A3D51FC3783}" srcOrd="1" destOrd="0" parTransId="{B172703D-589E-4DE1-A025-9C23FF134C0B}" sibTransId="{1521BAB9-F8CF-4E8C-B879-8A6679329F75}"/>
    <dgm:cxn modelId="{061D438E-4AE6-4BEE-9BE9-7DC90FCE96BD}" type="presParOf" srcId="{7328B8FE-7FF3-48F5-BE63-26B133F889C3}" destId="{3E8ABD89-BEED-42C4-B383-3A8B0C7D9672}" srcOrd="0" destOrd="0" presId="urn:microsoft.com/office/officeart/2005/8/layout/vList2"/>
    <dgm:cxn modelId="{815BAFD3-531A-4636-9D0A-DBED4DEA41BC}" type="presParOf" srcId="{7328B8FE-7FF3-48F5-BE63-26B133F889C3}" destId="{DBD1D30E-EE5A-4051-A0E0-F0067BB5626A}" srcOrd="1" destOrd="0" presId="urn:microsoft.com/office/officeart/2005/8/layout/vList2"/>
    <dgm:cxn modelId="{A2F93EDB-BA7E-4A29-B900-32EE79C4B844}" type="presParOf" srcId="{7328B8FE-7FF3-48F5-BE63-26B133F889C3}" destId="{FBFBFE9F-607B-410B-9FC8-03D35A604DC8}" srcOrd="2" destOrd="0" presId="urn:microsoft.com/office/officeart/2005/8/layout/vList2"/>
    <dgm:cxn modelId="{DEB1DBFA-0326-45E7-94B3-6283F49EA13D}" type="presParOf" srcId="{7328B8FE-7FF3-48F5-BE63-26B133F889C3}" destId="{E00EB0EC-881D-4EA7-959A-4D5E472B929E}" srcOrd="3" destOrd="0" presId="urn:microsoft.com/office/officeart/2005/8/layout/vList2"/>
    <dgm:cxn modelId="{610CA920-55B0-4B0B-94CA-4A578E1BC545}" type="presParOf" srcId="{7328B8FE-7FF3-48F5-BE63-26B133F889C3}" destId="{BE00723E-ED8B-433F-8A6A-8D55B4920B3E}" srcOrd="4" destOrd="0" presId="urn:microsoft.com/office/officeart/2005/8/layout/vList2"/>
    <dgm:cxn modelId="{A30C9FB1-239B-4744-B98D-839E22025F03}" type="presParOf" srcId="{7328B8FE-7FF3-48F5-BE63-26B133F889C3}" destId="{491EB6F1-2560-4E47-97EE-F57BA95AE3A0}" srcOrd="5" destOrd="0" presId="urn:microsoft.com/office/officeart/2005/8/layout/vList2"/>
    <dgm:cxn modelId="{114FE110-8135-411E-B8E9-95B1A6F6953A}" type="presParOf" srcId="{7328B8FE-7FF3-48F5-BE63-26B133F889C3}" destId="{607F7056-3C57-44C1-A362-900CD8FA4CE6}" srcOrd="6" destOrd="0" presId="urn:microsoft.com/office/officeart/2005/8/layout/vList2"/>
    <dgm:cxn modelId="{F0355C56-7B75-4906-9D05-AE212027BB22}" type="presParOf" srcId="{7328B8FE-7FF3-48F5-BE63-26B133F889C3}" destId="{17BA09B6-7503-4E03-A4D5-71C5C9656B86}" srcOrd="7" destOrd="0" presId="urn:microsoft.com/office/officeart/2005/8/layout/vList2"/>
    <dgm:cxn modelId="{69125892-9A4F-4BF4-BD97-1C6F39077139}" type="presParOf" srcId="{7328B8FE-7FF3-48F5-BE63-26B133F889C3}" destId="{15CFE2B6-6030-4E5D-BFAD-27ED942064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5BC90-7014-4A67-A1AA-A7F792334BD4}">
      <dsp:nvSpPr>
        <dsp:cNvPr id="0" name=""/>
        <dsp:cNvSpPr/>
      </dsp:nvSpPr>
      <dsp:spPr>
        <a:xfrm>
          <a:off x="0" y="0"/>
          <a:ext cx="8629236" cy="7577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After this webinar, participants will be able to:</a:t>
          </a:r>
          <a:endParaRPr lang="en-US" sz="1800" kern="1200"/>
        </a:p>
      </dsp:txBody>
      <dsp:txXfrm>
        <a:off x="22192" y="22192"/>
        <a:ext cx="7747590" cy="713319"/>
      </dsp:txXfrm>
    </dsp:sp>
    <dsp:sp modelId="{B25BF300-08C0-41A1-9ACE-BC02DC23860E}">
      <dsp:nvSpPr>
        <dsp:cNvPr id="0" name=""/>
        <dsp:cNvSpPr/>
      </dsp:nvSpPr>
      <dsp:spPr>
        <a:xfrm>
          <a:off x="722698" y="895467"/>
          <a:ext cx="8629236" cy="75770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Discuss the use of different screening and assessment tools to be used on center.</a:t>
          </a:r>
        </a:p>
      </dsp:txBody>
      <dsp:txXfrm>
        <a:off x="744890" y="917659"/>
        <a:ext cx="7369647" cy="713319"/>
      </dsp:txXfrm>
    </dsp:sp>
    <dsp:sp modelId="{E1BF87E8-03D0-4E99-9067-4274C66F41FB}">
      <dsp:nvSpPr>
        <dsp:cNvPr id="0" name=""/>
        <dsp:cNvSpPr/>
      </dsp:nvSpPr>
      <dsp:spPr>
        <a:xfrm>
          <a:off x="1434610" y="1790934"/>
          <a:ext cx="8629236" cy="75770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Evaluate a student’s level of care needed based on their assessment and clinical judgment. </a:t>
          </a:r>
        </a:p>
      </dsp:txBody>
      <dsp:txXfrm>
        <a:off x="1456802" y="1813126"/>
        <a:ext cx="7380433" cy="713319"/>
      </dsp:txXfrm>
    </dsp:sp>
    <dsp:sp modelId="{89F8063C-11C5-4672-B0D8-AC5902252119}">
      <dsp:nvSpPr>
        <dsp:cNvPr id="0" name=""/>
        <dsp:cNvSpPr/>
      </dsp:nvSpPr>
      <dsp:spPr>
        <a:xfrm>
          <a:off x="2157309" y="2686401"/>
          <a:ext cx="8629236" cy="75770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   Verbalize appropriate resources in their community to support students while on center or needed resources for students to use while on MSWR.</a:t>
          </a:r>
        </a:p>
      </dsp:txBody>
      <dsp:txXfrm>
        <a:off x="2179501" y="2708593"/>
        <a:ext cx="7369647" cy="713319"/>
      </dsp:txXfrm>
    </dsp:sp>
    <dsp:sp modelId="{F2FEDDB9-CF27-4A90-93EA-074407161647}">
      <dsp:nvSpPr>
        <dsp:cNvPr id="0" name=""/>
        <dsp:cNvSpPr/>
      </dsp:nvSpPr>
      <dsp:spPr>
        <a:xfrm>
          <a:off x="8136729" y="580331"/>
          <a:ext cx="492507" cy="49250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47543" y="580331"/>
        <a:ext cx="270879" cy="370612"/>
      </dsp:txXfrm>
    </dsp:sp>
    <dsp:sp modelId="{F77F1F6D-FCBA-4C19-83F4-22F8A9249BA5}">
      <dsp:nvSpPr>
        <dsp:cNvPr id="0" name=""/>
        <dsp:cNvSpPr/>
      </dsp:nvSpPr>
      <dsp:spPr>
        <a:xfrm>
          <a:off x="8859428" y="1475798"/>
          <a:ext cx="492507" cy="492507"/>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70242" y="1475798"/>
        <a:ext cx="270879" cy="370612"/>
      </dsp:txXfrm>
    </dsp:sp>
    <dsp:sp modelId="{2B714143-0183-4E32-B91B-64CDFF32D0EC}">
      <dsp:nvSpPr>
        <dsp:cNvPr id="0" name=""/>
        <dsp:cNvSpPr/>
      </dsp:nvSpPr>
      <dsp:spPr>
        <a:xfrm>
          <a:off x="9571340" y="2371266"/>
          <a:ext cx="492507" cy="49250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682154" y="2371266"/>
        <a:ext cx="270879" cy="370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6821D-0597-46BB-8F75-C6DB4BEA018B}">
      <dsp:nvSpPr>
        <dsp:cNvPr id="0" name=""/>
        <dsp:cNvSpPr/>
      </dsp:nvSpPr>
      <dsp:spPr>
        <a:xfrm>
          <a:off x="0"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EE28D-E263-4396-89C1-0FE2EFA0E74E}">
      <dsp:nvSpPr>
        <dsp:cNvPr id="0" name=""/>
        <dsp:cNvSpPr/>
      </dsp:nvSpPr>
      <dsp:spPr>
        <a:xfrm>
          <a:off x="331192"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Assess- needs, use, history</a:t>
          </a:r>
        </a:p>
      </dsp:txBody>
      <dsp:txXfrm>
        <a:off x="386629" y="907846"/>
        <a:ext cx="2869855" cy="1781889"/>
      </dsp:txXfrm>
    </dsp:sp>
    <dsp:sp modelId="{2F5D4299-A79D-49CC-857B-0A9ADE31808B}">
      <dsp:nvSpPr>
        <dsp:cNvPr id="0" name=""/>
        <dsp:cNvSpPr/>
      </dsp:nvSpPr>
      <dsp:spPr>
        <a:xfrm>
          <a:off x="3643114"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D4FBC-52DD-4CA2-A15B-8A5455B2D1DF}">
      <dsp:nvSpPr>
        <dsp:cNvPr id="0" name=""/>
        <dsp:cNvSpPr/>
      </dsp:nvSpPr>
      <dsp:spPr>
        <a:xfrm>
          <a:off x="3974306"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Diagnosis- if they meet the criteria</a:t>
          </a:r>
        </a:p>
      </dsp:txBody>
      <dsp:txXfrm>
        <a:off x="4029743" y="907846"/>
        <a:ext cx="2869855" cy="1781889"/>
      </dsp:txXfrm>
    </dsp:sp>
    <dsp:sp modelId="{D3CE7CCB-6FAE-4B30-8E29-832835E85714}">
      <dsp:nvSpPr>
        <dsp:cNvPr id="0" name=""/>
        <dsp:cNvSpPr/>
      </dsp:nvSpPr>
      <dsp:spPr>
        <a:xfrm>
          <a:off x="7286228"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AB767-17D9-4C4A-A622-5F769D32D125}">
      <dsp:nvSpPr>
        <dsp:cNvPr id="0" name=""/>
        <dsp:cNvSpPr/>
      </dsp:nvSpPr>
      <dsp:spPr>
        <a:xfrm>
          <a:off x="7617420"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Treat or determine treatment level</a:t>
          </a:r>
        </a:p>
      </dsp:txBody>
      <dsp:txXfrm>
        <a:off x="7672857" y="907846"/>
        <a:ext cx="2869855" cy="1781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2FC0B-8C40-4249-BDF2-AD0BE432B78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of the SHR (and the 653) – how will this occur?</a:t>
          </a:r>
        </a:p>
      </dsp:txBody>
      <dsp:txXfrm>
        <a:off x="0" y="39687"/>
        <a:ext cx="3286125" cy="1971675"/>
      </dsp:txXfrm>
    </dsp:sp>
    <dsp:sp modelId="{D846171C-EE01-4246-8DC1-1277A39B359F}">
      <dsp:nvSpPr>
        <dsp:cNvPr id="0" name=""/>
        <dsp:cNvSpPr/>
      </dsp:nvSpPr>
      <dsp:spPr>
        <a:xfrm>
          <a:off x="3614737"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of the SIF (and the CRAFFT) – how do you get access?</a:t>
          </a:r>
        </a:p>
      </dsp:txBody>
      <dsp:txXfrm>
        <a:off x="3614737" y="39687"/>
        <a:ext cx="3286125" cy="1971675"/>
      </dsp:txXfrm>
    </dsp:sp>
    <dsp:sp modelId="{F5345C2F-48BF-473D-B029-02FC3C57C4EF}">
      <dsp:nvSpPr>
        <dsp:cNvPr id="0" name=""/>
        <dsp:cNvSpPr/>
      </dsp:nvSpPr>
      <dsp:spPr>
        <a:xfrm>
          <a:off x="7229475"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How do you set up to interview the student?</a:t>
          </a:r>
        </a:p>
      </dsp:txBody>
      <dsp:txXfrm>
        <a:off x="7229475" y="39687"/>
        <a:ext cx="3286125" cy="1971675"/>
      </dsp:txXfrm>
    </dsp:sp>
    <dsp:sp modelId="{F919909C-AE57-44AB-A590-8BB373BB4E93}">
      <dsp:nvSpPr>
        <dsp:cNvPr id="0" name=""/>
        <dsp:cNvSpPr/>
      </dsp:nvSpPr>
      <dsp:spPr>
        <a:xfrm>
          <a:off x="1807368"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Administer formalized assessment by either emailing protocol to student or administer it while talking with student</a:t>
          </a:r>
        </a:p>
      </dsp:txBody>
      <dsp:txXfrm>
        <a:off x="1807368" y="2339975"/>
        <a:ext cx="3286125" cy="1971675"/>
      </dsp:txXfrm>
    </dsp:sp>
    <dsp:sp modelId="{36EF07CB-F6F3-4067-B86D-F8856AA3F5A9}">
      <dsp:nvSpPr>
        <dsp:cNvPr id="0" name=""/>
        <dsp:cNvSpPr/>
      </dsp:nvSpPr>
      <dsp:spPr>
        <a:xfrm>
          <a:off x="5422106"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of UDS (there will be some type of initial test but no specifics yet).</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D402-D26E-43B3-95A9-6B9A740C2083}">
      <dsp:nvSpPr>
        <dsp:cNvPr id="0" name=""/>
        <dsp:cNvSpPr/>
      </dsp:nvSpPr>
      <dsp:spPr>
        <a:xfrm>
          <a:off x="478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7E016-72C2-4362-8D37-2FDE49113C04}">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49A83-A283-44A1-B586-A8DBADCC4856}">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Content of interaction</a:t>
          </a:r>
        </a:p>
      </dsp:txBody>
      <dsp:txXfrm>
        <a:off x="127800" y="2535669"/>
        <a:ext cx="1800000" cy="720000"/>
      </dsp:txXfrm>
    </dsp:sp>
    <dsp:sp modelId="{C472D33C-CEA9-4A0B-A6F0-3C868BBD897A}">
      <dsp:nvSpPr>
        <dsp:cNvPr id="0" name=""/>
        <dsp:cNvSpPr/>
      </dsp:nvSpPr>
      <dsp:spPr>
        <a:xfrm>
          <a:off x="2593800" y="1095669"/>
          <a:ext cx="1098000" cy="1098000"/>
        </a:xfrm>
        <a:prstGeom prst="ellipse">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dsp:style>
    </dsp:sp>
    <dsp:sp modelId="{5FE176F6-F8A8-4E10-BB04-B464970090C5}">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7780F-9C02-4F09-ACAC-AC36A5659D45}">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Student’s response</a:t>
          </a:r>
        </a:p>
      </dsp:txBody>
      <dsp:txXfrm>
        <a:off x="2242800" y="2535669"/>
        <a:ext cx="1800000" cy="720000"/>
      </dsp:txXfrm>
    </dsp:sp>
    <dsp:sp modelId="{ACB47D7B-60FD-413F-921A-AF3B6A7E656D}">
      <dsp:nvSpPr>
        <dsp:cNvPr id="0" name=""/>
        <dsp:cNvSpPr/>
      </dsp:nvSpPr>
      <dsp:spPr>
        <a:xfrm>
          <a:off x="4708800" y="1095669"/>
          <a:ext cx="1098000" cy="1098000"/>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78616DA9-F63A-44DF-85A5-6F8E75E9AFCF}">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7725D-3DE0-47D8-AF6C-3015C96EDDE4}">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Plan</a:t>
          </a:r>
        </a:p>
      </dsp:txBody>
      <dsp:txXfrm>
        <a:off x="4357800" y="2535669"/>
        <a:ext cx="1800000" cy="720000"/>
      </dsp:txXfrm>
    </dsp:sp>
    <dsp:sp modelId="{4BB7BC69-362F-4793-B1A8-BE4F321E0486}">
      <dsp:nvSpPr>
        <dsp:cNvPr id="0" name=""/>
        <dsp:cNvSpPr/>
      </dsp:nvSpPr>
      <dsp:spPr>
        <a:xfrm>
          <a:off x="6823800" y="1095669"/>
          <a:ext cx="1098000" cy="1098000"/>
        </a:xfrm>
        <a:prstGeom prst="ellipse">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dsp:style>
    </dsp:sp>
    <dsp:sp modelId="{B773488C-7132-409D-8B73-103AFFD015FF}">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D50A9-03B6-4AE1-8176-23890336E9D3}">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Date</a:t>
          </a:r>
        </a:p>
      </dsp:txBody>
      <dsp:txXfrm>
        <a:off x="6472800" y="2535669"/>
        <a:ext cx="1800000" cy="720000"/>
      </dsp:txXfrm>
    </dsp:sp>
    <dsp:sp modelId="{856846A9-3636-48F1-AC3B-458E5FAFBBCD}">
      <dsp:nvSpPr>
        <dsp:cNvPr id="0" name=""/>
        <dsp:cNvSpPr/>
      </dsp:nvSpPr>
      <dsp:spPr>
        <a:xfrm>
          <a:off x="8938800" y="1095669"/>
          <a:ext cx="1098000" cy="1098000"/>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4E34EDC6-416D-4B3A-A8D1-00E79DD63673}">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E6AA4-AA24-47B0-B260-2F220F80FC20}">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Signature with credentials</a:t>
          </a:r>
        </a:p>
      </dsp:txBody>
      <dsp:txXfrm>
        <a:off x="8587800" y="2535669"/>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84214-A090-416D-829C-33A84C20A1A1}">
      <dsp:nvSpPr>
        <dsp:cNvPr id="0" name=""/>
        <dsp:cNvSpPr/>
      </dsp:nvSpPr>
      <dsp:spPr>
        <a:xfrm>
          <a:off x="0" y="292208"/>
          <a:ext cx="7037387"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Remember goal is connection and support during this time.</a:t>
          </a:r>
        </a:p>
      </dsp:txBody>
      <dsp:txXfrm>
        <a:off x="60199" y="352407"/>
        <a:ext cx="6916989" cy="1112781"/>
      </dsp:txXfrm>
    </dsp:sp>
    <dsp:sp modelId="{B48D0A96-53D4-452E-8E49-6DF5BF4C57D7}">
      <dsp:nvSpPr>
        <dsp:cNvPr id="0" name=""/>
        <dsp:cNvSpPr/>
      </dsp:nvSpPr>
      <dsp:spPr>
        <a:xfrm>
          <a:off x="0" y="1525388"/>
          <a:ext cx="7037387" cy="365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3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Individual or group meeting in google classroom.</a:t>
          </a:r>
        </a:p>
        <a:p>
          <a:pPr marL="228600" lvl="1" indent="-228600" algn="l" defTabSz="1066800">
            <a:lnSpc>
              <a:spcPct val="90000"/>
            </a:lnSpc>
            <a:spcBef>
              <a:spcPct val="0"/>
            </a:spcBef>
            <a:spcAft>
              <a:spcPct val="20000"/>
            </a:spcAft>
            <a:buChar char="•"/>
          </a:pPr>
          <a:r>
            <a:rPr lang="en-US" sz="2400" kern="1200" dirty="0"/>
            <a:t>Dropping into other classrooms (with permission).</a:t>
          </a:r>
        </a:p>
        <a:p>
          <a:pPr marL="228600" lvl="1" indent="-228600" algn="l" defTabSz="1066800">
            <a:lnSpc>
              <a:spcPct val="90000"/>
            </a:lnSpc>
            <a:spcBef>
              <a:spcPct val="0"/>
            </a:spcBef>
            <a:spcAft>
              <a:spcPct val="20000"/>
            </a:spcAft>
            <a:buChar char="•"/>
          </a:pPr>
          <a:r>
            <a:rPr lang="en-US" sz="2400" kern="1200"/>
            <a:t>Telephone calls. </a:t>
          </a:r>
        </a:p>
        <a:p>
          <a:pPr marL="228600" lvl="1" indent="-228600" algn="l" defTabSz="1066800">
            <a:lnSpc>
              <a:spcPct val="90000"/>
            </a:lnSpc>
            <a:spcBef>
              <a:spcPct val="0"/>
            </a:spcBef>
            <a:spcAft>
              <a:spcPct val="20000"/>
            </a:spcAft>
            <a:buChar char="•"/>
          </a:pPr>
          <a:r>
            <a:rPr lang="en-US" sz="2400" kern="1200"/>
            <a:t>Enrich your google classroom with materials.</a:t>
          </a:r>
        </a:p>
        <a:p>
          <a:pPr marL="228600" lvl="1" indent="-228600" algn="l" defTabSz="1066800">
            <a:lnSpc>
              <a:spcPct val="90000"/>
            </a:lnSpc>
            <a:spcBef>
              <a:spcPct val="0"/>
            </a:spcBef>
            <a:spcAft>
              <a:spcPct val="20000"/>
            </a:spcAft>
            <a:buChar char="•"/>
          </a:pPr>
          <a:r>
            <a:rPr lang="en-US" sz="2400" kern="1200"/>
            <a:t>HEALs and collaboration with CMHC/HWC staff</a:t>
          </a:r>
        </a:p>
        <a:p>
          <a:pPr marL="228600" lvl="1" indent="-228600" algn="l" defTabSz="1066800">
            <a:lnSpc>
              <a:spcPct val="90000"/>
            </a:lnSpc>
            <a:spcBef>
              <a:spcPct val="0"/>
            </a:spcBef>
            <a:spcAft>
              <a:spcPct val="20000"/>
            </a:spcAft>
            <a:buChar char="•"/>
          </a:pPr>
          <a:r>
            <a:rPr lang="en-US" sz="2400" kern="1200"/>
            <a:t>Email with specific images, memes, homework and other information.</a:t>
          </a:r>
        </a:p>
        <a:p>
          <a:pPr marL="228600" lvl="1" indent="-228600" algn="l" defTabSz="1066800">
            <a:lnSpc>
              <a:spcPct val="90000"/>
            </a:lnSpc>
            <a:spcBef>
              <a:spcPct val="0"/>
            </a:spcBef>
            <a:spcAft>
              <a:spcPct val="20000"/>
            </a:spcAft>
            <a:buChar char="•"/>
          </a:pPr>
          <a:r>
            <a:rPr lang="en-US" sz="2400" kern="1200"/>
            <a:t>Old fashion means of communication – USPS.</a:t>
          </a:r>
        </a:p>
        <a:p>
          <a:pPr marL="228600" lvl="1" indent="-228600" algn="l" defTabSz="1066800">
            <a:lnSpc>
              <a:spcPct val="90000"/>
            </a:lnSpc>
            <a:spcBef>
              <a:spcPct val="0"/>
            </a:spcBef>
            <a:spcAft>
              <a:spcPct val="20000"/>
            </a:spcAft>
            <a:buChar char="•"/>
          </a:pPr>
          <a:r>
            <a:rPr lang="en-US" sz="2400" kern="1200"/>
            <a:t>Do your research – what online supports are there.</a:t>
          </a:r>
        </a:p>
      </dsp:txBody>
      <dsp:txXfrm>
        <a:off x="0" y="1525388"/>
        <a:ext cx="7037387" cy="36576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5DC77-A2D4-413F-BFF8-C90D25D07D91}">
      <dsp:nvSpPr>
        <dsp:cNvPr id="0" name=""/>
        <dsp:cNvSpPr/>
      </dsp:nvSpPr>
      <dsp:spPr>
        <a:xfrm>
          <a:off x="0" y="24408"/>
          <a:ext cx="6594475"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issues do you see with Mark coming to Job Corps?</a:t>
          </a:r>
        </a:p>
      </dsp:txBody>
      <dsp:txXfrm>
        <a:off x="50489" y="74897"/>
        <a:ext cx="6493497" cy="933302"/>
      </dsp:txXfrm>
    </dsp:sp>
    <dsp:sp modelId="{0BD9ED66-FF16-46B2-A6AF-53B57AE724E6}">
      <dsp:nvSpPr>
        <dsp:cNvPr id="0" name=""/>
        <dsp:cNvSpPr/>
      </dsp:nvSpPr>
      <dsp:spPr>
        <a:xfrm>
          <a:off x="0" y="1133569"/>
          <a:ext cx="6594475"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positives do you see with Mark?</a:t>
          </a:r>
        </a:p>
      </dsp:txBody>
      <dsp:txXfrm>
        <a:off x="50489" y="1184058"/>
        <a:ext cx="6493497" cy="933302"/>
      </dsp:txXfrm>
    </dsp:sp>
    <dsp:sp modelId="{F992102E-1E14-4961-8736-F04A0E6C7035}">
      <dsp:nvSpPr>
        <dsp:cNvPr id="0" name=""/>
        <dsp:cNvSpPr/>
      </dsp:nvSpPr>
      <dsp:spPr>
        <a:xfrm>
          <a:off x="0" y="2242729"/>
          <a:ext cx="6594475"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Could we use more information about Mark?  If so, what?</a:t>
          </a:r>
        </a:p>
      </dsp:txBody>
      <dsp:txXfrm>
        <a:off x="50489" y="2293218"/>
        <a:ext cx="6493497" cy="933302"/>
      </dsp:txXfrm>
    </dsp:sp>
    <dsp:sp modelId="{B8F3D39B-B9E7-4C9E-BCAE-2CC9822A3146}">
      <dsp:nvSpPr>
        <dsp:cNvPr id="0" name=""/>
        <dsp:cNvSpPr/>
      </dsp:nvSpPr>
      <dsp:spPr>
        <a:xfrm>
          <a:off x="0" y="3351889"/>
          <a:ext cx="6594475"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Could Mark make it at your center?</a:t>
          </a:r>
        </a:p>
      </dsp:txBody>
      <dsp:txXfrm>
        <a:off x="50489" y="3402378"/>
        <a:ext cx="6493497" cy="933302"/>
      </dsp:txXfrm>
    </dsp:sp>
    <dsp:sp modelId="{8D2287E5-90D3-426F-9B1E-0DAA1278ECFE}">
      <dsp:nvSpPr>
        <dsp:cNvPr id="0" name=""/>
        <dsp:cNvSpPr/>
      </dsp:nvSpPr>
      <dsp:spPr>
        <a:xfrm>
          <a:off x="0" y="4461049"/>
          <a:ext cx="6594475"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supports could we use on center to assist Mark?</a:t>
          </a:r>
        </a:p>
      </dsp:txBody>
      <dsp:txXfrm>
        <a:off x="50489" y="4511538"/>
        <a:ext cx="6493497"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ABD89-BEED-42C4-B383-3A8B0C7D9672}">
      <dsp:nvSpPr>
        <dsp:cNvPr id="0" name=""/>
        <dsp:cNvSpPr/>
      </dsp:nvSpPr>
      <dsp:spPr>
        <a:xfrm>
          <a:off x="0" y="24408"/>
          <a:ext cx="6594475"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issues do you see with Sandy coming to Job Corps?</a:t>
          </a:r>
        </a:p>
      </dsp:txBody>
      <dsp:txXfrm>
        <a:off x="50489" y="74897"/>
        <a:ext cx="6493497" cy="933302"/>
      </dsp:txXfrm>
    </dsp:sp>
    <dsp:sp modelId="{FBFBFE9F-607B-410B-9FC8-03D35A604DC8}">
      <dsp:nvSpPr>
        <dsp:cNvPr id="0" name=""/>
        <dsp:cNvSpPr/>
      </dsp:nvSpPr>
      <dsp:spPr>
        <a:xfrm>
          <a:off x="0" y="1133569"/>
          <a:ext cx="6594475" cy="103428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positives do you see with Sandy?</a:t>
          </a:r>
        </a:p>
      </dsp:txBody>
      <dsp:txXfrm>
        <a:off x="50489" y="1184058"/>
        <a:ext cx="6493497" cy="933302"/>
      </dsp:txXfrm>
    </dsp:sp>
    <dsp:sp modelId="{BE00723E-ED8B-433F-8A6A-8D55B4920B3E}">
      <dsp:nvSpPr>
        <dsp:cNvPr id="0" name=""/>
        <dsp:cNvSpPr/>
      </dsp:nvSpPr>
      <dsp:spPr>
        <a:xfrm>
          <a:off x="0" y="2242729"/>
          <a:ext cx="6594475" cy="1034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Could we use more information about Sandy?  If so, what?</a:t>
          </a:r>
        </a:p>
      </dsp:txBody>
      <dsp:txXfrm>
        <a:off x="50489" y="2293218"/>
        <a:ext cx="6493497" cy="933302"/>
      </dsp:txXfrm>
    </dsp:sp>
    <dsp:sp modelId="{607F7056-3C57-44C1-A362-900CD8FA4CE6}">
      <dsp:nvSpPr>
        <dsp:cNvPr id="0" name=""/>
        <dsp:cNvSpPr/>
      </dsp:nvSpPr>
      <dsp:spPr>
        <a:xfrm>
          <a:off x="0" y="3351889"/>
          <a:ext cx="6594475" cy="103428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Could Sandy make it at your center?</a:t>
          </a:r>
        </a:p>
      </dsp:txBody>
      <dsp:txXfrm>
        <a:off x="50489" y="3402378"/>
        <a:ext cx="6493497" cy="933302"/>
      </dsp:txXfrm>
    </dsp:sp>
    <dsp:sp modelId="{15CFE2B6-6030-4E5D-BFAD-27ED942064BD}">
      <dsp:nvSpPr>
        <dsp:cNvPr id="0" name=""/>
        <dsp:cNvSpPr/>
      </dsp:nvSpPr>
      <dsp:spPr>
        <a:xfrm>
          <a:off x="0" y="4461049"/>
          <a:ext cx="6594475"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supports could we use on center to assist Sandy?</a:t>
          </a:r>
        </a:p>
      </dsp:txBody>
      <dsp:txXfrm>
        <a:off x="50489" y="4511538"/>
        <a:ext cx="6493497" cy="9333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9142-17CC-4D2C-B1C1-D1E604FD4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1B59A-DF3C-4BA6-85F7-EE830416D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82B2F8-BE0E-4FFC-B656-16C7D60ADF23}"/>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498BA190-B377-48FD-84F4-D661F5CD50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03B6D3-A562-4F32-B926-8819C24AA5B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385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F227-8AE4-4251-98B4-C510EB948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2A934B-6BA2-4A3D-BA9A-8C91A4CF1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7C92-A9AF-45C4-B03E-2555432E3F15}"/>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5DF46752-52D2-4283-9EEE-AE58162EDB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CE508E-C736-40AA-A177-D84C7B03F6C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255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3B351-A889-4D64-901F-056B8E5156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562FD-20E6-4292-ABAB-7AD179029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1B41D-654B-4E6D-B2B1-56EE08CE9EA7}"/>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D3D284F7-AE21-4B11-8BC3-26A69F7ED0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3B6A6-36B4-43BD-BDC5-EC2C67F8837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145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EF67-B1B0-4346-AA18-DE30A401A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F15A3-F011-463E-9523-80AA5D15C0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AF96F-F7D2-4A23-82B2-F1A3D479066D}"/>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942A1355-4551-45AF-A4E2-458AD6C95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99D649-DDBC-4FA5-96E5-1D22B0664FC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543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63BD-869A-4FC9-B5D4-5EFAD1E5E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496408-E5F4-4587-961B-90140D718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82E90-6BB1-4DC7-BF0B-441C7E5854AA}"/>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F26FA256-67BC-4F59-9789-9E43E4D9F6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63BB7-CC57-4E19-9C2F-91FCD1C83C3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566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BA27-6B95-4C98-83D5-E7A1D0B76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4B9B38-3FF0-4F3B-92D9-787E04DDD5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5C1EDF-98F7-4E20-B2A8-DC6C1DAD1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694191-BBE1-40B0-A981-FED4B4FA05E9}"/>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6" name="Footer Placeholder 5">
            <a:extLst>
              <a:ext uri="{FF2B5EF4-FFF2-40B4-BE49-F238E27FC236}">
                <a16:creationId xmlns:a16="http://schemas.microsoft.com/office/drawing/2014/main" id="{9D250D4B-D1B1-4C0D-8DE0-7A8EFB5AF7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200C10-F639-40BE-984D-D62CBF51FC0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883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3C8C-C4A5-4A33-8DD2-DB6C78F430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F27689-CC7F-4B36-BCC6-2C1B62C10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9D402-2098-4982-A2DF-2E7C06CC9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7B15D3-EFB4-45E5-94FC-D478BBB6D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ABF0EE-B152-4181-8716-CD7C9A2DB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E03B7-C563-4517-A4BB-50F079E7B547}"/>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8" name="Footer Placeholder 7">
            <a:extLst>
              <a:ext uri="{FF2B5EF4-FFF2-40B4-BE49-F238E27FC236}">
                <a16:creationId xmlns:a16="http://schemas.microsoft.com/office/drawing/2014/main" id="{05E9378C-FC18-4D1F-B96F-6703932234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40DBAB-37CB-4D41-B169-0BF97FFFA4D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815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60E8-8643-4E83-A5B4-69A46DCE5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D99C4-3068-4D8A-A784-3C8C7C67C6E2}"/>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4" name="Footer Placeholder 3">
            <a:extLst>
              <a:ext uri="{FF2B5EF4-FFF2-40B4-BE49-F238E27FC236}">
                <a16:creationId xmlns:a16="http://schemas.microsoft.com/office/drawing/2014/main" id="{7E957A5C-51C3-42FC-B2CB-7594F1BA6A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DD1A89-FEB7-4FB2-BF56-6EE101AAC9D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707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BC120-BDF6-4885-994B-E4D36E1443FD}"/>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3" name="Footer Placeholder 2">
            <a:extLst>
              <a:ext uri="{FF2B5EF4-FFF2-40B4-BE49-F238E27FC236}">
                <a16:creationId xmlns:a16="http://schemas.microsoft.com/office/drawing/2014/main" id="{4819E795-DB65-4F8E-81C2-350E5F5A8B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A85C22-E7A3-48DA-B816-7C13DE79779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320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1591-9E81-4C64-BA97-8D6B56123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C837B-A60A-4871-B6D7-292047041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446AF-1A9E-4482-898C-0EFAD26F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15BB1-8E64-41A5-823D-9A559245FBF9}"/>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6" name="Footer Placeholder 5">
            <a:extLst>
              <a:ext uri="{FF2B5EF4-FFF2-40B4-BE49-F238E27FC236}">
                <a16:creationId xmlns:a16="http://schemas.microsoft.com/office/drawing/2014/main" id="{137C1819-31AA-4654-8CAF-A43E9817D9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0639B2-DCFB-453A-893E-65FAC0955DC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07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7A67-337F-4D0E-9E07-56C622CC7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4599AE-A117-456A-BF34-1259C8518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A330E-1496-4075-9AAD-7F53D371E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A3C14-83F7-4195-8C64-598F7E0B3841}"/>
              </a:ext>
            </a:extLst>
          </p:cNvPr>
          <p:cNvSpPr>
            <a:spLocks noGrp="1"/>
          </p:cNvSpPr>
          <p:nvPr>
            <p:ph type="dt" sz="half" idx="10"/>
          </p:nvPr>
        </p:nvSpPr>
        <p:spPr/>
        <p:txBody>
          <a:bodyPr/>
          <a:lstStyle/>
          <a:p>
            <a:fld id="{5586B75A-687E-405C-8A0B-8D00578BA2C3}" type="datetimeFigureOut">
              <a:rPr lang="en-US" smtClean="0"/>
              <a:pPr/>
              <a:t>4/6/2021</a:t>
            </a:fld>
            <a:endParaRPr lang="en-US" dirty="0"/>
          </a:p>
        </p:txBody>
      </p:sp>
      <p:sp>
        <p:nvSpPr>
          <p:cNvPr id="6" name="Footer Placeholder 5">
            <a:extLst>
              <a:ext uri="{FF2B5EF4-FFF2-40B4-BE49-F238E27FC236}">
                <a16:creationId xmlns:a16="http://schemas.microsoft.com/office/drawing/2014/main" id="{C704B711-574F-46FA-97DD-C86B41CAB4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16D42-B058-4F7D-94CE-9B39422493C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30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F016F-3C32-4B88-A574-1A00D678A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18FE05-438F-443A-93FF-4138B93EF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784CE-1F49-4F34-B080-BBB22AC78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4/6/2021</a:t>
            </a:fld>
            <a:endParaRPr lang="en-US" dirty="0"/>
          </a:p>
        </p:txBody>
      </p:sp>
      <p:sp>
        <p:nvSpPr>
          <p:cNvPr id="5" name="Footer Placeholder 4">
            <a:extLst>
              <a:ext uri="{FF2B5EF4-FFF2-40B4-BE49-F238E27FC236}">
                <a16:creationId xmlns:a16="http://schemas.microsoft.com/office/drawing/2014/main" id="{77175A8A-7E5C-4FE1-B7A8-2B34CF4BF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CE996F-BAFA-4189-B5F4-5679DF34F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747475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de.drugabuse.gov/instrument/e9053390-ee9c-9140-e040-bb89ad433d6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hyperlink" Target="https://www.neveraloneclub.org/" TargetMode="External"/><Relationship Id="rId3" Type="http://schemas.openxmlformats.org/officeDocument/2006/relationships/hyperlink" Target="https://www.aa-intergroup.org/directory_telephone.php" TargetMode="External"/><Relationship Id="rId7" Type="http://schemas.openxmlformats.org/officeDocument/2006/relationships/hyperlink" Target="https://www.na.org/meetingsearch/text-results.php?country=Web&amp;state&amp;city&amp;zip&amp;street&amp;within=5&amp;day=0&amp;lang&amp;orderby=distance" TargetMode="External"/><Relationship Id="rId2" Type="http://schemas.openxmlformats.org/officeDocument/2006/relationships/hyperlink" Target="https://www.aa-intergroup.org/index.php" TargetMode="External"/><Relationship Id="rId1" Type="http://schemas.openxmlformats.org/officeDocument/2006/relationships/slideLayout" Target="../slideLayouts/slideLayout4.xml"/><Relationship Id="rId6" Type="http://schemas.openxmlformats.org/officeDocument/2006/relationships/hyperlink" Target="http://www.12stepforums.net/alanon_family_group_online_meeting.html" TargetMode="External"/><Relationship Id="rId5" Type="http://schemas.openxmlformats.org/officeDocument/2006/relationships/hyperlink" Target="http://www.12stepforums.net/alcoholics_anonymous_online_meeting.html" TargetMode="External"/><Relationship Id="rId4" Type="http://schemas.openxmlformats.org/officeDocument/2006/relationships/hyperlink" Target="https://aa-intergroup.org/directory.php" TargetMode="External"/><Relationship Id="rId9" Type="http://schemas.openxmlformats.org/officeDocument/2006/relationships/hyperlink" Target="https://www.ma-online.org/schedule.ph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amhsa.gov/sbirt" TargetMode="External"/><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amhsa.gov/marijuan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hyperlink" Target="mailto:Christy.hicksmsw@gmail.com" TargetMode="External"/><Relationship Id="rId2" Type="http://schemas.openxmlformats.org/officeDocument/2006/relationships/hyperlink" Target="mailto:datphd@aol.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gration.samhsa.gov/clinical-practice/sbirt/mast.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4092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68867" y="1678666"/>
            <a:ext cx="4088190" cy="2369093"/>
          </a:xfrm>
        </p:spPr>
        <p:txBody>
          <a:bodyPr>
            <a:normAutofit/>
          </a:bodyPr>
          <a:lstStyle/>
          <a:p>
            <a:pPr>
              <a:lnSpc>
                <a:spcPct val="90000"/>
              </a:lnSpc>
            </a:pPr>
            <a:r>
              <a:rPr lang="en-US" sz="3000" b="1" dirty="0">
                <a:ea typeface="+mj-lt"/>
                <a:cs typeface="+mj-lt"/>
              </a:rPr>
              <a:t> Formalized Assessment Measures for TEAP Specialists</a:t>
            </a:r>
            <a:endParaRPr lang="en-US" sz="30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77335" y="4050831"/>
            <a:ext cx="4079721" cy="1096901"/>
          </a:xfrm>
        </p:spPr>
        <p:txBody>
          <a:bodyPr vert="horz" lIns="91440" tIns="45720" rIns="91440" bIns="45720" rtlCol="0">
            <a:normAutofit/>
          </a:bodyPr>
          <a:lstStyle/>
          <a:p>
            <a:endParaRPr lang="en-US" sz="1600" dirty="0"/>
          </a:p>
          <a:p>
            <a:r>
              <a:rPr lang="en-US" sz="1600" dirty="0">
                <a:ea typeface="+mn-lt"/>
                <a:cs typeface="+mn-lt"/>
              </a:rPr>
              <a:t>Christy Hicks, LCADC, CSW</a:t>
            </a:r>
            <a:endParaRPr lang="en-US" sz="1600" dirty="0"/>
          </a:p>
          <a:p>
            <a:pPr>
              <a:spcAft>
                <a:spcPts val="600"/>
              </a:spcAft>
            </a:pPr>
            <a:endParaRPr lang="en-US" sz="1600" b="1" dirty="0"/>
          </a:p>
        </p:txBody>
      </p:sp>
    </p:spTree>
    <p:extLst>
      <p:ext uri="{BB962C8B-B14F-4D97-AF65-F5344CB8AC3E}">
        <p14:creationId xmlns:p14="http://schemas.microsoft.com/office/powerpoint/2010/main" val="25842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731ED3-7DB4-5A4C-8A6D-BC37B68B375E}"/>
              </a:ext>
            </a:extLst>
          </p:cNvPr>
          <p:cNvSpPr>
            <a:spLocks noGrp="1"/>
          </p:cNvSpPr>
          <p:nvPr>
            <p:ph type="title"/>
          </p:nvPr>
        </p:nvSpPr>
        <p:spPr>
          <a:xfrm>
            <a:off x="524256" y="491260"/>
            <a:ext cx="6594189" cy="1625210"/>
          </a:xfrm>
        </p:spPr>
        <p:txBody>
          <a:bodyPr>
            <a:normAutofit/>
          </a:bodyPr>
          <a:lstStyle/>
          <a:p>
            <a:r>
              <a:rPr lang="en-US">
                <a:solidFill>
                  <a:srgbClr val="FFFFFF"/>
                </a:solidFill>
              </a:rPr>
              <a:t>FAMs continued</a:t>
            </a:r>
          </a:p>
        </p:txBody>
      </p:sp>
      <p:pic>
        <p:nvPicPr>
          <p:cNvPr id="5" name="Picture 4">
            <a:extLst>
              <a:ext uri="{FF2B5EF4-FFF2-40B4-BE49-F238E27FC236}">
                <a16:creationId xmlns:a16="http://schemas.microsoft.com/office/drawing/2014/main" id="{5D94897B-4F2B-9B49-8A54-D5B9B5EBFB4A}"/>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557AF8-9DD8-3A45-9FAF-52E321CB7690}"/>
              </a:ext>
            </a:extLst>
          </p:cNvPr>
          <p:cNvSpPr>
            <a:spLocks noGrp="1"/>
          </p:cNvSpPr>
          <p:nvPr>
            <p:ph idx="1"/>
          </p:nvPr>
        </p:nvSpPr>
        <p:spPr>
          <a:xfrm>
            <a:off x="8029319" y="917725"/>
            <a:ext cx="3424739" cy="4852362"/>
          </a:xfrm>
        </p:spPr>
        <p:txBody>
          <a:bodyPr anchor="ctr">
            <a:normAutofit lnSpcReduction="10000"/>
          </a:bodyPr>
          <a:lstStyle/>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indent="0">
              <a:buNone/>
            </a:pPr>
            <a:r>
              <a:rPr lang="en-US" sz="2000" dirty="0">
                <a:solidFill>
                  <a:srgbClr val="FFFFFF"/>
                </a:solidFill>
              </a:rPr>
              <a:t>The </a:t>
            </a:r>
            <a:r>
              <a:rPr lang="en-US" sz="2000" dirty="0">
                <a:solidFill>
                  <a:srgbClr val="FFFFFF"/>
                </a:solidFill>
                <a:hlinkClick r:id="rId3">
                  <a:extLst>
                    <a:ext uri="{A12FA001-AC4F-418D-AE19-62706E023703}">
                      <ahyp:hlinkClr xmlns:ahyp="http://schemas.microsoft.com/office/drawing/2018/hyperlinkcolor" val="tx"/>
                    </a:ext>
                  </a:extLst>
                </a:hlinkClick>
              </a:rPr>
              <a:t>Drug Abuse Screen Test (DAST-10)</a:t>
            </a:r>
            <a:r>
              <a:rPr lang="en-US" sz="2000" dirty="0">
                <a:solidFill>
                  <a:srgbClr val="FFFFFF"/>
                </a:solidFill>
              </a:rPr>
              <a:t> is a 10-item measure used to detect emerging drugs use issues. When scoring the DAST-10, a score of 3 or more indicates a student is at higher risk for problematic drug use.</a:t>
            </a:r>
          </a:p>
        </p:txBody>
      </p:sp>
    </p:spTree>
    <p:extLst>
      <p:ext uri="{BB962C8B-B14F-4D97-AF65-F5344CB8AC3E}">
        <p14:creationId xmlns:p14="http://schemas.microsoft.com/office/powerpoint/2010/main" val="120575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AD8D2D-2AAB-4244-9F77-5020E49E8FE8}"/>
              </a:ext>
            </a:extLst>
          </p:cNvPr>
          <p:cNvSpPr>
            <a:spLocks noGrp="1"/>
          </p:cNvSpPr>
          <p:nvPr>
            <p:ph type="title"/>
          </p:nvPr>
        </p:nvSpPr>
        <p:spPr>
          <a:xfrm>
            <a:off x="524256" y="516804"/>
            <a:ext cx="6594189" cy="1625210"/>
          </a:xfrm>
        </p:spPr>
        <p:txBody>
          <a:bodyPr>
            <a:normAutofit/>
          </a:bodyPr>
          <a:lstStyle/>
          <a:p>
            <a:r>
              <a:rPr lang="en-US">
                <a:solidFill>
                  <a:srgbClr val="FFFFFF"/>
                </a:solidFill>
              </a:rPr>
              <a:t>FAM Specifics continued</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72E953-6124-7F4C-BAA5-4DE3DDC7EC40}"/>
              </a:ext>
            </a:extLst>
          </p:cNvPr>
          <p:cNvPicPr>
            <a:picLocks noChangeAspect="1"/>
          </p:cNvPicPr>
          <p:nvPr/>
        </p:nvPicPr>
        <p:blipFill>
          <a:blip r:embed="rId2"/>
          <a:stretch>
            <a:fillRect/>
          </a:stretch>
        </p:blipFill>
        <p:spPr>
          <a:xfrm>
            <a:off x="566744" y="2830528"/>
            <a:ext cx="6579910" cy="3306405"/>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47127D-931E-BF43-82D4-6B7DF2FC76C2}"/>
              </a:ext>
            </a:extLst>
          </p:cNvPr>
          <p:cNvSpPr>
            <a:spLocks noGrp="1"/>
          </p:cNvSpPr>
          <p:nvPr>
            <p:ph idx="1"/>
          </p:nvPr>
        </p:nvSpPr>
        <p:spPr>
          <a:xfrm>
            <a:off x="8029319" y="917725"/>
            <a:ext cx="3424739" cy="4852362"/>
          </a:xfrm>
        </p:spPr>
        <p:txBody>
          <a:bodyPr anchor="ctr">
            <a:normAutofit/>
          </a:bodyPr>
          <a:lstStyle/>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endParaRPr lang="en-US" sz="1400" dirty="0">
              <a:solidFill>
                <a:srgbClr val="FFFFFF"/>
              </a:solidFill>
              <a:ea typeface="+mn-lt"/>
              <a:cs typeface="+mn-lt"/>
            </a:endParaRPr>
          </a:p>
          <a:p>
            <a:pPr marL="0" indent="0">
              <a:buNone/>
            </a:pPr>
            <a:r>
              <a:rPr lang="en-US" sz="1400" dirty="0">
                <a:solidFill>
                  <a:srgbClr val="FFFFFF"/>
                </a:solidFill>
                <a:ea typeface="+mn-lt"/>
                <a:cs typeface="+mn-lt"/>
              </a:rPr>
              <a:t>The </a:t>
            </a:r>
            <a:r>
              <a:rPr lang="en-US" sz="1400" u="sng" dirty="0">
                <a:solidFill>
                  <a:srgbClr val="FFFFFF"/>
                </a:solidFill>
                <a:ea typeface="+mn-lt"/>
                <a:cs typeface="+mn-lt"/>
              </a:rPr>
              <a:t>Cannabis Use Disorders Identification Test – Revised (CUDIT-R) </a:t>
            </a:r>
            <a:r>
              <a:rPr lang="en-US" sz="1400" dirty="0">
                <a:solidFill>
                  <a:srgbClr val="FFFFFF"/>
                </a:solidFill>
                <a:ea typeface="+mn-lt"/>
                <a:cs typeface="+mn-lt"/>
              </a:rPr>
              <a:t>is an 8-item measure for identification of cannabis misuse. Available for download at several sites online. Scores of 8 or more equal at-risk use of marijuana and may suggest more support is needed.</a:t>
            </a:r>
            <a:endParaRPr lang="en-US" sz="1400" dirty="0">
              <a:solidFill>
                <a:srgbClr val="FFFFFF"/>
              </a:solidFill>
            </a:endParaRPr>
          </a:p>
          <a:p>
            <a:endParaRPr lang="en-US" sz="1400" dirty="0">
              <a:solidFill>
                <a:srgbClr val="FFFFFF"/>
              </a:solidFill>
            </a:endParaRPr>
          </a:p>
        </p:txBody>
      </p:sp>
    </p:spTree>
    <p:extLst>
      <p:ext uri="{BB962C8B-B14F-4D97-AF65-F5344CB8AC3E}">
        <p14:creationId xmlns:p14="http://schemas.microsoft.com/office/powerpoint/2010/main" val="337463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E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4BB3F-C697-6D44-B5E1-883ADD5B059D}"/>
              </a:ext>
            </a:extLst>
          </p:cNvPr>
          <p:cNvSpPr>
            <a:spLocks noGrp="1"/>
          </p:cNvSpPr>
          <p:nvPr>
            <p:ph type="title"/>
          </p:nvPr>
        </p:nvSpPr>
        <p:spPr>
          <a:xfrm>
            <a:off x="524256" y="516804"/>
            <a:ext cx="6594189" cy="1625210"/>
          </a:xfrm>
        </p:spPr>
        <p:txBody>
          <a:bodyPr>
            <a:normAutofit/>
          </a:bodyPr>
          <a:lstStyle/>
          <a:p>
            <a:r>
              <a:rPr lang="en-US">
                <a:solidFill>
                  <a:srgbClr val="FFFFFF"/>
                </a:solidFill>
              </a:rPr>
              <a:t>FAM Specifics continued</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189401-7030-8349-B76A-FD46DD185454}"/>
              </a:ext>
            </a:extLst>
          </p:cNvPr>
          <p:cNvPicPr>
            <a:picLocks noChangeAspect="1"/>
          </p:cNvPicPr>
          <p:nvPr/>
        </p:nvPicPr>
        <p:blipFill>
          <a:blip r:embed="rId2"/>
          <a:stretch>
            <a:fillRect/>
          </a:stretch>
        </p:blipFill>
        <p:spPr>
          <a:xfrm>
            <a:off x="566744" y="2781179"/>
            <a:ext cx="6579910" cy="3405103"/>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4BF1B9-9B0D-9842-89AC-4FA3E23B222F}"/>
              </a:ext>
            </a:extLst>
          </p:cNvPr>
          <p:cNvSpPr>
            <a:spLocks noGrp="1"/>
          </p:cNvSpPr>
          <p:nvPr>
            <p:ph idx="1"/>
          </p:nvPr>
        </p:nvSpPr>
        <p:spPr>
          <a:xfrm>
            <a:off x="8029319" y="917725"/>
            <a:ext cx="3424739" cy="4852362"/>
          </a:xfrm>
        </p:spPr>
        <p:txBody>
          <a:bodyPr anchor="ctr">
            <a:normAutofit/>
          </a:bodyPr>
          <a:lstStyle/>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endParaRPr lang="en-US" sz="1400">
              <a:solidFill>
                <a:srgbClr val="FFFFFF"/>
              </a:solidFill>
              <a:ea typeface="+mn-lt"/>
              <a:cs typeface="+mn-lt"/>
            </a:endParaRPr>
          </a:p>
          <a:p>
            <a:pPr marL="0" indent="0">
              <a:buNone/>
            </a:pPr>
            <a:r>
              <a:rPr lang="en-US" sz="1400" u="sng">
                <a:solidFill>
                  <a:srgbClr val="FFFFFF"/>
                </a:solidFill>
                <a:ea typeface="+mn-lt"/>
                <a:cs typeface="+mn-lt"/>
              </a:rPr>
              <a:t>Alcohol Use Disorders Identification Test (AUDIT)</a:t>
            </a:r>
            <a:r>
              <a:rPr lang="en-US" sz="1400">
                <a:solidFill>
                  <a:srgbClr val="FFFFFF"/>
                </a:solidFill>
                <a:ea typeface="+mn-lt"/>
                <a:cs typeface="+mn-lt"/>
              </a:rPr>
              <a:t> (for adolescents and adults). Available for download at several sites on line. Score of 8 or more is considered harmful/hazardous alcohol use and warrants more support is needed.</a:t>
            </a:r>
            <a:endParaRPr lang="en-US" sz="1400">
              <a:solidFill>
                <a:srgbClr val="FFFFFF"/>
              </a:solidFill>
            </a:endParaRPr>
          </a:p>
          <a:p>
            <a:endParaRPr lang="en-US" sz="1400">
              <a:solidFill>
                <a:srgbClr val="FFFFFF"/>
              </a:solidFill>
            </a:endParaRPr>
          </a:p>
        </p:txBody>
      </p:sp>
    </p:spTree>
    <p:extLst>
      <p:ext uri="{BB962C8B-B14F-4D97-AF65-F5344CB8AC3E}">
        <p14:creationId xmlns:p14="http://schemas.microsoft.com/office/powerpoint/2010/main" val="243996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3623DC-33F8-4E24-8FAD-41C112B35F5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SASSI</a:t>
            </a:r>
          </a:p>
        </p:txBody>
      </p:sp>
      <p:pic>
        <p:nvPicPr>
          <p:cNvPr id="5" name="Content Placeholder 4" descr="Table, timeline&#10;&#10;Description automatically generated">
            <a:extLst>
              <a:ext uri="{FF2B5EF4-FFF2-40B4-BE49-F238E27FC236}">
                <a16:creationId xmlns:a16="http://schemas.microsoft.com/office/drawing/2014/main" id="{65D565B2-05B3-4A26-B639-3359683468BB}"/>
              </a:ext>
            </a:extLst>
          </p:cNvPr>
          <p:cNvPicPr>
            <a:picLocks noGrp="1" noChangeAspect="1"/>
          </p:cNvPicPr>
          <p:nvPr>
            <p:ph idx="1"/>
          </p:nvPr>
        </p:nvPicPr>
        <p:blipFill>
          <a:blip r:embed="rId2"/>
          <a:stretch>
            <a:fillRect/>
          </a:stretch>
        </p:blipFill>
        <p:spPr>
          <a:xfrm>
            <a:off x="4502428" y="719344"/>
            <a:ext cx="7225748" cy="5419311"/>
          </a:xfrm>
          <a:prstGeom prst="rect">
            <a:avLst/>
          </a:prstGeom>
        </p:spPr>
      </p:pic>
    </p:spTree>
    <p:extLst>
      <p:ext uri="{BB962C8B-B14F-4D97-AF65-F5344CB8AC3E}">
        <p14:creationId xmlns:p14="http://schemas.microsoft.com/office/powerpoint/2010/main" val="369473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ACE8649-F2AB-4827-A492-AE87A084A79E}"/>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a:solidFill>
                  <a:srgbClr val="FFFFFF"/>
                </a:solidFill>
              </a:rPr>
              <a:t>SASSI</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5" name="Content Placeholder 4" descr="Table&#10;&#10;Description automatically generated">
            <a:extLst>
              <a:ext uri="{FF2B5EF4-FFF2-40B4-BE49-F238E27FC236}">
                <a16:creationId xmlns:a16="http://schemas.microsoft.com/office/drawing/2014/main" id="{0B7F9210-FA2F-4D68-A741-8C347A1047E6}"/>
              </a:ext>
            </a:extLst>
          </p:cNvPr>
          <p:cNvPicPr>
            <a:picLocks noGrp="1" noChangeAspect="1"/>
          </p:cNvPicPr>
          <p:nvPr>
            <p:ph idx="1"/>
          </p:nvPr>
        </p:nvPicPr>
        <p:blipFill rotWithShape="1">
          <a:blip r:embed="rId2"/>
          <a:srcRect t="8113"/>
          <a:stretch/>
        </p:blipFill>
        <p:spPr>
          <a:xfrm>
            <a:off x="4517401" y="450221"/>
            <a:ext cx="7203993" cy="5957557"/>
          </a:xfrm>
          <a:prstGeom prst="rect">
            <a:avLst/>
          </a:prstGeom>
        </p:spPr>
      </p:pic>
    </p:spTree>
    <p:extLst>
      <p:ext uri="{BB962C8B-B14F-4D97-AF65-F5344CB8AC3E}">
        <p14:creationId xmlns:p14="http://schemas.microsoft.com/office/powerpoint/2010/main" val="283717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14D905-E923-4FE1-8AD2-4B1D24FF2397}"/>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ASAM</a:t>
            </a:r>
          </a:p>
        </p:txBody>
      </p:sp>
      <p:pic>
        <p:nvPicPr>
          <p:cNvPr id="5" name="Content Placeholder 4" descr="Graphical user interface, application&#10;&#10;Description automatically generated">
            <a:extLst>
              <a:ext uri="{FF2B5EF4-FFF2-40B4-BE49-F238E27FC236}">
                <a16:creationId xmlns:a16="http://schemas.microsoft.com/office/drawing/2014/main" id="{163DCCF3-0F3D-4657-861C-6AEED9E825C4}"/>
              </a:ext>
            </a:extLst>
          </p:cNvPr>
          <p:cNvPicPr>
            <a:picLocks noGrp="1" noChangeAspect="1"/>
          </p:cNvPicPr>
          <p:nvPr>
            <p:ph idx="1"/>
          </p:nvPr>
        </p:nvPicPr>
        <p:blipFill>
          <a:blip r:embed="rId2"/>
          <a:stretch>
            <a:fillRect/>
          </a:stretch>
        </p:blipFill>
        <p:spPr>
          <a:xfrm>
            <a:off x="6096000" y="623646"/>
            <a:ext cx="5608320" cy="5566257"/>
          </a:xfrm>
          <a:prstGeom prst="rect">
            <a:avLst/>
          </a:prstGeom>
        </p:spPr>
      </p:pic>
    </p:spTree>
    <p:extLst>
      <p:ext uri="{BB962C8B-B14F-4D97-AF65-F5344CB8AC3E}">
        <p14:creationId xmlns:p14="http://schemas.microsoft.com/office/powerpoint/2010/main" val="126347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A6292-8119-4FF5-B5BC-9431E3D85B5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ASAM</a:t>
            </a:r>
          </a:p>
        </p:txBody>
      </p:sp>
      <p:pic>
        <p:nvPicPr>
          <p:cNvPr id="5" name="Content Placeholder 4" descr="Timeline&#10;&#10;Description automatically generated">
            <a:extLst>
              <a:ext uri="{FF2B5EF4-FFF2-40B4-BE49-F238E27FC236}">
                <a16:creationId xmlns:a16="http://schemas.microsoft.com/office/drawing/2014/main" id="{7E3DABBA-E924-46D6-8834-82F3227AA489}"/>
              </a:ext>
            </a:extLst>
          </p:cNvPr>
          <p:cNvPicPr>
            <a:picLocks noGrp="1" noChangeAspect="1"/>
          </p:cNvPicPr>
          <p:nvPr>
            <p:ph idx="1"/>
          </p:nvPr>
        </p:nvPicPr>
        <p:blipFill>
          <a:blip r:embed="rId2"/>
          <a:stretch>
            <a:fillRect/>
          </a:stretch>
        </p:blipFill>
        <p:spPr>
          <a:xfrm>
            <a:off x="4777316" y="1359722"/>
            <a:ext cx="6780700" cy="4136227"/>
          </a:xfrm>
          <a:prstGeom prst="rect">
            <a:avLst/>
          </a:prstGeom>
        </p:spPr>
      </p:pic>
    </p:spTree>
    <p:extLst>
      <p:ext uri="{BB962C8B-B14F-4D97-AF65-F5344CB8AC3E}">
        <p14:creationId xmlns:p14="http://schemas.microsoft.com/office/powerpoint/2010/main" val="360779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CD79-BBCD-3F42-A3A2-446F7ACE340E}"/>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Preparation for Administering</a:t>
            </a:r>
            <a:br>
              <a:rPr lang="en-US" sz="4800">
                <a:solidFill>
                  <a:srgbClr val="FFFFFF"/>
                </a:solidFill>
              </a:rPr>
            </a:br>
            <a:r>
              <a:rPr lang="en-US" sz="4800">
                <a:solidFill>
                  <a:srgbClr val="FFFFFF"/>
                </a:solidFill>
              </a:rPr>
              <a:t>FAMs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E3A8FF5-7D49-BF41-8B50-AFEBC0DFE14D}"/>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Obtain copies of instruments you are going to use.</a:t>
            </a:r>
          </a:p>
          <a:p>
            <a:r>
              <a:rPr lang="en-US" sz="2000">
                <a:solidFill>
                  <a:schemeClr val="tx1">
                    <a:alpha val="80000"/>
                  </a:schemeClr>
                </a:solidFill>
              </a:rPr>
              <a:t>Have FAMs that address both drugs and alcohol.</a:t>
            </a:r>
          </a:p>
          <a:p>
            <a:r>
              <a:rPr lang="en-US" sz="2000">
                <a:solidFill>
                  <a:schemeClr val="tx1">
                    <a:alpha val="80000"/>
                  </a:schemeClr>
                </a:solidFill>
              </a:rPr>
              <a:t>If using a new-to-you FAM, then review ahead of time and practice.</a:t>
            </a:r>
          </a:p>
          <a:p>
            <a:r>
              <a:rPr lang="en-US" sz="2000">
                <a:solidFill>
                  <a:schemeClr val="tx1">
                    <a:alpha val="80000"/>
                  </a:schemeClr>
                </a:solidFill>
              </a:rPr>
              <a:t>Determine how to administer virtually or in person.</a:t>
            </a:r>
          </a:p>
          <a:p>
            <a:r>
              <a:rPr lang="en-US" sz="2000">
                <a:solidFill>
                  <a:schemeClr val="tx1">
                    <a:alpha val="80000"/>
                  </a:schemeClr>
                </a:solidFill>
              </a:rPr>
              <a:t>Some FAMs have interview version or send them to students ahead of time. But if doing this – how are you going to get them back?</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3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1CDC0F-38B7-6E40-BF10-582814668185}"/>
              </a:ext>
            </a:extLst>
          </p:cNvPr>
          <p:cNvPicPr>
            <a:picLocks noChangeAspect="1"/>
          </p:cNvPicPr>
          <p:nvPr/>
        </p:nvPicPr>
        <p:blipFill rotWithShape="1">
          <a:blip r:embed="rId2"/>
          <a:srcRect l="25383" r="3392"/>
          <a:stretch/>
        </p:blipFill>
        <p:spPr>
          <a:xfrm>
            <a:off x="4662488" y="1423988"/>
            <a:ext cx="4165600" cy="3886200"/>
          </a:xfrm>
          <a:prstGeom prst="rect">
            <a:avLst/>
          </a:prstGeom>
        </p:spPr>
      </p:pic>
      <p:pic>
        <p:nvPicPr>
          <p:cNvPr id="4" name="Content Placeholder 3">
            <a:extLst>
              <a:ext uri="{FF2B5EF4-FFF2-40B4-BE49-F238E27FC236}">
                <a16:creationId xmlns:a16="http://schemas.microsoft.com/office/drawing/2014/main" id="{F71DFF60-F7EF-F141-8C37-203FFF2305AF}"/>
              </a:ext>
            </a:extLst>
          </p:cNvPr>
          <p:cNvPicPr>
            <a:picLocks noGrp="1" noChangeAspect="1"/>
          </p:cNvPicPr>
          <p:nvPr>
            <p:ph idx="1"/>
          </p:nvPr>
        </p:nvPicPr>
        <p:blipFill rotWithShape="1">
          <a:blip r:embed="rId3"/>
          <a:srcRect l="9910" r="26536" b="-1"/>
          <a:stretch/>
        </p:blipFill>
        <p:spPr>
          <a:xfrm>
            <a:off x="8875713" y="1423988"/>
            <a:ext cx="2690813" cy="2363788"/>
          </a:xfrm>
          <a:prstGeom prst="rect">
            <a:avLst/>
          </a:prstGeom>
        </p:spPr>
      </p:pic>
      <p:pic>
        <p:nvPicPr>
          <p:cNvPr id="5" name="Picture 4">
            <a:extLst>
              <a:ext uri="{FF2B5EF4-FFF2-40B4-BE49-F238E27FC236}">
                <a16:creationId xmlns:a16="http://schemas.microsoft.com/office/drawing/2014/main" id="{5A59E1E4-2365-5240-88C5-D4E1E6ECD36A}"/>
              </a:ext>
            </a:extLst>
          </p:cNvPr>
          <p:cNvPicPr>
            <a:picLocks noChangeAspect="1"/>
          </p:cNvPicPr>
          <p:nvPr/>
        </p:nvPicPr>
        <p:blipFill>
          <a:blip r:embed="rId4"/>
          <a:stretch>
            <a:fillRect/>
          </a:stretch>
        </p:blipFill>
        <p:spPr>
          <a:xfrm>
            <a:off x="8875713" y="3835400"/>
            <a:ext cx="2690813" cy="1473200"/>
          </a:xfrm>
          <a:prstGeom prst="rect">
            <a:avLst/>
          </a:prstGeom>
        </p:spPr>
      </p:pic>
      <p:sp>
        <p:nvSpPr>
          <p:cNvPr id="2" name="Title 1">
            <a:extLst>
              <a:ext uri="{FF2B5EF4-FFF2-40B4-BE49-F238E27FC236}">
                <a16:creationId xmlns:a16="http://schemas.microsoft.com/office/drawing/2014/main" id="{F217B4AA-C868-DF4E-873C-832813AEEDD3}"/>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spc="-100">
                <a:solidFill>
                  <a:srgbClr val="FFFFFF"/>
                </a:solidFill>
              </a:rPr>
              <a:t>Time-Out for Documentation</a:t>
            </a:r>
          </a:p>
        </p:txBody>
      </p:sp>
    </p:spTree>
    <p:extLst>
      <p:ext uri="{BB962C8B-B14F-4D97-AF65-F5344CB8AC3E}">
        <p14:creationId xmlns:p14="http://schemas.microsoft.com/office/powerpoint/2010/main" val="75807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2FA2-D614-4544-9540-FE2425EDB8F0}"/>
              </a:ext>
            </a:extLst>
          </p:cNvPr>
          <p:cNvSpPr>
            <a:spLocks noGrp="1"/>
          </p:cNvSpPr>
          <p:nvPr>
            <p:ph type="title"/>
          </p:nvPr>
        </p:nvSpPr>
        <p:spPr/>
        <p:txBody>
          <a:bodyPr>
            <a:normAutofit/>
          </a:bodyPr>
          <a:lstStyle/>
          <a:p>
            <a:r>
              <a:rPr lang="en-US" dirty="0"/>
              <a:t>The Five Elements are Still Required</a:t>
            </a:r>
          </a:p>
        </p:txBody>
      </p:sp>
      <p:graphicFrame>
        <p:nvGraphicFramePr>
          <p:cNvPr id="4" name="Content Placeholder 2">
            <a:extLst>
              <a:ext uri="{FF2B5EF4-FFF2-40B4-BE49-F238E27FC236}">
                <a16:creationId xmlns:a16="http://schemas.microsoft.com/office/drawing/2014/main" id="{48EFA22D-40FE-7646-A365-B95940DA5D2C}"/>
              </a:ext>
            </a:extLst>
          </p:cNvPr>
          <p:cNvGraphicFramePr>
            <a:graphicFrameLocks noGrp="1"/>
          </p:cNvGraphicFramePr>
          <p:nvPr>
            <p:ph idx="1"/>
            <p:extLst>
              <p:ext uri="{D42A27DB-BD31-4B8C-83A1-F6EECF244321}">
                <p14:modId xmlns:p14="http://schemas.microsoft.com/office/powerpoint/2010/main" val="3014369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91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C3D1-B8EF-4154-A9F9-0A37BD2FF267}"/>
              </a:ext>
            </a:extLst>
          </p:cNvPr>
          <p:cNvSpPr>
            <a:spLocks noGrp="1"/>
          </p:cNvSpPr>
          <p:nvPr>
            <p:ph type="title"/>
          </p:nvPr>
        </p:nvSpPr>
        <p:spPr>
          <a:xfrm>
            <a:off x="641667" y="5257630"/>
            <a:ext cx="10908667" cy="1021405"/>
          </a:xfrm>
        </p:spPr>
        <p:txBody>
          <a:bodyPr>
            <a:normAutofit/>
          </a:bodyPr>
          <a:lstStyle/>
          <a:p>
            <a:pPr algn="ctr"/>
            <a:r>
              <a:rPr lang="en-US" dirty="0"/>
              <a:t>Learning Objectives</a:t>
            </a:r>
            <a:endParaRPr lang="en-US"/>
          </a:p>
        </p:txBody>
      </p:sp>
      <p:graphicFrame>
        <p:nvGraphicFramePr>
          <p:cNvPr id="15" name="Content Placeholder 2">
            <a:extLst>
              <a:ext uri="{FF2B5EF4-FFF2-40B4-BE49-F238E27FC236}">
                <a16:creationId xmlns:a16="http://schemas.microsoft.com/office/drawing/2014/main" id="{8C022EBF-8289-4610-BEC8-0CB36FB8D7BA}"/>
              </a:ext>
            </a:extLst>
          </p:cNvPr>
          <p:cNvGraphicFramePr>
            <a:graphicFrameLocks noGrp="1"/>
          </p:cNvGraphicFramePr>
          <p:nvPr>
            <p:ph idx="1"/>
            <p:extLst>
              <p:ext uri="{D42A27DB-BD31-4B8C-83A1-F6EECF244321}">
                <p14:modId xmlns:p14="http://schemas.microsoft.com/office/powerpoint/2010/main" val="514301431"/>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3D45E6-B485-C049-8BBE-615252B554CC}"/>
              </a:ext>
            </a:extLst>
          </p:cNvPr>
          <p:cNvSpPr>
            <a:spLocks noGrp="1"/>
          </p:cNvSpPr>
          <p:nvPr>
            <p:ph type="title"/>
          </p:nvPr>
        </p:nvSpPr>
        <p:spPr>
          <a:xfrm>
            <a:off x="524256" y="583616"/>
            <a:ext cx="3722141" cy="5520579"/>
          </a:xfrm>
        </p:spPr>
        <p:txBody>
          <a:bodyPr>
            <a:normAutofit/>
          </a:bodyPr>
          <a:lstStyle/>
          <a:p>
            <a:r>
              <a:rPr lang="en-US">
                <a:solidFill>
                  <a:srgbClr val="FFFFFF"/>
                </a:solidFill>
              </a:rPr>
              <a:t>Disclosure Statement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85094E-291D-5F42-B001-839A99E0B5A5}"/>
              </a:ext>
            </a:extLst>
          </p:cNvPr>
          <p:cNvSpPr>
            <a:spLocks noGrp="1"/>
          </p:cNvSpPr>
          <p:nvPr>
            <p:ph idx="1"/>
          </p:nvPr>
        </p:nvSpPr>
        <p:spPr>
          <a:xfrm>
            <a:off x="4934269" y="583616"/>
            <a:ext cx="6594189" cy="5520579"/>
          </a:xfrm>
        </p:spPr>
        <p:txBody>
          <a:bodyPr anchor="ctr">
            <a:normAutofit/>
          </a:bodyPr>
          <a:lstStyle/>
          <a:p>
            <a:pPr marL="0" indent="0">
              <a:buNone/>
            </a:pPr>
            <a:r>
              <a:rPr lang="en-US" sz="2600">
                <a:solidFill>
                  <a:srgbClr val="FFFFFF"/>
                </a:solidFill>
              </a:rPr>
              <a:t>Entry into TEAP section of SHR:</a:t>
            </a:r>
          </a:p>
          <a:p>
            <a:pPr marL="0" indent="0">
              <a:buNone/>
            </a:pPr>
            <a:br>
              <a:rPr lang="en-US" sz="2600">
                <a:solidFill>
                  <a:srgbClr val="FFFFFF"/>
                </a:solidFill>
              </a:rPr>
            </a:br>
            <a:r>
              <a:rPr lang="en-US" sz="2600">
                <a:solidFill>
                  <a:srgbClr val="FFFFFF"/>
                </a:solidFill>
              </a:rPr>
              <a:t>On </a:t>
            </a:r>
            <a:r>
              <a:rPr lang="en-US" sz="2600" u="sng">
                <a:solidFill>
                  <a:srgbClr val="FFFFFF"/>
                </a:solidFill>
              </a:rPr>
              <a:t>date, 2020 at   AM/PM</a:t>
            </a:r>
            <a:r>
              <a:rPr lang="en-US" sz="2600">
                <a:solidFill>
                  <a:srgbClr val="FFFFFF"/>
                </a:solidFill>
              </a:rPr>
              <a:t> student gave verbal consent for video conferencing as modality for services due to current COVID-19 pandemic and current operations being virtual.  </a:t>
            </a:r>
          </a:p>
          <a:p>
            <a:pPr marL="0" indent="0">
              <a:buNone/>
            </a:pPr>
            <a:r>
              <a:rPr lang="en-US" sz="2600">
                <a:solidFill>
                  <a:srgbClr val="FFFFFF"/>
                </a:solidFill>
              </a:rPr>
              <a:t>Student was informed of the inherent limits of confidentiality when using technology. Student was contacted via phone number, (xxx-xxx-xxxx) </a:t>
            </a:r>
          </a:p>
          <a:p>
            <a:pPr marL="0" indent="0">
              <a:buNone/>
            </a:pPr>
            <a:r>
              <a:rPr lang="en-US" sz="2600">
                <a:solidFill>
                  <a:srgbClr val="FFFFFF"/>
                </a:solidFill>
              </a:rPr>
              <a:t>During the session, the following individuals present were also present with the student: ______________________.</a:t>
            </a:r>
          </a:p>
        </p:txBody>
      </p:sp>
    </p:spTree>
    <p:extLst>
      <p:ext uri="{BB962C8B-B14F-4D97-AF65-F5344CB8AC3E}">
        <p14:creationId xmlns:p14="http://schemas.microsoft.com/office/powerpoint/2010/main" val="10187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62079B-17D4-F547-B327-3383C3203199}"/>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solidFill>
                  <a:srgbClr val="FFFFFF"/>
                </a:solidFill>
                <a:latin typeface="+mj-lt"/>
                <a:ea typeface="+mj-ea"/>
                <a:cs typeface="+mj-cs"/>
              </a:rPr>
              <a:t>Example for </a:t>
            </a:r>
          </a:p>
          <a:p>
            <a:pPr>
              <a:lnSpc>
                <a:spcPct val="90000"/>
              </a:lnSpc>
              <a:spcBef>
                <a:spcPct val="0"/>
              </a:spcBef>
              <a:spcAft>
                <a:spcPts val="600"/>
              </a:spcAft>
            </a:pPr>
            <a:r>
              <a:rPr lang="en-US" sz="3200" kern="1200">
                <a:solidFill>
                  <a:srgbClr val="FFFFFF"/>
                </a:solidFill>
                <a:latin typeface="+mj-lt"/>
                <a:ea typeface="+mj-ea"/>
                <a:cs typeface="+mj-cs"/>
              </a:rPr>
              <a:t>Chronological when no Access to SHR</a:t>
            </a:r>
          </a:p>
        </p:txBody>
      </p:sp>
      <p:pic>
        <p:nvPicPr>
          <p:cNvPr id="7" name="Picture 6">
            <a:extLst>
              <a:ext uri="{FF2B5EF4-FFF2-40B4-BE49-F238E27FC236}">
                <a16:creationId xmlns:a16="http://schemas.microsoft.com/office/drawing/2014/main" id="{5BA203C4-AFF5-4049-8815-1EF3028D62F9}"/>
              </a:ext>
            </a:extLst>
          </p:cNvPr>
          <p:cNvPicPr>
            <a:picLocks noChangeAspect="1"/>
          </p:cNvPicPr>
          <p:nvPr/>
        </p:nvPicPr>
        <p:blipFill>
          <a:blip r:embed="rId2"/>
          <a:stretch>
            <a:fillRect/>
          </a:stretch>
        </p:blipFill>
        <p:spPr>
          <a:xfrm>
            <a:off x="4207933" y="1767108"/>
            <a:ext cx="7347537" cy="3324759"/>
          </a:xfrm>
          <a:prstGeom prst="rect">
            <a:avLst/>
          </a:prstGeom>
        </p:spPr>
      </p:pic>
    </p:spTree>
    <p:extLst>
      <p:ext uri="{BB962C8B-B14F-4D97-AF65-F5344CB8AC3E}">
        <p14:creationId xmlns:p14="http://schemas.microsoft.com/office/powerpoint/2010/main" val="408030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Content Placeholder 4">
            <a:extLst>
              <a:ext uri="{FF2B5EF4-FFF2-40B4-BE49-F238E27FC236}">
                <a16:creationId xmlns:a16="http://schemas.microsoft.com/office/drawing/2014/main" id="{80A61731-CE76-2244-A167-BED4F375AE57}"/>
              </a:ext>
            </a:extLst>
          </p:cNvPr>
          <p:cNvPicPr>
            <a:picLocks noChangeAspect="1"/>
          </p:cNvPicPr>
          <p:nvPr/>
        </p:nvPicPr>
        <p:blipFill rotWithShape="1">
          <a:blip r:embed="rId2"/>
          <a:srcRect l="2466" r="2685" b="-1"/>
          <a:stretch/>
        </p:blipFill>
        <p:spPr>
          <a:xfrm>
            <a:off x="2551176" y="448056"/>
            <a:ext cx="9180576" cy="5952744"/>
          </a:xfrm>
          <a:prstGeom prst="rect">
            <a:avLst/>
          </a:prstGeom>
        </p:spPr>
      </p:pic>
    </p:spTree>
    <p:extLst>
      <p:ext uri="{BB962C8B-B14F-4D97-AF65-F5344CB8AC3E}">
        <p14:creationId xmlns:p14="http://schemas.microsoft.com/office/powerpoint/2010/main" val="297311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382C605-28BA-E441-8C44-0197B0466987}"/>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Next Steps: Providing Support</a:t>
            </a:r>
            <a:br>
              <a:rPr lang="en-US" sz="3800">
                <a:solidFill>
                  <a:srgbClr val="FFFFFF"/>
                </a:solidFill>
              </a:rPr>
            </a:b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27764F-8103-4D41-A3D5-FBC10C1ED5BE}"/>
              </a:ext>
            </a:extLst>
          </p:cNvPr>
          <p:cNvSpPr>
            <a:spLocks noGrp="1"/>
          </p:cNvSpPr>
          <p:nvPr>
            <p:ph idx="1"/>
          </p:nvPr>
        </p:nvSpPr>
        <p:spPr>
          <a:xfrm>
            <a:off x="4379709" y="686862"/>
            <a:ext cx="7037591" cy="5475129"/>
          </a:xfrm>
        </p:spPr>
        <p:txBody>
          <a:bodyPr anchor="ctr">
            <a:normAutofit/>
          </a:bodyPr>
          <a:lstStyle/>
          <a:p>
            <a:r>
              <a:rPr lang="en-US" sz="2600"/>
              <a:t>For those who tested positive on entrance (intervention services).</a:t>
            </a:r>
          </a:p>
          <a:p>
            <a:r>
              <a:rPr lang="en-US" sz="2600"/>
              <a:t>Also includes those who did not have an initial positive UDS but scored 2 or more on CRAFFT.</a:t>
            </a:r>
          </a:p>
          <a:p>
            <a:r>
              <a:rPr lang="en-US" sz="2600"/>
              <a:t>Any other students you identified through the assessment process that may be at increased risk due to their history, current use or other factors.</a:t>
            </a:r>
          </a:p>
        </p:txBody>
      </p:sp>
    </p:spTree>
    <p:extLst>
      <p:ext uri="{BB962C8B-B14F-4D97-AF65-F5344CB8AC3E}">
        <p14:creationId xmlns:p14="http://schemas.microsoft.com/office/powerpoint/2010/main" val="418613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79AD260-BCE9-4147-B743-A08C885B23E5}"/>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What to do?</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DB5693-C986-4273-9FF7-C6435E9361AF}"/>
              </a:ext>
            </a:extLst>
          </p:cNvPr>
          <p:cNvGraphicFramePr>
            <a:graphicFrameLocks noGrp="1"/>
          </p:cNvGraphicFramePr>
          <p:nvPr>
            <p:ph idx="1"/>
            <p:extLst>
              <p:ext uri="{D42A27DB-BD31-4B8C-83A1-F6EECF244321}">
                <p14:modId xmlns:p14="http://schemas.microsoft.com/office/powerpoint/2010/main" val="2541728658"/>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46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23500A-C1B4-1043-91D8-3C4510310345}"/>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Online Supports</a:t>
            </a:r>
          </a:p>
        </p:txBody>
      </p:sp>
      <p:sp>
        <p:nvSpPr>
          <p:cNvPr id="3" name="Content Placeholder 2">
            <a:extLst>
              <a:ext uri="{FF2B5EF4-FFF2-40B4-BE49-F238E27FC236}">
                <a16:creationId xmlns:a16="http://schemas.microsoft.com/office/drawing/2014/main" id="{2D6CCF25-B4AC-4C42-AD45-544B41E7A038}"/>
              </a:ext>
            </a:extLst>
          </p:cNvPr>
          <p:cNvSpPr>
            <a:spLocks noGrp="1"/>
          </p:cNvSpPr>
          <p:nvPr>
            <p:ph sz="half" idx="1"/>
          </p:nvPr>
        </p:nvSpPr>
        <p:spPr>
          <a:xfrm>
            <a:off x="4380855" y="1412489"/>
            <a:ext cx="3427283" cy="4363844"/>
          </a:xfrm>
        </p:spPr>
        <p:txBody>
          <a:bodyPr>
            <a:normAutofit fontScale="92500" lnSpcReduction="10000"/>
          </a:bodyPr>
          <a:lstStyle/>
          <a:p>
            <a:pPr marL="0" indent="0">
              <a:buNone/>
            </a:pPr>
            <a:r>
              <a:rPr lang="en-US" sz="2000" b="1" dirty="0"/>
              <a:t>Alcoholics Anonymous Groups</a:t>
            </a:r>
            <a:endParaRPr lang="en-US" sz="2000" dirty="0">
              <a:cs typeface="Calibri"/>
            </a:endParaRPr>
          </a:p>
          <a:p>
            <a:r>
              <a:rPr lang="en-US" sz="2000" u="sng" dirty="0">
                <a:hlinkClick r:id="rId2"/>
              </a:rPr>
              <a:t>https://www.aa-intergroup.org/index.php</a:t>
            </a:r>
            <a:endParaRPr lang="en-US" sz="2000" dirty="0">
              <a:cs typeface="Calibri"/>
            </a:endParaRPr>
          </a:p>
          <a:p>
            <a:pPr lvl="0"/>
            <a:r>
              <a:rPr lang="en-US" sz="2000" u="sng" dirty="0">
                <a:hlinkClick r:id="rId3"/>
              </a:rPr>
              <a:t>AA Telephone Meetings</a:t>
            </a:r>
            <a:endParaRPr lang="en-US" sz="2000" dirty="0">
              <a:cs typeface="Calibri"/>
            </a:endParaRPr>
          </a:p>
          <a:p>
            <a:pPr lvl="0"/>
            <a:r>
              <a:rPr lang="en-US" sz="2000" u="sng" dirty="0">
                <a:hlinkClick r:id="rId4"/>
              </a:rPr>
              <a:t>AA Audio/Video Meetings</a:t>
            </a:r>
            <a:endParaRPr lang="en-US" sz="2000" dirty="0">
              <a:cs typeface="Calibri"/>
            </a:endParaRPr>
          </a:p>
          <a:p>
            <a:pPr marL="0" indent="0">
              <a:buNone/>
            </a:pPr>
            <a:r>
              <a:rPr lang="en-US" sz="2000" b="1" dirty="0"/>
              <a:t>12-Step Forums</a:t>
            </a:r>
            <a:endParaRPr lang="en-US" sz="2000" b="1" dirty="0">
              <a:cs typeface="Calibri"/>
            </a:endParaRPr>
          </a:p>
          <a:p>
            <a:pPr lvl="0"/>
            <a:r>
              <a:rPr lang="en-US" sz="2000" u="sng" dirty="0">
                <a:hlinkClick r:id="rId5"/>
              </a:rPr>
              <a:t>AA Online Meeting</a:t>
            </a:r>
            <a:endParaRPr lang="en-US" sz="2000" dirty="0">
              <a:cs typeface="Calibri"/>
            </a:endParaRPr>
          </a:p>
          <a:p>
            <a:pPr lvl="0"/>
            <a:r>
              <a:rPr lang="en-US" sz="2000" u="sng" dirty="0">
                <a:hlinkClick r:id="rId6"/>
              </a:rPr>
              <a:t>AA Family Group Online Meeting</a:t>
            </a:r>
            <a:endParaRPr lang="en-US" sz="2000" dirty="0">
              <a:cs typeface="Calibri"/>
            </a:endParaRP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EA7D66F-1CD0-2A4F-9111-EB1C19F4F418}"/>
              </a:ext>
            </a:extLst>
          </p:cNvPr>
          <p:cNvSpPr>
            <a:spLocks noGrp="1"/>
          </p:cNvSpPr>
          <p:nvPr>
            <p:ph sz="half" idx="2"/>
          </p:nvPr>
        </p:nvSpPr>
        <p:spPr>
          <a:xfrm>
            <a:off x="8451604" y="1412489"/>
            <a:ext cx="3197701" cy="4363844"/>
          </a:xfrm>
        </p:spPr>
        <p:txBody>
          <a:bodyPr>
            <a:normAutofit fontScale="92500" lnSpcReduction="10000"/>
          </a:bodyPr>
          <a:lstStyle/>
          <a:p>
            <a:pPr marL="0" indent="0">
              <a:spcBef>
                <a:spcPts val="1000"/>
              </a:spcBef>
              <a:buNone/>
            </a:pPr>
            <a:r>
              <a:rPr lang="en-US" sz="2000" b="1" dirty="0">
                <a:ea typeface="+mn-lt"/>
                <a:cs typeface="+mn-lt"/>
              </a:rPr>
              <a:t>Narcotics Anonymous</a:t>
            </a:r>
            <a:endParaRPr lang="en-US" sz="2000" dirty="0">
              <a:ea typeface="+mn-lt"/>
              <a:cs typeface="+mn-lt"/>
            </a:endParaRPr>
          </a:p>
          <a:p>
            <a:pPr marL="285750" indent="-285750">
              <a:spcBef>
                <a:spcPts val="1000"/>
              </a:spcBef>
              <a:buFont typeface="Arial" panose="020B0604020202020204" pitchFamily="34" charset="0"/>
              <a:buChar char="•"/>
            </a:pPr>
            <a:r>
              <a:rPr lang="en-US" sz="2000" u="sng" dirty="0">
                <a:ea typeface="+mn-lt"/>
                <a:cs typeface="+mn-lt"/>
                <a:hlinkClick r:id="rId7"/>
              </a:rPr>
              <a:t>Narcotics Anonymous Online Meeting List</a:t>
            </a:r>
            <a:endParaRPr lang="en-US" sz="2000" dirty="0">
              <a:ea typeface="+mn-lt"/>
              <a:cs typeface="+mn-lt"/>
            </a:endParaRPr>
          </a:p>
          <a:p>
            <a:pPr marL="0" indent="0">
              <a:spcBef>
                <a:spcPts val="1000"/>
              </a:spcBef>
              <a:buNone/>
            </a:pPr>
            <a:r>
              <a:rPr lang="en-US" sz="2000" b="1" dirty="0">
                <a:ea typeface="+mn-lt"/>
                <a:cs typeface="+mn-lt"/>
              </a:rPr>
              <a:t>Never Alone Club</a:t>
            </a:r>
            <a:endParaRPr lang="en-US" sz="2000" dirty="0">
              <a:ea typeface="+mn-lt"/>
              <a:cs typeface="+mn-lt"/>
            </a:endParaRPr>
          </a:p>
          <a:p>
            <a:pPr marL="285750" indent="-285750">
              <a:spcBef>
                <a:spcPts val="1000"/>
              </a:spcBef>
              <a:buFont typeface="Arial" panose="020B0604020202020204" pitchFamily="34" charset="0"/>
              <a:buChar char="•"/>
            </a:pPr>
            <a:r>
              <a:rPr lang="en-US" sz="2000" u="sng" dirty="0">
                <a:ea typeface="+mn-lt"/>
                <a:cs typeface="+mn-lt"/>
                <a:hlinkClick r:id="rId8"/>
              </a:rPr>
              <a:t>Never Alone Club Online Chat</a:t>
            </a:r>
            <a:endParaRPr lang="en-US" sz="2000" dirty="0">
              <a:ea typeface="+mn-lt"/>
              <a:cs typeface="+mn-lt"/>
            </a:endParaRPr>
          </a:p>
          <a:p>
            <a:pPr marL="0" indent="0">
              <a:spcBef>
                <a:spcPts val="1000"/>
              </a:spcBef>
              <a:buNone/>
            </a:pPr>
            <a:r>
              <a:rPr lang="en-US" sz="2000" b="1" dirty="0">
                <a:ea typeface="+mn-lt"/>
                <a:cs typeface="+mn-lt"/>
              </a:rPr>
              <a:t>Marijuana Anonymous</a:t>
            </a:r>
            <a:endParaRPr lang="en-US" sz="2000" dirty="0">
              <a:ea typeface="+mn-lt"/>
              <a:cs typeface="+mn-lt"/>
            </a:endParaRPr>
          </a:p>
          <a:p>
            <a:pPr marL="285750" indent="-285750">
              <a:spcBef>
                <a:spcPts val="1000"/>
              </a:spcBef>
              <a:buFont typeface="Arial" panose="020B0604020202020204" pitchFamily="34" charset="0"/>
              <a:buChar char="•"/>
            </a:pPr>
            <a:r>
              <a:rPr lang="en-US" sz="2000" u="sng" dirty="0">
                <a:ea typeface="+mn-lt"/>
                <a:cs typeface="+mn-lt"/>
                <a:hlinkClick r:id="rId9"/>
              </a:rPr>
              <a:t>Marijuana Anonymous Online Meeting Schedule</a:t>
            </a:r>
            <a:endParaRPr lang="en-US" sz="2000" dirty="0"/>
          </a:p>
          <a:p>
            <a:pPr marL="0" indent="0">
              <a:spcAft>
                <a:spcPts val="600"/>
              </a:spcAft>
              <a:buNone/>
            </a:pPr>
            <a:endParaRPr lang="en-US" sz="2000" dirty="0"/>
          </a:p>
          <a:p>
            <a:pPr marL="0" indent="0">
              <a:spcAft>
                <a:spcPts val="600"/>
              </a:spcAft>
              <a:buNone/>
            </a:pPr>
            <a:r>
              <a:rPr lang="en-US" sz="2000" dirty="0"/>
              <a:t>See document for more resources at the Support Services Website</a:t>
            </a:r>
          </a:p>
          <a:p>
            <a:endParaRPr lang="en-US" sz="1400" dirty="0"/>
          </a:p>
        </p:txBody>
      </p:sp>
    </p:spTree>
    <p:extLst>
      <p:ext uri="{BB962C8B-B14F-4D97-AF65-F5344CB8AC3E}">
        <p14:creationId xmlns:p14="http://schemas.microsoft.com/office/powerpoint/2010/main" val="101011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66A7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3F4D55-E5D8-2946-920A-F43609055A0F}"/>
              </a:ext>
            </a:extLst>
          </p:cNvPr>
          <p:cNvSpPr>
            <a:spLocks noGrp="1"/>
          </p:cNvSpPr>
          <p:nvPr>
            <p:ph type="title"/>
          </p:nvPr>
        </p:nvSpPr>
        <p:spPr>
          <a:xfrm>
            <a:off x="524256" y="491260"/>
            <a:ext cx="6594189" cy="1625210"/>
          </a:xfrm>
        </p:spPr>
        <p:txBody>
          <a:bodyPr>
            <a:normAutofit/>
          </a:bodyPr>
          <a:lstStyle/>
          <a:p>
            <a:r>
              <a:rPr lang="en-US">
                <a:solidFill>
                  <a:srgbClr val="FFFFFF"/>
                </a:solidFill>
              </a:rPr>
              <a:t>Where to Find Content?</a:t>
            </a:r>
          </a:p>
        </p:txBody>
      </p:sp>
      <p:pic>
        <p:nvPicPr>
          <p:cNvPr id="5" name="Picture 4">
            <a:extLst>
              <a:ext uri="{FF2B5EF4-FFF2-40B4-BE49-F238E27FC236}">
                <a16:creationId xmlns:a16="http://schemas.microsoft.com/office/drawing/2014/main" id="{45994059-FC36-AE4A-9442-34A0116C67FA}"/>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E6D2A5-0550-6146-90CC-735AA2567EFE}"/>
              </a:ext>
            </a:extLst>
          </p:cNvPr>
          <p:cNvSpPr>
            <a:spLocks noGrp="1"/>
          </p:cNvSpPr>
          <p:nvPr>
            <p:ph idx="1"/>
          </p:nvPr>
        </p:nvSpPr>
        <p:spPr>
          <a:xfrm>
            <a:off x="8029319" y="917725"/>
            <a:ext cx="3424739" cy="4852362"/>
          </a:xfrm>
        </p:spPr>
        <p:txBody>
          <a:bodyPr anchor="ctr">
            <a:normAutofit/>
          </a:bodyPr>
          <a:lstStyle/>
          <a:p>
            <a:pPr marL="0" indent="0">
              <a:buNone/>
            </a:pPr>
            <a:r>
              <a:rPr lang="en-US" sz="2000">
                <a:solidFill>
                  <a:srgbClr val="FFFFFF"/>
                </a:solidFill>
              </a:rPr>
              <a:t>SupportServices Website: </a:t>
            </a:r>
            <a:r>
              <a:rPr lang="en-US" sz="2000">
                <a:solidFill>
                  <a:srgbClr val="FFFFFF"/>
                </a:solidFill>
                <a:hlinkClick r:id="rId3">
                  <a:extLst>
                    <a:ext uri="{A12FA001-AC4F-418D-AE19-62706E023703}">
                      <ahyp:hlinkClr xmlns:ahyp="http://schemas.microsoft.com/office/drawing/2018/hyperlinkcolor" val="tx"/>
                    </a:ext>
                  </a:extLst>
                </a:hlinkClick>
              </a:rPr>
              <a:t>https://supportservices.jobcorps.gov/health/Pages/default.aspx</a:t>
            </a:r>
            <a:endParaRPr lang="en-US" sz="2000">
              <a:solidFill>
                <a:srgbClr val="FFFFFF"/>
              </a:solidFill>
            </a:endParaRPr>
          </a:p>
          <a:p>
            <a:pPr marL="0" indent="0">
              <a:buNone/>
            </a:pPr>
            <a:endParaRPr lang="en-US" sz="2000">
              <a:solidFill>
                <a:srgbClr val="FFFFFF"/>
              </a:solidFill>
            </a:endParaRPr>
          </a:p>
          <a:p>
            <a:pPr marL="0" indent="0">
              <a:buNone/>
            </a:pP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76592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C7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C3F49-36BB-8242-9665-76ED2A91E033}"/>
              </a:ext>
            </a:extLst>
          </p:cNvPr>
          <p:cNvSpPr>
            <a:spLocks noGrp="1"/>
          </p:cNvSpPr>
          <p:nvPr>
            <p:ph type="title"/>
          </p:nvPr>
        </p:nvSpPr>
        <p:spPr>
          <a:xfrm>
            <a:off x="524256" y="516804"/>
            <a:ext cx="6594189" cy="1625210"/>
          </a:xfrm>
        </p:spPr>
        <p:txBody>
          <a:bodyPr>
            <a:normAutofit/>
          </a:bodyPr>
          <a:lstStyle/>
          <a:p>
            <a:r>
              <a:rPr lang="en-US">
                <a:solidFill>
                  <a:srgbClr val="FFFFFF"/>
                </a:solidFill>
              </a:rPr>
              <a:t>Motivation</a:t>
            </a: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C66FAF-A01D-2743-9977-8C6CF6F126CB}"/>
              </a:ext>
            </a:extLst>
          </p:cNvPr>
          <p:cNvPicPr>
            <a:picLocks noChangeAspect="1"/>
          </p:cNvPicPr>
          <p:nvPr/>
        </p:nvPicPr>
        <p:blipFill rotWithShape="1">
          <a:blip r:embed="rId2"/>
          <a:srcRect l="10084" r="14445" b="2"/>
          <a:stretch/>
        </p:blipFill>
        <p:spPr>
          <a:xfrm>
            <a:off x="1399200" y="2660287"/>
            <a:ext cx="4914998" cy="3646887"/>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3594C4-DA11-1B4B-8173-E6F7A5CA6227}"/>
              </a:ext>
            </a:extLst>
          </p:cNvPr>
          <p:cNvSpPr>
            <a:spLocks noGrp="1"/>
          </p:cNvSpPr>
          <p:nvPr>
            <p:ph idx="1"/>
          </p:nvPr>
        </p:nvSpPr>
        <p:spPr>
          <a:xfrm>
            <a:off x="8029319" y="917725"/>
            <a:ext cx="3424739" cy="4852362"/>
          </a:xfrm>
        </p:spPr>
        <p:txBody>
          <a:bodyPr anchor="ctr">
            <a:normAutofit/>
          </a:bodyPr>
          <a:lstStyle/>
          <a:p>
            <a:r>
              <a:rPr lang="en-US" sz="1600">
                <a:solidFill>
                  <a:srgbClr val="FFFFFF"/>
                </a:solidFill>
              </a:rPr>
              <a:t>This will continue to be challenging for everyone.</a:t>
            </a:r>
            <a:endParaRPr lang="en-US" sz="1600">
              <a:solidFill>
                <a:srgbClr val="FFFFFF"/>
              </a:solidFill>
              <a:cs typeface="Calibri"/>
            </a:endParaRPr>
          </a:p>
          <a:p>
            <a:r>
              <a:rPr lang="en-US" sz="1600">
                <a:solidFill>
                  <a:srgbClr val="FFFFFF"/>
                </a:solidFill>
              </a:rPr>
              <a:t>Remember goal: Students to remain </a:t>
            </a:r>
            <a:r>
              <a:rPr lang="en-US" sz="1600" b="1">
                <a:solidFill>
                  <a:srgbClr val="FFFFFF"/>
                </a:solidFill>
              </a:rPr>
              <a:t>connected</a:t>
            </a:r>
            <a:r>
              <a:rPr lang="en-US" sz="1600">
                <a:solidFill>
                  <a:srgbClr val="FFFFFF"/>
                </a:solidFill>
              </a:rPr>
              <a:t> to the program by engaging in virtual learning activities that support gains in learning and career skills training.</a:t>
            </a:r>
            <a:endParaRPr lang="en-US" sz="1600">
              <a:solidFill>
                <a:srgbClr val="FFFFFF"/>
              </a:solidFill>
              <a:cs typeface="Calibri"/>
            </a:endParaRPr>
          </a:p>
          <a:p>
            <a:r>
              <a:rPr lang="en-US" sz="1600">
                <a:solidFill>
                  <a:srgbClr val="FFFFFF"/>
                </a:solidFill>
              </a:rPr>
              <a:t>Remember to your flexibility.</a:t>
            </a:r>
            <a:endParaRPr lang="en-US" sz="1600">
              <a:solidFill>
                <a:srgbClr val="FFFFFF"/>
              </a:solidFill>
              <a:cs typeface="Calibri"/>
            </a:endParaRPr>
          </a:p>
          <a:p>
            <a:r>
              <a:rPr lang="en-US" sz="1600">
                <a:solidFill>
                  <a:srgbClr val="FFFFFF"/>
                </a:solidFill>
              </a:rPr>
              <a:t>R3emember your humor and more humor.</a:t>
            </a:r>
            <a:endParaRPr lang="en-US" sz="1600">
              <a:solidFill>
                <a:srgbClr val="FFFFFF"/>
              </a:solidFill>
              <a:cs typeface="Calibri"/>
            </a:endParaRPr>
          </a:p>
          <a:p>
            <a:r>
              <a:rPr lang="en-US" sz="1600">
                <a:solidFill>
                  <a:srgbClr val="FFFFFF"/>
                </a:solidFill>
              </a:rPr>
              <a:t>Consider reviewing </a:t>
            </a:r>
            <a:r>
              <a:rPr lang="en-US" sz="1600" b="1">
                <a:solidFill>
                  <a:srgbClr val="FFFFFF"/>
                </a:solidFill>
              </a:rPr>
              <a:t>TIP 35: Enhancing Motivation for Change in Substance Use Disorder Treatment </a:t>
            </a:r>
            <a:r>
              <a:rPr lang="en-US" sz="1600">
                <a:solidFill>
                  <a:srgbClr val="FFFFFF"/>
                </a:solidFill>
              </a:rPr>
              <a:t>(Download at SAMHSA).</a:t>
            </a:r>
            <a:endParaRPr lang="en-US" sz="1600">
              <a:solidFill>
                <a:srgbClr val="FFFFFF"/>
              </a:solidFill>
              <a:cs typeface="Calibri"/>
            </a:endParaRPr>
          </a:p>
          <a:p>
            <a:r>
              <a:rPr lang="en-US" sz="1600">
                <a:solidFill>
                  <a:srgbClr val="FFFFFF"/>
                </a:solidFill>
              </a:rPr>
              <a:t>Use Brief Intervention Strategies or Awareness Raising Interventions (see SBIRT at </a:t>
            </a:r>
            <a:r>
              <a:rPr lang="en-US" sz="1600">
                <a:solidFill>
                  <a:srgbClr val="FFFFFF"/>
                </a:solidFill>
                <a:hlinkClick r:id="rId3">
                  <a:extLst>
                    <a:ext uri="{A12FA001-AC4F-418D-AE19-62706E023703}">
                      <ahyp:hlinkClr xmlns:ahyp="http://schemas.microsoft.com/office/drawing/2018/hyperlinkcolor" val="tx"/>
                    </a:ext>
                  </a:extLst>
                </a:hlinkClick>
              </a:rPr>
              <a:t>https://www.samhsa.gov/sbirt</a:t>
            </a:r>
            <a:r>
              <a:rPr lang="en-US" sz="1600">
                <a:solidFill>
                  <a:srgbClr val="FFFFFF"/>
                </a:solidFill>
              </a:rPr>
              <a:t>).</a:t>
            </a:r>
            <a:endParaRPr lang="en-US" sz="1600">
              <a:solidFill>
                <a:srgbClr val="FFFFFF"/>
              </a:solidFill>
              <a:cs typeface="Calibri"/>
            </a:endParaRPr>
          </a:p>
          <a:p>
            <a:endParaRPr lang="en-US" sz="1600">
              <a:solidFill>
                <a:srgbClr val="FFFFFF"/>
              </a:solidFill>
            </a:endParaRPr>
          </a:p>
        </p:txBody>
      </p:sp>
    </p:spTree>
    <p:extLst>
      <p:ext uri="{BB962C8B-B14F-4D97-AF65-F5344CB8AC3E}">
        <p14:creationId xmlns:p14="http://schemas.microsoft.com/office/powerpoint/2010/main" val="1021657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E27D0-7134-9B4E-A790-EF5F6333180F}"/>
              </a:ext>
            </a:extLst>
          </p:cNvPr>
          <p:cNvSpPr>
            <a:spLocks noGrp="1"/>
          </p:cNvSpPr>
          <p:nvPr>
            <p:ph type="title"/>
          </p:nvPr>
        </p:nvSpPr>
        <p:spPr>
          <a:xfrm>
            <a:off x="524256" y="583616"/>
            <a:ext cx="3722141" cy="5520579"/>
          </a:xfrm>
        </p:spPr>
        <p:txBody>
          <a:bodyPr>
            <a:normAutofit/>
          </a:bodyPr>
          <a:lstStyle/>
          <a:p>
            <a:r>
              <a:rPr lang="en-US">
                <a:solidFill>
                  <a:srgbClr val="FFFFFF"/>
                </a:solidFill>
              </a:rPr>
              <a:t>A Few More Reminders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02D02B-C8BE-DD41-9397-B73E9ECA5906}"/>
              </a:ext>
            </a:extLst>
          </p:cNvPr>
          <p:cNvSpPr>
            <a:spLocks noGrp="1"/>
          </p:cNvSpPr>
          <p:nvPr>
            <p:ph idx="1"/>
          </p:nvPr>
        </p:nvSpPr>
        <p:spPr>
          <a:xfrm>
            <a:off x="4934269" y="583616"/>
            <a:ext cx="6594189" cy="5520579"/>
          </a:xfrm>
        </p:spPr>
        <p:txBody>
          <a:bodyPr anchor="ctr">
            <a:normAutofit/>
          </a:bodyPr>
          <a:lstStyle/>
          <a:p>
            <a:r>
              <a:rPr lang="en-US">
                <a:solidFill>
                  <a:srgbClr val="FFFFFF"/>
                </a:solidFill>
              </a:rPr>
              <a:t>Drug or alcohol testing is not occurring right now except for suspicion screens.</a:t>
            </a:r>
          </a:p>
          <a:p>
            <a:r>
              <a:rPr lang="en-US">
                <a:solidFill>
                  <a:srgbClr val="FFFFFF"/>
                </a:solidFill>
              </a:rPr>
              <a:t>Students in the intervention period before the Spring Break, should continue with virtual intervention services.</a:t>
            </a:r>
          </a:p>
          <a:p>
            <a:r>
              <a:rPr lang="en-US">
                <a:solidFill>
                  <a:srgbClr val="FFFFFF"/>
                </a:solidFill>
              </a:rPr>
              <a:t>Use the CDP and CTP templates (on website) for other material.</a:t>
            </a:r>
          </a:p>
          <a:p>
            <a:r>
              <a:rPr lang="en-US">
                <a:solidFill>
                  <a:srgbClr val="FFFFFF"/>
                </a:solidFill>
              </a:rPr>
              <a:t>SAMHSA has new materials on marijuana (</a:t>
            </a:r>
            <a:r>
              <a:rPr lang="en-US">
                <a:solidFill>
                  <a:srgbClr val="FFFFFF"/>
                </a:solidFill>
                <a:hlinkClick r:id="rId2">
                  <a:extLst>
                    <a:ext uri="{A12FA001-AC4F-418D-AE19-62706E023703}">
                      <ahyp:hlinkClr xmlns:ahyp="http://schemas.microsoft.com/office/drawing/2018/hyperlinkcolor" val="tx"/>
                    </a:ext>
                  </a:extLst>
                </a:hlinkClick>
              </a:rPr>
              <a:t>https://www.samhsa.gov/marijuana</a:t>
            </a:r>
            <a:r>
              <a:rPr lang="en-US">
                <a:solidFill>
                  <a:srgbClr val="FFFFFF"/>
                </a:solidFill>
              </a:rPr>
              <a:t>), including brief videos and handouts.</a:t>
            </a:r>
          </a:p>
          <a:p>
            <a:endParaRPr lang="en-US">
              <a:solidFill>
                <a:srgbClr val="FFFFFF"/>
              </a:solidFill>
            </a:endParaRPr>
          </a:p>
        </p:txBody>
      </p:sp>
    </p:spTree>
    <p:extLst>
      <p:ext uri="{BB962C8B-B14F-4D97-AF65-F5344CB8AC3E}">
        <p14:creationId xmlns:p14="http://schemas.microsoft.com/office/powerpoint/2010/main" val="326385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785485-6EE3-4827-9503-364EBCCE959E}"/>
              </a:ext>
            </a:extLst>
          </p:cNvPr>
          <p:cNvSpPr>
            <a:spLocks noGrp="1"/>
          </p:cNvSpPr>
          <p:nvPr>
            <p:ph type="title"/>
          </p:nvPr>
        </p:nvSpPr>
        <p:spPr>
          <a:xfrm>
            <a:off x="524256" y="583616"/>
            <a:ext cx="3722141" cy="5520579"/>
          </a:xfrm>
        </p:spPr>
        <p:txBody>
          <a:bodyPr>
            <a:normAutofit/>
          </a:bodyPr>
          <a:lstStyle/>
          <a:p>
            <a:r>
              <a:rPr lang="en-US">
                <a:solidFill>
                  <a:srgbClr val="FFFFFF"/>
                </a:solidFill>
              </a:rPr>
              <a:t>Case Study # 1</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B38F0B-CB2A-42B6-AA80-8FD06FF494C1}"/>
              </a:ext>
            </a:extLst>
          </p:cNvPr>
          <p:cNvSpPr>
            <a:spLocks noGrp="1"/>
          </p:cNvSpPr>
          <p:nvPr>
            <p:ph idx="1"/>
          </p:nvPr>
        </p:nvSpPr>
        <p:spPr>
          <a:xfrm>
            <a:off x="4934269" y="583616"/>
            <a:ext cx="6594189" cy="5520579"/>
          </a:xfrm>
        </p:spPr>
        <p:txBody>
          <a:bodyPr anchor="ctr">
            <a:normAutofit/>
          </a:bodyPr>
          <a:lstStyle/>
          <a:p>
            <a:pPr marL="0" indent="0">
              <a:buNone/>
            </a:pPr>
            <a:r>
              <a:rPr lang="en-US" sz="1500" dirty="0">
                <a:solidFill>
                  <a:srgbClr val="FFFFFF"/>
                </a:solidFill>
              </a:rPr>
              <a:t>Marc was a 17-year-old White male adolescent who was came to Job Corps today. Marc had been home from an acute care hospital for six months prior to coming to JC an completed a 30-day residential substance abuse treatment center prior to admission to JC. Marc stated that he began snorting heroin secondary to peer pressure. He resided in a low-income city, and drug abuse was rather rampant in his community and school. He was encouraged by his peers to try snorting heroin. He did it for the first time, and although he was not certain if he really liked the effect of the drug, it did not do him any harm, so at another outing, he decided to try to use it again when encouraged by his peers. This time, when he snorted heroin, a terrible thing happened. Marc’s only memory is that he passed out and, when he awoke, he was in a critical care unit in his community’s hospital on a ventilator. Upon snorting the heroin, Marc developed a spontaneous bilateral tension pneumothorax. Thank goodness, some of his peers were coherent. They immediately dialed 911, and Marc’s life was saved by two paramedics. Besides the ventilator, Marc had two chest tubes in place to </a:t>
            </a:r>
            <a:r>
              <a:rPr lang="en-US" sz="1500" dirty="0" err="1">
                <a:solidFill>
                  <a:srgbClr val="FFFFFF"/>
                </a:solidFill>
              </a:rPr>
              <a:t>pleurovac</a:t>
            </a:r>
            <a:r>
              <a:rPr lang="en-US" sz="1500" dirty="0">
                <a:solidFill>
                  <a:srgbClr val="FFFFFF"/>
                </a:solidFill>
              </a:rPr>
              <a:t> drainage. The chest tubes remained in place for around 4 days. Marc was fortunate in that he was still alive and in that he had only used heroin for the second time. My question to him was ‘‘Do you then realize how close you came to your maker?’’ He answered in the affirmative. My second question followed, which was ‘‘Are you going to ever snort or use heroin again?’’ He responded that he would not. He had learned his lesson. Marc did well in treatment and was able to be discharged 2 weeks later. To this date, I have not seen Marc back in treatment. This incident happened several years ago, and my belief is that Marc is a success story from a treatment standpoint. </a:t>
            </a:r>
          </a:p>
        </p:txBody>
      </p:sp>
    </p:spTree>
    <p:extLst>
      <p:ext uri="{BB962C8B-B14F-4D97-AF65-F5344CB8AC3E}">
        <p14:creationId xmlns:p14="http://schemas.microsoft.com/office/powerpoint/2010/main" val="397751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7F1769D-3614-441F-AD01-AA23CB6985ED}"/>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Why do we do assessments?</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0070B4-4447-47B1-8FBA-ECA7E931B70B}"/>
              </a:ext>
            </a:extLst>
          </p:cNvPr>
          <p:cNvGraphicFramePr>
            <a:graphicFrameLocks noGrp="1"/>
          </p:cNvGraphicFramePr>
          <p:nvPr>
            <p:ph idx="1"/>
            <p:extLst>
              <p:ext uri="{D42A27DB-BD31-4B8C-83A1-F6EECF244321}">
                <p14:modId xmlns:p14="http://schemas.microsoft.com/office/powerpoint/2010/main" val="386135455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50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5AE32E-A52C-4BF1-98A1-D8CD1CD69D62}"/>
              </a:ext>
            </a:extLst>
          </p:cNvPr>
          <p:cNvSpPr>
            <a:spLocks noGrp="1"/>
          </p:cNvSpPr>
          <p:nvPr>
            <p:ph type="title"/>
          </p:nvPr>
        </p:nvSpPr>
        <p:spPr>
          <a:xfrm>
            <a:off x="524256" y="583616"/>
            <a:ext cx="3722141" cy="5520579"/>
          </a:xfrm>
        </p:spPr>
        <p:txBody>
          <a:bodyPr>
            <a:normAutofit/>
          </a:bodyPr>
          <a:lstStyle/>
          <a:p>
            <a:r>
              <a:rPr lang="en-US">
                <a:solidFill>
                  <a:srgbClr val="FFFFFF"/>
                </a:solidFill>
              </a:rPr>
              <a:t>Let’s talk about Mark	</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564588A-60F5-4A12-B877-F19FF99D4ECE}"/>
              </a:ext>
            </a:extLst>
          </p:cNvPr>
          <p:cNvGraphicFramePr>
            <a:graphicFrameLocks noGrp="1"/>
          </p:cNvGraphicFramePr>
          <p:nvPr>
            <p:ph idx="1"/>
            <p:extLst>
              <p:ext uri="{D42A27DB-BD31-4B8C-83A1-F6EECF244321}">
                <p14:modId xmlns:p14="http://schemas.microsoft.com/office/powerpoint/2010/main" val="1853024896"/>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23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81B6E6-6A76-4756-853F-E69D5ED0AE15}"/>
              </a:ext>
            </a:extLst>
          </p:cNvPr>
          <p:cNvSpPr>
            <a:spLocks noGrp="1"/>
          </p:cNvSpPr>
          <p:nvPr>
            <p:ph type="title"/>
          </p:nvPr>
        </p:nvSpPr>
        <p:spPr>
          <a:xfrm>
            <a:off x="524256" y="583616"/>
            <a:ext cx="3722141" cy="5520579"/>
          </a:xfrm>
        </p:spPr>
        <p:txBody>
          <a:bodyPr>
            <a:normAutofit/>
          </a:bodyPr>
          <a:lstStyle/>
          <a:p>
            <a:r>
              <a:rPr lang="en-US">
                <a:solidFill>
                  <a:srgbClr val="FFFFFF"/>
                </a:solidFill>
              </a:rPr>
              <a:t>Case Study # 2</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2D58D8-275F-446A-928D-45A417DA4915}"/>
              </a:ext>
            </a:extLst>
          </p:cNvPr>
          <p:cNvSpPr>
            <a:spLocks noGrp="1"/>
          </p:cNvSpPr>
          <p:nvPr>
            <p:ph idx="1"/>
          </p:nvPr>
        </p:nvSpPr>
        <p:spPr>
          <a:xfrm>
            <a:off x="4934269" y="583616"/>
            <a:ext cx="6594189" cy="5520579"/>
          </a:xfrm>
        </p:spPr>
        <p:txBody>
          <a:bodyPr anchor="ctr">
            <a:normAutofit/>
          </a:bodyPr>
          <a:lstStyle/>
          <a:p>
            <a:r>
              <a:rPr lang="en-US" sz="2400">
                <a:solidFill>
                  <a:srgbClr val="FFFFFF"/>
                </a:solidFill>
              </a:rPr>
              <a:t>Sandy is a 21 year old female. On her 653 she reported extensive marijuana use since she was 13 years old.  Sandy currently lives in an apartment with three young ladies her age and he is employed at a dress shop full-time.  Sandy eats dinner every week with her parents on Tuesdays and Sundays and on her days off she babysits for a neighbor that works third shift.  Sandy reports that using marijuana daily helps her with her anxiety and helps her to sleep.  Sandy has had many times that she has quit to acquire a job or retain a job but currently rates her use as moderate (daily use).  Sandy would like to come to Job Corps to become a CNA and Phlebotomist.  </a:t>
            </a:r>
          </a:p>
        </p:txBody>
      </p:sp>
    </p:spTree>
    <p:extLst>
      <p:ext uri="{BB962C8B-B14F-4D97-AF65-F5344CB8AC3E}">
        <p14:creationId xmlns:p14="http://schemas.microsoft.com/office/powerpoint/2010/main" val="196852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750EE7-FB44-4C64-BCE2-DA6EBAA138C4}"/>
              </a:ext>
            </a:extLst>
          </p:cNvPr>
          <p:cNvSpPr>
            <a:spLocks noGrp="1"/>
          </p:cNvSpPr>
          <p:nvPr>
            <p:ph type="title"/>
          </p:nvPr>
        </p:nvSpPr>
        <p:spPr>
          <a:xfrm>
            <a:off x="524256" y="583616"/>
            <a:ext cx="3722141" cy="5520579"/>
          </a:xfrm>
        </p:spPr>
        <p:txBody>
          <a:bodyPr>
            <a:normAutofit/>
          </a:bodyPr>
          <a:lstStyle/>
          <a:p>
            <a:r>
              <a:rPr lang="en-US">
                <a:solidFill>
                  <a:srgbClr val="FFFFFF"/>
                </a:solidFill>
              </a:rPr>
              <a:t>Let’s talk about Sandy</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C680AFD-BF4D-4CF2-82BD-B11F2C095863}"/>
              </a:ext>
            </a:extLst>
          </p:cNvPr>
          <p:cNvGraphicFramePr>
            <a:graphicFrameLocks noGrp="1"/>
          </p:cNvGraphicFramePr>
          <p:nvPr>
            <p:ph idx="1"/>
            <p:extLst>
              <p:ext uri="{D42A27DB-BD31-4B8C-83A1-F6EECF244321}">
                <p14:modId xmlns:p14="http://schemas.microsoft.com/office/powerpoint/2010/main" val="300531530"/>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64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868A7-76FD-3E48-9BC1-3DAAD5D89FFB}"/>
              </a:ext>
            </a:extLst>
          </p:cNvPr>
          <p:cNvSpPr>
            <a:spLocks noGrp="1"/>
          </p:cNvSpPr>
          <p:nvPr>
            <p:ph type="title"/>
          </p:nvPr>
        </p:nvSpPr>
        <p:spPr>
          <a:xfrm>
            <a:off x="524256" y="583616"/>
            <a:ext cx="3722141" cy="5520579"/>
          </a:xfrm>
        </p:spPr>
        <p:txBody>
          <a:bodyPr>
            <a:normAutofit/>
          </a:bodyPr>
          <a:lstStyle/>
          <a:p>
            <a:r>
              <a:rPr lang="en-US">
                <a:solidFill>
                  <a:srgbClr val="FFFFFF"/>
                </a:solidFill>
              </a:rPr>
              <a:t>Contact Us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C23370-835A-B345-9AB3-4371FB5664F2}"/>
              </a:ext>
            </a:extLst>
          </p:cNvPr>
          <p:cNvSpPr>
            <a:spLocks noGrp="1"/>
          </p:cNvSpPr>
          <p:nvPr>
            <p:ph idx="1"/>
          </p:nvPr>
        </p:nvSpPr>
        <p:spPr>
          <a:xfrm>
            <a:off x="4934269" y="583616"/>
            <a:ext cx="6594189" cy="5520579"/>
          </a:xfrm>
        </p:spPr>
        <p:txBody>
          <a:bodyPr anchor="ctr">
            <a:normAutofit/>
          </a:bodyPr>
          <a:lstStyle/>
          <a:p>
            <a:pPr marL="0" indent="0">
              <a:buNone/>
            </a:pPr>
            <a:r>
              <a:rPr lang="en-US">
                <a:solidFill>
                  <a:srgbClr val="FFFFFF"/>
                </a:solidFill>
              </a:rPr>
              <a:t>Diane A. Tennies, PhD, LADC</a:t>
            </a:r>
          </a:p>
          <a:p>
            <a:pPr marL="0" indent="0">
              <a:buNone/>
            </a:pPr>
            <a:r>
              <a:rPr lang="en-US">
                <a:solidFill>
                  <a:srgbClr val="FFFFFF"/>
                </a:solidFill>
              </a:rPr>
              <a:t>Boston, Philadelphia, and San Francisco Regions</a:t>
            </a:r>
          </a:p>
          <a:p>
            <a:pPr marL="0" indent="0">
              <a:buNone/>
            </a:pPr>
            <a:r>
              <a:rPr lang="en-US">
                <a:solidFill>
                  <a:srgbClr val="FFFFFF"/>
                </a:solidFill>
                <a:hlinkClick r:id="rId2">
                  <a:extLst>
                    <a:ext uri="{A12FA001-AC4F-418D-AE19-62706E023703}">
                      <ahyp:hlinkClr xmlns:ahyp="http://schemas.microsoft.com/office/drawing/2018/hyperlinkcolor" val="tx"/>
                    </a:ext>
                  </a:extLst>
                </a:hlinkClick>
              </a:rPr>
              <a:t>datphd@aol.com</a:t>
            </a:r>
            <a:endParaRPr lang="en-US">
              <a:solidFill>
                <a:srgbClr val="FFFFFF"/>
              </a:solidFill>
            </a:endParaRPr>
          </a:p>
          <a:p>
            <a:endParaRPr lang="en-US">
              <a:solidFill>
                <a:srgbClr val="FFFFFF"/>
              </a:solidFill>
            </a:endParaRPr>
          </a:p>
          <a:p>
            <a:pPr marL="0" indent="0">
              <a:buNone/>
            </a:pPr>
            <a:r>
              <a:rPr lang="en-US">
                <a:solidFill>
                  <a:srgbClr val="FFFFFF"/>
                </a:solidFill>
              </a:rPr>
              <a:t>Christy Hicks, LCADC, CSW</a:t>
            </a:r>
          </a:p>
          <a:p>
            <a:pPr marL="0" indent="0">
              <a:buNone/>
            </a:pPr>
            <a:r>
              <a:rPr lang="en-US">
                <a:solidFill>
                  <a:srgbClr val="FFFFFF"/>
                </a:solidFill>
              </a:rPr>
              <a:t>Atlanta, Dallas, and Chicago Regions</a:t>
            </a:r>
          </a:p>
          <a:p>
            <a:pPr marL="0" indent="0">
              <a:buNone/>
            </a:pPr>
            <a:r>
              <a:rPr lang="en-US">
                <a:solidFill>
                  <a:srgbClr val="FFFFFF"/>
                </a:solidFill>
                <a:hlinkClick r:id="rId3">
                  <a:extLst>
                    <a:ext uri="{A12FA001-AC4F-418D-AE19-62706E023703}">
                      <ahyp:hlinkClr xmlns:ahyp="http://schemas.microsoft.com/office/drawing/2018/hyperlinkcolor" val="tx"/>
                    </a:ext>
                  </a:extLst>
                </a:hlinkClick>
              </a:rPr>
              <a:t>Christy.hicksmsw@gmail.com</a:t>
            </a:r>
            <a:endParaRPr lang="en-US">
              <a:solidFill>
                <a:srgbClr val="FFFFFF"/>
              </a:solidFill>
            </a:endParaRPr>
          </a:p>
          <a:p>
            <a:endParaRPr lang="en-US">
              <a:solidFill>
                <a:srgbClr val="FFFFFF"/>
              </a:solidFill>
            </a:endParaRPr>
          </a:p>
        </p:txBody>
      </p:sp>
    </p:spTree>
    <p:extLst>
      <p:ext uri="{BB962C8B-B14F-4D97-AF65-F5344CB8AC3E}">
        <p14:creationId xmlns:p14="http://schemas.microsoft.com/office/powerpoint/2010/main" val="3368753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p:cNvPicPr>
            <a:picLocks noChangeAspect="1"/>
          </p:cNvPicPr>
          <p:nvPr/>
        </p:nvPicPr>
        <p:blipFill>
          <a:blip r:embed="rId2"/>
          <a:stretch>
            <a:fillRect/>
          </a:stretch>
        </p:blipFill>
        <p:spPr>
          <a:xfrm>
            <a:off x="2341038" y="644229"/>
            <a:ext cx="1812361" cy="2560320"/>
          </a:xfrm>
          <a:prstGeom prst="rect">
            <a:avLst/>
          </a:prstGeom>
        </p:spPr>
      </p:pic>
      <p:sp>
        <p:nvSpPr>
          <p:cNvPr id="15" name="Rectangle 1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236629" y="644229"/>
            <a:ext cx="3418159" cy="2560320"/>
          </a:xfrm>
          <a:prstGeom prst="rect">
            <a:avLst/>
          </a:prstGeom>
        </p:spPr>
      </p:pic>
      <p:sp>
        <p:nvSpPr>
          <p:cNvPr id="17" name="Rectangle 1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298844" y="3653451"/>
            <a:ext cx="3896750" cy="2560320"/>
          </a:xfrm>
          <a:prstGeom prst="rect">
            <a:avLst/>
          </a:prstGeom>
        </p:spPr>
      </p:pic>
      <p:sp>
        <p:nvSpPr>
          <p:cNvPr id="19" name="Rectangle 1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ody of water with a dock and a tree on the side&#10;&#10;Description automatically generated with low confidence"/>
          <p:cNvPicPr>
            <a:picLocks noChangeAspect="1"/>
          </p:cNvPicPr>
          <p:nvPr/>
        </p:nvPicPr>
        <p:blipFill>
          <a:blip r:embed="rId5"/>
          <a:stretch>
            <a:fillRect/>
          </a:stretch>
        </p:blipFill>
        <p:spPr>
          <a:xfrm>
            <a:off x="6659709" y="3672788"/>
            <a:ext cx="4572000" cy="256032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defRPr/>
            </a:pPr>
            <a:fld id="{8757868B-9620-40F3-A4B3-F9E59E8A5822}" type="slidenum">
              <a:rPr lang="en-US">
                <a:solidFill>
                  <a:schemeClr val="tx1">
                    <a:lumMod val="85000"/>
                    <a:lumOff val="15000"/>
                  </a:schemeClr>
                </a:solidFill>
              </a:rPr>
              <a:pPr>
                <a:spcAft>
                  <a:spcPts val="600"/>
                </a:spcAft>
                <a:defRPr/>
              </a:pPr>
              <a:t>34</a:t>
            </a:fld>
            <a:endParaRPr lang="en-US">
              <a:solidFill>
                <a:schemeClr val="tx1">
                  <a:lumMod val="85000"/>
                  <a:lumOff val="15000"/>
                </a:schemeClr>
              </a:solidFill>
            </a:endParaRPr>
          </a:p>
        </p:txBody>
      </p:sp>
    </p:spTree>
    <p:extLst>
      <p:ext uri="{BB962C8B-B14F-4D97-AF65-F5344CB8AC3E}">
        <p14:creationId xmlns:p14="http://schemas.microsoft.com/office/powerpoint/2010/main" val="11848011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896D-6959-E84C-A8FD-BAC4AC6335E9}"/>
              </a:ext>
            </a:extLst>
          </p:cNvPr>
          <p:cNvSpPr>
            <a:spLocks noGrp="1"/>
          </p:cNvSpPr>
          <p:nvPr>
            <p:ph type="title"/>
          </p:nvPr>
        </p:nvSpPr>
        <p:spPr/>
        <p:txBody>
          <a:bodyPr/>
          <a:lstStyle/>
          <a:p>
            <a:r>
              <a:rPr lang="en-US" dirty="0"/>
              <a:t>Assessment Protocol Process </a:t>
            </a:r>
          </a:p>
        </p:txBody>
      </p:sp>
      <p:sp>
        <p:nvSpPr>
          <p:cNvPr id="5" name="Content Placeholder 4">
            <a:extLst>
              <a:ext uri="{FF2B5EF4-FFF2-40B4-BE49-F238E27FC236}">
                <a16:creationId xmlns:a16="http://schemas.microsoft.com/office/drawing/2014/main" id="{E0D952C5-4E2B-4B43-B255-EC76E3977365}"/>
              </a:ext>
            </a:extLst>
          </p:cNvPr>
          <p:cNvSpPr>
            <a:spLocks noGrp="1"/>
          </p:cNvSpPr>
          <p:nvPr>
            <p:ph idx="1"/>
          </p:nvPr>
        </p:nvSpPr>
        <p:spPr/>
        <p:txBody>
          <a:bodyPr>
            <a:normAutofit fontScale="62500" lnSpcReduction="20000"/>
          </a:bodyPr>
          <a:lstStyle/>
          <a:p>
            <a:r>
              <a:rPr lang="en-US" dirty="0">
                <a:solidFill>
                  <a:schemeClr val="tx1"/>
                </a:solidFill>
              </a:rPr>
              <a:t>Goal: Identification of </a:t>
            </a:r>
            <a:r>
              <a:rPr lang="en-US" dirty="0">
                <a:solidFill>
                  <a:srgbClr val="FF0000"/>
                </a:solidFill>
              </a:rPr>
              <a:t>ALL </a:t>
            </a:r>
            <a:r>
              <a:rPr lang="en-US" dirty="0">
                <a:solidFill>
                  <a:schemeClr val="tx1"/>
                </a:solidFill>
              </a:rPr>
              <a:t>students at high risk, meaning those at risk for not completing JC</a:t>
            </a:r>
          </a:p>
          <a:p>
            <a:r>
              <a:rPr lang="en-US" dirty="0">
                <a:solidFill>
                  <a:schemeClr val="tx1"/>
                </a:solidFill>
              </a:rPr>
              <a:t>PRH 2 R5 is silent about the specifics of the assessment process</a:t>
            </a:r>
          </a:p>
          <a:p>
            <a:r>
              <a:rPr lang="en-US" dirty="0">
                <a:solidFill>
                  <a:schemeClr val="tx1"/>
                </a:solidFill>
              </a:rPr>
              <a:t>Historically this occurred as part of the intake process with students coming down to HWC</a:t>
            </a:r>
          </a:p>
          <a:p>
            <a:r>
              <a:rPr lang="en-US" dirty="0">
                <a:solidFill>
                  <a:schemeClr val="tx1"/>
                </a:solidFill>
              </a:rPr>
              <a:t>Those elements included:</a:t>
            </a:r>
          </a:p>
          <a:p>
            <a:pPr lvl="1"/>
            <a:r>
              <a:rPr lang="en-US" dirty="0">
                <a:solidFill>
                  <a:schemeClr val="tx1"/>
                </a:solidFill>
              </a:rPr>
              <a:t>Review of the SHR (and the 653)</a:t>
            </a:r>
          </a:p>
          <a:p>
            <a:pPr lvl="1"/>
            <a:r>
              <a:rPr lang="en-US" dirty="0">
                <a:solidFill>
                  <a:schemeClr val="tx1"/>
                </a:solidFill>
              </a:rPr>
              <a:t>Review of the SIF (and the CRAFFT)</a:t>
            </a:r>
          </a:p>
          <a:p>
            <a:pPr lvl="1"/>
            <a:r>
              <a:rPr lang="en-US" dirty="0">
                <a:solidFill>
                  <a:schemeClr val="tx1"/>
                </a:solidFill>
              </a:rPr>
              <a:t>Formalized assessment measures administered to those with 2 or more on CRAFFT</a:t>
            </a:r>
          </a:p>
          <a:p>
            <a:pPr lvl="1"/>
            <a:r>
              <a:rPr lang="en-US" dirty="0">
                <a:solidFill>
                  <a:schemeClr val="tx1"/>
                </a:solidFill>
              </a:rPr>
              <a:t>Interview the Student (inform them of </a:t>
            </a:r>
            <a:r>
              <a:rPr lang="en-US" dirty="0">
                <a:solidFill>
                  <a:schemeClr val="tx1"/>
                </a:solidFill>
                <a:ea typeface="+mn-lt"/>
                <a:cs typeface="+mn-lt"/>
              </a:rPr>
              <a:t>drug and alcohol testing policy, procedures, and consequences of positive Urine drug screen)</a:t>
            </a:r>
            <a:endParaRPr lang="en-US" dirty="0">
              <a:solidFill>
                <a:schemeClr val="tx1"/>
              </a:solidFill>
            </a:endParaRPr>
          </a:p>
          <a:p>
            <a:pPr lvl="1"/>
            <a:r>
              <a:rPr lang="en-US" dirty="0">
                <a:solidFill>
                  <a:schemeClr val="tx1"/>
                </a:solidFill>
              </a:rPr>
              <a:t>Initial UDS results</a:t>
            </a:r>
          </a:p>
          <a:p>
            <a:pPr lvl="1"/>
            <a:r>
              <a:rPr lang="en-US" dirty="0">
                <a:solidFill>
                  <a:schemeClr val="tx1"/>
                </a:solidFill>
              </a:rPr>
              <a:t>Offer voluntary TEAP services to those with 2 or more on CRAFFT and those with other identified risk factors</a:t>
            </a:r>
            <a:endParaRPr lang="en-US" dirty="0"/>
          </a:p>
          <a:p>
            <a:pPr lvl="1"/>
            <a:r>
              <a:rPr lang="en-US" dirty="0">
                <a:solidFill>
                  <a:schemeClr val="tx1"/>
                </a:solidFill>
              </a:rPr>
              <a:t>Your clinical judgment based on all of the above</a:t>
            </a:r>
          </a:p>
          <a:p>
            <a:pPr marL="457200" lvl="1" indent="0">
              <a:buNone/>
            </a:pPr>
            <a:endParaRPr lang="en-US" dirty="0">
              <a:solidFill>
                <a:schemeClr val="tx1"/>
              </a:solidFill>
            </a:endParaRPr>
          </a:p>
        </p:txBody>
      </p:sp>
      <p:sp>
        <p:nvSpPr>
          <p:cNvPr id="4" name="Text Placeholder 3">
            <a:extLst>
              <a:ext uri="{FF2B5EF4-FFF2-40B4-BE49-F238E27FC236}">
                <a16:creationId xmlns:a16="http://schemas.microsoft.com/office/drawing/2014/main" id="{CB4A043A-A88A-B94A-9166-A8742820F9D1}"/>
              </a:ext>
            </a:extLst>
          </p:cNvPr>
          <p:cNvSpPr>
            <a:spLocks noGrp="1"/>
          </p:cNvSpPr>
          <p:nvPr>
            <p:ph type="body" sz="half" idx="2"/>
          </p:nvPr>
        </p:nvSpPr>
        <p:spPr>
          <a:xfrm>
            <a:off x="-3865118" y="5022747"/>
            <a:ext cx="2279196" cy="2015832"/>
          </a:xfrm>
        </p:spPr>
        <p:txBody>
          <a:bodyPr/>
          <a:lstStyle/>
          <a:p>
            <a:endParaRPr lang="en-US" dirty="0"/>
          </a:p>
        </p:txBody>
      </p:sp>
      <p:pic>
        <p:nvPicPr>
          <p:cNvPr id="1028" name="Picture 4" descr="Assessment and Evaluation Toolkit">
            <a:extLst>
              <a:ext uri="{FF2B5EF4-FFF2-40B4-BE49-F238E27FC236}">
                <a16:creationId xmlns:a16="http://schemas.microsoft.com/office/drawing/2014/main" id="{AA4CE6A9-E429-B645-B5C4-AED3D97CC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62" y="3539765"/>
            <a:ext cx="3428927" cy="178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7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E7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74AE8A-0576-3F4A-8E3A-EDE3474BCF55}"/>
              </a:ext>
            </a:extLst>
          </p:cNvPr>
          <p:cNvSpPr>
            <a:spLocks noGrp="1"/>
          </p:cNvSpPr>
          <p:nvPr>
            <p:ph type="title"/>
          </p:nvPr>
        </p:nvSpPr>
        <p:spPr>
          <a:xfrm>
            <a:off x="524256" y="516804"/>
            <a:ext cx="6594189" cy="1625210"/>
          </a:xfrm>
        </p:spPr>
        <p:txBody>
          <a:bodyPr>
            <a:normAutofit/>
          </a:bodyPr>
          <a:lstStyle/>
          <a:p>
            <a:r>
              <a:rPr lang="en-US" sz="3700">
                <a:solidFill>
                  <a:srgbClr val="FFFFFF"/>
                </a:solidFill>
              </a:rPr>
              <a:t>Who needs assessment?</a:t>
            </a:r>
            <a:br>
              <a:rPr lang="en-US" sz="3700">
                <a:solidFill>
                  <a:srgbClr val="FFFFFF"/>
                </a:solidFill>
              </a:rPr>
            </a:br>
            <a:br>
              <a:rPr lang="en-US" sz="3700">
                <a:solidFill>
                  <a:srgbClr val="FFFFFF"/>
                </a:solidFill>
              </a:rPr>
            </a:br>
            <a:endParaRPr lang="en-US" sz="3700">
              <a:solidFill>
                <a:srgbClr val="FFFFFF"/>
              </a:solidFill>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05E190-4C89-7C49-8CA3-5ACE39FD3A1F}"/>
              </a:ext>
            </a:extLst>
          </p:cNvPr>
          <p:cNvPicPr>
            <a:picLocks noChangeAspect="1"/>
          </p:cNvPicPr>
          <p:nvPr/>
        </p:nvPicPr>
        <p:blipFill>
          <a:blip r:embed="rId2"/>
          <a:stretch>
            <a:fillRect/>
          </a:stretch>
        </p:blipFill>
        <p:spPr>
          <a:xfrm>
            <a:off x="615022" y="2660287"/>
            <a:ext cx="6483354" cy="3646887"/>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4C7C9B-14F9-8444-BC92-E83E65372108}"/>
              </a:ext>
            </a:extLst>
          </p:cNvPr>
          <p:cNvSpPr>
            <a:spLocks noGrp="1"/>
          </p:cNvSpPr>
          <p:nvPr>
            <p:ph idx="1"/>
          </p:nvPr>
        </p:nvSpPr>
        <p:spPr>
          <a:xfrm>
            <a:off x="8029319" y="917725"/>
            <a:ext cx="3424739" cy="4852362"/>
          </a:xfrm>
        </p:spPr>
        <p:txBody>
          <a:bodyPr anchor="ctr">
            <a:normAutofit/>
          </a:bodyPr>
          <a:lstStyle/>
          <a:p>
            <a:r>
              <a:rPr lang="en-US" sz="1600" dirty="0">
                <a:solidFill>
                  <a:srgbClr val="FFFFFF"/>
                </a:solidFill>
              </a:rPr>
              <a:t>New incoming students and return students (MAST and DAST).</a:t>
            </a:r>
          </a:p>
          <a:p>
            <a:r>
              <a:rPr lang="en-US" sz="1600" dirty="0">
                <a:solidFill>
                  <a:srgbClr val="FFFFFF"/>
                </a:solidFill>
              </a:rPr>
              <a:t>But what about current students who are in-person or virtual?</a:t>
            </a:r>
          </a:p>
          <a:p>
            <a:r>
              <a:rPr lang="en-US" sz="1600" dirty="0">
                <a:solidFill>
                  <a:srgbClr val="FFFFFF"/>
                </a:solidFill>
              </a:rPr>
              <a:t>What do we know about COVID-19’s impact?</a:t>
            </a:r>
          </a:p>
          <a:p>
            <a:r>
              <a:rPr lang="en-US" sz="1600" dirty="0">
                <a:solidFill>
                  <a:srgbClr val="FFFFFF"/>
                </a:solidFill>
              </a:rPr>
              <a:t>Assessment process should include both new and current students.</a:t>
            </a:r>
          </a:p>
        </p:txBody>
      </p:sp>
    </p:spTree>
    <p:extLst>
      <p:ext uri="{BB962C8B-B14F-4D97-AF65-F5344CB8AC3E}">
        <p14:creationId xmlns:p14="http://schemas.microsoft.com/office/powerpoint/2010/main" val="387288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79DD0-845E-9B4D-8A60-835F037B8763}"/>
              </a:ext>
            </a:extLst>
          </p:cNvPr>
          <p:cNvSpPr>
            <a:spLocks noGrp="1"/>
          </p:cNvSpPr>
          <p:nvPr>
            <p:ph type="title"/>
          </p:nvPr>
        </p:nvSpPr>
        <p:spPr>
          <a:xfrm>
            <a:off x="838200" y="556995"/>
            <a:ext cx="10515600" cy="1133693"/>
          </a:xfrm>
        </p:spPr>
        <p:txBody>
          <a:bodyPr>
            <a:normAutofit/>
          </a:bodyPr>
          <a:lstStyle/>
          <a:p>
            <a:r>
              <a:rPr lang="en-US" sz="3600"/>
              <a:t>Transferring in-person assessment process to a virtual assessment or vice versa. </a:t>
            </a:r>
          </a:p>
        </p:txBody>
      </p:sp>
      <p:graphicFrame>
        <p:nvGraphicFramePr>
          <p:cNvPr id="5" name="Content Placeholder 2">
            <a:extLst>
              <a:ext uri="{FF2B5EF4-FFF2-40B4-BE49-F238E27FC236}">
                <a16:creationId xmlns:a16="http://schemas.microsoft.com/office/drawing/2014/main" id="{BC5DBC95-3927-4C5B-AD4D-858B31C66C0B}"/>
              </a:ext>
            </a:extLst>
          </p:cNvPr>
          <p:cNvGraphicFramePr>
            <a:graphicFrameLocks noGrp="1"/>
          </p:cNvGraphicFramePr>
          <p:nvPr>
            <p:ph idx="1"/>
            <p:extLst>
              <p:ext uri="{D42A27DB-BD31-4B8C-83A1-F6EECF244321}">
                <p14:modId xmlns:p14="http://schemas.microsoft.com/office/powerpoint/2010/main" val="21697301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49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44C99-887C-F245-8E69-95167C199907}"/>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Same steps but could be a different mechanism or many mechanisms.  </a:t>
            </a:r>
          </a:p>
        </p:txBody>
      </p:sp>
      <p:pic>
        <p:nvPicPr>
          <p:cNvPr id="5" name="Picture 4">
            <a:extLst>
              <a:ext uri="{FF2B5EF4-FFF2-40B4-BE49-F238E27FC236}">
                <a16:creationId xmlns:a16="http://schemas.microsoft.com/office/drawing/2014/main" id="{2C9A8244-5EB6-4346-A08E-092036FF231F}"/>
              </a:ext>
            </a:extLst>
          </p:cNvPr>
          <p:cNvPicPr>
            <a:picLocks noChangeAspect="1"/>
          </p:cNvPicPr>
          <p:nvPr/>
        </p:nvPicPr>
        <p:blipFill rotWithShape="1">
          <a:blip r:embed="rId2"/>
          <a:srcRect t="7954" r="1" b="19858"/>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77E1CA-2276-AA41-B50F-1E61CC2ACAE7}"/>
              </a:ext>
            </a:extLst>
          </p:cNvPr>
          <p:cNvSpPr>
            <a:spLocks noGrp="1"/>
          </p:cNvSpPr>
          <p:nvPr>
            <p:ph idx="1"/>
          </p:nvPr>
        </p:nvSpPr>
        <p:spPr>
          <a:xfrm>
            <a:off x="8029319" y="917725"/>
            <a:ext cx="3424739" cy="4852362"/>
          </a:xfrm>
        </p:spPr>
        <p:txBody>
          <a:bodyPr anchor="ctr">
            <a:normAutofit/>
          </a:bodyPr>
          <a:lstStyle/>
          <a:p>
            <a:pPr marL="0" indent="0">
              <a:buNone/>
            </a:pPr>
            <a:r>
              <a:rPr lang="en-US" sz="2000" b="1">
                <a:solidFill>
                  <a:srgbClr val="FFFFFF"/>
                </a:solidFill>
              </a:rPr>
              <a:t>Bottom Line</a:t>
            </a:r>
          </a:p>
          <a:p>
            <a:r>
              <a:rPr lang="en-US" sz="2000">
                <a:solidFill>
                  <a:srgbClr val="FFFFFF"/>
                </a:solidFill>
              </a:rPr>
              <a:t>Must develop an assessment process that can be completed virtually for new incoming students that allows you confidence that you are identifying students who need additional support to be successful at Job Corps.</a:t>
            </a:r>
          </a:p>
        </p:txBody>
      </p:sp>
    </p:spTree>
    <p:extLst>
      <p:ext uri="{BB962C8B-B14F-4D97-AF65-F5344CB8AC3E}">
        <p14:creationId xmlns:p14="http://schemas.microsoft.com/office/powerpoint/2010/main" val="322143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A4F16-FD5F-5245-821D-6885633DCBB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Formalized Assessment Measures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0FEA41-6D9D-884A-B173-9306FEEC4660}"/>
              </a:ext>
            </a:extLst>
          </p:cNvPr>
          <p:cNvSpPr>
            <a:spLocks noGrp="1"/>
          </p:cNvSpPr>
          <p:nvPr>
            <p:ph idx="1"/>
          </p:nvPr>
        </p:nvSpPr>
        <p:spPr>
          <a:xfrm>
            <a:off x="4976031" y="963877"/>
            <a:ext cx="6377769" cy="4930246"/>
          </a:xfrm>
        </p:spPr>
        <p:txBody>
          <a:bodyPr anchor="ctr">
            <a:normAutofit/>
          </a:bodyPr>
          <a:lstStyle/>
          <a:p>
            <a:r>
              <a:rPr lang="en-US" sz="1500">
                <a:ea typeface="+mn-lt"/>
                <a:cs typeface="+mn-lt"/>
              </a:rPr>
              <a:t>PRH requires that for those scoring 2 or more on Questions 4-9 of the CRAFFT that formalized assessment measures/clinical judgement are administered.</a:t>
            </a:r>
          </a:p>
          <a:p>
            <a:r>
              <a:rPr lang="en-US" sz="1500">
                <a:ea typeface="+mn-lt"/>
                <a:cs typeface="+mn-lt"/>
              </a:rPr>
              <a:t>Formalized Assessment Measures (FAMs) are defined as an empirically established standardized instrument that allows comparison between the student you are assessing and a normative group </a:t>
            </a:r>
          </a:p>
          <a:p>
            <a:r>
              <a:rPr lang="en-US" sz="1500">
                <a:ea typeface="+mn-lt"/>
                <a:cs typeface="+mn-lt"/>
              </a:rPr>
              <a:t>Examples of FAMs  that are in the public domain are:</a:t>
            </a:r>
          </a:p>
          <a:p>
            <a:pPr lvl="1"/>
            <a:r>
              <a:rPr lang="en-US" sz="1500">
                <a:ea typeface="+mn-lt"/>
                <a:cs typeface="+mn-lt"/>
              </a:rPr>
              <a:t>Michigan Alcohol Screening Test (MAST) (for adolescents and adults)</a:t>
            </a:r>
          </a:p>
          <a:p>
            <a:pPr lvl="1"/>
            <a:r>
              <a:rPr lang="en-US" sz="1500">
                <a:ea typeface="+mn-lt"/>
                <a:cs typeface="+mn-lt"/>
              </a:rPr>
              <a:t>Drug Abuse Screening Test (DAST - 10 or 20) (for adolescents and adults)</a:t>
            </a:r>
            <a:endParaRPr lang="en-US" sz="1500"/>
          </a:p>
          <a:p>
            <a:pPr lvl="1"/>
            <a:r>
              <a:rPr lang="en-US" sz="1500">
                <a:ea typeface="+mn-lt"/>
                <a:cs typeface="+mn-lt"/>
              </a:rPr>
              <a:t>The Cannabis Use Disorders Identification Test – Revised (CUDIT-R)</a:t>
            </a:r>
            <a:endParaRPr lang="en-US" sz="1500"/>
          </a:p>
          <a:p>
            <a:pPr lvl="1"/>
            <a:r>
              <a:rPr lang="en-US" sz="1500">
                <a:ea typeface="+mn-lt"/>
                <a:cs typeface="+mn-lt"/>
              </a:rPr>
              <a:t>Alcohol Use Disorders Identification Test (AUDIT) (for adolescents and adults)</a:t>
            </a:r>
          </a:p>
          <a:p>
            <a:pPr lvl="1"/>
            <a:r>
              <a:rPr lang="en-US" sz="1500">
                <a:ea typeface="+mn-lt"/>
                <a:cs typeface="+mn-lt"/>
              </a:rPr>
              <a:t>SASSI- Substance Abuse Subtle Screening</a:t>
            </a:r>
          </a:p>
          <a:p>
            <a:pPr lvl="1"/>
            <a:r>
              <a:rPr lang="en-US" sz="1500">
                <a:ea typeface="+mn-lt"/>
                <a:cs typeface="+mn-lt"/>
              </a:rPr>
              <a:t>GAIN- Global Appraisal of Individual Needs</a:t>
            </a:r>
          </a:p>
          <a:p>
            <a:pPr lvl="1"/>
            <a:r>
              <a:rPr lang="en-US" sz="1500">
                <a:ea typeface="+mn-lt"/>
                <a:cs typeface="+mn-lt"/>
              </a:rPr>
              <a:t>ASAM- American Society of Addiction Medicine</a:t>
            </a:r>
          </a:p>
          <a:p>
            <a:endParaRPr lang="en-US" sz="1500"/>
          </a:p>
        </p:txBody>
      </p:sp>
    </p:spTree>
    <p:extLst>
      <p:ext uri="{BB962C8B-B14F-4D97-AF65-F5344CB8AC3E}">
        <p14:creationId xmlns:p14="http://schemas.microsoft.com/office/powerpoint/2010/main" val="15016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C8FD75-8A55-B847-919D-8F2026E0683A}"/>
              </a:ext>
            </a:extLst>
          </p:cNvPr>
          <p:cNvSpPr>
            <a:spLocks noGrp="1"/>
          </p:cNvSpPr>
          <p:nvPr>
            <p:ph type="title"/>
          </p:nvPr>
        </p:nvSpPr>
        <p:spPr>
          <a:xfrm>
            <a:off x="524256" y="516804"/>
            <a:ext cx="6594189" cy="1625210"/>
          </a:xfrm>
        </p:spPr>
        <p:txBody>
          <a:bodyPr>
            <a:normAutofit/>
          </a:bodyPr>
          <a:lstStyle/>
          <a:p>
            <a:r>
              <a:rPr lang="en-US">
                <a:solidFill>
                  <a:srgbClr val="FFFFFF"/>
                </a:solidFill>
              </a:rPr>
              <a:t>FAM Specifics</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BB9694-4AC3-7542-8148-08C839F5B75F}"/>
              </a:ext>
            </a:extLst>
          </p:cNvPr>
          <p:cNvPicPr>
            <a:picLocks noChangeAspect="1"/>
          </p:cNvPicPr>
          <p:nvPr/>
        </p:nvPicPr>
        <p:blipFill>
          <a:blip r:embed="rId2"/>
          <a:stretch>
            <a:fillRect/>
          </a:stretch>
        </p:blipFill>
        <p:spPr>
          <a:xfrm>
            <a:off x="1083401" y="2660287"/>
            <a:ext cx="5546596" cy="3646887"/>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62D857-D998-0046-A340-07A8DA1E852B}"/>
              </a:ext>
            </a:extLst>
          </p:cNvPr>
          <p:cNvSpPr>
            <a:spLocks noGrp="1"/>
          </p:cNvSpPr>
          <p:nvPr>
            <p:ph idx="1"/>
          </p:nvPr>
        </p:nvSpPr>
        <p:spPr>
          <a:xfrm>
            <a:off x="8029319" y="917725"/>
            <a:ext cx="3424739" cy="4852362"/>
          </a:xfrm>
        </p:spPr>
        <p:txBody>
          <a:bodyPr anchor="ctr">
            <a:normAutofit/>
          </a:bodyPr>
          <a:lstStyle/>
          <a:p>
            <a:pPr marL="0" lvl="0" indent="0">
              <a:buNone/>
            </a:pPr>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lvl="0"/>
            <a:endParaRPr lang="en-US" sz="1400" dirty="0">
              <a:solidFill>
                <a:srgbClr val="FFFFFF"/>
              </a:solidFill>
            </a:endParaRPr>
          </a:p>
          <a:p>
            <a:pPr marL="0" lvl="0" indent="0">
              <a:buNone/>
            </a:pPr>
            <a:endParaRPr lang="en-US" sz="1400" dirty="0">
              <a:solidFill>
                <a:srgbClr val="FFFFFF"/>
              </a:solidFill>
            </a:endParaRPr>
          </a:p>
          <a:p>
            <a:pPr marL="0" lvl="0" indent="0">
              <a:buNone/>
            </a:pPr>
            <a:r>
              <a:rPr lang="en-US" sz="1400" dirty="0">
                <a:solidFill>
                  <a:srgbClr val="FFFFFF"/>
                </a:solidFill>
              </a:rPr>
              <a:t>The </a:t>
            </a:r>
            <a:r>
              <a:rPr lang="en-US" sz="1400" dirty="0">
                <a:solidFill>
                  <a:srgbClr val="FFFFFF"/>
                </a:solidFill>
                <a:hlinkClick r:id="rId3">
                  <a:extLst>
                    <a:ext uri="{A12FA001-AC4F-418D-AE19-62706E023703}">
                      <ahyp:hlinkClr xmlns:ahyp="http://schemas.microsoft.com/office/drawing/2018/hyperlinkcolor" val="tx"/>
                    </a:ext>
                  </a:extLst>
                </a:hlinkClick>
              </a:rPr>
              <a:t>Michigan Alcohol Screening Test (MAST</a:t>
            </a:r>
            <a:r>
              <a:rPr lang="en-US" sz="1400" dirty="0">
                <a:solidFill>
                  <a:srgbClr val="FFFFFF"/>
                </a:solidFill>
              </a:rPr>
              <a:t>) is a 22-item measure used to detect emerging alcohol problems. When scoring the MAST, a score of 4 or more indicates a student is at higher risk for problematic alcohol use.</a:t>
            </a:r>
          </a:p>
        </p:txBody>
      </p:sp>
    </p:spTree>
    <p:extLst>
      <p:ext uri="{BB962C8B-B14F-4D97-AF65-F5344CB8AC3E}">
        <p14:creationId xmlns:p14="http://schemas.microsoft.com/office/powerpoint/2010/main" val="333722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XRUYQT3274NZ-681238054-1796</_dlc_DocId>
    <_dlc_DocIdUrl xmlns="b22f8f74-215c-4154-9939-bd29e4e8980e">
      <Url>https://supportservices.jobcorps.gov/health/_layouts/15/DocIdRedir.aspx?ID=XRUYQT3274NZ-681238054-1796</Url>
      <Description>XRUYQT3274NZ-681238054-1796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7228C0C-F774-4270-99CB-314B07EBFBE7}"/>
</file>

<file path=customXml/itemProps2.xml><?xml version="1.0" encoding="utf-8"?>
<ds:datastoreItem xmlns:ds="http://schemas.openxmlformats.org/officeDocument/2006/customXml" ds:itemID="{7745B92C-4D89-4324-B52D-E1F5F627B790}"/>
</file>

<file path=customXml/itemProps3.xml><?xml version="1.0" encoding="utf-8"?>
<ds:datastoreItem xmlns:ds="http://schemas.openxmlformats.org/officeDocument/2006/customXml" ds:itemID="{0DE3B06D-0E4D-4DA2-9D58-84FD48DD3CC0}"/>
</file>

<file path=customXml/itemProps4.xml><?xml version="1.0" encoding="utf-8"?>
<ds:datastoreItem xmlns:ds="http://schemas.openxmlformats.org/officeDocument/2006/customXml" ds:itemID="{A423867A-AA48-43E2-9503-E3CD1A7A0F8B}"/>
</file>

<file path=docProps/app.xml><?xml version="1.0" encoding="utf-8"?>
<Properties xmlns="http://schemas.openxmlformats.org/officeDocument/2006/extended-properties" xmlns:vt="http://schemas.openxmlformats.org/officeDocument/2006/docPropsVTypes">
  <Template/>
  <TotalTime>291</TotalTime>
  <Words>1990</Words>
  <Application>Microsoft Office PowerPoint</Application>
  <PresentationFormat>Widescreen</PresentationFormat>
  <Paragraphs>188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 Formalized Assessment Measures for TEAP Specialists</vt:lpstr>
      <vt:lpstr>Learning Objectives</vt:lpstr>
      <vt:lpstr>Why do we do assessments?</vt:lpstr>
      <vt:lpstr>Assessment Protocol Process </vt:lpstr>
      <vt:lpstr>Who needs assessment?  </vt:lpstr>
      <vt:lpstr>Transferring in-person assessment process to a virtual assessment or vice versa. </vt:lpstr>
      <vt:lpstr>Same steps but could be a different mechanism or many mechanisms.  </vt:lpstr>
      <vt:lpstr>Formalized Assessment Measures </vt:lpstr>
      <vt:lpstr>FAM Specifics</vt:lpstr>
      <vt:lpstr>FAMs continued</vt:lpstr>
      <vt:lpstr>FAM Specifics continued</vt:lpstr>
      <vt:lpstr>FAM Specifics continued</vt:lpstr>
      <vt:lpstr>SASSI</vt:lpstr>
      <vt:lpstr>SASSI</vt:lpstr>
      <vt:lpstr>ASAM</vt:lpstr>
      <vt:lpstr>ASAM</vt:lpstr>
      <vt:lpstr>Preparation for Administering FAMs</vt:lpstr>
      <vt:lpstr>Time-Out for Documentation</vt:lpstr>
      <vt:lpstr>The Five Elements are Still Required</vt:lpstr>
      <vt:lpstr>Disclosure Statement </vt:lpstr>
      <vt:lpstr>PowerPoint Presentation</vt:lpstr>
      <vt:lpstr>PowerPoint Presentation</vt:lpstr>
      <vt:lpstr>Next Steps: Providing Support </vt:lpstr>
      <vt:lpstr>What to do?</vt:lpstr>
      <vt:lpstr>Online Supports</vt:lpstr>
      <vt:lpstr>Where to Find Content?</vt:lpstr>
      <vt:lpstr>Motivation</vt:lpstr>
      <vt:lpstr>A Few More Reminders</vt:lpstr>
      <vt:lpstr>Case Study # 1</vt:lpstr>
      <vt:lpstr>Let’s talk about Mark </vt:lpstr>
      <vt:lpstr>Case Study # 2</vt:lpstr>
      <vt:lpstr>Let’s talk about Sandy</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Uses for Formalized Assessment Measures for All TEAP Specialists</dc:title>
  <dc:creator>Julie Luht</dc:creator>
  <cp:lastModifiedBy>Julie Luht</cp:lastModifiedBy>
  <cp:revision>207</cp:revision>
  <dcterms:created xsi:type="dcterms:W3CDTF">2020-09-12T01:03:22Z</dcterms:created>
  <dcterms:modified xsi:type="dcterms:W3CDTF">2021-04-06T14:40:50Z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1076774f-5432-4269-b1b6-d62f2c7dfa21</vt:lpwstr>
  </property>
</Properties>
</file>