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docProps/core.xml" ContentType="application/vnd.openxmlformats-package.core-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7" r:id="rId2"/>
    <p:sldId id="269" r:id="rId3"/>
    <p:sldId id="282" r:id="rId4"/>
    <p:sldId id="283" r:id="rId5"/>
    <p:sldId id="284" r:id="rId6"/>
    <p:sldId id="285" r:id="rId7"/>
    <p:sldId id="287" r:id="rId8"/>
    <p:sldId id="286" r:id="rId9"/>
    <p:sldId id="288" r:id="rId10"/>
    <p:sldId id="272" r:id="rId11"/>
    <p:sldId id="290" r:id="rId12"/>
    <p:sldId id="291" r:id="rId13"/>
    <p:sldId id="292" r:id="rId14"/>
    <p:sldId id="293" r:id="rId15"/>
    <p:sldId id="296" r:id="rId16"/>
    <p:sldId id="295" r:id="rId17"/>
    <p:sldId id="289" r:id="rId18"/>
    <p:sldId id="297" r:id="rId19"/>
    <p:sldId id="298" r:id="rId20"/>
    <p:sldId id="273" r:id="rId21"/>
    <p:sldId id="299" r:id="rId22"/>
    <p:sldId id="303" r:id="rId23"/>
    <p:sldId id="300" r:id="rId24"/>
    <p:sldId id="301" r:id="rId25"/>
    <p:sldId id="302" r:id="rId26"/>
  </p:sldIdLst>
  <p:sldSz cx="12188825" cy="6858000"/>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12" pos="38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7" autoAdjust="0"/>
    <p:restoredTop sz="80585" autoAdjust="0"/>
  </p:normalViewPr>
  <p:slideViewPr>
    <p:cSldViewPr showGuides="1">
      <p:cViewPr varScale="1">
        <p:scale>
          <a:sx n="92" d="100"/>
          <a:sy n="92" d="100"/>
        </p:scale>
        <p:origin x="1140" y="90"/>
      </p:cViewPr>
      <p:guideLst>
        <p:guide orient="horz" pos="2160"/>
        <p:guide pos="3839"/>
      </p:guideLst>
    </p:cSldViewPr>
  </p:slideViewPr>
  <p:notesTextViewPr>
    <p:cViewPr>
      <p:scale>
        <a:sx n="1" d="1"/>
        <a:sy n="1" d="1"/>
      </p:scale>
      <p:origin x="0" y="0"/>
    </p:cViewPr>
  </p:notesTextViewPr>
  <p:notesViewPr>
    <p:cSldViewPr showGuides="1">
      <p:cViewPr varScale="1">
        <p:scale>
          <a:sx n="65" d="100"/>
          <a:sy n="65" d="100"/>
        </p:scale>
        <p:origin x="2796"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38" Type="http://schemas.openxmlformats.org/officeDocument/2006/relationships/customXml" Target="../customXml/item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ryl Cheek" userId="eba4d4936d975c84" providerId="LiveId" clId="{87CB580E-B27B-4754-BD83-D537ED2EB989}"/>
    <pc:docChg chg="undo custSel addSld delSld modSld">
      <pc:chgData name="Sheryl Cheek" userId="eba4d4936d975c84" providerId="LiveId" clId="{87CB580E-B27B-4754-BD83-D537ED2EB989}" dt="2021-06-16T13:54:32.662" v="17514" actId="255"/>
      <pc:docMkLst>
        <pc:docMk/>
      </pc:docMkLst>
      <pc:sldChg chg="modNotesTx">
        <pc:chgData name="Sheryl Cheek" userId="eba4d4936d975c84" providerId="LiveId" clId="{87CB580E-B27B-4754-BD83-D537ED2EB989}" dt="2021-06-16T06:33:41.272" v="16485" actId="20577"/>
        <pc:sldMkLst>
          <pc:docMk/>
          <pc:sldMk cId="3073818965" sldId="257"/>
        </pc:sldMkLst>
      </pc:sldChg>
      <pc:sldChg chg="del">
        <pc:chgData name="Sheryl Cheek" userId="eba4d4936d975c84" providerId="LiveId" clId="{87CB580E-B27B-4754-BD83-D537ED2EB989}" dt="2021-06-16T06:45:57.746" v="17076" actId="2696"/>
        <pc:sldMkLst>
          <pc:docMk/>
          <pc:sldMk cId="2621346405" sldId="261"/>
        </pc:sldMkLst>
      </pc:sldChg>
      <pc:sldChg chg="del">
        <pc:chgData name="Sheryl Cheek" userId="eba4d4936d975c84" providerId="LiveId" clId="{87CB580E-B27B-4754-BD83-D537ED2EB989}" dt="2021-06-16T06:46:00.484" v="17077" actId="2696"/>
        <pc:sldMkLst>
          <pc:docMk/>
          <pc:sldMk cId="3497384487" sldId="268"/>
        </pc:sldMkLst>
      </pc:sldChg>
      <pc:sldChg chg="modSp mod modNotesTx">
        <pc:chgData name="Sheryl Cheek" userId="eba4d4936d975c84" providerId="LiveId" clId="{87CB580E-B27B-4754-BD83-D537ED2EB989}" dt="2021-06-16T13:26:25.304" v="17244" actId="255"/>
        <pc:sldMkLst>
          <pc:docMk/>
          <pc:sldMk cId="3476252761" sldId="269"/>
        </pc:sldMkLst>
        <pc:spChg chg="mod">
          <ac:chgData name="Sheryl Cheek" userId="eba4d4936d975c84" providerId="LiveId" clId="{87CB580E-B27B-4754-BD83-D537ED2EB989}" dt="2021-06-16T13:26:25.304" v="17244" actId="255"/>
          <ac:spMkLst>
            <pc:docMk/>
            <pc:sldMk cId="3476252761" sldId="269"/>
            <ac:spMk id="3" creationId="{00000000-0000-0000-0000-000000000000}"/>
          </ac:spMkLst>
        </pc:spChg>
      </pc:sldChg>
      <pc:sldChg chg="del">
        <pc:chgData name="Sheryl Cheek" userId="eba4d4936d975c84" providerId="LiveId" clId="{87CB580E-B27B-4754-BD83-D537ED2EB989}" dt="2021-06-16T05:28:18.758" v="14689" actId="2696"/>
        <pc:sldMkLst>
          <pc:docMk/>
          <pc:sldMk cId="3659774319" sldId="270"/>
        </pc:sldMkLst>
      </pc:sldChg>
      <pc:sldChg chg="del">
        <pc:chgData name="Sheryl Cheek" userId="eba4d4936d975c84" providerId="LiveId" clId="{87CB580E-B27B-4754-BD83-D537ED2EB989}" dt="2021-06-16T05:28:22.497" v="14690" actId="2696"/>
        <pc:sldMkLst>
          <pc:docMk/>
          <pc:sldMk cId="2353637374" sldId="271"/>
        </pc:sldMkLst>
      </pc:sldChg>
      <pc:sldChg chg="modNotesTx">
        <pc:chgData name="Sheryl Cheek" userId="eba4d4936d975c84" providerId="LiveId" clId="{87CB580E-B27B-4754-BD83-D537ED2EB989}" dt="2021-06-16T06:52:32.123" v="17237" actId="2"/>
        <pc:sldMkLst>
          <pc:docMk/>
          <pc:sldMk cId="437328311" sldId="272"/>
        </pc:sldMkLst>
      </pc:sldChg>
      <pc:sldChg chg="addSp delSp modSp mod">
        <pc:chgData name="Sheryl Cheek" userId="eba4d4936d975c84" providerId="LiveId" clId="{87CB580E-B27B-4754-BD83-D537ED2EB989}" dt="2021-06-16T13:51:43.430" v="17500" actId="255"/>
        <pc:sldMkLst>
          <pc:docMk/>
          <pc:sldMk cId="3131521368" sldId="273"/>
        </pc:sldMkLst>
        <pc:spChg chg="add del mod">
          <ac:chgData name="Sheryl Cheek" userId="eba4d4936d975c84" providerId="LiveId" clId="{87CB580E-B27B-4754-BD83-D537ED2EB989}" dt="2021-06-11T22:08:39.970" v="12155" actId="1076"/>
          <ac:spMkLst>
            <pc:docMk/>
            <pc:sldMk cId="3131521368" sldId="273"/>
            <ac:spMk id="2" creationId="{00000000-0000-0000-0000-000000000000}"/>
          </ac:spMkLst>
        </pc:spChg>
        <pc:spChg chg="mod">
          <ac:chgData name="Sheryl Cheek" userId="eba4d4936d975c84" providerId="LiveId" clId="{87CB580E-B27B-4754-BD83-D537ED2EB989}" dt="2021-06-16T13:51:43.430" v="17500" actId="255"/>
          <ac:spMkLst>
            <pc:docMk/>
            <pc:sldMk cId="3131521368" sldId="273"/>
            <ac:spMk id="9" creationId="{6748C5D5-1CB0-47D1-9E04-7BF5166D47E7}"/>
          </ac:spMkLst>
        </pc:spChg>
      </pc:sldChg>
      <pc:sldChg chg="del">
        <pc:chgData name="Sheryl Cheek" userId="eba4d4936d975c84" providerId="LiveId" clId="{87CB580E-B27B-4754-BD83-D537ED2EB989}" dt="2021-06-16T06:46:05.648" v="17079" actId="2696"/>
        <pc:sldMkLst>
          <pc:docMk/>
          <pc:sldMk cId="2993182134" sldId="274"/>
        </pc:sldMkLst>
      </pc:sldChg>
      <pc:sldChg chg="del">
        <pc:chgData name="Sheryl Cheek" userId="eba4d4936d975c84" providerId="LiveId" clId="{87CB580E-B27B-4754-BD83-D537ED2EB989}" dt="2021-06-16T06:46:08.537" v="17080" actId="2696"/>
        <pc:sldMkLst>
          <pc:docMk/>
          <pc:sldMk cId="2626760323" sldId="275"/>
        </pc:sldMkLst>
      </pc:sldChg>
      <pc:sldChg chg="del">
        <pc:chgData name="Sheryl Cheek" userId="eba4d4936d975c84" providerId="LiveId" clId="{87CB580E-B27B-4754-BD83-D537ED2EB989}" dt="2021-06-16T06:46:10.866" v="17081" actId="2696"/>
        <pc:sldMkLst>
          <pc:docMk/>
          <pc:sldMk cId="499273339" sldId="276"/>
        </pc:sldMkLst>
      </pc:sldChg>
      <pc:sldChg chg="del">
        <pc:chgData name="Sheryl Cheek" userId="eba4d4936d975c84" providerId="LiveId" clId="{87CB580E-B27B-4754-BD83-D537ED2EB989}" dt="2021-06-16T06:46:13.235" v="17082" actId="2696"/>
        <pc:sldMkLst>
          <pc:docMk/>
          <pc:sldMk cId="2882426888" sldId="277"/>
        </pc:sldMkLst>
      </pc:sldChg>
      <pc:sldChg chg="del">
        <pc:chgData name="Sheryl Cheek" userId="eba4d4936d975c84" providerId="LiveId" clId="{87CB580E-B27B-4754-BD83-D537ED2EB989}" dt="2021-06-16T06:46:15.714" v="17083" actId="2696"/>
        <pc:sldMkLst>
          <pc:docMk/>
          <pc:sldMk cId="3370500543" sldId="278"/>
        </pc:sldMkLst>
      </pc:sldChg>
      <pc:sldChg chg="del">
        <pc:chgData name="Sheryl Cheek" userId="eba4d4936d975c84" providerId="LiveId" clId="{87CB580E-B27B-4754-BD83-D537ED2EB989}" dt="2021-06-16T06:46:17.974" v="17084" actId="2696"/>
        <pc:sldMkLst>
          <pc:docMk/>
          <pc:sldMk cId="1166567350" sldId="279"/>
        </pc:sldMkLst>
      </pc:sldChg>
      <pc:sldChg chg="del">
        <pc:chgData name="Sheryl Cheek" userId="eba4d4936d975c84" providerId="LiveId" clId="{87CB580E-B27B-4754-BD83-D537ED2EB989}" dt="2021-06-16T06:46:03.065" v="17078" actId="2696"/>
        <pc:sldMkLst>
          <pc:docMk/>
          <pc:sldMk cId="3404026685" sldId="280"/>
        </pc:sldMkLst>
      </pc:sldChg>
      <pc:sldChg chg="del">
        <pc:chgData name="Sheryl Cheek" userId="eba4d4936d975c84" providerId="LiveId" clId="{87CB580E-B27B-4754-BD83-D537ED2EB989}" dt="2021-06-16T06:46:20.972" v="17085" actId="2696"/>
        <pc:sldMkLst>
          <pc:docMk/>
          <pc:sldMk cId="2503041945" sldId="281"/>
        </pc:sldMkLst>
      </pc:sldChg>
      <pc:sldChg chg="modSp mod">
        <pc:chgData name="Sheryl Cheek" userId="eba4d4936d975c84" providerId="LiveId" clId="{87CB580E-B27B-4754-BD83-D537ED2EB989}" dt="2021-06-16T13:30:24.309" v="17295" actId="6549"/>
        <pc:sldMkLst>
          <pc:docMk/>
          <pc:sldMk cId="3855169815" sldId="282"/>
        </pc:sldMkLst>
        <pc:spChg chg="mod">
          <ac:chgData name="Sheryl Cheek" userId="eba4d4936d975c84" providerId="LiveId" clId="{87CB580E-B27B-4754-BD83-D537ED2EB989}" dt="2021-06-16T13:30:24.309" v="17295" actId="6549"/>
          <ac:spMkLst>
            <pc:docMk/>
            <pc:sldMk cId="3855169815" sldId="282"/>
            <ac:spMk id="3" creationId="{61499DA5-2573-4F0A-A8E4-51457411C111}"/>
          </ac:spMkLst>
        </pc:spChg>
        <pc:graphicFrameChg chg="mod">
          <ac:chgData name="Sheryl Cheek" userId="eba4d4936d975c84" providerId="LiveId" clId="{87CB580E-B27B-4754-BD83-D537ED2EB989}" dt="2021-06-16T13:29:40.953" v="17286" actId="1076"/>
          <ac:graphicFrameMkLst>
            <pc:docMk/>
            <pc:sldMk cId="3855169815" sldId="282"/>
            <ac:graphicFrameMk id="4" creationId="{1A889D0B-0F89-4DB3-AE40-F464CCE931B4}"/>
          </ac:graphicFrameMkLst>
        </pc:graphicFrameChg>
      </pc:sldChg>
      <pc:sldChg chg="modSp mod modNotesTx">
        <pc:chgData name="Sheryl Cheek" userId="eba4d4936d975c84" providerId="LiveId" clId="{87CB580E-B27B-4754-BD83-D537ED2EB989}" dt="2021-06-16T13:31:18.954" v="17298" actId="255"/>
        <pc:sldMkLst>
          <pc:docMk/>
          <pc:sldMk cId="2899674050" sldId="283"/>
        </pc:sldMkLst>
        <pc:spChg chg="mod">
          <ac:chgData name="Sheryl Cheek" userId="eba4d4936d975c84" providerId="LiveId" clId="{87CB580E-B27B-4754-BD83-D537ED2EB989}" dt="2021-06-16T13:30:50.626" v="17297" actId="27636"/>
          <ac:spMkLst>
            <pc:docMk/>
            <pc:sldMk cId="2899674050" sldId="283"/>
            <ac:spMk id="3" creationId="{00000000-0000-0000-0000-000000000000}"/>
          </ac:spMkLst>
        </pc:spChg>
        <pc:spChg chg="mod">
          <ac:chgData name="Sheryl Cheek" userId="eba4d4936d975c84" providerId="LiveId" clId="{87CB580E-B27B-4754-BD83-D537ED2EB989}" dt="2021-06-16T13:31:18.954" v="17298" actId="255"/>
          <ac:spMkLst>
            <pc:docMk/>
            <pc:sldMk cId="2899674050" sldId="283"/>
            <ac:spMk id="8" creationId="{FEC01499-42EB-4CE1-84A9-C78433875E1C}"/>
          </ac:spMkLst>
        </pc:spChg>
      </pc:sldChg>
      <pc:sldChg chg="modSp mod modNotesTx">
        <pc:chgData name="Sheryl Cheek" userId="eba4d4936d975c84" providerId="LiveId" clId="{87CB580E-B27B-4754-BD83-D537ED2EB989}" dt="2021-06-16T13:36:52.444" v="17343" actId="113"/>
        <pc:sldMkLst>
          <pc:docMk/>
          <pc:sldMk cId="797082194" sldId="284"/>
        </pc:sldMkLst>
        <pc:spChg chg="mod">
          <ac:chgData name="Sheryl Cheek" userId="eba4d4936d975c84" providerId="LiveId" clId="{87CB580E-B27B-4754-BD83-D537ED2EB989}" dt="2021-06-16T13:33:29.794" v="17323" actId="6549"/>
          <ac:spMkLst>
            <pc:docMk/>
            <pc:sldMk cId="797082194" sldId="284"/>
            <ac:spMk id="3" creationId="{00000000-0000-0000-0000-000000000000}"/>
          </ac:spMkLst>
        </pc:spChg>
        <pc:spChg chg="mod">
          <ac:chgData name="Sheryl Cheek" userId="eba4d4936d975c84" providerId="LiveId" clId="{87CB580E-B27B-4754-BD83-D537ED2EB989}" dt="2021-06-16T13:34:39.364" v="17332" actId="14100"/>
          <ac:spMkLst>
            <pc:docMk/>
            <pc:sldMk cId="797082194" sldId="284"/>
            <ac:spMk id="4" creationId="{73959E51-CCFD-478F-8777-31EF30E6C9AD}"/>
          </ac:spMkLst>
        </pc:spChg>
        <pc:spChg chg="mod">
          <ac:chgData name="Sheryl Cheek" userId="eba4d4936d975c84" providerId="LiveId" clId="{87CB580E-B27B-4754-BD83-D537ED2EB989}" dt="2021-06-16T13:36:25.387" v="17341" actId="20577"/>
          <ac:spMkLst>
            <pc:docMk/>
            <pc:sldMk cId="797082194" sldId="284"/>
            <ac:spMk id="5" creationId="{41EEF387-3854-4337-B8C3-5A631E2FE3A7}"/>
          </ac:spMkLst>
        </pc:spChg>
        <pc:spChg chg="mod">
          <ac:chgData name="Sheryl Cheek" userId="eba4d4936d975c84" providerId="LiveId" clId="{87CB580E-B27B-4754-BD83-D537ED2EB989}" dt="2021-06-16T13:34:50.276" v="17333" actId="1076"/>
          <ac:spMkLst>
            <pc:docMk/>
            <pc:sldMk cId="797082194" sldId="284"/>
            <ac:spMk id="7" creationId="{8030919E-AE46-4787-8455-BA28D0F489D6}"/>
          </ac:spMkLst>
        </pc:spChg>
      </pc:sldChg>
      <pc:sldChg chg="modSp mod modNotesTx">
        <pc:chgData name="Sheryl Cheek" userId="eba4d4936d975c84" providerId="LiveId" clId="{87CB580E-B27B-4754-BD83-D537ED2EB989}" dt="2021-06-16T13:38:54.482" v="17364" actId="20577"/>
        <pc:sldMkLst>
          <pc:docMk/>
          <pc:sldMk cId="737550136" sldId="285"/>
        </pc:sldMkLst>
        <pc:spChg chg="mod">
          <ac:chgData name="Sheryl Cheek" userId="eba4d4936d975c84" providerId="LiveId" clId="{87CB580E-B27B-4754-BD83-D537ED2EB989}" dt="2021-06-16T13:35:25.778" v="17335" actId="14100"/>
          <ac:spMkLst>
            <pc:docMk/>
            <pc:sldMk cId="737550136" sldId="285"/>
            <ac:spMk id="3" creationId="{00000000-0000-0000-0000-000000000000}"/>
          </ac:spMkLst>
        </pc:spChg>
        <pc:spChg chg="mod">
          <ac:chgData name="Sheryl Cheek" userId="eba4d4936d975c84" providerId="LiveId" clId="{87CB580E-B27B-4754-BD83-D537ED2EB989}" dt="2021-06-16T13:38:54.482" v="17364" actId="20577"/>
          <ac:spMkLst>
            <pc:docMk/>
            <pc:sldMk cId="737550136" sldId="285"/>
            <ac:spMk id="8" creationId="{FBF458B4-FFE4-4DEA-89A4-E5F10162882E}"/>
          </ac:spMkLst>
        </pc:spChg>
      </pc:sldChg>
      <pc:sldChg chg="modSp mod">
        <pc:chgData name="Sheryl Cheek" userId="eba4d4936d975c84" providerId="LiveId" clId="{87CB580E-B27B-4754-BD83-D537ED2EB989}" dt="2021-06-16T13:54:32.662" v="17514" actId="255"/>
        <pc:sldMkLst>
          <pc:docMk/>
          <pc:sldMk cId="362243616" sldId="286"/>
        </pc:sldMkLst>
        <pc:spChg chg="mod">
          <ac:chgData name="Sheryl Cheek" userId="eba4d4936d975c84" providerId="LiveId" clId="{87CB580E-B27B-4754-BD83-D537ED2EB989}" dt="2021-06-16T13:41:41.831" v="17391" actId="14100"/>
          <ac:spMkLst>
            <pc:docMk/>
            <pc:sldMk cId="362243616" sldId="286"/>
            <ac:spMk id="3" creationId="{00000000-0000-0000-0000-000000000000}"/>
          </ac:spMkLst>
        </pc:spChg>
        <pc:spChg chg="mod">
          <ac:chgData name="Sheryl Cheek" userId="eba4d4936d975c84" providerId="LiveId" clId="{87CB580E-B27B-4754-BD83-D537ED2EB989}" dt="2021-06-16T13:41:47.797" v="17392" actId="1076"/>
          <ac:spMkLst>
            <pc:docMk/>
            <pc:sldMk cId="362243616" sldId="286"/>
            <ac:spMk id="4" creationId="{BB41D2AC-8B28-44E0-A959-2081C9833AC2}"/>
          </ac:spMkLst>
        </pc:spChg>
        <pc:spChg chg="mod">
          <ac:chgData name="Sheryl Cheek" userId="eba4d4936d975c84" providerId="LiveId" clId="{87CB580E-B27B-4754-BD83-D537ED2EB989}" dt="2021-06-16T13:44:49.385" v="17428" actId="1076"/>
          <ac:spMkLst>
            <pc:docMk/>
            <pc:sldMk cId="362243616" sldId="286"/>
            <ac:spMk id="7" creationId="{47DE633E-218B-4E86-8517-5F14F2C6823A}"/>
          </ac:spMkLst>
        </pc:spChg>
        <pc:spChg chg="mod">
          <ac:chgData name="Sheryl Cheek" userId="eba4d4936d975c84" providerId="LiveId" clId="{87CB580E-B27B-4754-BD83-D537ED2EB989}" dt="2021-06-16T13:54:32.662" v="17514" actId="255"/>
          <ac:spMkLst>
            <pc:docMk/>
            <pc:sldMk cId="362243616" sldId="286"/>
            <ac:spMk id="8" creationId="{FBF458B4-FFE4-4DEA-89A4-E5F10162882E}"/>
          </ac:spMkLst>
        </pc:spChg>
        <pc:spChg chg="mod">
          <ac:chgData name="Sheryl Cheek" userId="eba4d4936d975c84" providerId="LiveId" clId="{87CB580E-B27B-4754-BD83-D537ED2EB989}" dt="2021-06-16T13:44:59.031" v="17430" actId="14100"/>
          <ac:spMkLst>
            <pc:docMk/>
            <pc:sldMk cId="362243616" sldId="286"/>
            <ac:spMk id="10" creationId="{C43F80D4-0C6D-469A-A153-4E435663CE26}"/>
          </ac:spMkLst>
        </pc:spChg>
      </pc:sldChg>
      <pc:sldChg chg="modSp mod">
        <pc:chgData name="Sheryl Cheek" userId="eba4d4936d975c84" providerId="LiveId" clId="{87CB580E-B27B-4754-BD83-D537ED2EB989}" dt="2021-06-16T13:38:31.349" v="17361" actId="1076"/>
        <pc:sldMkLst>
          <pc:docMk/>
          <pc:sldMk cId="3491321791" sldId="287"/>
        </pc:sldMkLst>
        <pc:spChg chg="mod">
          <ac:chgData name="Sheryl Cheek" userId="eba4d4936d975c84" providerId="LiveId" clId="{87CB580E-B27B-4754-BD83-D537ED2EB989}" dt="2021-06-16T13:35:43.054" v="17337" actId="27636"/>
          <ac:spMkLst>
            <pc:docMk/>
            <pc:sldMk cId="3491321791" sldId="287"/>
            <ac:spMk id="3" creationId="{00000000-0000-0000-0000-000000000000}"/>
          </ac:spMkLst>
        </pc:spChg>
        <pc:spChg chg="mod">
          <ac:chgData name="Sheryl Cheek" userId="eba4d4936d975c84" providerId="LiveId" clId="{87CB580E-B27B-4754-BD83-D537ED2EB989}" dt="2021-06-16T13:38:31.349" v="17361" actId="1076"/>
          <ac:spMkLst>
            <pc:docMk/>
            <pc:sldMk cId="3491321791" sldId="287"/>
            <ac:spMk id="8" creationId="{FBF458B4-FFE4-4DEA-89A4-E5F10162882E}"/>
          </ac:spMkLst>
        </pc:spChg>
      </pc:sldChg>
      <pc:sldChg chg="modSp mod modNotesTx">
        <pc:chgData name="Sheryl Cheek" userId="eba4d4936d975c84" providerId="LiveId" clId="{87CB580E-B27B-4754-BD83-D537ED2EB989}" dt="2021-06-16T13:53:57.973" v="17512" actId="255"/>
        <pc:sldMkLst>
          <pc:docMk/>
          <pc:sldMk cId="3220659407" sldId="288"/>
        </pc:sldMkLst>
        <pc:spChg chg="mod">
          <ac:chgData name="Sheryl Cheek" userId="eba4d4936d975c84" providerId="LiveId" clId="{87CB580E-B27B-4754-BD83-D537ED2EB989}" dt="2021-06-16T13:53:57.973" v="17512" actId="255"/>
          <ac:spMkLst>
            <pc:docMk/>
            <pc:sldMk cId="3220659407" sldId="288"/>
            <ac:spMk id="8" creationId="{FBF458B4-FFE4-4DEA-89A4-E5F10162882E}"/>
          </ac:spMkLst>
        </pc:spChg>
      </pc:sldChg>
      <pc:sldChg chg="modSp mod modNotesTx">
        <pc:chgData name="Sheryl Cheek" userId="eba4d4936d975c84" providerId="LiveId" clId="{87CB580E-B27B-4754-BD83-D537ED2EB989}" dt="2021-06-16T13:50:56.623" v="17497" actId="255"/>
        <pc:sldMkLst>
          <pc:docMk/>
          <pc:sldMk cId="2151369024" sldId="289"/>
        </pc:sldMkLst>
        <pc:spChg chg="mod">
          <ac:chgData name="Sheryl Cheek" userId="eba4d4936d975c84" providerId="LiveId" clId="{87CB580E-B27B-4754-BD83-D537ED2EB989}" dt="2021-06-16T13:50:07.851" v="17489" actId="27636"/>
          <ac:spMkLst>
            <pc:docMk/>
            <pc:sldMk cId="2151369024" sldId="289"/>
            <ac:spMk id="4" creationId="{00000000-0000-0000-0000-000000000000}"/>
          </ac:spMkLst>
        </pc:spChg>
        <pc:spChg chg="mod">
          <ac:chgData name="Sheryl Cheek" userId="eba4d4936d975c84" providerId="LiveId" clId="{87CB580E-B27B-4754-BD83-D537ED2EB989}" dt="2021-06-16T13:50:56.623" v="17497" actId="255"/>
          <ac:spMkLst>
            <pc:docMk/>
            <pc:sldMk cId="2151369024" sldId="289"/>
            <ac:spMk id="12" creationId="{92F60A5C-A8A7-4F52-A0C5-3AB42DBA5E0D}"/>
          </ac:spMkLst>
        </pc:spChg>
      </pc:sldChg>
      <pc:sldChg chg="modSp mod modNotesTx">
        <pc:chgData name="Sheryl Cheek" userId="eba4d4936d975c84" providerId="LiveId" clId="{87CB580E-B27B-4754-BD83-D537ED2EB989}" dt="2021-06-16T06:52:45.506" v="17238" actId="313"/>
        <pc:sldMkLst>
          <pc:docMk/>
          <pc:sldMk cId="1591248485" sldId="290"/>
        </pc:sldMkLst>
        <pc:spChg chg="mod">
          <ac:chgData name="Sheryl Cheek" userId="eba4d4936d975c84" providerId="LiveId" clId="{87CB580E-B27B-4754-BD83-D537ED2EB989}" dt="2021-06-11T18:14:46.686" v="473" actId="6549"/>
          <ac:spMkLst>
            <pc:docMk/>
            <pc:sldMk cId="1591248485" sldId="290"/>
            <ac:spMk id="3" creationId="{00000000-0000-0000-0000-000000000000}"/>
          </ac:spMkLst>
        </pc:spChg>
      </pc:sldChg>
      <pc:sldChg chg="modSp mod modNotesTx">
        <pc:chgData name="Sheryl Cheek" userId="eba4d4936d975c84" providerId="LiveId" clId="{87CB580E-B27B-4754-BD83-D537ED2EB989}" dt="2021-06-11T21:15:10.886" v="8670" actId="20577"/>
        <pc:sldMkLst>
          <pc:docMk/>
          <pc:sldMk cId="1391924075" sldId="291"/>
        </pc:sldMkLst>
        <pc:spChg chg="mod">
          <ac:chgData name="Sheryl Cheek" userId="eba4d4936d975c84" providerId="LiveId" clId="{87CB580E-B27B-4754-BD83-D537ED2EB989}" dt="2021-06-11T19:07:38.288" v="3179" actId="113"/>
          <ac:spMkLst>
            <pc:docMk/>
            <pc:sldMk cId="1391924075" sldId="291"/>
            <ac:spMk id="3" creationId="{00000000-0000-0000-0000-000000000000}"/>
          </ac:spMkLst>
        </pc:spChg>
      </pc:sldChg>
      <pc:sldChg chg="modSp mod modNotesTx">
        <pc:chgData name="Sheryl Cheek" userId="eba4d4936d975c84" providerId="LiveId" clId="{87CB580E-B27B-4754-BD83-D537ED2EB989}" dt="2021-06-16T06:52:52.926" v="17239" actId="2"/>
        <pc:sldMkLst>
          <pc:docMk/>
          <pc:sldMk cId="2009089835" sldId="292"/>
        </pc:sldMkLst>
        <pc:spChg chg="mod">
          <ac:chgData name="Sheryl Cheek" userId="eba4d4936d975c84" providerId="LiveId" clId="{87CB580E-B27B-4754-BD83-D537ED2EB989}" dt="2021-06-16T06:52:52.926" v="17239" actId="2"/>
          <ac:spMkLst>
            <pc:docMk/>
            <pc:sldMk cId="2009089835" sldId="292"/>
            <ac:spMk id="3" creationId="{00000000-0000-0000-0000-000000000000}"/>
          </ac:spMkLst>
        </pc:spChg>
      </pc:sldChg>
      <pc:sldChg chg="addSp modSp mod modNotesTx">
        <pc:chgData name="Sheryl Cheek" userId="eba4d4936d975c84" providerId="LiveId" clId="{87CB580E-B27B-4754-BD83-D537ED2EB989}" dt="2021-06-16T13:46:39.666" v="17436" actId="20577"/>
        <pc:sldMkLst>
          <pc:docMk/>
          <pc:sldMk cId="3710246971" sldId="293"/>
        </pc:sldMkLst>
        <pc:spChg chg="mod">
          <ac:chgData name="Sheryl Cheek" userId="eba4d4936d975c84" providerId="LiveId" clId="{87CB580E-B27B-4754-BD83-D537ED2EB989}" dt="2021-06-11T20:14:44.284" v="6854" actId="6549"/>
          <ac:spMkLst>
            <pc:docMk/>
            <pc:sldMk cId="3710246971" sldId="293"/>
            <ac:spMk id="2" creationId="{00000000-0000-0000-0000-000000000000}"/>
          </ac:spMkLst>
        </pc:spChg>
        <pc:spChg chg="mod">
          <ac:chgData name="Sheryl Cheek" userId="eba4d4936d975c84" providerId="LiveId" clId="{87CB580E-B27B-4754-BD83-D537ED2EB989}" dt="2021-06-11T19:50:37.769" v="5784" actId="6549"/>
          <ac:spMkLst>
            <pc:docMk/>
            <pc:sldMk cId="3710246971" sldId="293"/>
            <ac:spMk id="3" creationId="{00000000-0000-0000-0000-000000000000}"/>
          </ac:spMkLst>
        </pc:spChg>
        <pc:spChg chg="add mod">
          <ac:chgData name="Sheryl Cheek" userId="eba4d4936d975c84" providerId="LiveId" clId="{87CB580E-B27B-4754-BD83-D537ED2EB989}" dt="2021-06-16T13:46:39.666" v="17436" actId="20577"/>
          <ac:spMkLst>
            <pc:docMk/>
            <pc:sldMk cId="3710246971" sldId="293"/>
            <ac:spMk id="4" creationId="{70F67B07-7009-4095-8D76-1412DBE66616}"/>
          </ac:spMkLst>
        </pc:spChg>
      </pc:sldChg>
      <pc:sldChg chg="addSp modSp mod modNotesTx">
        <pc:chgData name="Sheryl Cheek" userId="eba4d4936d975c84" providerId="LiveId" clId="{87CB580E-B27B-4754-BD83-D537ED2EB989}" dt="2021-06-16T13:46:58.493" v="17439" actId="1076"/>
        <pc:sldMkLst>
          <pc:docMk/>
          <pc:sldMk cId="3668569833" sldId="295"/>
        </pc:sldMkLst>
        <pc:spChg chg="mod">
          <ac:chgData name="Sheryl Cheek" userId="eba4d4936d975c84" providerId="LiveId" clId="{87CB580E-B27B-4754-BD83-D537ED2EB989}" dt="2021-06-16T13:45:56.382" v="17431" actId="255"/>
          <ac:spMkLst>
            <pc:docMk/>
            <pc:sldMk cId="3668569833" sldId="295"/>
            <ac:spMk id="3" creationId="{00000000-0000-0000-0000-000000000000}"/>
          </ac:spMkLst>
        </pc:spChg>
        <pc:spChg chg="add mod">
          <ac:chgData name="Sheryl Cheek" userId="eba4d4936d975c84" providerId="LiveId" clId="{87CB580E-B27B-4754-BD83-D537ED2EB989}" dt="2021-06-16T13:46:58.493" v="17439" actId="1076"/>
          <ac:spMkLst>
            <pc:docMk/>
            <pc:sldMk cId="3668569833" sldId="295"/>
            <ac:spMk id="4" creationId="{DB566B25-9F6A-467E-AE1D-192A91670B48}"/>
          </ac:spMkLst>
        </pc:spChg>
      </pc:sldChg>
      <pc:sldChg chg="modSp mod modNotesTx">
        <pc:chgData name="Sheryl Cheek" userId="eba4d4936d975c84" providerId="LiveId" clId="{87CB580E-B27B-4754-BD83-D537ED2EB989}" dt="2021-06-11T21:14:17.417" v="8665" actId="20577"/>
        <pc:sldMkLst>
          <pc:docMk/>
          <pc:sldMk cId="1962197756" sldId="296"/>
        </pc:sldMkLst>
        <pc:spChg chg="mod">
          <ac:chgData name="Sheryl Cheek" userId="eba4d4936d975c84" providerId="LiveId" clId="{87CB580E-B27B-4754-BD83-D537ED2EB989}" dt="2021-06-11T19:57:18.447" v="6521" actId="20577"/>
          <ac:spMkLst>
            <pc:docMk/>
            <pc:sldMk cId="1962197756" sldId="296"/>
            <ac:spMk id="3" creationId="{00000000-0000-0000-0000-000000000000}"/>
          </ac:spMkLst>
        </pc:spChg>
      </pc:sldChg>
      <pc:sldChg chg="modNotesTx">
        <pc:chgData name="Sheryl Cheek" userId="eba4d4936d975c84" providerId="LiveId" clId="{87CB580E-B27B-4754-BD83-D537ED2EB989}" dt="2021-06-11T21:52:43.843" v="11269" actId="5793"/>
        <pc:sldMkLst>
          <pc:docMk/>
          <pc:sldMk cId="442187121" sldId="297"/>
        </pc:sldMkLst>
      </pc:sldChg>
      <pc:sldChg chg="modSp mod modNotesTx">
        <pc:chgData name="Sheryl Cheek" userId="eba4d4936d975c84" providerId="LiveId" clId="{87CB580E-B27B-4754-BD83-D537ED2EB989}" dt="2021-06-16T06:53:13.625" v="17242" actId="313"/>
        <pc:sldMkLst>
          <pc:docMk/>
          <pc:sldMk cId="3995686418" sldId="298"/>
        </pc:sldMkLst>
        <pc:spChg chg="mod">
          <ac:chgData name="Sheryl Cheek" userId="eba4d4936d975c84" providerId="LiveId" clId="{87CB580E-B27B-4754-BD83-D537ED2EB989}" dt="2021-06-11T21:57:47.915" v="11850" actId="20577"/>
          <ac:spMkLst>
            <pc:docMk/>
            <pc:sldMk cId="3995686418" sldId="298"/>
            <ac:spMk id="3" creationId="{00000000-0000-0000-0000-000000000000}"/>
          </ac:spMkLst>
        </pc:spChg>
      </pc:sldChg>
      <pc:sldChg chg="modSp mod modNotesTx">
        <pc:chgData name="Sheryl Cheek" userId="eba4d4936d975c84" providerId="LiveId" clId="{87CB580E-B27B-4754-BD83-D537ED2EB989}" dt="2021-06-16T13:52:10.194" v="17505" actId="27636"/>
        <pc:sldMkLst>
          <pc:docMk/>
          <pc:sldMk cId="240183906" sldId="299"/>
        </pc:sldMkLst>
        <pc:spChg chg="mod">
          <ac:chgData name="Sheryl Cheek" userId="eba4d4936d975c84" providerId="LiveId" clId="{87CB580E-B27B-4754-BD83-D537ED2EB989}" dt="2021-06-16T13:52:10.194" v="17505" actId="27636"/>
          <ac:spMkLst>
            <pc:docMk/>
            <pc:sldMk cId="240183906" sldId="299"/>
            <ac:spMk id="3" creationId="{00000000-0000-0000-0000-000000000000}"/>
          </ac:spMkLst>
        </pc:spChg>
      </pc:sldChg>
      <pc:sldChg chg="modSp mod modNotesTx">
        <pc:chgData name="Sheryl Cheek" userId="eba4d4936d975c84" providerId="LiveId" clId="{87CB580E-B27B-4754-BD83-D537ED2EB989}" dt="2021-06-16T13:52:56.258" v="17508" actId="14100"/>
        <pc:sldMkLst>
          <pc:docMk/>
          <pc:sldMk cId="4034601040" sldId="300"/>
        </pc:sldMkLst>
        <pc:spChg chg="mod">
          <ac:chgData name="Sheryl Cheek" userId="eba4d4936d975c84" providerId="LiveId" clId="{87CB580E-B27B-4754-BD83-D537ED2EB989}" dt="2021-06-16T13:52:56.258" v="17508" actId="14100"/>
          <ac:spMkLst>
            <pc:docMk/>
            <pc:sldMk cId="4034601040" sldId="300"/>
            <ac:spMk id="3" creationId="{00000000-0000-0000-0000-000000000000}"/>
          </ac:spMkLst>
        </pc:spChg>
      </pc:sldChg>
      <pc:sldChg chg="modSp mod modNotesTx">
        <pc:chgData name="Sheryl Cheek" userId="eba4d4936d975c84" providerId="LiveId" clId="{87CB580E-B27B-4754-BD83-D537ED2EB989}" dt="2021-06-16T13:53:19.686" v="17511" actId="14100"/>
        <pc:sldMkLst>
          <pc:docMk/>
          <pc:sldMk cId="3066888309" sldId="301"/>
        </pc:sldMkLst>
        <pc:spChg chg="mod">
          <ac:chgData name="Sheryl Cheek" userId="eba4d4936d975c84" providerId="LiveId" clId="{87CB580E-B27B-4754-BD83-D537ED2EB989}" dt="2021-06-16T13:53:15.515" v="17510" actId="14100"/>
          <ac:spMkLst>
            <pc:docMk/>
            <pc:sldMk cId="3066888309" sldId="301"/>
            <ac:spMk id="2" creationId="{00000000-0000-0000-0000-000000000000}"/>
          </ac:spMkLst>
        </pc:spChg>
        <pc:spChg chg="mod">
          <ac:chgData name="Sheryl Cheek" userId="eba4d4936d975c84" providerId="LiveId" clId="{87CB580E-B27B-4754-BD83-D537ED2EB989}" dt="2021-06-16T13:53:19.686" v="17511" actId="14100"/>
          <ac:spMkLst>
            <pc:docMk/>
            <pc:sldMk cId="3066888309" sldId="301"/>
            <ac:spMk id="3" creationId="{00000000-0000-0000-0000-000000000000}"/>
          </ac:spMkLst>
        </pc:spChg>
      </pc:sldChg>
      <pc:sldChg chg="modNotesTx">
        <pc:chgData name="Sheryl Cheek" userId="eba4d4936d975c84" providerId="LiveId" clId="{87CB580E-B27B-4754-BD83-D537ED2EB989}" dt="2021-06-16T06:46:52.039" v="17095" actId="20577"/>
        <pc:sldMkLst>
          <pc:docMk/>
          <pc:sldMk cId="3097784649" sldId="302"/>
        </pc:sldMkLst>
      </pc:sldChg>
      <pc:sldChg chg="modSp add mod modNotesTx">
        <pc:chgData name="Sheryl Cheek" userId="eba4d4936d975c84" providerId="LiveId" clId="{87CB580E-B27B-4754-BD83-D537ED2EB989}" dt="2021-06-16T13:52:24.324" v="17506" actId="255"/>
        <pc:sldMkLst>
          <pc:docMk/>
          <pc:sldMk cId="730910270" sldId="303"/>
        </pc:sldMkLst>
        <pc:spChg chg="mod">
          <ac:chgData name="Sheryl Cheek" userId="eba4d4936d975c84" providerId="LiveId" clId="{87CB580E-B27B-4754-BD83-D537ED2EB989}" dt="2021-06-16T13:52:24.324" v="17506" actId="255"/>
          <ac:spMkLst>
            <pc:docMk/>
            <pc:sldMk cId="730910270" sldId="303"/>
            <ac:spMk id="3"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9F04E3-4EB3-40F5-AFE2-DADC776799C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90A7E61-D35F-4EAE-95FD-FFA2BE745047}">
      <dgm:prSet phldrT="[Text]"/>
      <dgm:spPr/>
      <dgm:t>
        <a:bodyPr/>
        <a:lstStyle/>
        <a:p>
          <a:r>
            <a:rPr lang="en-US" dirty="0"/>
            <a:t>Planning</a:t>
          </a:r>
        </a:p>
      </dgm:t>
    </dgm:pt>
    <dgm:pt modelId="{01FF3A58-0A97-468A-B19A-E6B470854212}" type="parTrans" cxnId="{FFC73BD7-24D1-47E7-8481-8541E49948B8}">
      <dgm:prSet/>
      <dgm:spPr/>
      <dgm:t>
        <a:bodyPr/>
        <a:lstStyle/>
        <a:p>
          <a:endParaRPr lang="en-US"/>
        </a:p>
      </dgm:t>
    </dgm:pt>
    <dgm:pt modelId="{493D62AF-8337-497A-A9D2-9078F40A2705}" type="sibTrans" cxnId="{FFC73BD7-24D1-47E7-8481-8541E49948B8}">
      <dgm:prSet/>
      <dgm:spPr/>
      <dgm:t>
        <a:bodyPr/>
        <a:lstStyle/>
        <a:p>
          <a:endParaRPr lang="en-US"/>
        </a:p>
      </dgm:t>
    </dgm:pt>
    <dgm:pt modelId="{12A3A278-BDF6-44D2-AE55-E117004CB26D}">
      <dgm:prSet phldrT="[Text]"/>
      <dgm:spPr/>
      <dgm:t>
        <a:bodyPr/>
        <a:lstStyle/>
        <a:p>
          <a:r>
            <a:rPr lang="en-US" dirty="0"/>
            <a:t>Assessment</a:t>
          </a:r>
        </a:p>
      </dgm:t>
    </dgm:pt>
    <dgm:pt modelId="{16CAEFAE-7F5D-4E9A-87A4-B66DA1E2BE17}" type="parTrans" cxnId="{30887DE7-78CF-4D45-B2D0-D48AF908BF86}">
      <dgm:prSet/>
      <dgm:spPr/>
      <dgm:t>
        <a:bodyPr/>
        <a:lstStyle/>
        <a:p>
          <a:endParaRPr lang="en-US"/>
        </a:p>
      </dgm:t>
    </dgm:pt>
    <dgm:pt modelId="{1040323A-5568-409F-9189-507DD5A6494D}" type="sibTrans" cxnId="{30887DE7-78CF-4D45-B2D0-D48AF908BF86}">
      <dgm:prSet/>
      <dgm:spPr/>
      <dgm:t>
        <a:bodyPr/>
        <a:lstStyle/>
        <a:p>
          <a:endParaRPr lang="en-US"/>
        </a:p>
      </dgm:t>
    </dgm:pt>
    <dgm:pt modelId="{96964E26-DA79-4C87-8569-C4D2615361E5}">
      <dgm:prSet phldrT="[Text]"/>
      <dgm:spPr/>
      <dgm:t>
        <a:bodyPr/>
        <a:lstStyle/>
        <a:p>
          <a:r>
            <a:rPr lang="en-US" dirty="0"/>
            <a:t>Environment</a:t>
          </a:r>
        </a:p>
      </dgm:t>
    </dgm:pt>
    <dgm:pt modelId="{CBF4C83C-CFA2-4CC3-A579-B1B2A60A4AC6}" type="parTrans" cxnId="{3A24F7D2-DF8A-408B-968A-520FFD52A1D8}">
      <dgm:prSet/>
      <dgm:spPr/>
      <dgm:t>
        <a:bodyPr/>
        <a:lstStyle/>
        <a:p>
          <a:endParaRPr lang="en-US"/>
        </a:p>
      </dgm:t>
    </dgm:pt>
    <dgm:pt modelId="{97E46BE1-DCA2-44BF-AF55-64ACE3D441CF}" type="sibTrans" cxnId="{3A24F7D2-DF8A-408B-968A-520FFD52A1D8}">
      <dgm:prSet/>
      <dgm:spPr/>
      <dgm:t>
        <a:bodyPr/>
        <a:lstStyle/>
        <a:p>
          <a:endParaRPr lang="en-US"/>
        </a:p>
      </dgm:t>
    </dgm:pt>
    <dgm:pt modelId="{5C9A93DD-502D-4240-81D8-DA8A9CB681C3}">
      <dgm:prSet/>
      <dgm:spPr/>
      <dgm:t>
        <a:bodyPr/>
        <a:lstStyle/>
        <a:p>
          <a:endParaRPr lang="en-US" dirty="0"/>
        </a:p>
      </dgm:t>
    </dgm:pt>
    <dgm:pt modelId="{6F52E0D2-E68F-4C7A-9AB7-A30059F3308E}" type="parTrans" cxnId="{6B9D801C-829D-45C1-89CA-70B210A2A22C}">
      <dgm:prSet/>
      <dgm:spPr/>
      <dgm:t>
        <a:bodyPr/>
        <a:lstStyle/>
        <a:p>
          <a:endParaRPr lang="en-US"/>
        </a:p>
      </dgm:t>
    </dgm:pt>
    <dgm:pt modelId="{4703FE16-72CB-48AF-9466-A0C7D4D90861}" type="sibTrans" cxnId="{6B9D801C-829D-45C1-89CA-70B210A2A22C}">
      <dgm:prSet/>
      <dgm:spPr/>
      <dgm:t>
        <a:bodyPr/>
        <a:lstStyle/>
        <a:p>
          <a:endParaRPr lang="en-US"/>
        </a:p>
      </dgm:t>
    </dgm:pt>
    <dgm:pt modelId="{F8A7DEE8-8E4C-4237-8336-7F84E863B00E}">
      <dgm:prSet phldrT="[Text]"/>
      <dgm:spPr/>
      <dgm:t>
        <a:bodyPr/>
        <a:lstStyle/>
        <a:p>
          <a:r>
            <a:rPr lang="en-US" dirty="0"/>
            <a:t>Education and counseling</a:t>
          </a:r>
        </a:p>
      </dgm:t>
    </dgm:pt>
    <dgm:pt modelId="{356B3180-9F8D-460B-82F3-8ECAC2173B5F}" type="parTrans" cxnId="{891A602A-62D4-44E4-96A0-40FF5EC7B92F}">
      <dgm:prSet/>
      <dgm:spPr/>
      <dgm:t>
        <a:bodyPr/>
        <a:lstStyle/>
        <a:p>
          <a:endParaRPr lang="en-US"/>
        </a:p>
      </dgm:t>
    </dgm:pt>
    <dgm:pt modelId="{D2B35146-A9EC-4974-B0F4-43C7E5DAF617}" type="sibTrans" cxnId="{891A602A-62D4-44E4-96A0-40FF5EC7B92F}">
      <dgm:prSet/>
      <dgm:spPr/>
      <dgm:t>
        <a:bodyPr/>
        <a:lstStyle/>
        <a:p>
          <a:endParaRPr lang="en-US"/>
        </a:p>
      </dgm:t>
    </dgm:pt>
    <dgm:pt modelId="{12F5D912-6076-4FDB-84E9-E60E8777BC8F}" type="pres">
      <dgm:prSet presAssocID="{4C9F04E3-4EB3-40F5-AFE2-DADC776799CE}" presName="linear" presStyleCnt="0">
        <dgm:presLayoutVars>
          <dgm:dir/>
          <dgm:animLvl val="lvl"/>
          <dgm:resizeHandles val="exact"/>
        </dgm:presLayoutVars>
      </dgm:prSet>
      <dgm:spPr/>
    </dgm:pt>
    <dgm:pt modelId="{A3F3CB31-3098-4697-A018-0A15A924C905}" type="pres">
      <dgm:prSet presAssocID="{E90A7E61-D35F-4EAE-95FD-FFA2BE745047}" presName="parentLin" presStyleCnt="0"/>
      <dgm:spPr/>
    </dgm:pt>
    <dgm:pt modelId="{64E5179C-FF3B-4E89-A759-59EDCFACB158}" type="pres">
      <dgm:prSet presAssocID="{E90A7E61-D35F-4EAE-95FD-FFA2BE745047}" presName="parentLeftMargin" presStyleLbl="node1" presStyleIdx="0" presStyleCnt="4"/>
      <dgm:spPr/>
    </dgm:pt>
    <dgm:pt modelId="{16EB9D53-EB63-47A3-9CBC-F957E56E23E8}" type="pres">
      <dgm:prSet presAssocID="{E90A7E61-D35F-4EAE-95FD-FFA2BE745047}" presName="parentText" presStyleLbl="node1" presStyleIdx="0" presStyleCnt="4">
        <dgm:presLayoutVars>
          <dgm:chMax val="0"/>
          <dgm:bulletEnabled val="1"/>
        </dgm:presLayoutVars>
      </dgm:prSet>
      <dgm:spPr/>
    </dgm:pt>
    <dgm:pt modelId="{B70F1FA6-619D-4E39-9E50-82025F5A0D70}" type="pres">
      <dgm:prSet presAssocID="{E90A7E61-D35F-4EAE-95FD-FFA2BE745047}" presName="negativeSpace" presStyleCnt="0"/>
      <dgm:spPr/>
    </dgm:pt>
    <dgm:pt modelId="{7B5AF1F0-4712-4A9A-A1AB-26415C5CE7B2}" type="pres">
      <dgm:prSet presAssocID="{E90A7E61-D35F-4EAE-95FD-FFA2BE745047}" presName="childText" presStyleLbl="conFgAcc1" presStyleIdx="0" presStyleCnt="4">
        <dgm:presLayoutVars>
          <dgm:bulletEnabled val="1"/>
        </dgm:presLayoutVars>
      </dgm:prSet>
      <dgm:spPr/>
    </dgm:pt>
    <dgm:pt modelId="{39923432-BED3-4DAA-881C-E6DA26C93232}" type="pres">
      <dgm:prSet presAssocID="{493D62AF-8337-497A-A9D2-9078F40A2705}" presName="spaceBetweenRectangles" presStyleCnt="0"/>
      <dgm:spPr/>
    </dgm:pt>
    <dgm:pt modelId="{113F9644-E4AA-4637-9A6B-A898A046A026}" type="pres">
      <dgm:prSet presAssocID="{96964E26-DA79-4C87-8569-C4D2615361E5}" presName="parentLin" presStyleCnt="0"/>
      <dgm:spPr/>
    </dgm:pt>
    <dgm:pt modelId="{C884BD78-C644-42B9-ACBD-0EEEFF7605CA}" type="pres">
      <dgm:prSet presAssocID="{96964E26-DA79-4C87-8569-C4D2615361E5}" presName="parentLeftMargin" presStyleLbl="node1" presStyleIdx="0" presStyleCnt="4"/>
      <dgm:spPr/>
    </dgm:pt>
    <dgm:pt modelId="{2DBD24F6-60D9-429C-B109-0A17B0549B34}" type="pres">
      <dgm:prSet presAssocID="{96964E26-DA79-4C87-8569-C4D2615361E5}" presName="parentText" presStyleLbl="node1" presStyleIdx="1" presStyleCnt="4">
        <dgm:presLayoutVars>
          <dgm:chMax val="0"/>
          <dgm:bulletEnabled val="1"/>
        </dgm:presLayoutVars>
      </dgm:prSet>
      <dgm:spPr/>
    </dgm:pt>
    <dgm:pt modelId="{15B94CDF-E45A-4C01-B823-26D19D6503AF}" type="pres">
      <dgm:prSet presAssocID="{96964E26-DA79-4C87-8569-C4D2615361E5}" presName="negativeSpace" presStyleCnt="0"/>
      <dgm:spPr/>
    </dgm:pt>
    <dgm:pt modelId="{A0BC9DDB-85B2-4F10-B579-81C1B5582871}" type="pres">
      <dgm:prSet presAssocID="{96964E26-DA79-4C87-8569-C4D2615361E5}" presName="childText" presStyleLbl="conFgAcc1" presStyleIdx="1" presStyleCnt="4" custLinFactNeighborX="2475" custLinFactNeighborY="-88763">
        <dgm:presLayoutVars>
          <dgm:bulletEnabled val="1"/>
        </dgm:presLayoutVars>
      </dgm:prSet>
      <dgm:spPr/>
    </dgm:pt>
    <dgm:pt modelId="{581F0055-8944-462A-9278-E518F6A4193D}" type="pres">
      <dgm:prSet presAssocID="{97E46BE1-DCA2-44BF-AF55-64ACE3D441CF}" presName="spaceBetweenRectangles" presStyleCnt="0"/>
      <dgm:spPr/>
    </dgm:pt>
    <dgm:pt modelId="{9C4118D6-A973-4BA2-B491-DF3EEF007DE3}" type="pres">
      <dgm:prSet presAssocID="{F8A7DEE8-8E4C-4237-8336-7F84E863B00E}" presName="parentLin" presStyleCnt="0"/>
      <dgm:spPr/>
    </dgm:pt>
    <dgm:pt modelId="{E6423C25-EB70-4777-8014-DA7B4FE75F50}" type="pres">
      <dgm:prSet presAssocID="{F8A7DEE8-8E4C-4237-8336-7F84E863B00E}" presName="parentLeftMargin" presStyleLbl="node1" presStyleIdx="1" presStyleCnt="4"/>
      <dgm:spPr/>
    </dgm:pt>
    <dgm:pt modelId="{D8A3630C-BFA4-42D6-A2B3-88CD610033C5}" type="pres">
      <dgm:prSet presAssocID="{F8A7DEE8-8E4C-4237-8336-7F84E863B00E}" presName="parentText" presStyleLbl="node1" presStyleIdx="2" presStyleCnt="4">
        <dgm:presLayoutVars>
          <dgm:chMax val="0"/>
          <dgm:bulletEnabled val="1"/>
        </dgm:presLayoutVars>
      </dgm:prSet>
      <dgm:spPr/>
    </dgm:pt>
    <dgm:pt modelId="{B5A2705C-2AB3-42D7-AFC9-2D890C2741A8}" type="pres">
      <dgm:prSet presAssocID="{F8A7DEE8-8E4C-4237-8336-7F84E863B00E}" presName="negativeSpace" presStyleCnt="0"/>
      <dgm:spPr/>
    </dgm:pt>
    <dgm:pt modelId="{64C8093C-EAAB-43F6-94B2-2CE4124C2AD5}" type="pres">
      <dgm:prSet presAssocID="{F8A7DEE8-8E4C-4237-8336-7F84E863B00E}" presName="childText" presStyleLbl="conFgAcc1" presStyleIdx="2" presStyleCnt="4">
        <dgm:presLayoutVars>
          <dgm:bulletEnabled val="1"/>
        </dgm:presLayoutVars>
      </dgm:prSet>
      <dgm:spPr/>
    </dgm:pt>
    <dgm:pt modelId="{AE0AF617-60CC-4128-83D3-91F2E7C41D4D}" type="pres">
      <dgm:prSet presAssocID="{D2B35146-A9EC-4974-B0F4-43C7E5DAF617}" presName="spaceBetweenRectangles" presStyleCnt="0"/>
      <dgm:spPr/>
    </dgm:pt>
    <dgm:pt modelId="{E466AC2D-432B-4EEA-93A7-E6E791224199}" type="pres">
      <dgm:prSet presAssocID="{12A3A278-BDF6-44D2-AE55-E117004CB26D}" presName="parentLin" presStyleCnt="0"/>
      <dgm:spPr/>
    </dgm:pt>
    <dgm:pt modelId="{7F7F3E04-E8AA-4D22-98FE-5C77D93B64FA}" type="pres">
      <dgm:prSet presAssocID="{12A3A278-BDF6-44D2-AE55-E117004CB26D}" presName="parentLeftMargin" presStyleLbl="node1" presStyleIdx="2" presStyleCnt="4"/>
      <dgm:spPr/>
    </dgm:pt>
    <dgm:pt modelId="{A3C4289F-BB2D-482B-966A-A7FB197290FC}" type="pres">
      <dgm:prSet presAssocID="{12A3A278-BDF6-44D2-AE55-E117004CB26D}" presName="parentText" presStyleLbl="node1" presStyleIdx="3" presStyleCnt="4">
        <dgm:presLayoutVars>
          <dgm:chMax val="0"/>
          <dgm:bulletEnabled val="1"/>
        </dgm:presLayoutVars>
      </dgm:prSet>
      <dgm:spPr/>
    </dgm:pt>
    <dgm:pt modelId="{A108810D-D93C-4038-8563-57BD86EBB390}" type="pres">
      <dgm:prSet presAssocID="{12A3A278-BDF6-44D2-AE55-E117004CB26D}" presName="negativeSpace" presStyleCnt="0"/>
      <dgm:spPr/>
    </dgm:pt>
    <dgm:pt modelId="{2C8A2633-F5C5-4E3B-9BD6-74BE09D569A9}" type="pres">
      <dgm:prSet presAssocID="{12A3A278-BDF6-44D2-AE55-E117004CB26D}" presName="childText" presStyleLbl="conFgAcc1" presStyleIdx="3" presStyleCnt="4">
        <dgm:presLayoutVars>
          <dgm:bulletEnabled val="1"/>
        </dgm:presLayoutVars>
      </dgm:prSet>
      <dgm:spPr/>
    </dgm:pt>
  </dgm:ptLst>
  <dgm:cxnLst>
    <dgm:cxn modelId="{42381511-AFDB-4294-BE5B-CC2A45C0677F}" type="presOf" srcId="{96964E26-DA79-4C87-8569-C4D2615361E5}" destId="{C884BD78-C644-42B9-ACBD-0EEEFF7605CA}" srcOrd="0" destOrd="0" presId="urn:microsoft.com/office/officeart/2005/8/layout/list1"/>
    <dgm:cxn modelId="{CD877E1A-BCBE-4CD0-AD68-350B4C76F45A}" type="presOf" srcId="{E90A7E61-D35F-4EAE-95FD-FFA2BE745047}" destId="{16EB9D53-EB63-47A3-9CBC-F957E56E23E8}" srcOrd="1" destOrd="0" presId="urn:microsoft.com/office/officeart/2005/8/layout/list1"/>
    <dgm:cxn modelId="{6B9D801C-829D-45C1-89CA-70B210A2A22C}" srcId="{12A3A278-BDF6-44D2-AE55-E117004CB26D}" destId="{5C9A93DD-502D-4240-81D8-DA8A9CB681C3}" srcOrd="0" destOrd="0" parTransId="{6F52E0D2-E68F-4C7A-9AB7-A30059F3308E}" sibTransId="{4703FE16-72CB-48AF-9466-A0C7D4D90861}"/>
    <dgm:cxn modelId="{891A602A-62D4-44E4-96A0-40FF5EC7B92F}" srcId="{4C9F04E3-4EB3-40F5-AFE2-DADC776799CE}" destId="{F8A7DEE8-8E4C-4237-8336-7F84E863B00E}" srcOrd="2" destOrd="0" parTransId="{356B3180-9F8D-460B-82F3-8ECAC2173B5F}" sibTransId="{D2B35146-A9EC-4974-B0F4-43C7E5DAF617}"/>
    <dgm:cxn modelId="{66898040-1086-4B55-91C8-37021FD6A355}" type="presOf" srcId="{12A3A278-BDF6-44D2-AE55-E117004CB26D}" destId="{A3C4289F-BB2D-482B-966A-A7FB197290FC}" srcOrd="1" destOrd="0" presId="urn:microsoft.com/office/officeart/2005/8/layout/list1"/>
    <dgm:cxn modelId="{0E39457D-99D2-4FFA-B720-58FF633ECC5B}" type="presOf" srcId="{4C9F04E3-4EB3-40F5-AFE2-DADC776799CE}" destId="{12F5D912-6076-4FDB-84E9-E60E8777BC8F}" srcOrd="0" destOrd="0" presId="urn:microsoft.com/office/officeart/2005/8/layout/list1"/>
    <dgm:cxn modelId="{AEB53C8A-3FA9-4336-9D6F-990E593A9A29}" type="presOf" srcId="{12A3A278-BDF6-44D2-AE55-E117004CB26D}" destId="{7F7F3E04-E8AA-4D22-98FE-5C77D93B64FA}" srcOrd="0" destOrd="0" presId="urn:microsoft.com/office/officeart/2005/8/layout/list1"/>
    <dgm:cxn modelId="{6980F5A2-CCA1-40F0-AC84-291C5BD5A999}" type="presOf" srcId="{E90A7E61-D35F-4EAE-95FD-FFA2BE745047}" destId="{64E5179C-FF3B-4E89-A759-59EDCFACB158}" srcOrd="0" destOrd="0" presId="urn:microsoft.com/office/officeart/2005/8/layout/list1"/>
    <dgm:cxn modelId="{424BE1A5-80D4-49F1-AE11-8419AA06521A}" type="presOf" srcId="{96964E26-DA79-4C87-8569-C4D2615361E5}" destId="{2DBD24F6-60D9-429C-B109-0A17B0549B34}" srcOrd="1" destOrd="0" presId="urn:microsoft.com/office/officeart/2005/8/layout/list1"/>
    <dgm:cxn modelId="{3A24F7D2-DF8A-408B-968A-520FFD52A1D8}" srcId="{4C9F04E3-4EB3-40F5-AFE2-DADC776799CE}" destId="{96964E26-DA79-4C87-8569-C4D2615361E5}" srcOrd="1" destOrd="0" parTransId="{CBF4C83C-CFA2-4CC3-A579-B1B2A60A4AC6}" sibTransId="{97E46BE1-DCA2-44BF-AF55-64ACE3D441CF}"/>
    <dgm:cxn modelId="{FFC73BD7-24D1-47E7-8481-8541E49948B8}" srcId="{4C9F04E3-4EB3-40F5-AFE2-DADC776799CE}" destId="{E90A7E61-D35F-4EAE-95FD-FFA2BE745047}" srcOrd="0" destOrd="0" parTransId="{01FF3A58-0A97-468A-B19A-E6B470854212}" sibTransId="{493D62AF-8337-497A-A9D2-9078F40A2705}"/>
    <dgm:cxn modelId="{30887DE7-78CF-4D45-B2D0-D48AF908BF86}" srcId="{4C9F04E3-4EB3-40F5-AFE2-DADC776799CE}" destId="{12A3A278-BDF6-44D2-AE55-E117004CB26D}" srcOrd="3" destOrd="0" parTransId="{16CAEFAE-7F5D-4E9A-87A4-B66DA1E2BE17}" sibTransId="{1040323A-5568-409F-9189-507DD5A6494D}"/>
    <dgm:cxn modelId="{7D812AE9-ECDF-4827-B6BB-DA4D7C234C8C}" type="presOf" srcId="{F8A7DEE8-8E4C-4237-8336-7F84E863B00E}" destId="{D8A3630C-BFA4-42D6-A2B3-88CD610033C5}" srcOrd="1" destOrd="0" presId="urn:microsoft.com/office/officeart/2005/8/layout/list1"/>
    <dgm:cxn modelId="{E56F6FF0-8002-4FDD-855F-A3609893758E}" type="presOf" srcId="{F8A7DEE8-8E4C-4237-8336-7F84E863B00E}" destId="{E6423C25-EB70-4777-8014-DA7B4FE75F50}" srcOrd="0" destOrd="0" presId="urn:microsoft.com/office/officeart/2005/8/layout/list1"/>
    <dgm:cxn modelId="{96CFAFF0-BEF2-49A2-AD04-803E7B025D51}" type="presOf" srcId="{5C9A93DD-502D-4240-81D8-DA8A9CB681C3}" destId="{2C8A2633-F5C5-4E3B-9BD6-74BE09D569A9}" srcOrd="0" destOrd="0" presId="urn:microsoft.com/office/officeart/2005/8/layout/list1"/>
    <dgm:cxn modelId="{68461BAC-B4FE-456E-8B35-57CF2A3EE206}" type="presParOf" srcId="{12F5D912-6076-4FDB-84E9-E60E8777BC8F}" destId="{A3F3CB31-3098-4697-A018-0A15A924C905}" srcOrd="0" destOrd="0" presId="urn:microsoft.com/office/officeart/2005/8/layout/list1"/>
    <dgm:cxn modelId="{8FFFB88C-92B1-4D88-8F9B-BF1A98E2229B}" type="presParOf" srcId="{A3F3CB31-3098-4697-A018-0A15A924C905}" destId="{64E5179C-FF3B-4E89-A759-59EDCFACB158}" srcOrd="0" destOrd="0" presId="urn:microsoft.com/office/officeart/2005/8/layout/list1"/>
    <dgm:cxn modelId="{48CF492E-6DB2-496E-B4BE-D0F2CDE1F1BC}" type="presParOf" srcId="{A3F3CB31-3098-4697-A018-0A15A924C905}" destId="{16EB9D53-EB63-47A3-9CBC-F957E56E23E8}" srcOrd="1" destOrd="0" presId="urn:microsoft.com/office/officeart/2005/8/layout/list1"/>
    <dgm:cxn modelId="{B8AA43C4-4B4D-472D-9DDE-896A7FC59D84}" type="presParOf" srcId="{12F5D912-6076-4FDB-84E9-E60E8777BC8F}" destId="{B70F1FA6-619D-4E39-9E50-82025F5A0D70}" srcOrd="1" destOrd="0" presId="urn:microsoft.com/office/officeart/2005/8/layout/list1"/>
    <dgm:cxn modelId="{4613AA19-AA9E-4DA8-A504-5A7528645DC6}" type="presParOf" srcId="{12F5D912-6076-4FDB-84E9-E60E8777BC8F}" destId="{7B5AF1F0-4712-4A9A-A1AB-26415C5CE7B2}" srcOrd="2" destOrd="0" presId="urn:microsoft.com/office/officeart/2005/8/layout/list1"/>
    <dgm:cxn modelId="{D7690064-827C-4F0D-98A2-CE8597BE2759}" type="presParOf" srcId="{12F5D912-6076-4FDB-84E9-E60E8777BC8F}" destId="{39923432-BED3-4DAA-881C-E6DA26C93232}" srcOrd="3" destOrd="0" presId="urn:microsoft.com/office/officeart/2005/8/layout/list1"/>
    <dgm:cxn modelId="{149EDA8E-BE5A-4E69-B2B8-592040C79116}" type="presParOf" srcId="{12F5D912-6076-4FDB-84E9-E60E8777BC8F}" destId="{113F9644-E4AA-4637-9A6B-A898A046A026}" srcOrd="4" destOrd="0" presId="urn:microsoft.com/office/officeart/2005/8/layout/list1"/>
    <dgm:cxn modelId="{3D13FE27-ABED-4172-BCF0-BCB6DE8FCD44}" type="presParOf" srcId="{113F9644-E4AA-4637-9A6B-A898A046A026}" destId="{C884BD78-C644-42B9-ACBD-0EEEFF7605CA}" srcOrd="0" destOrd="0" presId="urn:microsoft.com/office/officeart/2005/8/layout/list1"/>
    <dgm:cxn modelId="{31746564-1167-4EB9-A312-3B14A51786FF}" type="presParOf" srcId="{113F9644-E4AA-4637-9A6B-A898A046A026}" destId="{2DBD24F6-60D9-429C-B109-0A17B0549B34}" srcOrd="1" destOrd="0" presId="urn:microsoft.com/office/officeart/2005/8/layout/list1"/>
    <dgm:cxn modelId="{40F40379-133E-441E-BDA7-923AFB2B16BF}" type="presParOf" srcId="{12F5D912-6076-4FDB-84E9-E60E8777BC8F}" destId="{15B94CDF-E45A-4C01-B823-26D19D6503AF}" srcOrd="5" destOrd="0" presId="urn:microsoft.com/office/officeart/2005/8/layout/list1"/>
    <dgm:cxn modelId="{D2F1D59C-F520-46FC-A903-25F2D633A548}" type="presParOf" srcId="{12F5D912-6076-4FDB-84E9-E60E8777BC8F}" destId="{A0BC9DDB-85B2-4F10-B579-81C1B5582871}" srcOrd="6" destOrd="0" presId="urn:microsoft.com/office/officeart/2005/8/layout/list1"/>
    <dgm:cxn modelId="{B26460D8-B7CF-4C48-BC94-495E442EB891}" type="presParOf" srcId="{12F5D912-6076-4FDB-84E9-E60E8777BC8F}" destId="{581F0055-8944-462A-9278-E518F6A4193D}" srcOrd="7" destOrd="0" presId="urn:microsoft.com/office/officeart/2005/8/layout/list1"/>
    <dgm:cxn modelId="{5740FC92-7B79-4E3A-A8A6-B85BF507DFEA}" type="presParOf" srcId="{12F5D912-6076-4FDB-84E9-E60E8777BC8F}" destId="{9C4118D6-A973-4BA2-B491-DF3EEF007DE3}" srcOrd="8" destOrd="0" presId="urn:microsoft.com/office/officeart/2005/8/layout/list1"/>
    <dgm:cxn modelId="{25D88371-7498-49AF-9B80-556ACF819472}" type="presParOf" srcId="{9C4118D6-A973-4BA2-B491-DF3EEF007DE3}" destId="{E6423C25-EB70-4777-8014-DA7B4FE75F50}" srcOrd="0" destOrd="0" presId="urn:microsoft.com/office/officeart/2005/8/layout/list1"/>
    <dgm:cxn modelId="{21FE0EDD-1DB4-4FC4-A87C-221E42F34228}" type="presParOf" srcId="{9C4118D6-A973-4BA2-B491-DF3EEF007DE3}" destId="{D8A3630C-BFA4-42D6-A2B3-88CD610033C5}" srcOrd="1" destOrd="0" presId="urn:microsoft.com/office/officeart/2005/8/layout/list1"/>
    <dgm:cxn modelId="{84A3D2CD-ABBA-449D-A3D2-9733654C4F7E}" type="presParOf" srcId="{12F5D912-6076-4FDB-84E9-E60E8777BC8F}" destId="{B5A2705C-2AB3-42D7-AFC9-2D890C2741A8}" srcOrd="9" destOrd="0" presId="urn:microsoft.com/office/officeart/2005/8/layout/list1"/>
    <dgm:cxn modelId="{D771A6FF-2E99-4FB8-BD86-F82568B5ACE9}" type="presParOf" srcId="{12F5D912-6076-4FDB-84E9-E60E8777BC8F}" destId="{64C8093C-EAAB-43F6-94B2-2CE4124C2AD5}" srcOrd="10" destOrd="0" presId="urn:microsoft.com/office/officeart/2005/8/layout/list1"/>
    <dgm:cxn modelId="{51C22B94-DA45-432E-BAC4-8868E27EBCDA}" type="presParOf" srcId="{12F5D912-6076-4FDB-84E9-E60E8777BC8F}" destId="{AE0AF617-60CC-4128-83D3-91F2E7C41D4D}" srcOrd="11" destOrd="0" presId="urn:microsoft.com/office/officeart/2005/8/layout/list1"/>
    <dgm:cxn modelId="{14E4706C-C3BE-4045-947D-AF027D6814DE}" type="presParOf" srcId="{12F5D912-6076-4FDB-84E9-E60E8777BC8F}" destId="{E466AC2D-432B-4EEA-93A7-E6E791224199}" srcOrd="12" destOrd="0" presId="urn:microsoft.com/office/officeart/2005/8/layout/list1"/>
    <dgm:cxn modelId="{7B3FD730-9D44-432E-87A9-2CE73A619D15}" type="presParOf" srcId="{E466AC2D-432B-4EEA-93A7-E6E791224199}" destId="{7F7F3E04-E8AA-4D22-98FE-5C77D93B64FA}" srcOrd="0" destOrd="0" presId="urn:microsoft.com/office/officeart/2005/8/layout/list1"/>
    <dgm:cxn modelId="{B1F8BBB9-C4D9-43A0-BA5E-7CE4BFF43B02}" type="presParOf" srcId="{E466AC2D-432B-4EEA-93A7-E6E791224199}" destId="{A3C4289F-BB2D-482B-966A-A7FB197290FC}" srcOrd="1" destOrd="0" presId="urn:microsoft.com/office/officeart/2005/8/layout/list1"/>
    <dgm:cxn modelId="{33F969F4-8D33-4E8B-81DC-FF345A2F488C}" type="presParOf" srcId="{12F5D912-6076-4FDB-84E9-E60E8777BC8F}" destId="{A108810D-D93C-4038-8563-57BD86EBB390}" srcOrd="13" destOrd="0" presId="urn:microsoft.com/office/officeart/2005/8/layout/list1"/>
    <dgm:cxn modelId="{687F98C3-29DD-4B2A-9AF3-2041CECB343D}" type="presParOf" srcId="{12F5D912-6076-4FDB-84E9-E60E8777BC8F}" destId="{2C8A2633-F5C5-4E3B-9BD6-74BE09D569A9}"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E1141B-F7A1-4193-A274-937E7CFC3684}" type="doc">
      <dgm:prSet loTypeId="urn:microsoft.com/office/officeart/2005/8/layout/pyramid2" loCatId="list" qsTypeId="urn:microsoft.com/office/officeart/2005/8/quickstyle/simple1" qsCatId="simple" csTypeId="urn:microsoft.com/office/officeart/2005/8/colors/accent1_2" csCatId="accent1" phldr="1"/>
      <dgm:spPr/>
    </dgm:pt>
    <dgm:pt modelId="{4E51B230-D736-46C7-852F-3FCFEBF18325}">
      <dgm:prSet phldrT="[Text]"/>
      <dgm:spPr/>
      <dgm:t>
        <a:bodyPr/>
        <a:lstStyle/>
        <a:p>
          <a:r>
            <a:rPr lang="en-US" dirty="0"/>
            <a:t>Meal Service</a:t>
          </a:r>
        </a:p>
      </dgm:t>
    </dgm:pt>
    <dgm:pt modelId="{2C3575CF-CAE3-4744-B3D4-A5572CE1826D}" type="parTrans" cxnId="{9F01B1E4-F693-4A7E-AC0B-B419548CBD2D}">
      <dgm:prSet/>
      <dgm:spPr/>
      <dgm:t>
        <a:bodyPr/>
        <a:lstStyle/>
        <a:p>
          <a:endParaRPr lang="en-US"/>
        </a:p>
      </dgm:t>
    </dgm:pt>
    <dgm:pt modelId="{BC56E8DF-830F-4887-BCC7-0C4FB9A3F4E1}" type="sibTrans" cxnId="{9F01B1E4-F693-4A7E-AC0B-B419548CBD2D}">
      <dgm:prSet/>
      <dgm:spPr/>
      <dgm:t>
        <a:bodyPr/>
        <a:lstStyle/>
        <a:p>
          <a:endParaRPr lang="en-US"/>
        </a:p>
      </dgm:t>
    </dgm:pt>
    <dgm:pt modelId="{892BF7D1-81C7-4D61-B116-B3D7834C180C}">
      <dgm:prSet phldrT="[Text]"/>
      <dgm:spPr/>
      <dgm:t>
        <a:bodyPr/>
        <a:lstStyle/>
        <a:p>
          <a:r>
            <a:rPr lang="en-US" dirty="0"/>
            <a:t>Food Options</a:t>
          </a:r>
        </a:p>
      </dgm:t>
    </dgm:pt>
    <dgm:pt modelId="{CBDDD4B5-4CDB-43C9-8742-3BDD4BD343BB}" type="parTrans" cxnId="{70B7DA36-0A13-450E-B93B-2A83D84116AA}">
      <dgm:prSet/>
      <dgm:spPr/>
      <dgm:t>
        <a:bodyPr/>
        <a:lstStyle/>
        <a:p>
          <a:endParaRPr lang="en-US"/>
        </a:p>
      </dgm:t>
    </dgm:pt>
    <dgm:pt modelId="{3FD7DD3F-D54C-4F76-903D-DEB400958EB3}" type="sibTrans" cxnId="{70B7DA36-0A13-450E-B93B-2A83D84116AA}">
      <dgm:prSet/>
      <dgm:spPr/>
      <dgm:t>
        <a:bodyPr/>
        <a:lstStyle/>
        <a:p>
          <a:endParaRPr lang="en-US"/>
        </a:p>
      </dgm:t>
    </dgm:pt>
    <dgm:pt modelId="{3EEEEFC6-8285-42D9-8A1A-86DAD1D9C75A}">
      <dgm:prSet phldrT="[Text]"/>
      <dgm:spPr/>
      <dgm:t>
        <a:bodyPr/>
        <a:lstStyle/>
        <a:p>
          <a:r>
            <a:rPr lang="en-US" dirty="0"/>
            <a:t>Nutrition</a:t>
          </a:r>
        </a:p>
      </dgm:t>
    </dgm:pt>
    <dgm:pt modelId="{FA8B0EE2-4CD5-4E55-A340-97FDC1C3C9CF}" type="parTrans" cxnId="{BFCA2845-A683-46F1-B51E-619E737FF6DC}">
      <dgm:prSet/>
      <dgm:spPr/>
      <dgm:t>
        <a:bodyPr/>
        <a:lstStyle/>
        <a:p>
          <a:endParaRPr lang="en-US"/>
        </a:p>
      </dgm:t>
    </dgm:pt>
    <dgm:pt modelId="{47FD587E-416D-41DD-A407-0C45F2430467}" type="sibTrans" cxnId="{BFCA2845-A683-46F1-B51E-619E737FF6DC}">
      <dgm:prSet/>
      <dgm:spPr/>
      <dgm:t>
        <a:bodyPr/>
        <a:lstStyle/>
        <a:p>
          <a:endParaRPr lang="en-US"/>
        </a:p>
      </dgm:t>
    </dgm:pt>
    <dgm:pt modelId="{A0903102-E688-4776-A811-BC49A5CF41E9}" type="pres">
      <dgm:prSet presAssocID="{05E1141B-F7A1-4193-A274-937E7CFC3684}" presName="compositeShape" presStyleCnt="0">
        <dgm:presLayoutVars>
          <dgm:dir/>
          <dgm:resizeHandles/>
        </dgm:presLayoutVars>
      </dgm:prSet>
      <dgm:spPr/>
    </dgm:pt>
    <dgm:pt modelId="{231CB7C4-3639-42A0-B202-68EDD7C91480}" type="pres">
      <dgm:prSet presAssocID="{05E1141B-F7A1-4193-A274-937E7CFC3684}" presName="pyramid" presStyleLbl="node1" presStyleIdx="0" presStyleCnt="1" custLinFactNeighborX="224" custLinFactNeighborY="42"/>
      <dgm:spPr/>
    </dgm:pt>
    <dgm:pt modelId="{E9F666A3-B6B8-4EBA-BFF8-354EBD5D41EB}" type="pres">
      <dgm:prSet presAssocID="{05E1141B-F7A1-4193-A274-937E7CFC3684}" presName="theList" presStyleCnt="0"/>
      <dgm:spPr/>
    </dgm:pt>
    <dgm:pt modelId="{4D937719-F770-48D5-B6D2-A669714CF80E}" type="pres">
      <dgm:prSet presAssocID="{4E51B230-D736-46C7-852F-3FCFEBF18325}" presName="aNode" presStyleLbl="fgAcc1" presStyleIdx="0" presStyleCnt="3">
        <dgm:presLayoutVars>
          <dgm:bulletEnabled val="1"/>
        </dgm:presLayoutVars>
      </dgm:prSet>
      <dgm:spPr/>
    </dgm:pt>
    <dgm:pt modelId="{ECA7AE4C-99B4-451F-93D0-D36A0080DB25}" type="pres">
      <dgm:prSet presAssocID="{4E51B230-D736-46C7-852F-3FCFEBF18325}" presName="aSpace" presStyleCnt="0"/>
      <dgm:spPr/>
    </dgm:pt>
    <dgm:pt modelId="{32893863-1AB9-4774-8189-66F801293A86}" type="pres">
      <dgm:prSet presAssocID="{892BF7D1-81C7-4D61-B116-B3D7834C180C}" presName="aNode" presStyleLbl="fgAcc1" presStyleIdx="1" presStyleCnt="3">
        <dgm:presLayoutVars>
          <dgm:bulletEnabled val="1"/>
        </dgm:presLayoutVars>
      </dgm:prSet>
      <dgm:spPr/>
    </dgm:pt>
    <dgm:pt modelId="{2E800F7D-8791-4FF2-A2C9-B052F64ED019}" type="pres">
      <dgm:prSet presAssocID="{892BF7D1-81C7-4D61-B116-B3D7834C180C}" presName="aSpace" presStyleCnt="0"/>
      <dgm:spPr/>
    </dgm:pt>
    <dgm:pt modelId="{5152A6BB-2915-4BFE-9323-D86AF9134B31}" type="pres">
      <dgm:prSet presAssocID="{3EEEEFC6-8285-42D9-8A1A-86DAD1D9C75A}" presName="aNode" presStyleLbl="fgAcc1" presStyleIdx="2" presStyleCnt="3">
        <dgm:presLayoutVars>
          <dgm:bulletEnabled val="1"/>
        </dgm:presLayoutVars>
      </dgm:prSet>
      <dgm:spPr/>
    </dgm:pt>
    <dgm:pt modelId="{FAC435BB-519A-44C6-BC85-5F252DCAA96C}" type="pres">
      <dgm:prSet presAssocID="{3EEEEFC6-8285-42D9-8A1A-86DAD1D9C75A}" presName="aSpace" presStyleCnt="0"/>
      <dgm:spPr/>
    </dgm:pt>
  </dgm:ptLst>
  <dgm:cxnLst>
    <dgm:cxn modelId="{70B7DA36-0A13-450E-B93B-2A83D84116AA}" srcId="{05E1141B-F7A1-4193-A274-937E7CFC3684}" destId="{892BF7D1-81C7-4D61-B116-B3D7834C180C}" srcOrd="1" destOrd="0" parTransId="{CBDDD4B5-4CDB-43C9-8742-3BDD4BD343BB}" sibTransId="{3FD7DD3F-D54C-4F76-903D-DEB400958EB3}"/>
    <dgm:cxn modelId="{BFCA2845-A683-46F1-B51E-619E737FF6DC}" srcId="{05E1141B-F7A1-4193-A274-937E7CFC3684}" destId="{3EEEEFC6-8285-42D9-8A1A-86DAD1D9C75A}" srcOrd="2" destOrd="0" parTransId="{FA8B0EE2-4CD5-4E55-A340-97FDC1C3C9CF}" sibTransId="{47FD587E-416D-41DD-A407-0C45F2430467}"/>
    <dgm:cxn modelId="{6ECAEB68-0AD3-48C7-A5B9-62E1C989FBFF}" type="presOf" srcId="{4E51B230-D736-46C7-852F-3FCFEBF18325}" destId="{4D937719-F770-48D5-B6D2-A669714CF80E}" srcOrd="0" destOrd="0" presId="urn:microsoft.com/office/officeart/2005/8/layout/pyramid2"/>
    <dgm:cxn modelId="{15474096-142E-4300-BFBA-FAA58978895C}" type="presOf" srcId="{892BF7D1-81C7-4D61-B116-B3D7834C180C}" destId="{32893863-1AB9-4774-8189-66F801293A86}" srcOrd="0" destOrd="0" presId="urn:microsoft.com/office/officeart/2005/8/layout/pyramid2"/>
    <dgm:cxn modelId="{1C45D3AE-692D-4109-8D7A-C583052C0B03}" type="presOf" srcId="{05E1141B-F7A1-4193-A274-937E7CFC3684}" destId="{A0903102-E688-4776-A811-BC49A5CF41E9}" srcOrd="0" destOrd="0" presId="urn:microsoft.com/office/officeart/2005/8/layout/pyramid2"/>
    <dgm:cxn modelId="{9F01B1E4-F693-4A7E-AC0B-B419548CBD2D}" srcId="{05E1141B-F7A1-4193-A274-937E7CFC3684}" destId="{4E51B230-D736-46C7-852F-3FCFEBF18325}" srcOrd="0" destOrd="0" parTransId="{2C3575CF-CAE3-4744-B3D4-A5572CE1826D}" sibTransId="{BC56E8DF-830F-4887-BCC7-0C4FB9A3F4E1}"/>
    <dgm:cxn modelId="{F80C8DF9-A646-4F05-89D1-6BC69146E0EA}" type="presOf" srcId="{3EEEEFC6-8285-42D9-8A1A-86DAD1D9C75A}" destId="{5152A6BB-2915-4BFE-9323-D86AF9134B31}" srcOrd="0" destOrd="0" presId="urn:microsoft.com/office/officeart/2005/8/layout/pyramid2"/>
    <dgm:cxn modelId="{83164CE8-508B-4D08-BBE6-28DFAA6C2053}" type="presParOf" srcId="{A0903102-E688-4776-A811-BC49A5CF41E9}" destId="{231CB7C4-3639-42A0-B202-68EDD7C91480}" srcOrd="0" destOrd="0" presId="urn:microsoft.com/office/officeart/2005/8/layout/pyramid2"/>
    <dgm:cxn modelId="{2B9E92EF-D4ED-4730-8BAF-516846346704}" type="presParOf" srcId="{A0903102-E688-4776-A811-BC49A5CF41E9}" destId="{E9F666A3-B6B8-4EBA-BFF8-354EBD5D41EB}" srcOrd="1" destOrd="0" presId="urn:microsoft.com/office/officeart/2005/8/layout/pyramid2"/>
    <dgm:cxn modelId="{05442E28-0347-4F36-BD54-9D485D5A690E}" type="presParOf" srcId="{E9F666A3-B6B8-4EBA-BFF8-354EBD5D41EB}" destId="{4D937719-F770-48D5-B6D2-A669714CF80E}" srcOrd="0" destOrd="0" presId="urn:microsoft.com/office/officeart/2005/8/layout/pyramid2"/>
    <dgm:cxn modelId="{EFFE967E-942B-4775-AC99-D4C8E6016DAE}" type="presParOf" srcId="{E9F666A3-B6B8-4EBA-BFF8-354EBD5D41EB}" destId="{ECA7AE4C-99B4-451F-93D0-D36A0080DB25}" srcOrd="1" destOrd="0" presId="urn:microsoft.com/office/officeart/2005/8/layout/pyramid2"/>
    <dgm:cxn modelId="{6E5BE739-0E37-493E-BE47-B8F271E6C07E}" type="presParOf" srcId="{E9F666A3-B6B8-4EBA-BFF8-354EBD5D41EB}" destId="{32893863-1AB9-4774-8189-66F801293A86}" srcOrd="2" destOrd="0" presId="urn:microsoft.com/office/officeart/2005/8/layout/pyramid2"/>
    <dgm:cxn modelId="{312C48FF-D752-4B75-A612-AA10E7715C82}" type="presParOf" srcId="{E9F666A3-B6B8-4EBA-BFF8-354EBD5D41EB}" destId="{2E800F7D-8791-4FF2-A2C9-B052F64ED019}" srcOrd="3" destOrd="0" presId="urn:microsoft.com/office/officeart/2005/8/layout/pyramid2"/>
    <dgm:cxn modelId="{A137D849-761D-457F-962F-86D0727048CD}" type="presParOf" srcId="{E9F666A3-B6B8-4EBA-BFF8-354EBD5D41EB}" destId="{5152A6BB-2915-4BFE-9323-D86AF9134B31}" srcOrd="4" destOrd="0" presId="urn:microsoft.com/office/officeart/2005/8/layout/pyramid2"/>
    <dgm:cxn modelId="{5077F031-8C9B-4057-A33D-E40024E3735F}" type="presParOf" srcId="{E9F666A3-B6B8-4EBA-BFF8-354EBD5D41EB}" destId="{FAC435BB-519A-44C6-BC85-5F252DCAA96C}" srcOrd="5"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996D3FD-A99F-4275-BC75-009730251B93}" type="doc">
      <dgm:prSet loTypeId="urn:microsoft.com/office/officeart/2005/8/layout/hProcess9" loCatId="process" qsTypeId="urn:microsoft.com/office/officeart/2005/8/quickstyle/simple1" qsCatId="simple" csTypeId="urn:microsoft.com/office/officeart/2005/8/colors/accent1_2" csCatId="accent1" phldr="1"/>
      <dgm:spPr/>
    </dgm:pt>
    <dgm:pt modelId="{DE78E3BC-37B1-485A-8B57-589DB0E35DE4}">
      <dgm:prSet phldrT="[Text]"/>
      <dgm:spPr/>
      <dgm:t>
        <a:bodyPr/>
        <a:lstStyle/>
        <a:p>
          <a:r>
            <a:rPr lang="en-US" dirty="0"/>
            <a:t>Document</a:t>
          </a:r>
        </a:p>
      </dgm:t>
    </dgm:pt>
    <dgm:pt modelId="{D72D58F8-E962-40D9-A25B-6FA624139326}" type="parTrans" cxnId="{50E37C5D-786F-46D1-9995-DB6707C8ACEA}">
      <dgm:prSet/>
      <dgm:spPr/>
      <dgm:t>
        <a:bodyPr/>
        <a:lstStyle/>
        <a:p>
          <a:endParaRPr lang="en-US"/>
        </a:p>
      </dgm:t>
    </dgm:pt>
    <dgm:pt modelId="{8204CE2A-5252-44B5-8FAC-70E9DF0DAA41}" type="sibTrans" cxnId="{50E37C5D-786F-46D1-9995-DB6707C8ACEA}">
      <dgm:prSet/>
      <dgm:spPr/>
      <dgm:t>
        <a:bodyPr/>
        <a:lstStyle/>
        <a:p>
          <a:endParaRPr lang="en-US"/>
        </a:p>
      </dgm:t>
    </dgm:pt>
    <dgm:pt modelId="{CAF26A36-CF91-4AF5-BF62-0EF8DFA74A08}">
      <dgm:prSet phldrT="[Text]"/>
      <dgm:spPr/>
      <dgm:t>
        <a:bodyPr/>
        <a:lstStyle/>
        <a:p>
          <a:r>
            <a:rPr lang="en-US" dirty="0"/>
            <a:t>Monitor</a:t>
          </a:r>
        </a:p>
      </dgm:t>
    </dgm:pt>
    <dgm:pt modelId="{E3EB05B4-67E9-432E-A216-BAE060294E6E}" type="parTrans" cxnId="{8702EB3A-4924-4942-8315-BC8C1CD34882}">
      <dgm:prSet/>
      <dgm:spPr/>
      <dgm:t>
        <a:bodyPr/>
        <a:lstStyle/>
        <a:p>
          <a:endParaRPr lang="en-US"/>
        </a:p>
      </dgm:t>
    </dgm:pt>
    <dgm:pt modelId="{023B9E6E-29D7-4611-9433-97C3F8B35B2E}" type="sibTrans" cxnId="{8702EB3A-4924-4942-8315-BC8C1CD34882}">
      <dgm:prSet/>
      <dgm:spPr/>
      <dgm:t>
        <a:bodyPr/>
        <a:lstStyle/>
        <a:p>
          <a:endParaRPr lang="en-US"/>
        </a:p>
      </dgm:t>
    </dgm:pt>
    <dgm:pt modelId="{2D0042D5-DE83-49CC-ADAF-785CB3EFE11D}">
      <dgm:prSet phldrT="[Text]"/>
      <dgm:spPr/>
      <dgm:t>
        <a:bodyPr/>
        <a:lstStyle/>
        <a:p>
          <a:r>
            <a:rPr lang="en-US" dirty="0"/>
            <a:t>Assess program</a:t>
          </a:r>
        </a:p>
      </dgm:t>
    </dgm:pt>
    <dgm:pt modelId="{B5DCBAF9-CB65-4E47-B534-FB1636C6961D}" type="parTrans" cxnId="{BA7FBA19-0FB9-4120-BC72-4AC268243FEF}">
      <dgm:prSet/>
      <dgm:spPr/>
      <dgm:t>
        <a:bodyPr/>
        <a:lstStyle/>
        <a:p>
          <a:endParaRPr lang="en-US"/>
        </a:p>
      </dgm:t>
    </dgm:pt>
    <dgm:pt modelId="{383F8C0A-487A-4072-826B-F838B7F74FCB}" type="sibTrans" cxnId="{BA7FBA19-0FB9-4120-BC72-4AC268243FEF}">
      <dgm:prSet/>
      <dgm:spPr/>
      <dgm:t>
        <a:bodyPr/>
        <a:lstStyle/>
        <a:p>
          <a:endParaRPr lang="en-US"/>
        </a:p>
      </dgm:t>
    </dgm:pt>
    <dgm:pt modelId="{CB787094-AFE6-4EBE-8113-15B8FDA236A0}" type="pres">
      <dgm:prSet presAssocID="{F996D3FD-A99F-4275-BC75-009730251B93}" presName="CompostProcess" presStyleCnt="0">
        <dgm:presLayoutVars>
          <dgm:dir/>
          <dgm:resizeHandles val="exact"/>
        </dgm:presLayoutVars>
      </dgm:prSet>
      <dgm:spPr/>
    </dgm:pt>
    <dgm:pt modelId="{DDE2AFF5-183D-4F0E-8672-0EF77D4185D0}" type="pres">
      <dgm:prSet presAssocID="{F996D3FD-A99F-4275-BC75-009730251B93}" presName="arrow" presStyleLbl="bgShp" presStyleIdx="0" presStyleCnt="1"/>
      <dgm:spPr/>
    </dgm:pt>
    <dgm:pt modelId="{3EFB8F86-146D-44AF-B4C4-16867D4AB0EA}" type="pres">
      <dgm:prSet presAssocID="{F996D3FD-A99F-4275-BC75-009730251B93}" presName="linearProcess" presStyleCnt="0"/>
      <dgm:spPr/>
    </dgm:pt>
    <dgm:pt modelId="{C9D36003-7C59-43C7-BECD-94194519EB6C}" type="pres">
      <dgm:prSet presAssocID="{DE78E3BC-37B1-485A-8B57-589DB0E35DE4}" presName="textNode" presStyleLbl="node1" presStyleIdx="0" presStyleCnt="3">
        <dgm:presLayoutVars>
          <dgm:bulletEnabled val="1"/>
        </dgm:presLayoutVars>
      </dgm:prSet>
      <dgm:spPr/>
    </dgm:pt>
    <dgm:pt modelId="{59747E9D-18BF-450F-8721-ED00E164AA27}" type="pres">
      <dgm:prSet presAssocID="{8204CE2A-5252-44B5-8FAC-70E9DF0DAA41}" presName="sibTrans" presStyleCnt="0"/>
      <dgm:spPr/>
    </dgm:pt>
    <dgm:pt modelId="{DD857090-FBBE-4A2B-9F9D-A09A3E45F720}" type="pres">
      <dgm:prSet presAssocID="{CAF26A36-CF91-4AF5-BF62-0EF8DFA74A08}" presName="textNode" presStyleLbl="node1" presStyleIdx="1" presStyleCnt="3">
        <dgm:presLayoutVars>
          <dgm:bulletEnabled val="1"/>
        </dgm:presLayoutVars>
      </dgm:prSet>
      <dgm:spPr/>
    </dgm:pt>
    <dgm:pt modelId="{32BE6F83-EDD0-4989-BB4C-D9AC3964FE85}" type="pres">
      <dgm:prSet presAssocID="{023B9E6E-29D7-4611-9433-97C3F8B35B2E}" presName="sibTrans" presStyleCnt="0"/>
      <dgm:spPr/>
    </dgm:pt>
    <dgm:pt modelId="{5CF0C01B-C08A-4BD3-9B8A-548F240850E6}" type="pres">
      <dgm:prSet presAssocID="{2D0042D5-DE83-49CC-ADAF-785CB3EFE11D}" presName="textNode" presStyleLbl="node1" presStyleIdx="2" presStyleCnt="3">
        <dgm:presLayoutVars>
          <dgm:bulletEnabled val="1"/>
        </dgm:presLayoutVars>
      </dgm:prSet>
      <dgm:spPr/>
    </dgm:pt>
  </dgm:ptLst>
  <dgm:cxnLst>
    <dgm:cxn modelId="{BA7FBA19-0FB9-4120-BC72-4AC268243FEF}" srcId="{F996D3FD-A99F-4275-BC75-009730251B93}" destId="{2D0042D5-DE83-49CC-ADAF-785CB3EFE11D}" srcOrd="2" destOrd="0" parTransId="{B5DCBAF9-CB65-4E47-B534-FB1636C6961D}" sibTransId="{383F8C0A-487A-4072-826B-F838B7F74FCB}"/>
    <dgm:cxn modelId="{05636B29-A6F8-4A6C-AF53-B4AE21C83C9E}" type="presOf" srcId="{CAF26A36-CF91-4AF5-BF62-0EF8DFA74A08}" destId="{DD857090-FBBE-4A2B-9F9D-A09A3E45F720}" srcOrd="0" destOrd="0" presId="urn:microsoft.com/office/officeart/2005/8/layout/hProcess9"/>
    <dgm:cxn modelId="{8702EB3A-4924-4942-8315-BC8C1CD34882}" srcId="{F996D3FD-A99F-4275-BC75-009730251B93}" destId="{CAF26A36-CF91-4AF5-BF62-0EF8DFA74A08}" srcOrd="1" destOrd="0" parTransId="{E3EB05B4-67E9-432E-A216-BAE060294E6E}" sibTransId="{023B9E6E-29D7-4611-9433-97C3F8B35B2E}"/>
    <dgm:cxn modelId="{50E37C5D-786F-46D1-9995-DB6707C8ACEA}" srcId="{F996D3FD-A99F-4275-BC75-009730251B93}" destId="{DE78E3BC-37B1-485A-8B57-589DB0E35DE4}" srcOrd="0" destOrd="0" parTransId="{D72D58F8-E962-40D9-A25B-6FA624139326}" sibTransId="{8204CE2A-5252-44B5-8FAC-70E9DF0DAA41}"/>
    <dgm:cxn modelId="{D16AEA85-A23B-43C6-A68D-742E2BCC1A76}" type="presOf" srcId="{DE78E3BC-37B1-485A-8B57-589DB0E35DE4}" destId="{C9D36003-7C59-43C7-BECD-94194519EB6C}" srcOrd="0" destOrd="0" presId="urn:microsoft.com/office/officeart/2005/8/layout/hProcess9"/>
    <dgm:cxn modelId="{83D2EF85-BC44-4580-87A0-6C4FB3850518}" type="presOf" srcId="{2D0042D5-DE83-49CC-ADAF-785CB3EFE11D}" destId="{5CF0C01B-C08A-4BD3-9B8A-548F240850E6}" srcOrd="0" destOrd="0" presId="urn:microsoft.com/office/officeart/2005/8/layout/hProcess9"/>
    <dgm:cxn modelId="{2E447E9F-B9AC-4043-9C14-1D6E0E89AA8C}" type="presOf" srcId="{F996D3FD-A99F-4275-BC75-009730251B93}" destId="{CB787094-AFE6-4EBE-8113-15B8FDA236A0}" srcOrd="0" destOrd="0" presId="urn:microsoft.com/office/officeart/2005/8/layout/hProcess9"/>
    <dgm:cxn modelId="{EC2990E3-5C42-4560-AAEC-0BD04B5FB1AB}" type="presParOf" srcId="{CB787094-AFE6-4EBE-8113-15B8FDA236A0}" destId="{DDE2AFF5-183D-4F0E-8672-0EF77D4185D0}" srcOrd="0" destOrd="0" presId="urn:microsoft.com/office/officeart/2005/8/layout/hProcess9"/>
    <dgm:cxn modelId="{B4517405-27A5-46D4-A8AF-135C31ED1042}" type="presParOf" srcId="{CB787094-AFE6-4EBE-8113-15B8FDA236A0}" destId="{3EFB8F86-146D-44AF-B4C4-16867D4AB0EA}" srcOrd="1" destOrd="0" presId="urn:microsoft.com/office/officeart/2005/8/layout/hProcess9"/>
    <dgm:cxn modelId="{56FD432D-5409-4C19-AC73-F2ACC8D21A68}" type="presParOf" srcId="{3EFB8F86-146D-44AF-B4C4-16867D4AB0EA}" destId="{C9D36003-7C59-43C7-BECD-94194519EB6C}" srcOrd="0" destOrd="0" presId="urn:microsoft.com/office/officeart/2005/8/layout/hProcess9"/>
    <dgm:cxn modelId="{2BD36025-171C-460E-8C9C-C70B4B200AC5}" type="presParOf" srcId="{3EFB8F86-146D-44AF-B4C4-16867D4AB0EA}" destId="{59747E9D-18BF-450F-8721-ED00E164AA27}" srcOrd="1" destOrd="0" presId="urn:microsoft.com/office/officeart/2005/8/layout/hProcess9"/>
    <dgm:cxn modelId="{FA472CA6-3754-44F8-BB54-D4647E43D917}" type="presParOf" srcId="{3EFB8F86-146D-44AF-B4C4-16867D4AB0EA}" destId="{DD857090-FBBE-4A2B-9F9D-A09A3E45F720}" srcOrd="2" destOrd="0" presId="urn:microsoft.com/office/officeart/2005/8/layout/hProcess9"/>
    <dgm:cxn modelId="{81512CE5-A4A2-45D4-B959-57A0C023516F}" type="presParOf" srcId="{3EFB8F86-146D-44AF-B4C4-16867D4AB0EA}" destId="{32BE6F83-EDD0-4989-BB4C-D9AC3964FE85}" srcOrd="3" destOrd="0" presId="urn:microsoft.com/office/officeart/2005/8/layout/hProcess9"/>
    <dgm:cxn modelId="{D7791F4F-DB29-4A9E-9335-86B7F8295B30}" type="presParOf" srcId="{3EFB8F86-146D-44AF-B4C4-16867D4AB0EA}" destId="{5CF0C01B-C08A-4BD3-9B8A-548F240850E6}"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9503FBB-8434-4025-BDA0-02E4070201A5}" type="doc">
      <dgm:prSet loTypeId="urn:microsoft.com/office/officeart/2005/8/layout/radial6" loCatId="cycle" qsTypeId="urn:microsoft.com/office/officeart/2005/8/quickstyle/simple5" qsCatId="simple" csTypeId="urn:microsoft.com/office/officeart/2005/8/colors/colorful1" csCatId="colorful" phldr="1"/>
      <dgm:spPr/>
      <dgm:t>
        <a:bodyPr/>
        <a:lstStyle/>
        <a:p>
          <a:endParaRPr lang="en-US"/>
        </a:p>
      </dgm:t>
    </dgm:pt>
    <dgm:pt modelId="{D7FEBE88-C539-4599-9C6D-049C42B52C7F}">
      <dgm:prSet phldrT="[Text]"/>
      <dgm:spPr/>
      <dgm:t>
        <a:bodyPr/>
        <a:lstStyle/>
        <a:p>
          <a:r>
            <a:rPr lang="en-US" dirty="0"/>
            <a:t>HEALs Committee</a:t>
          </a:r>
        </a:p>
      </dgm:t>
    </dgm:pt>
    <dgm:pt modelId="{7AED4DF3-872A-486E-B487-88E80746EC05}" type="parTrans" cxnId="{E8C25FE2-B5B6-4B0A-9828-F7C9E4C31952}">
      <dgm:prSet/>
      <dgm:spPr/>
      <dgm:t>
        <a:bodyPr/>
        <a:lstStyle/>
        <a:p>
          <a:endParaRPr lang="en-US"/>
        </a:p>
      </dgm:t>
    </dgm:pt>
    <dgm:pt modelId="{AAB7F409-F335-4994-B01B-506CED3EACAC}" type="sibTrans" cxnId="{E8C25FE2-B5B6-4B0A-9828-F7C9E4C31952}">
      <dgm:prSet/>
      <dgm:spPr/>
      <dgm:t>
        <a:bodyPr/>
        <a:lstStyle/>
        <a:p>
          <a:endParaRPr lang="en-US"/>
        </a:p>
      </dgm:t>
    </dgm:pt>
    <dgm:pt modelId="{0AFC691D-0981-4A8E-919C-C7AC184CA508}">
      <dgm:prSet phldrT="[Text]" custT="1"/>
      <dgm:spPr/>
      <dgm:t>
        <a:bodyPr/>
        <a:lstStyle/>
        <a:p>
          <a:r>
            <a:rPr lang="en-US" sz="1400" dirty="0"/>
            <a:t>Health and Wellness</a:t>
          </a:r>
        </a:p>
        <a:p>
          <a:r>
            <a:rPr lang="en-US" sz="1400" dirty="0"/>
            <a:t>Manager</a:t>
          </a:r>
        </a:p>
      </dgm:t>
    </dgm:pt>
    <dgm:pt modelId="{E0424934-806E-44A6-827D-DACB2F80A841}" type="parTrans" cxnId="{20B4DBBD-191E-44F7-B9DB-88C60EEE7E4B}">
      <dgm:prSet/>
      <dgm:spPr/>
      <dgm:t>
        <a:bodyPr/>
        <a:lstStyle/>
        <a:p>
          <a:endParaRPr lang="en-US"/>
        </a:p>
      </dgm:t>
    </dgm:pt>
    <dgm:pt modelId="{E16205C6-CA01-4AAD-AB7C-43BCBCC9D0A4}" type="sibTrans" cxnId="{20B4DBBD-191E-44F7-B9DB-88C60EEE7E4B}">
      <dgm:prSet/>
      <dgm:spPr/>
      <dgm:t>
        <a:bodyPr/>
        <a:lstStyle/>
        <a:p>
          <a:endParaRPr lang="en-US"/>
        </a:p>
      </dgm:t>
    </dgm:pt>
    <dgm:pt modelId="{13AD3736-95DF-43E9-994E-3E2FA3238D21}">
      <dgm:prSet phldrT="[Text]" custT="1"/>
      <dgm:spPr/>
      <dgm:t>
        <a:bodyPr/>
        <a:lstStyle/>
        <a:p>
          <a:r>
            <a:rPr lang="en-US" sz="1400" dirty="0"/>
            <a:t>Dental Staff</a:t>
          </a:r>
        </a:p>
      </dgm:t>
    </dgm:pt>
    <dgm:pt modelId="{08C0841B-C099-4DA7-878A-CADFA1A64E06}" type="parTrans" cxnId="{C7972989-B65D-467C-89C2-76E806328593}">
      <dgm:prSet/>
      <dgm:spPr/>
      <dgm:t>
        <a:bodyPr/>
        <a:lstStyle/>
        <a:p>
          <a:endParaRPr lang="en-US"/>
        </a:p>
      </dgm:t>
    </dgm:pt>
    <dgm:pt modelId="{86477DE5-C413-46B0-9BC2-74FF26C7B41C}" type="sibTrans" cxnId="{C7972989-B65D-467C-89C2-76E806328593}">
      <dgm:prSet/>
      <dgm:spPr/>
      <dgm:t>
        <a:bodyPr/>
        <a:lstStyle/>
        <a:p>
          <a:endParaRPr lang="en-US"/>
        </a:p>
      </dgm:t>
    </dgm:pt>
    <dgm:pt modelId="{978902D1-ADD0-467C-976B-696C60823146}">
      <dgm:prSet phldrT="[Text]" custT="1"/>
      <dgm:spPr/>
      <dgm:t>
        <a:bodyPr/>
        <a:lstStyle/>
        <a:p>
          <a:r>
            <a:rPr lang="en-US" sz="1200" dirty="0"/>
            <a:t>Residential</a:t>
          </a:r>
        </a:p>
        <a:p>
          <a:r>
            <a:rPr lang="en-US" sz="1200" dirty="0"/>
            <a:t>and </a:t>
          </a:r>
          <a:r>
            <a:rPr lang="en-US" sz="1350" dirty="0"/>
            <a:t>Counseling </a:t>
          </a:r>
          <a:r>
            <a:rPr lang="en-US" sz="1400" dirty="0"/>
            <a:t>Managers</a:t>
          </a:r>
        </a:p>
      </dgm:t>
    </dgm:pt>
    <dgm:pt modelId="{F96170AE-ECEA-49ED-9114-0F9E17BFB059}" type="parTrans" cxnId="{7EC481D0-933D-4542-9B45-81D659D4DB74}">
      <dgm:prSet/>
      <dgm:spPr/>
      <dgm:t>
        <a:bodyPr/>
        <a:lstStyle/>
        <a:p>
          <a:endParaRPr lang="en-US"/>
        </a:p>
      </dgm:t>
    </dgm:pt>
    <dgm:pt modelId="{A0E8A9EC-81BE-4669-8006-EF858284D76A}" type="sibTrans" cxnId="{7EC481D0-933D-4542-9B45-81D659D4DB74}">
      <dgm:prSet/>
      <dgm:spPr/>
      <dgm:t>
        <a:bodyPr/>
        <a:lstStyle/>
        <a:p>
          <a:endParaRPr lang="en-US"/>
        </a:p>
      </dgm:t>
    </dgm:pt>
    <dgm:pt modelId="{BF56EA45-0C5F-434A-ADB4-C0B473D04EFC}">
      <dgm:prSet phldrT="[Text]" custT="1"/>
      <dgm:spPr/>
      <dgm:t>
        <a:bodyPr/>
        <a:lstStyle/>
        <a:p>
          <a:r>
            <a:rPr lang="en-US" sz="1400" dirty="0"/>
            <a:t>Student </a:t>
          </a:r>
          <a:r>
            <a:rPr lang="en-US" sz="1000" dirty="0"/>
            <a:t>Representative*</a:t>
          </a:r>
        </a:p>
      </dgm:t>
    </dgm:pt>
    <dgm:pt modelId="{07CB15F1-2880-4BC7-984D-5515A41D31DA}" type="parTrans" cxnId="{322B5A8E-0718-43AE-AA88-7ED9BB1A941C}">
      <dgm:prSet/>
      <dgm:spPr/>
      <dgm:t>
        <a:bodyPr/>
        <a:lstStyle/>
        <a:p>
          <a:endParaRPr lang="en-US"/>
        </a:p>
      </dgm:t>
    </dgm:pt>
    <dgm:pt modelId="{B975AA70-6147-4E7D-A816-948C5DC00F9A}" type="sibTrans" cxnId="{322B5A8E-0718-43AE-AA88-7ED9BB1A941C}">
      <dgm:prSet/>
      <dgm:spPr/>
      <dgm:t>
        <a:bodyPr/>
        <a:lstStyle/>
        <a:p>
          <a:endParaRPr lang="en-US"/>
        </a:p>
      </dgm:t>
    </dgm:pt>
    <dgm:pt modelId="{9421BECF-8AEB-49AE-A327-3A3DB065BC91}">
      <dgm:prSet phldrT="[Text]" custT="1"/>
      <dgm:spPr/>
      <dgm:t>
        <a:bodyPr/>
        <a:lstStyle/>
        <a:p>
          <a:r>
            <a:rPr lang="en-US" sz="1400" dirty="0"/>
            <a:t>TEAP </a:t>
          </a:r>
          <a:r>
            <a:rPr lang="en-US" sz="1200" dirty="0"/>
            <a:t>Coordinator</a:t>
          </a:r>
        </a:p>
      </dgm:t>
    </dgm:pt>
    <dgm:pt modelId="{B5D7BDDA-A448-4DB2-ACCD-BD17CBC42029}" type="parTrans" cxnId="{B742A2BC-5210-44AA-8B00-E37A67B59F80}">
      <dgm:prSet/>
      <dgm:spPr/>
      <dgm:t>
        <a:bodyPr/>
        <a:lstStyle/>
        <a:p>
          <a:endParaRPr lang="en-US"/>
        </a:p>
      </dgm:t>
    </dgm:pt>
    <dgm:pt modelId="{DCAAE109-F726-40D6-BEDE-696A8704DA2D}" type="sibTrans" cxnId="{B742A2BC-5210-44AA-8B00-E37A67B59F80}">
      <dgm:prSet/>
      <dgm:spPr/>
      <dgm:t>
        <a:bodyPr/>
        <a:lstStyle/>
        <a:p>
          <a:endParaRPr lang="en-US"/>
        </a:p>
      </dgm:t>
    </dgm:pt>
    <dgm:pt modelId="{8D6FB52B-7176-4918-B241-6C2C01687A49}">
      <dgm:prSet phldrT="[Text]" custT="1"/>
      <dgm:spPr/>
      <dgm:t>
        <a:bodyPr/>
        <a:lstStyle/>
        <a:p>
          <a:r>
            <a:rPr lang="en-US" sz="1400" dirty="0"/>
            <a:t>Recreation</a:t>
          </a:r>
        </a:p>
        <a:p>
          <a:r>
            <a:rPr lang="en-US" sz="1400" dirty="0"/>
            <a:t>Manager/ </a:t>
          </a:r>
          <a:r>
            <a:rPr lang="en-US" sz="1350" dirty="0"/>
            <a:t>Supervisor</a:t>
          </a:r>
        </a:p>
      </dgm:t>
    </dgm:pt>
    <dgm:pt modelId="{C5CA156B-BA68-4845-ADDC-BC4641F520D7}" type="parTrans" cxnId="{6CC54522-EAE9-4EE3-B9B7-BB89DAC6465F}">
      <dgm:prSet/>
      <dgm:spPr/>
      <dgm:t>
        <a:bodyPr/>
        <a:lstStyle/>
        <a:p>
          <a:endParaRPr lang="en-US"/>
        </a:p>
      </dgm:t>
    </dgm:pt>
    <dgm:pt modelId="{A4F9C50F-7F3E-41FD-971E-6DAE825D1C5E}" type="sibTrans" cxnId="{6CC54522-EAE9-4EE3-B9B7-BB89DAC6465F}">
      <dgm:prSet/>
      <dgm:spPr/>
      <dgm:t>
        <a:bodyPr/>
        <a:lstStyle/>
        <a:p>
          <a:endParaRPr lang="en-US"/>
        </a:p>
      </dgm:t>
    </dgm:pt>
    <dgm:pt modelId="{9682D285-9C2A-4B9D-93A2-9E05B97C3043}">
      <dgm:prSet phldrT="[Text]" custT="1"/>
      <dgm:spPr/>
      <dgm:t>
        <a:bodyPr/>
        <a:lstStyle/>
        <a:p>
          <a:r>
            <a:rPr lang="en-US" sz="1400" dirty="0"/>
            <a:t>Food Service Manager/</a:t>
          </a:r>
          <a:r>
            <a:rPr lang="en-US" sz="1350" dirty="0"/>
            <a:t>Supervisor</a:t>
          </a:r>
        </a:p>
      </dgm:t>
    </dgm:pt>
    <dgm:pt modelId="{E826938D-E938-446F-8F67-76650B08E0AB}" type="parTrans" cxnId="{2898EB1F-EFA5-4198-B1A6-81C4D498B8A3}">
      <dgm:prSet/>
      <dgm:spPr/>
      <dgm:t>
        <a:bodyPr/>
        <a:lstStyle/>
        <a:p>
          <a:endParaRPr lang="en-US"/>
        </a:p>
      </dgm:t>
    </dgm:pt>
    <dgm:pt modelId="{1132880A-7C78-4C84-9963-4C18910F0C4C}" type="sibTrans" cxnId="{2898EB1F-EFA5-4198-B1A6-81C4D498B8A3}">
      <dgm:prSet/>
      <dgm:spPr/>
      <dgm:t>
        <a:bodyPr/>
        <a:lstStyle/>
        <a:p>
          <a:endParaRPr lang="en-US"/>
        </a:p>
      </dgm:t>
    </dgm:pt>
    <dgm:pt modelId="{D1C4B9A4-6620-4A94-B630-CE1D61C135A6}" type="pres">
      <dgm:prSet presAssocID="{E9503FBB-8434-4025-BDA0-02E4070201A5}" presName="Name0" presStyleCnt="0">
        <dgm:presLayoutVars>
          <dgm:chMax val="1"/>
          <dgm:dir/>
          <dgm:animLvl val="ctr"/>
          <dgm:resizeHandles val="exact"/>
        </dgm:presLayoutVars>
      </dgm:prSet>
      <dgm:spPr/>
    </dgm:pt>
    <dgm:pt modelId="{9A61051B-5EBB-48DE-827F-0A554ED96820}" type="pres">
      <dgm:prSet presAssocID="{D7FEBE88-C539-4599-9C6D-049C42B52C7F}" presName="centerShape" presStyleLbl="node0" presStyleIdx="0" presStyleCnt="1" custLinFactNeighborY="0"/>
      <dgm:spPr/>
    </dgm:pt>
    <dgm:pt modelId="{1C71EF2D-7BE9-4A3F-AB77-429F4672C005}" type="pres">
      <dgm:prSet presAssocID="{0AFC691D-0981-4A8E-919C-C7AC184CA508}" presName="node" presStyleLbl="node1" presStyleIdx="0" presStyleCnt="7">
        <dgm:presLayoutVars>
          <dgm:bulletEnabled val="1"/>
        </dgm:presLayoutVars>
      </dgm:prSet>
      <dgm:spPr/>
    </dgm:pt>
    <dgm:pt modelId="{04D640D6-0902-4A1F-A4B9-D4C940927171}" type="pres">
      <dgm:prSet presAssocID="{0AFC691D-0981-4A8E-919C-C7AC184CA508}" presName="dummy" presStyleCnt="0"/>
      <dgm:spPr/>
    </dgm:pt>
    <dgm:pt modelId="{0130FB2B-CD8F-4E23-886C-69EB018DF786}" type="pres">
      <dgm:prSet presAssocID="{E16205C6-CA01-4AAD-AB7C-43BCBCC9D0A4}" presName="sibTrans" presStyleLbl="sibTrans2D1" presStyleIdx="0" presStyleCnt="7"/>
      <dgm:spPr/>
    </dgm:pt>
    <dgm:pt modelId="{B056D52E-A82A-47DD-BE6F-AE5A76129381}" type="pres">
      <dgm:prSet presAssocID="{9682D285-9C2A-4B9D-93A2-9E05B97C3043}" presName="node" presStyleLbl="node1" presStyleIdx="1" presStyleCnt="7">
        <dgm:presLayoutVars>
          <dgm:bulletEnabled val="1"/>
        </dgm:presLayoutVars>
      </dgm:prSet>
      <dgm:spPr/>
    </dgm:pt>
    <dgm:pt modelId="{78475ED8-65F0-4D46-8D1E-9B9D36A0FF0E}" type="pres">
      <dgm:prSet presAssocID="{9682D285-9C2A-4B9D-93A2-9E05B97C3043}" presName="dummy" presStyleCnt="0"/>
      <dgm:spPr/>
    </dgm:pt>
    <dgm:pt modelId="{819B4023-2829-42AC-810B-357EFF02FA2B}" type="pres">
      <dgm:prSet presAssocID="{1132880A-7C78-4C84-9963-4C18910F0C4C}" presName="sibTrans" presStyleLbl="sibTrans2D1" presStyleIdx="1" presStyleCnt="7"/>
      <dgm:spPr/>
    </dgm:pt>
    <dgm:pt modelId="{DC5B7E8A-7D91-43DF-9D7C-6E2D6C0773BE}" type="pres">
      <dgm:prSet presAssocID="{8D6FB52B-7176-4918-B241-6C2C01687A49}" presName="node" presStyleLbl="node1" presStyleIdx="2" presStyleCnt="7">
        <dgm:presLayoutVars>
          <dgm:bulletEnabled val="1"/>
        </dgm:presLayoutVars>
      </dgm:prSet>
      <dgm:spPr/>
    </dgm:pt>
    <dgm:pt modelId="{297EB186-8F7F-4F5E-9AD6-E3A170905E62}" type="pres">
      <dgm:prSet presAssocID="{8D6FB52B-7176-4918-B241-6C2C01687A49}" presName="dummy" presStyleCnt="0"/>
      <dgm:spPr/>
    </dgm:pt>
    <dgm:pt modelId="{FDD8CBF3-4A8F-4C9D-998A-BCFB5DD0B71E}" type="pres">
      <dgm:prSet presAssocID="{A4F9C50F-7F3E-41FD-971E-6DAE825D1C5E}" presName="sibTrans" presStyleLbl="sibTrans2D1" presStyleIdx="2" presStyleCnt="7"/>
      <dgm:spPr/>
    </dgm:pt>
    <dgm:pt modelId="{7893CA63-C559-48D2-A71B-3CA77CB1EE48}" type="pres">
      <dgm:prSet presAssocID="{9421BECF-8AEB-49AE-A327-3A3DB065BC91}" presName="node" presStyleLbl="node1" presStyleIdx="3" presStyleCnt="7">
        <dgm:presLayoutVars>
          <dgm:bulletEnabled val="1"/>
        </dgm:presLayoutVars>
      </dgm:prSet>
      <dgm:spPr/>
    </dgm:pt>
    <dgm:pt modelId="{3B692EA0-A52A-4CE4-A848-01246FB9D2E9}" type="pres">
      <dgm:prSet presAssocID="{9421BECF-8AEB-49AE-A327-3A3DB065BC91}" presName="dummy" presStyleCnt="0"/>
      <dgm:spPr/>
    </dgm:pt>
    <dgm:pt modelId="{BCDCE4BE-C33B-4896-B45B-6EBE75CDE65C}" type="pres">
      <dgm:prSet presAssocID="{DCAAE109-F726-40D6-BEDE-696A8704DA2D}" presName="sibTrans" presStyleLbl="sibTrans2D1" presStyleIdx="3" presStyleCnt="7"/>
      <dgm:spPr/>
    </dgm:pt>
    <dgm:pt modelId="{92A08E62-7EDB-4291-9FA7-53BF971B38F2}" type="pres">
      <dgm:prSet presAssocID="{13AD3736-95DF-43E9-994E-3E2FA3238D21}" presName="node" presStyleLbl="node1" presStyleIdx="4" presStyleCnt="7">
        <dgm:presLayoutVars>
          <dgm:bulletEnabled val="1"/>
        </dgm:presLayoutVars>
      </dgm:prSet>
      <dgm:spPr/>
    </dgm:pt>
    <dgm:pt modelId="{6BF42A2D-C37D-4CEB-8863-F788E6B2E6AC}" type="pres">
      <dgm:prSet presAssocID="{13AD3736-95DF-43E9-994E-3E2FA3238D21}" presName="dummy" presStyleCnt="0"/>
      <dgm:spPr/>
    </dgm:pt>
    <dgm:pt modelId="{27F65BA3-C202-45BA-94AA-9F3D40FD305C}" type="pres">
      <dgm:prSet presAssocID="{86477DE5-C413-46B0-9BC2-74FF26C7B41C}" presName="sibTrans" presStyleLbl="sibTrans2D1" presStyleIdx="4" presStyleCnt="7" custScaleX="91403" custScaleY="91403"/>
      <dgm:spPr/>
    </dgm:pt>
    <dgm:pt modelId="{734FFF52-B4FA-4AD9-879E-70D72EE44E07}" type="pres">
      <dgm:prSet presAssocID="{978902D1-ADD0-467C-976B-696C60823146}" presName="node" presStyleLbl="node1" presStyleIdx="5" presStyleCnt="7" custScaleX="98968">
        <dgm:presLayoutVars>
          <dgm:bulletEnabled val="1"/>
        </dgm:presLayoutVars>
      </dgm:prSet>
      <dgm:spPr/>
    </dgm:pt>
    <dgm:pt modelId="{60013D1F-9EC7-4C24-AF4C-CC784020A07C}" type="pres">
      <dgm:prSet presAssocID="{978902D1-ADD0-467C-976B-696C60823146}" presName="dummy" presStyleCnt="0"/>
      <dgm:spPr/>
    </dgm:pt>
    <dgm:pt modelId="{870B6D77-A3BD-4E97-BD16-3A7A4EE63F7A}" type="pres">
      <dgm:prSet presAssocID="{A0E8A9EC-81BE-4669-8006-EF858284D76A}" presName="sibTrans" presStyleLbl="sibTrans2D1" presStyleIdx="5" presStyleCnt="7"/>
      <dgm:spPr/>
    </dgm:pt>
    <dgm:pt modelId="{8BF73C1B-0210-4BF4-B084-F6FEE4055554}" type="pres">
      <dgm:prSet presAssocID="{BF56EA45-0C5F-434A-ADB4-C0B473D04EFC}" presName="node" presStyleLbl="node1" presStyleIdx="6" presStyleCnt="7">
        <dgm:presLayoutVars>
          <dgm:bulletEnabled val="1"/>
        </dgm:presLayoutVars>
      </dgm:prSet>
      <dgm:spPr/>
    </dgm:pt>
    <dgm:pt modelId="{7386E5D5-7BB6-47AC-8462-259064638340}" type="pres">
      <dgm:prSet presAssocID="{BF56EA45-0C5F-434A-ADB4-C0B473D04EFC}" presName="dummy" presStyleCnt="0"/>
      <dgm:spPr/>
    </dgm:pt>
    <dgm:pt modelId="{1598F7E4-75C7-42F9-B5C4-3990C6D2E987}" type="pres">
      <dgm:prSet presAssocID="{B975AA70-6147-4E7D-A816-948C5DC00F9A}" presName="sibTrans" presStyleLbl="sibTrans2D1" presStyleIdx="6" presStyleCnt="7" custLinFactNeighborX="-2195" custLinFactNeighborY="2321"/>
      <dgm:spPr/>
    </dgm:pt>
  </dgm:ptLst>
  <dgm:cxnLst>
    <dgm:cxn modelId="{4B5B8304-3554-4D1C-BDAB-C1BD19676417}" type="presOf" srcId="{E16205C6-CA01-4AAD-AB7C-43BCBCC9D0A4}" destId="{0130FB2B-CD8F-4E23-886C-69EB018DF786}" srcOrd="0" destOrd="0" presId="urn:microsoft.com/office/officeart/2005/8/layout/radial6"/>
    <dgm:cxn modelId="{2898EB1F-EFA5-4198-B1A6-81C4D498B8A3}" srcId="{D7FEBE88-C539-4599-9C6D-049C42B52C7F}" destId="{9682D285-9C2A-4B9D-93A2-9E05B97C3043}" srcOrd="1" destOrd="0" parTransId="{E826938D-E938-446F-8F67-76650B08E0AB}" sibTransId="{1132880A-7C78-4C84-9963-4C18910F0C4C}"/>
    <dgm:cxn modelId="{6CC54522-EAE9-4EE3-B9B7-BB89DAC6465F}" srcId="{D7FEBE88-C539-4599-9C6D-049C42B52C7F}" destId="{8D6FB52B-7176-4918-B241-6C2C01687A49}" srcOrd="2" destOrd="0" parTransId="{C5CA156B-BA68-4845-ADDC-BC4641F520D7}" sibTransId="{A4F9C50F-7F3E-41FD-971E-6DAE825D1C5E}"/>
    <dgm:cxn modelId="{A5B18139-2D91-4E0A-A4F9-07E0D0A78E72}" type="presOf" srcId="{A0E8A9EC-81BE-4669-8006-EF858284D76A}" destId="{870B6D77-A3BD-4E97-BD16-3A7A4EE63F7A}" srcOrd="0" destOrd="0" presId="urn:microsoft.com/office/officeart/2005/8/layout/radial6"/>
    <dgm:cxn modelId="{1099BC5C-0E6F-4205-9E7A-6E4EBC72F3CD}" type="presOf" srcId="{0AFC691D-0981-4A8E-919C-C7AC184CA508}" destId="{1C71EF2D-7BE9-4A3F-AB77-429F4672C005}" srcOrd="0" destOrd="0" presId="urn:microsoft.com/office/officeart/2005/8/layout/radial6"/>
    <dgm:cxn modelId="{84AFF064-5ABE-4179-85DD-E395FC291E9A}" type="presOf" srcId="{13AD3736-95DF-43E9-994E-3E2FA3238D21}" destId="{92A08E62-7EDB-4291-9FA7-53BF971B38F2}" srcOrd="0" destOrd="0" presId="urn:microsoft.com/office/officeart/2005/8/layout/radial6"/>
    <dgm:cxn modelId="{DA11736B-2A81-45C5-8728-F7F0D4C6CF24}" type="presOf" srcId="{A4F9C50F-7F3E-41FD-971E-6DAE825D1C5E}" destId="{FDD8CBF3-4A8F-4C9D-998A-BCFB5DD0B71E}" srcOrd="0" destOrd="0" presId="urn:microsoft.com/office/officeart/2005/8/layout/radial6"/>
    <dgm:cxn modelId="{B7EF166C-8726-40E6-8C20-5B82CF847213}" type="presOf" srcId="{1132880A-7C78-4C84-9963-4C18910F0C4C}" destId="{819B4023-2829-42AC-810B-357EFF02FA2B}" srcOrd="0" destOrd="0" presId="urn:microsoft.com/office/officeart/2005/8/layout/radial6"/>
    <dgm:cxn modelId="{B322047D-D018-4664-9915-AA8AC3562409}" type="presOf" srcId="{8D6FB52B-7176-4918-B241-6C2C01687A49}" destId="{DC5B7E8A-7D91-43DF-9D7C-6E2D6C0773BE}" srcOrd="0" destOrd="0" presId="urn:microsoft.com/office/officeart/2005/8/layout/radial6"/>
    <dgm:cxn modelId="{C7972989-B65D-467C-89C2-76E806328593}" srcId="{D7FEBE88-C539-4599-9C6D-049C42B52C7F}" destId="{13AD3736-95DF-43E9-994E-3E2FA3238D21}" srcOrd="4" destOrd="0" parTransId="{08C0841B-C099-4DA7-878A-CADFA1A64E06}" sibTransId="{86477DE5-C413-46B0-9BC2-74FF26C7B41C}"/>
    <dgm:cxn modelId="{322B5A8E-0718-43AE-AA88-7ED9BB1A941C}" srcId="{D7FEBE88-C539-4599-9C6D-049C42B52C7F}" destId="{BF56EA45-0C5F-434A-ADB4-C0B473D04EFC}" srcOrd="6" destOrd="0" parTransId="{07CB15F1-2880-4BC7-984D-5515A41D31DA}" sibTransId="{B975AA70-6147-4E7D-A816-948C5DC00F9A}"/>
    <dgm:cxn modelId="{09C3F1A4-AC36-47B4-B036-E5318EF85EA4}" type="presOf" srcId="{978902D1-ADD0-467C-976B-696C60823146}" destId="{734FFF52-B4FA-4AD9-879E-70D72EE44E07}" srcOrd="0" destOrd="0" presId="urn:microsoft.com/office/officeart/2005/8/layout/radial6"/>
    <dgm:cxn modelId="{E919E4A5-7578-4F9B-95DA-52376EB2182E}" type="presOf" srcId="{9682D285-9C2A-4B9D-93A2-9E05B97C3043}" destId="{B056D52E-A82A-47DD-BE6F-AE5A76129381}" srcOrd="0" destOrd="0" presId="urn:microsoft.com/office/officeart/2005/8/layout/radial6"/>
    <dgm:cxn modelId="{7AE83DB9-18D1-4EBE-8963-414687A3031C}" type="presOf" srcId="{D7FEBE88-C539-4599-9C6D-049C42B52C7F}" destId="{9A61051B-5EBB-48DE-827F-0A554ED96820}" srcOrd="0" destOrd="0" presId="urn:microsoft.com/office/officeart/2005/8/layout/radial6"/>
    <dgm:cxn modelId="{B742A2BC-5210-44AA-8B00-E37A67B59F80}" srcId="{D7FEBE88-C539-4599-9C6D-049C42B52C7F}" destId="{9421BECF-8AEB-49AE-A327-3A3DB065BC91}" srcOrd="3" destOrd="0" parTransId="{B5D7BDDA-A448-4DB2-ACCD-BD17CBC42029}" sibTransId="{DCAAE109-F726-40D6-BEDE-696A8704DA2D}"/>
    <dgm:cxn modelId="{20B4DBBD-191E-44F7-B9DB-88C60EEE7E4B}" srcId="{D7FEBE88-C539-4599-9C6D-049C42B52C7F}" destId="{0AFC691D-0981-4A8E-919C-C7AC184CA508}" srcOrd="0" destOrd="0" parTransId="{E0424934-806E-44A6-827D-DACB2F80A841}" sibTransId="{E16205C6-CA01-4AAD-AB7C-43BCBCC9D0A4}"/>
    <dgm:cxn modelId="{8A2D45D0-600B-466C-840B-74C9717CC751}" type="presOf" srcId="{BF56EA45-0C5F-434A-ADB4-C0B473D04EFC}" destId="{8BF73C1B-0210-4BF4-B084-F6FEE4055554}" srcOrd="0" destOrd="0" presId="urn:microsoft.com/office/officeart/2005/8/layout/radial6"/>
    <dgm:cxn modelId="{7EC481D0-933D-4542-9B45-81D659D4DB74}" srcId="{D7FEBE88-C539-4599-9C6D-049C42B52C7F}" destId="{978902D1-ADD0-467C-976B-696C60823146}" srcOrd="5" destOrd="0" parTransId="{F96170AE-ECEA-49ED-9114-0F9E17BFB059}" sibTransId="{A0E8A9EC-81BE-4669-8006-EF858284D76A}"/>
    <dgm:cxn modelId="{E163F7E1-9441-42D4-8F95-351950B3754B}" type="presOf" srcId="{E9503FBB-8434-4025-BDA0-02E4070201A5}" destId="{D1C4B9A4-6620-4A94-B630-CE1D61C135A6}" srcOrd="0" destOrd="0" presId="urn:microsoft.com/office/officeart/2005/8/layout/radial6"/>
    <dgm:cxn modelId="{E8C25FE2-B5B6-4B0A-9828-F7C9E4C31952}" srcId="{E9503FBB-8434-4025-BDA0-02E4070201A5}" destId="{D7FEBE88-C539-4599-9C6D-049C42B52C7F}" srcOrd="0" destOrd="0" parTransId="{7AED4DF3-872A-486E-B487-88E80746EC05}" sibTransId="{AAB7F409-F335-4994-B01B-506CED3EACAC}"/>
    <dgm:cxn modelId="{E80082E7-DDE4-49F3-8F10-C0531273894C}" type="presOf" srcId="{DCAAE109-F726-40D6-BEDE-696A8704DA2D}" destId="{BCDCE4BE-C33B-4896-B45B-6EBE75CDE65C}" srcOrd="0" destOrd="0" presId="urn:microsoft.com/office/officeart/2005/8/layout/radial6"/>
    <dgm:cxn modelId="{3463FDE9-F8F1-43E6-AC97-ABDFEB7C4DED}" type="presOf" srcId="{86477DE5-C413-46B0-9BC2-74FF26C7B41C}" destId="{27F65BA3-C202-45BA-94AA-9F3D40FD305C}" srcOrd="0" destOrd="0" presId="urn:microsoft.com/office/officeart/2005/8/layout/radial6"/>
    <dgm:cxn modelId="{F8D058F1-14D6-4DC3-BAAD-2FDF4BF132DF}" type="presOf" srcId="{B975AA70-6147-4E7D-A816-948C5DC00F9A}" destId="{1598F7E4-75C7-42F9-B5C4-3990C6D2E987}" srcOrd="0" destOrd="0" presId="urn:microsoft.com/office/officeart/2005/8/layout/radial6"/>
    <dgm:cxn modelId="{1B2088F4-073D-4F6E-BCE0-F9F493657D5D}" type="presOf" srcId="{9421BECF-8AEB-49AE-A327-3A3DB065BC91}" destId="{7893CA63-C559-48D2-A71B-3CA77CB1EE48}" srcOrd="0" destOrd="0" presId="urn:microsoft.com/office/officeart/2005/8/layout/radial6"/>
    <dgm:cxn modelId="{48B191EA-8A40-48CC-9143-452F34ED9FA9}" type="presParOf" srcId="{D1C4B9A4-6620-4A94-B630-CE1D61C135A6}" destId="{9A61051B-5EBB-48DE-827F-0A554ED96820}" srcOrd="0" destOrd="0" presId="urn:microsoft.com/office/officeart/2005/8/layout/radial6"/>
    <dgm:cxn modelId="{D2031562-8A19-43FE-856E-14D242EA0821}" type="presParOf" srcId="{D1C4B9A4-6620-4A94-B630-CE1D61C135A6}" destId="{1C71EF2D-7BE9-4A3F-AB77-429F4672C005}" srcOrd="1" destOrd="0" presId="urn:microsoft.com/office/officeart/2005/8/layout/radial6"/>
    <dgm:cxn modelId="{9E555ADA-6208-447B-8A36-784DC96C1D0C}" type="presParOf" srcId="{D1C4B9A4-6620-4A94-B630-CE1D61C135A6}" destId="{04D640D6-0902-4A1F-A4B9-D4C940927171}" srcOrd="2" destOrd="0" presId="urn:microsoft.com/office/officeart/2005/8/layout/radial6"/>
    <dgm:cxn modelId="{BA7EC741-9862-4F76-B27F-6B6E398B465D}" type="presParOf" srcId="{D1C4B9A4-6620-4A94-B630-CE1D61C135A6}" destId="{0130FB2B-CD8F-4E23-886C-69EB018DF786}" srcOrd="3" destOrd="0" presId="urn:microsoft.com/office/officeart/2005/8/layout/radial6"/>
    <dgm:cxn modelId="{FF66F24A-24F1-431D-B97A-C200188D339A}" type="presParOf" srcId="{D1C4B9A4-6620-4A94-B630-CE1D61C135A6}" destId="{B056D52E-A82A-47DD-BE6F-AE5A76129381}" srcOrd="4" destOrd="0" presId="urn:microsoft.com/office/officeart/2005/8/layout/radial6"/>
    <dgm:cxn modelId="{C9511943-99F2-4D40-9425-E9406FBCDC52}" type="presParOf" srcId="{D1C4B9A4-6620-4A94-B630-CE1D61C135A6}" destId="{78475ED8-65F0-4D46-8D1E-9B9D36A0FF0E}" srcOrd="5" destOrd="0" presId="urn:microsoft.com/office/officeart/2005/8/layout/radial6"/>
    <dgm:cxn modelId="{E1DFE8EE-F45B-4AA6-90CB-CC3E404EB562}" type="presParOf" srcId="{D1C4B9A4-6620-4A94-B630-CE1D61C135A6}" destId="{819B4023-2829-42AC-810B-357EFF02FA2B}" srcOrd="6" destOrd="0" presId="urn:microsoft.com/office/officeart/2005/8/layout/radial6"/>
    <dgm:cxn modelId="{B6D414C7-5BFC-44DB-B2D9-D56B15F74D05}" type="presParOf" srcId="{D1C4B9A4-6620-4A94-B630-CE1D61C135A6}" destId="{DC5B7E8A-7D91-43DF-9D7C-6E2D6C0773BE}" srcOrd="7" destOrd="0" presId="urn:microsoft.com/office/officeart/2005/8/layout/radial6"/>
    <dgm:cxn modelId="{9E3ADCA2-CB77-490B-AAEF-92352EB1CA78}" type="presParOf" srcId="{D1C4B9A4-6620-4A94-B630-CE1D61C135A6}" destId="{297EB186-8F7F-4F5E-9AD6-E3A170905E62}" srcOrd="8" destOrd="0" presId="urn:microsoft.com/office/officeart/2005/8/layout/radial6"/>
    <dgm:cxn modelId="{A63DC36E-0CEA-45B7-88A5-AE5B9ADFBA08}" type="presParOf" srcId="{D1C4B9A4-6620-4A94-B630-CE1D61C135A6}" destId="{FDD8CBF3-4A8F-4C9D-998A-BCFB5DD0B71E}" srcOrd="9" destOrd="0" presId="urn:microsoft.com/office/officeart/2005/8/layout/radial6"/>
    <dgm:cxn modelId="{5768946D-3E49-49AE-87D3-D5E5C2A7FFD5}" type="presParOf" srcId="{D1C4B9A4-6620-4A94-B630-CE1D61C135A6}" destId="{7893CA63-C559-48D2-A71B-3CA77CB1EE48}" srcOrd="10" destOrd="0" presId="urn:microsoft.com/office/officeart/2005/8/layout/radial6"/>
    <dgm:cxn modelId="{14DFE727-C0BE-4915-87AA-FDC2BF04BDD2}" type="presParOf" srcId="{D1C4B9A4-6620-4A94-B630-CE1D61C135A6}" destId="{3B692EA0-A52A-4CE4-A848-01246FB9D2E9}" srcOrd="11" destOrd="0" presId="urn:microsoft.com/office/officeart/2005/8/layout/radial6"/>
    <dgm:cxn modelId="{ABA783DE-A44D-41A5-84A7-6FC7BB5C7BB6}" type="presParOf" srcId="{D1C4B9A4-6620-4A94-B630-CE1D61C135A6}" destId="{BCDCE4BE-C33B-4896-B45B-6EBE75CDE65C}" srcOrd="12" destOrd="0" presId="urn:microsoft.com/office/officeart/2005/8/layout/radial6"/>
    <dgm:cxn modelId="{3EA15584-E85D-456C-B4DA-F71637112945}" type="presParOf" srcId="{D1C4B9A4-6620-4A94-B630-CE1D61C135A6}" destId="{92A08E62-7EDB-4291-9FA7-53BF971B38F2}" srcOrd="13" destOrd="0" presId="urn:microsoft.com/office/officeart/2005/8/layout/radial6"/>
    <dgm:cxn modelId="{C48FA244-47AB-47ED-8C7C-2381F573859F}" type="presParOf" srcId="{D1C4B9A4-6620-4A94-B630-CE1D61C135A6}" destId="{6BF42A2D-C37D-4CEB-8863-F788E6B2E6AC}" srcOrd="14" destOrd="0" presId="urn:microsoft.com/office/officeart/2005/8/layout/radial6"/>
    <dgm:cxn modelId="{03DBE932-7C1C-4C6E-B09F-C574742B76CA}" type="presParOf" srcId="{D1C4B9A4-6620-4A94-B630-CE1D61C135A6}" destId="{27F65BA3-C202-45BA-94AA-9F3D40FD305C}" srcOrd="15" destOrd="0" presId="urn:microsoft.com/office/officeart/2005/8/layout/radial6"/>
    <dgm:cxn modelId="{DA9CC86C-C55B-4B5C-8332-9978CBC0DF43}" type="presParOf" srcId="{D1C4B9A4-6620-4A94-B630-CE1D61C135A6}" destId="{734FFF52-B4FA-4AD9-879E-70D72EE44E07}" srcOrd="16" destOrd="0" presId="urn:microsoft.com/office/officeart/2005/8/layout/radial6"/>
    <dgm:cxn modelId="{47BCB9E8-12F0-4E92-B369-6B06CBE53C31}" type="presParOf" srcId="{D1C4B9A4-6620-4A94-B630-CE1D61C135A6}" destId="{60013D1F-9EC7-4C24-AF4C-CC784020A07C}" srcOrd="17" destOrd="0" presId="urn:microsoft.com/office/officeart/2005/8/layout/radial6"/>
    <dgm:cxn modelId="{4A711E47-7110-46F5-99D1-7F38268D8CBF}" type="presParOf" srcId="{D1C4B9A4-6620-4A94-B630-CE1D61C135A6}" destId="{870B6D77-A3BD-4E97-BD16-3A7A4EE63F7A}" srcOrd="18" destOrd="0" presId="urn:microsoft.com/office/officeart/2005/8/layout/radial6"/>
    <dgm:cxn modelId="{47A2E0AB-A438-488E-9B04-CB387B2EC2D3}" type="presParOf" srcId="{D1C4B9A4-6620-4A94-B630-CE1D61C135A6}" destId="{8BF73C1B-0210-4BF4-B084-F6FEE4055554}" srcOrd="19" destOrd="0" presId="urn:microsoft.com/office/officeart/2005/8/layout/radial6"/>
    <dgm:cxn modelId="{1C401A1C-2A60-4EF9-8B59-C1FBCF34E16B}" type="presParOf" srcId="{D1C4B9A4-6620-4A94-B630-CE1D61C135A6}" destId="{7386E5D5-7BB6-47AC-8462-259064638340}" srcOrd="20" destOrd="0" presId="urn:microsoft.com/office/officeart/2005/8/layout/radial6"/>
    <dgm:cxn modelId="{D19803BA-E1F4-4549-B45E-9EB2048706EA}" type="presParOf" srcId="{D1C4B9A4-6620-4A94-B630-CE1D61C135A6}" destId="{1598F7E4-75C7-42F9-B5C4-3990C6D2E987}" srcOrd="21"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187FC0A-144B-4D5D-AFA3-7E3E29179566}"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BDB466FA-E5C4-4688-B5EE-69A9B869ECDF}" type="pres">
      <dgm:prSet presAssocID="{E187FC0A-144B-4D5D-AFA3-7E3E29179566}" presName="Name0" presStyleCnt="0">
        <dgm:presLayoutVars>
          <dgm:chMax val="1"/>
          <dgm:chPref val="1"/>
          <dgm:dir/>
          <dgm:animOne val="branch"/>
          <dgm:animLvl val="lvl"/>
        </dgm:presLayoutVars>
      </dgm:prSet>
      <dgm:spPr/>
    </dgm:pt>
  </dgm:ptLst>
  <dgm:cxnLst>
    <dgm:cxn modelId="{FBF392B6-168D-4F70-94E3-441A7A8E0BD1}" type="presOf" srcId="{E187FC0A-144B-4D5D-AFA3-7E3E29179566}" destId="{BDB466FA-E5C4-4688-B5EE-69A9B869ECDF}" srcOrd="0" destOrd="0" presId="urn:microsoft.com/office/officeart/2011/layout/HexagonRadial"/>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5AF1F0-4712-4A9A-A1AB-26415C5CE7B2}">
      <dsp:nvSpPr>
        <dsp:cNvPr id="0" name=""/>
        <dsp:cNvSpPr/>
      </dsp:nvSpPr>
      <dsp:spPr>
        <a:xfrm>
          <a:off x="0" y="237540"/>
          <a:ext cx="4062941"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EB9D53-EB63-47A3-9CBC-F957E56E23E8}">
      <dsp:nvSpPr>
        <dsp:cNvPr id="0" name=""/>
        <dsp:cNvSpPr/>
      </dsp:nvSpPr>
      <dsp:spPr>
        <a:xfrm>
          <a:off x="203147" y="1380"/>
          <a:ext cx="2844058"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499" tIns="0" rIns="107499" bIns="0" numCol="1" spcCol="1270" anchor="ctr" anchorCtr="0">
          <a:noAutofit/>
        </a:bodyPr>
        <a:lstStyle/>
        <a:p>
          <a:pPr marL="0" lvl="0" indent="0" algn="l" defTabSz="711200">
            <a:lnSpc>
              <a:spcPct val="90000"/>
            </a:lnSpc>
            <a:spcBef>
              <a:spcPct val="0"/>
            </a:spcBef>
            <a:spcAft>
              <a:spcPct val="35000"/>
            </a:spcAft>
            <a:buNone/>
          </a:pPr>
          <a:r>
            <a:rPr lang="en-US" sz="1600" kern="1200" dirty="0"/>
            <a:t>Planning</a:t>
          </a:r>
        </a:p>
      </dsp:txBody>
      <dsp:txXfrm>
        <a:off x="226204" y="24437"/>
        <a:ext cx="2797944" cy="426206"/>
      </dsp:txXfrm>
    </dsp:sp>
    <dsp:sp modelId="{A0BC9DDB-85B2-4F10-B579-81C1B5582871}">
      <dsp:nvSpPr>
        <dsp:cNvPr id="0" name=""/>
        <dsp:cNvSpPr/>
      </dsp:nvSpPr>
      <dsp:spPr>
        <a:xfrm>
          <a:off x="0" y="886608"/>
          <a:ext cx="4062941"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BD24F6-60D9-429C-B109-0A17B0549B34}">
      <dsp:nvSpPr>
        <dsp:cNvPr id="0" name=""/>
        <dsp:cNvSpPr/>
      </dsp:nvSpPr>
      <dsp:spPr>
        <a:xfrm>
          <a:off x="203147" y="727140"/>
          <a:ext cx="2844058"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499" tIns="0" rIns="107499" bIns="0" numCol="1" spcCol="1270" anchor="ctr" anchorCtr="0">
          <a:noAutofit/>
        </a:bodyPr>
        <a:lstStyle/>
        <a:p>
          <a:pPr marL="0" lvl="0" indent="0" algn="l" defTabSz="711200">
            <a:lnSpc>
              <a:spcPct val="90000"/>
            </a:lnSpc>
            <a:spcBef>
              <a:spcPct val="0"/>
            </a:spcBef>
            <a:spcAft>
              <a:spcPct val="35000"/>
            </a:spcAft>
            <a:buNone/>
          </a:pPr>
          <a:r>
            <a:rPr lang="en-US" sz="1600" kern="1200" dirty="0"/>
            <a:t>Environment</a:t>
          </a:r>
        </a:p>
      </dsp:txBody>
      <dsp:txXfrm>
        <a:off x="226204" y="750197"/>
        <a:ext cx="2797944" cy="426206"/>
      </dsp:txXfrm>
    </dsp:sp>
    <dsp:sp modelId="{64C8093C-EAAB-43F6-94B2-2CE4124C2AD5}">
      <dsp:nvSpPr>
        <dsp:cNvPr id="0" name=""/>
        <dsp:cNvSpPr/>
      </dsp:nvSpPr>
      <dsp:spPr>
        <a:xfrm>
          <a:off x="0" y="1689060"/>
          <a:ext cx="4062941"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8A3630C-BFA4-42D6-A2B3-88CD610033C5}">
      <dsp:nvSpPr>
        <dsp:cNvPr id="0" name=""/>
        <dsp:cNvSpPr/>
      </dsp:nvSpPr>
      <dsp:spPr>
        <a:xfrm>
          <a:off x="203147" y="1452900"/>
          <a:ext cx="2844058"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499" tIns="0" rIns="107499" bIns="0" numCol="1" spcCol="1270" anchor="ctr" anchorCtr="0">
          <a:noAutofit/>
        </a:bodyPr>
        <a:lstStyle/>
        <a:p>
          <a:pPr marL="0" lvl="0" indent="0" algn="l" defTabSz="711200">
            <a:lnSpc>
              <a:spcPct val="90000"/>
            </a:lnSpc>
            <a:spcBef>
              <a:spcPct val="0"/>
            </a:spcBef>
            <a:spcAft>
              <a:spcPct val="35000"/>
            </a:spcAft>
            <a:buNone/>
          </a:pPr>
          <a:r>
            <a:rPr lang="en-US" sz="1600" kern="1200" dirty="0"/>
            <a:t>Education and counseling</a:t>
          </a:r>
        </a:p>
      </dsp:txBody>
      <dsp:txXfrm>
        <a:off x="226204" y="1475957"/>
        <a:ext cx="2797944" cy="426206"/>
      </dsp:txXfrm>
    </dsp:sp>
    <dsp:sp modelId="{2C8A2633-F5C5-4E3B-9BD6-74BE09D569A9}">
      <dsp:nvSpPr>
        <dsp:cNvPr id="0" name=""/>
        <dsp:cNvSpPr/>
      </dsp:nvSpPr>
      <dsp:spPr>
        <a:xfrm>
          <a:off x="0" y="2414819"/>
          <a:ext cx="4062941"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5329" tIns="333248" rIns="315329" bIns="113792" numCol="1" spcCol="1270" anchor="t" anchorCtr="0">
          <a:noAutofit/>
        </a:bodyPr>
        <a:lstStyle/>
        <a:p>
          <a:pPr marL="171450" lvl="1" indent="-171450" algn="l" defTabSz="711200">
            <a:lnSpc>
              <a:spcPct val="90000"/>
            </a:lnSpc>
            <a:spcBef>
              <a:spcPct val="0"/>
            </a:spcBef>
            <a:spcAft>
              <a:spcPct val="15000"/>
            </a:spcAft>
            <a:buChar char="•"/>
          </a:pPr>
          <a:endParaRPr lang="en-US" sz="1600" kern="1200" dirty="0"/>
        </a:p>
      </dsp:txBody>
      <dsp:txXfrm>
        <a:off x="0" y="2414819"/>
        <a:ext cx="4062941" cy="403200"/>
      </dsp:txXfrm>
    </dsp:sp>
    <dsp:sp modelId="{A3C4289F-BB2D-482B-966A-A7FB197290FC}">
      <dsp:nvSpPr>
        <dsp:cNvPr id="0" name=""/>
        <dsp:cNvSpPr/>
      </dsp:nvSpPr>
      <dsp:spPr>
        <a:xfrm>
          <a:off x="203147" y="2178660"/>
          <a:ext cx="2844058"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499" tIns="0" rIns="107499" bIns="0" numCol="1" spcCol="1270" anchor="ctr" anchorCtr="0">
          <a:noAutofit/>
        </a:bodyPr>
        <a:lstStyle/>
        <a:p>
          <a:pPr marL="0" lvl="0" indent="0" algn="l" defTabSz="711200">
            <a:lnSpc>
              <a:spcPct val="90000"/>
            </a:lnSpc>
            <a:spcBef>
              <a:spcPct val="0"/>
            </a:spcBef>
            <a:spcAft>
              <a:spcPct val="35000"/>
            </a:spcAft>
            <a:buNone/>
          </a:pPr>
          <a:r>
            <a:rPr lang="en-US" sz="1600" kern="1200" dirty="0"/>
            <a:t>Assessment</a:t>
          </a:r>
        </a:p>
      </dsp:txBody>
      <dsp:txXfrm>
        <a:off x="226204" y="2201717"/>
        <a:ext cx="2797944" cy="4262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1CB7C4-3639-42A0-B202-68EDD7C91480}">
      <dsp:nvSpPr>
        <dsp:cNvPr id="0" name=""/>
        <dsp:cNvSpPr/>
      </dsp:nvSpPr>
      <dsp:spPr>
        <a:xfrm>
          <a:off x="1066789" y="0"/>
          <a:ext cx="3546828" cy="3546828"/>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937719-F770-48D5-B6D2-A669714CF80E}">
      <dsp:nvSpPr>
        <dsp:cNvPr id="0" name=""/>
        <dsp:cNvSpPr/>
      </dsp:nvSpPr>
      <dsp:spPr>
        <a:xfrm>
          <a:off x="2832258" y="356587"/>
          <a:ext cx="2305438" cy="83960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Meal Service</a:t>
          </a:r>
        </a:p>
      </dsp:txBody>
      <dsp:txXfrm>
        <a:off x="2873244" y="397573"/>
        <a:ext cx="2223466" cy="757628"/>
      </dsp:txXfrm>
    </dsp:sp>
    <dsp:sp modelId="{32893863-1AB9-4774-8189-66F801293A86}">
      <dsp:nvSpPr>
        <dsp:cNvPr id="0" name=""/>
        <dsp:cNvSpPr/>
      </dsp:nvSpPr>
      <dsp:spPr>
        <a:xfrm>
          <a:off x="2832258" y="1301138"/>
          <a:ext cx="2305438" cy="83960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Food Options</a:t>
          </a:r>
        </a:p>
      </dsp:txBody>
      <dsp:txXfrm>
        <a:off x="2873244" y="1342124"/>
        <a:ext cx="2223466" cy="757628"/>
      </dsp:txXfrm>
    </dsp:sp>
    <dsp:sp modelId="{5152A6BB-2915-4BFE-9323-D86AF9134B31}">
      <dsp:nvSpPr>
        <dsp:cNvPr id="0" name=""/>
        <dsp:cNvSpPr/>
      </dsp:nvSpPr>
      <dsp:spPr>
        <a:xfrm>
          <a:off x="2832258" y="2245689"/>
          <a:ext cx="2305438" cy="83960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Nutrition</a:t>
          </a:r>
        </a:p>
      </dsp:txBody>
      <dsp:txXfrm>
        <a:off x="2873244" y="2286675"/>
        <a:ext cx="2223466" cy="7576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E2AFF5-183D-4F0E-8672-0EF77D4185D0}">
      <dsp:nvSpPr>
        <dsp:cNvPr id="0" name=""/>
        <dsp:cNvSpPr/>
      </dsp:nvSpPr>
      <dsp:spPr>
        <a:xfrm>
          <a:off x="470455" y="0"/>
          <a:ext cx="5331829" cy="362302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D36003-7C59-43C7-BECD-94194519EB6C}">
      <dsp:nvSpPr>
        <dsp:cNvPr id="0" name=""/>
        <dsp:cNvSpPr/>
      </dsp:nvSpPr>
      <dsp:spPr>
        <a:xfrm>
          <a:off x="3277" y="1086908"/>
          <a:ext cx="2018078" cy="144921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Document</a:t>
          </a:r>
        </a:p>
      </dsp:txBody>
      <dsp:txXfrm>
        <a:off x="74022" y="1157653"/>
        <a:ext cx="1876588" cy="1307721"/>
      </dsp:txXfrm>
    </dsp:sp>
    <dsp:sp modelId="{DD857090-FBBE-4A2B-9F9D-A09A3E45F720}">
      <dsp:nvSpPr>
        <dsp:cNvPr id="0" name=""/>
        <dsp:cNvSpPr/>
      </dsp:nvSpPr>
      <dsp:spPr>
        <a:xfrm>
          <a:off x="2127331" y="1086908"/>
          <a:ext cx="2018078" cy="144921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Monitor</a:t>
          </a:r>
        </a:p>
      </dsp:txBody>
      <dsp:txXfrm>
        <a:off x="2198076" y="1157653"/>
        <a:ext cx="1876588" cy="1307721"/>
      </dsp:txXfrm>
    </dsp:sp>
    <dsp:sp modelId="{5CF0C01B-C08A-4BD3-9B8A-548F240850E6}">
      <dsp:nvSpPr>
        <dsp:cNvPr id="0" name=""/>
        <dsp:cNvSpPr/>
      </dsp:nvSpPr>
      <dsp:spPr>
        <a:xfrm>
          <a:off x="4251385" y="1086908"/>
          <a:ext cx="2018078" cy="144921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Assess program</a:t>
          </a:r>
        </a:p>
      </dsp:txBody>
      <dsp:txXfrm>
        <a:off x="4322130" y="1157653"/>
        <a:ext cx="1876588" cy="13077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98F7E4-75C7-42F9-B5C4-3990C6D2E987}">
      <dsp:nvSpPr>
        <dsp:cNvPr id="0" name=""/>
        <dsp:cNvSpPr/>
      </dsp:nvSpPr>
      <dsp:spPr>
        <a:xfrm>
          <a:off x="1710061" y="671478"/>
          <a:ext cx="4501838" cy="4501838"/>
        </a:xfrm>
        <a:prstGeom prst="blockArc">
          <a:avLst>
            <a:gd name="adj1" fmla="val 13114286"/>
            <a:gd name="adj2" fmla="val 16200000"/>
            <a:gd name="adj3" fmla="val 39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70B6D77-A3BD-4E97-BD16-3A7A4EE63F7A}">
      <dsp:nvSpPr>
        <dsp:cNvPr id="0" name=""/>
        <dsp:cNvSpPr/>
      </dsp:nvSpPr>
      <dsp:spPr>
        <a:xfrm>
          <a:off x="1808876" y="566990"/>
          <a:ext cx="4501838" cy="4501838"/>
        </a:xfrm>
        <a:prstGeom prst="blockArc">
          <a:avLst>
            <a:gd name="adj1" fmla="val 10028571"/>
            <a:gd name="adj2" fmla="val 13114286"/>
            <a:gd name="adj3" fmla="val 39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7F65BA3-C202-45BA-94AA-9F3D40FD305C}">
      <dsp:nvSpPr>
        <dsp:cNvPr id="0" name=""/>
        <dsp:cNvSpPr/>
      </dsp:nvSpPr>
      <dsp:spPr>
        <a:xfrm>
          <a:off x="2002387" y="760502"/>
          <a:ext cx="4114815" cy="4114815"/>
        </a:xfrm>
        <a:prstGeom prst="blockArc">
          <a:avLst>
            <a:gd name="adj1" fmla="val 6942857"/>
            <a:gd name="adj2" fmla="val 10028571"/>
            <a:gd name="adj3" fmla="val 39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CDCE4BE-C33B-4896-B45B-6EBE75CDE65C}">
      <dsp:nvSpPr>
        <dsp:cNvPr id="0" name=""/>
        <dsp:cNvSpPr/>
      </dsp:nvSpPr>
      <dsp:spPr>
        <a:xfrm>
          <a:off x="1808876" y="566990"/>
          <a:ext cx="4501838" cy="4501838"/>
        </a:xfrm>
        <a:prstGeom prst="blockArc">
          <a:avLst>
            <a:gd name="adj1" fmla="val 3857143"/>
            <a:gd name="adj2" fmla="val 6942857"/>
            <a:gd name="adj3" fmla="val 39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DD8CBF3-4A8F-4C9D-998A-BCFB5DD0B71E}">
      <dsp:nvSpPr>
        <dsp:cNvPr id="0" name=""/>
        <dsp:cNvSpPr/>
      </dsp:nvSpPr>
      <dsp:spPr>
        <a:xfrm>
          <a:off x="1808876" y="566990"/>
          <a:ext cx="4501838" cy="4501838"/>
        </a:xfrm>
        <a:prstGeom prst="blockArc">
          <a:avLst>
            <a:gd name="adj1" fmla="val 771429"/>
            <a:gd name="adj2" fmla="val 3857143"/>
            <a:gd name="adj3" fmla="val 39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19B4023-2829-42AC-810B-357EFF02FA2B}">
      <dsp:nvSpPr>
        <dsp:cNvPr id="0" name=""/>
        <dsp:cNvSpPr/>
      </dsp:nvSpPr>
      <dsp:spPr>
        <a:xfrm>
          <a:off x="1808876" y="566990"/>
          <a:ext cx="4501838" cy="4501838"/>
        </a:xfrm>
        <a:prstGeom prst="blockArc">
          <a:avLst>
            <a:gd name="adj1" fmla="val 19285714"/>
            <a:gd name="adj2" fmla="val 771429"/>
            <a:gd name="adj3" fmla="val 39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130FB2B-CD8F-4E23-886C-69EB018DF786}">
      <dsp:nvSpPr>
        <dsp:cNvPr id="0" name=""/>
        <dsp:cNvSpPr/>
      </dsp:nvSpPr>
      <dsp:spPr>
        <a:xfrm>
          <a:off x="1808876" y="566990"/>
          <a:ext cx="4501838" cy="4501838"/>
        </a:xfrm>
        <a:prstGeom prst="blockArc">
          <a:avLst>
            <a:gd name="adj1" fmla="val 16200000"/>
            <a:gd name="adj2" fmla="val 19285714"/>
            <a:gd name="adj3" fmla="val 39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A61051B-5EBB-48DE-827F-0A554ED96820}">
      <dsp:nvSpPr>
        <dsp:cNvPr id="0" name=""/>
        <dsp:cNvSpPr/>
      </dsp:nvSpPr>
      <dsp:spPr>
        <a:xfrm>
          <a:off x="3188882" y="1946996"/>
          <a:ext cx="1741827" cy="174182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HEALs Committee</a:t>
          </a:r>
        </a:p>
      </dsp:txBody>
      <dsp:txXfrm>
        <a:off x="3443967" y="2202081"/>
        <a:ext cx="1231657" cy="1231657"/>
      </dsp:txXfrm>
    </dsp:sp>
    <dsp:sp modelId="{1C71EF2D-7BE9-4A3F-AB77-429F4672C005}">
      <dsp:nvSpPr>
        <dsp:cNvPr id="0" name=""/>
        <dsp:cNvSpPr/>
      </dsp:nvSpPr>
      <dsp:spPr>
        <a:xfrm>
          <a:off x="3450156" y="1245"/>
          <a:ext cx="1219279" cy="1219279"/>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Health and Wellness</a:t>
          </a:r>
        </a:p>
        <a:p>
          <a:pPr marL="0" lvl="0" indent="0" algn="ctr" defTabSz="622300">
            <a:lnSpc>
              <a:spcPct val="90000"/>
            </a:lnSpc>
            <a:spcBef>
              <a:spcPct val="0"/>
            </a:spcBef>
            <a:spcAft>
              <a:spcPct val="35000"/>
            </a:spcAft>
            <a:buNone/>
          </a:pPr>
          <a:r>
            <a:rPr lang="en-US" sz="1400" kern="1200" dirty="0"/>
            <a:t>Manager</a:t>
          </a:r>
        </a:p>
      </dsp:txBody>
      <dsp:txXfrm>
        <a:off x="3628715" y="179804"/>
        <a:ext cx="862161" cy="862161"/>
      </dsp:txXfrm>
    </dsp:sp>
    <dsp:sp modelId="{B056D52E-A82A-47DD-BE6F-AE5A76129381}">
      <dsp:nvSpPr>
        <dsp:cNvPr id="0" name=""/>
        <dsp:cNvSpPr/>
      </dsp:nvSpPr>
      <dsp:spPr>
        <a:xfrm>
          <a:off x="5175678" y="832212"/>
          <a:ext cx="1219279" cy="1219279"/>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Food Service Manager/</a:t>
          </a:r>
          <a:r>
            <a:rPr lang="en-US" sz="1350" kern="1200" dirty="0"/>
            <a:t>Supervisor</a:t>
          </a:r>
        </a:p>
      </dsp:txBody>
      <dsp:txXfrm>
        <a:off x="5354237" y="1010771"/>
        <a:ext cx="862161" cy="862161"/>
      </dsp:txXfrm>
    </dsp:sp>
    <dsp:sp modelId="{DC5B7E8A-7D91-43DF-9D7C-6E2D6C0773BE}">
      <dsp:nvSpPr>
        <dsp:cNvPr id="0" name=""/>
        <dsp:cNvSpPr/>
      </dsp:nvSpPr>
      <dsp:spPr>
        <a:xfrm>
          <a:off x="5601846" y="2699379"/>
          <a:ext cx="1219279" cy="1219279"/>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Recreation</a:t>
          </a:r>
        </a:p>
        <a:p>
          <a:pPr marL="0" lvl="0" indent="0" algn="ctr" defTabSz="622300">
            <a:lnSpc>
              <a:spcPct val="90000"/>
            </a:lnSpc>
            <a:spcBef>
              <a:spcPct val="0"/>
            </a:spcBef>
            <a:spcAft>
              <a:spcPct val="35000"/>
            </a:spcAft>
            <a:buNone/>
          </a:pPr>
          <a:r>
            <a:rPr lang="en-US" sz="1400" kern="1200" dirty="0"/>
            <a:t>Manager/ </a:t>
          </a:r>
          <a:r>
            <a:rPr lang="en-US" sz="1350" kern="1200" dirty="0"/>
            <a:t>Supervisor</a:t>
          </a:r>
        </a:p>
      </dsp:txBody>
      <dsp:txXfrm>
        <a:off x="5780405" y="2877938"/>
        <a:ext cx="862161" cy="862161"/>
      </dsp:txXfrm>
    </dsp:sp>
    <dsp:sp modelId="{7893CA63-C559-48D2-A71B-3CA77CB1EE48}">
      <dsp:nvSpPr>
        <dsp:cNvPr id="0" name=""/>
        <dsp:cNvSpPr/>
      </dsp:nvSpPr>
      <dsp:spPr>
        <a:xfrm>
          <a:off x="4407748" y="4196731"/>
          <a:ext cx="1219279" cy="1219279"/>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TEAP </a:t>
          </a:r>
          <a:r>
            <a:rPr lang="en-US" sz="1200" kern="1200" dirty="0"/>
            <a:t>Coordinator</a:t>
          </a:r>
        </a:p>
      </dsp:txBody>
      <dsp:txXfrm>
        <a:off x="4586307" y="4375290"/>
        <a:ext cx="862161" cy="862161"/>
      </dsp:txXfrm>
    </dsp:sp>
    <dsp:sp modelId="{92A08E62-7EDB-4291-9FA7-53BF971B38F2}">
      <dsp:nvSpPr>
        <dsp:cNvPr id="0" name=""/>
        <dsp:cNvSpPr/>
      </dsp:nvSpPr>
      <dsp:spPr>
        <a:xfrm>
          <a:off x="2492563" y="4196731"/>
          <a:ext cx="1219279" cy="1219279"/>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Dental Staff</a:t>
          </a:r>
        </a:p>
      </dsp:txBody>
      <dsp:txXfrm>
        <a:off x="2671122" y="4375290"/>
        <a:ext cx="862161" cy="862161"/>
      </dsp:txXfrm>
    </dsp:sp>
    <dsp:sp modelId="{734FFF52-B4FA-4AD9-879E-70D72EE44E07}">
      <dsp:nvSpPr>
        <dsp:cNvPr id="0" name=""/>
        <dsp:cNvSpPr/>
      </dsp:nvSpPr>
      <dsp:spPr>
        <a:xfrm>
          <a:off x="1304757" y="2699379"/>
          <a:ext cx="1206696" cy="1219279"/>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Residential</a:t>
          </a:r>
        </a:p>
        <a:p>
          <a:pPr marL="0" lvl="0" indent="0" algn="ctr" defTabSz="533400">
            <a:lnSpc>
              <a:spcPct val="90000"/>
            </a:lnSpc>
            <a:spcBef>
              <a:spcPct val="0"/>
            </a:spcBef>
            <a:spcAft>
              <a:spcPct val="35000"/>
            </a:spcAft>
            <a:buNone/>
          </a:pPr>
          <a:r>
            <a:rPr lang="en-US" sz="1200" kern="1200" dirty="0"/>
            <a:t>and </a:t>
          </a:r>
          <a:r>
            <a:rPr lang="en-US" sz="1350" kern="1200" dirty="0"/>
            <a:t>Counseling </a:t>
          </a:r>
          <a:r>
            <a:rPr lang="en-US" sz="1400" kern="1200" dirty="0"/>
            <a:t>Managers</a:t>
          </a:r>
        </a:p>
      </dsp:txBody>
      <dsp:txXfrm>
        <a:off x="1481474" y="2877938"/>
        <a:ext cx="853262" cy="862161"/>
      </dsp:txXfrm>
    </dsp:sp>
    <dsp:sp modelId="{8BF73C1B-0210-4BF4-B084-F6FEE4055554}">
      <dsp:nvSpPr>
        <dsp:cNvPr id="0" name=""/>
        <dsp:cNvSpPr/>
      </dsp:nvSpPr>
      <dsp:spPr>
        <a:xfrm>
          <a:off x="1724634" y="832212"/>
          <a:ext cx="1219279" cy="1219279"/>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Student </a:t>
          </a:r>
          <a:r>
            <a:rPr lang="en-US" sz="1000" kern="1200" dirty="0"/>
            <a:t>Representative*</a:t>
          </a:r>
        </a:p>
      </dsp:txBody>
      <dsp:txXfrm>
        <a:off x="1903193" y="1010771"/>
        <a:ext cx="862161" cy="86216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16D341-6D40-498C-B355-1A6B10FB4029}" type="datetimeFigureOut">
              <a:rPr lang="en-US"/>
              <a:t>6/16/2021</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386A95-D0A4-44B9-98DA-3665758D8262}" type="slidenum">
              <a:rPr/>
              <a:t>‹#›</a:t>
            </a:fld>
            <a:endParaRPr dirty="0"/>
          </a:p>
        </p:txBody>
      </p:sp>
    </p:spTree>
    <p:extLst>
      <p:ext uri="{BB962C8B-B14F-4D97-AF65-F5344CB8AC3E}">
        <p14:creationId xmlns:p14="http://schemas.microsoft.com/office/powerpoint/2010/main" val="3469847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5E7497-3723-4859-BCC5-41DA474F1359}" type="datetimeFigureOut">
              <a:rPr lang="en-US"/>
              <a:t>6/16/2021</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3821A9-1C31-4760-BDBC-9A0BA471B1B7}" type="slidenum">
              <a:rPr/>
              <a:t>‹#›</a:t>
            </a:fld>
            <a:endParaRPr dirty="0"/>
          </a:p>
        </p:txBody>
      </p:sp>
    </p:spTree>
    <p:extLst>
      <p:ext uri="{BB962C8B-B14F-4D97-AF65-F5344CB8AC3E}">
        <p14:creationId xmlns:p14="http://schemas.microsoft.com/office/powerpoint/2010/main" val="3322161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Healthy Eating and Active Lifestyles webinar. The HEALs program was released in 2009 and was based on recognition of overweight and obesity as a significant health problem among adolescents. Today we will…(next slide) </a:t>
            </a:r>
          </a:p>
        </p:txBody>
      </p:sp>
      <p:sp>
        <p:nvSpPr>
          <p:cNvPr id="4" name="Slide Number Placeholder 3"/>
          <p:cNvSpPr>
            <a:spLocks noGrp="1"/>
          </p:cNvSpPr>
          <p:nvPr>
            <p:ph type="sldNum" sz="quarter" idx="10"/>
          </p:nvPr>
        </p:nvSpPr>
        <p:spPr/>
        <p:txBody>
          <a:bodyPr/>
          <a:lstStyle/>
          <a:p>
            <a:fld id="{FC3821A9-1C31-4760-BDBC-9A0BA471B1B7}" type="slidenum">
              <a:rPr lang="en-US" smtClean="0"/>
              <a:t>1</a:t>
            </a:fld>
            <a:endParaRPr lang="en-US" dirty="0"/>
          </a:p>
        </p:txBody>
      </p:sp>
    </p:spTree>
    <p:extLst>
      <p:ext uri="{BB962C8B-B14F-4D97-AF65-F5344CB8AC3E}">
        <p14:creationId xmlns:p14="http://schemas.microsoft.com/office/powerpoint/2010/main" val="430022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When students first visit the health and wellness center for their cursory examination, consider using the </a:t>
            </a:r>
            <a:r>
              <a:rPr lang="en-US" b="1" u="sng" dirty="0">
                <a:solidFill>
                  <a:srgbClr val="0070C0"/>
                </a:solidFill>
              </a:rPr>
              <a:t>Health Eating and Active Lifestyles Questionnaire </a:t>
            </a:r>
            <a:r>
              <a:rPr lang="en-US" dirty="0"/>
              <a:t>to determine their needs. To help you interpret this intake questionnaire and begin an initial conversation with students, we have provided a guide entitled </a:t>
            </a:r>
            <a:r>
              <a:rPr lang="en-US" b="1" u="sng" dirty="0"/>
              <a:t>Working 1:1 with Students</a:t>
            </a:r>
            <a:r>
              <a:rPr lang="en-US" dirty="0"/>
              <a:t>. This guide will help you identify both physical and mental health issues surrounding diet and body image and provide initial counseling for students.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Obesity Chronic Care Management Plan can be found on the Health and Wellness Resources for Staff web page. Co-morbid conditions may be identified that would require further follow-up with your medical provider such as hypertension, diabetes type 2,  sleep apnea, and cardiovascular disease.  A referral to the CMHC due to a history of binge-eating and depression maybe required.</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BMI and Waist Circumference Considerations on the Health and Wellness website under the HEALs tab reviews why the BMI and waist circumference is measured and when, what the appropriate BMI categories are and provides a BMI calculator. Instructions are provided on how to measure for a BMI and is BMI valid for all racial groups.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Collaboration is key to a successful HEALs program. Getting your TEAP Specialist and CMHC involved gives them a unique opportunity to use their knowledge and expertise about addiction to help students develop healthy habits related to nutrition. Be aware of students who trade additions. Sometimes after giving up smoking or drugs, people start to overeat. The dentist, dental hygienist and dental assistant have an opportunity to contribute to center-wide health eating initiatives through education at the chair side.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Healthy Eating and Active Lifestyles curriculum is designed to make health eating and active lifestyles part of a Job Corps students' life from the time they arrive on center. There are 3 modules which contain discussion topics, classroom lessons, worksheets and projects.   </a:t>
            </a:r>
          </a:p>
        </p:txBody>
      </p:sp>
      <p:sp>
        <p:nvSpPr>
          <p:cNvPr id="4" name="Slide Number Placeholder 3"/>
          <p:cNvSpPr>
            <a:spLocks noGrp="1"/>
          </p:cNvSpPr>
          <p:nvPr>
            <p:ph type="sldNum" sz="quarter" idx="5"/>
          </p:nvPr>
        </p:nvSpPr>
        <p:spPr/>
        <p:txBody>
          <a:bodyPr/>
          <a:lstStyle/>
          <a:p>
            <a:fld id="{FC3821A9-1C31-4760-BDBC-9A0BA471B1B7}" type="slidenum">
              <a:rPr lang="en-US" smtClean="0"/>
              <a:t>11</a:t>
            </a:fld>
            <a:endParaRPr lang="en-US" dirty="0"/>
          </a:p>
        </p:txBody>
      </p:sp>
    </p:spTree>
    <p:extLst>
      <p:ext uri="{BB962C8B-B14F-4D97-AF65-F5344CB8AC3E}">
        <p14:creationId xmlns:p14="http://schemas.microsoft.com/office/powerpoint/2010/main" val="4027390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Stay up to date with any PRH changes that would involve meal services and make plans to implement the changes as soon as possible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a:t>
            </a:r>
            <a:r>
              <a:rPr lang="en-US" b="1" dirty="0"/>
              <a:t>Food and Nutrition website </a:t>
            </a:r>
            <a:r>
              <a:rPr lang="en-US" dirty="0"/>
              <a:t>will help you serve budget-friendly healthy food and keep your students happy.  You will find tips to plan healthy meals, information on vegetarian diets, food safety information, farm-to-cafeteria programs, forming food committees where Job Corps students can offer valuable input into meal planning and addressing unhealthy requests.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Get involved in educating students, conduct nutrition and food lessons and groups. Cooking or Food Clubs where students can learn about different types of foods. Survival cooking teaching students how to prepare easy, healthy and inexpensive meals after they graduate and they’re on their own. </a:t>
            </a:r>
          </a:p>
        </p:txBody>
      </p:sp>
      <p:sp>
        <p:nvSpPr>
          <p:cNvPr id="4" name="Slide Number Placeholder 3"/>
          <p:cNvSpPr>
            <a:spLocks noGrp="1"/>
          </p:cNvSpPr>
          <p:nvPr>
            <p:ph type="sldNum" sz="quarter" idx="5"/>
          </p:nvPr>
        </p:nvSpPr>
        <p:spPr/>
        <p:txBody>
          <a:bodyPr/>
          <a:lstStyle/>
          <a:p>
            <a:fld id="{FC3821A9-1C31-4760-BDBC-9A0BA471B1B7}" type="slidenum">
              <a:rPr lang="en-US" smtClean="0"/>
              <a:t>12</a:t>
            </a:fld>
            <a:endParaRPr lang="en-US" dirty="0"/>
          </a:p>
        </p:txBody>
      </p:sp>
    </p:spTree>
    <p:extLst>
      <p:ext uri="{BB962C8B-B14F-4D97-AF65-F5344CB8AC3E}">
        <p14:creationId xmlns:p14="http://schemas.microsoft.com/office/powerpoint/2010/main" val="168475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Put out a monthly recreation calendar for students providing them with a list of scheduled, on-center, organized/supervised activities they can choose from and participate in at the rec center that would promote physical activity and weight management.</a:t>
            </a:r>
          </a:p>
        </p:txBody>
      </p:sp>
      <p:sp>
        <p:nvSpPr>
          <p:cNvPr id="4" name="Slide Number Placeholder 3"/>
          <p:cNvSpPr>
            <a:spLocks noGrp="1"/>
          </p:cNvSpPr>
          <p:nvPr>
            <p:ph type="sldNum" sz="quarter" idx="5"/>
          </p:nvPr>
        </p:nvSpPr>
        <p:spPr/>
        <p:txBody>
          <a:bodyPr/>
          <a:lstStyle/>
          <a:p>
            <a:fld id="{FC3821A9-1C31-4760-BDBC-9A0BA471B1B7}" type="slidenum">
              <a:rPr lang="en-US" smtClean="0"/>
              <a:t>13</a:t>
            </a:fld>
            <a:endParaRPr lang="en-US" dirty="0"/>
          </a:p>
        </p:txBody>
      </p:sp>
    </p:spTree>
    <p:extLst>
      <p:ext uri="{BB962C8B-B14F-4D97-AF65-F5344CB8AC3E}">
        <p14:creationId xmlns:p14="http://schemas.microsoft.com/office/powerpoint/2010/main" val="1780124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Weight issues, including those attributed to poor nutrition and lack of exercise, can lead to negative psychological consequences such as lowered self-esteem and anxiety as well as depression and eating disorders. We know that being overweight is more than a health and appearance issue – it can lead to weight stigma, social discrimination and may even affect employability</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Take advantage of the </a:t>
            </a:r>
            <a:r>
              <a:rPr lang="en-US" b="1" dirty="0"/>
              <a:t>Foods and Moods Curriculum </a:t>
            </a:r>
            <a:r>
              <a:rPr lang="en-US" dirty="0"/>
              <a:t>that focuses on family, health, and food, stress relief and setting goals as well as relaxation techniques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Those with BED are more likely to be diagnosed with Axis I and Axis II mental disorders, especially depression, generalized anxiety disorder, and panic attacks, than obese people who do not binge eat. They are also likely to use alcohol, act impulsively feel isolated , feel out of control and have suicidal thoughts. They are more likely to be female, white and have a higher BMI than obese individuals who do not binge eat. Its important that you’re aware that may of your obsess students, especially those with co-occurring depression or anxiety, may binge eat.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Provide training for other staff members around weight bias, emotional eating or motivation “it takes a village” so involve others on center that can also support students with weight issues. </a:t>
            </a:r>
          </a:p>
        </p:txBody>
      </p:sp>
      <p:sp>
        <p:nvSpPr>
          <p:cNvPr id="4" name="Slide Number Placeholder 3"/>
          <p:cNvSpPr>
            <a:spLocks noGrp="1"/>
          </p:cNvSpPr>
          <p:nvPr>
            <p:ph type="sldNum" sz="quarter" idx="5"/>
          </p:nvPr>
        </p:nvSpPr>
        <p:spPr/>
        <p:txBody>
          <a:bodyPr/>
          <a:lstStyle/>
          <a:p>
            <a:fld id="{FC3821A9-1C31-4760-BDBC-9A0BA471B1B7}" type="slidenum">
              <a:rPr lang="en-US" smtClean="0"/>
              <a:t>14</a:t>
            </a:fld>
            <a:endParaRPr lang="en-US" dirty="0"/>
          </a:p>
        </p:txBody>
      </p:sp>
    </p:spTree>
    <p:extLst>
      <p:ext uri="{BB962C8B-B14F-4D97-AF65-F5344CB8AC3E}">
        <p14:creationId xmlns:p14="http://schemas.microsoft.com/office/powerpoint/2010/main" val="38240641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What better group to identify early signs and symptoms of poor nutrition and poor eating habits than your dental staff who are looking at the students mouth every time the student comes in for a dental visit. Incorporate a </a:t>
            </a:r>
            <a:r>
              <a:rPr lang="en-US" b="1" dirty="0"/>
              <a:t>Caries Management by Risk Assessment </a:t>
            </a:r>
            <a:r>
              <a:rPr lang="en-US" dirty="0"/>
              <a:t>(CAMBRA) protocol with a menu of options.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Approach the Health and Wellness Director and the Academic Manager to inquire if there are opportunities to speak with groups of students on topics from an oral health perspective.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Sometimes after giving up smoking or drugs, students start to overeat through excessive snacking. Early signs and symptoms may be caries lesions. A referral to the CMHC may be in order.</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0" indent="0">
              <a:buFontTx/>
              <a:buNone/>
            </a:pPr>
            <a:r>
              <a:rPr lang="en-US" dirty="0"/>
              <a:t> </a:t>
            </a:r>
          </a:p>
        </p:txBody>
      </p:sp>
      <p:sp>
        <p:nvSpPr>
          <p:cNvPr id="4" name="Slide Number Placeholder 3"/>
          <p:cNvSpPr>
            <a:spLocks noGrp="1"/>
          </p:cNvSpPr>
          <p:nvPr>
            <p:ph type="sldNum" sz="quarter" idx="5"/>
          </p:nvPr>
        </p:nvSpPr>
        <p:spPr/>
        <p:txBody>
          <a:bodyPr/>
          <a:lstStyle/>
          <a:p>
            <a:fld id="{FC3821A9-1C31-4760-BDBC-9A0BA471B1B7}" type="slidenum">
              <a:rPr lang="en-US" smtClean="0"/>
              <a:t>15</a:t>
            </a:fld>
            <a:endParaRPr lang="en-US" dirty="0"/>
          </a:p>
        </p:txBody>
      </p:sp>
    </p:spTree>
    <p:extLst>
      <p:ext uri="{BB962C8B-B14F-4D97-AF65-F5344CB8AC3E}">
        <p14:creationId xmlns:p14="http://schemas.microsoft.com/office/powerpoint/2010/main" val="16272486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Even though you are not in a role that we typically rely on to provide health education, you are in a great position to make an impact on center.</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(Dormitory Curriculum) Students can learn a lot about healthy lifestyles during evening programs in the dormitories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(CSS Curriculum) Health education does not have to occur only during wellness classes; it can be integrated throughout a student’s stay in Job Corps. </a:t>
            </a:r>
          </a:p>
          <a:p>
            <a:endParaRPr lang="en-US" dirty="0"/>
          </a:p>
          <a:p>
            <a:pPr marL="171450" indent="-171450">
              <a:buFont typeface="Arial" panose="020B0604020202020204" pitchFamily="34" charset="0"/>
              <a:buChar char="•"/>
            </a:pPr>
            <a:r>
              <a:rPr lang="en-US" dirty="0"/>
              <a:t>(Advocacy Curriculum) Part of our role in Job Corps is to help students become knowledgeable consumers of health services in the future and learn to take care of themselves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Any one of the three training modules found on the HEALs tab:  Healthy Eating 101, Move It! and Tying it Together: Body Weight, Body Image, and Goal Setting found on the HEALs website could be presented to the students during these already designated training periods. </a:t>
            </a:r>
          </a:p>
        </p:txBody>
      </p:sp>
      <p:sp>
        <p:nvSpPr>
          <p:cNvPr id="4" name="Slide Number Placeholder 3"/>
          <p:cNvSpPr>
            <a:spLocks noGrp="1"/>
          </p:cNvSpPr>
          <p:nvPr>
            <p:ph type="sldNum" sz="quarter" idx="5"/>
          </p:nvPr>
        </p:nvSpPr>
        <p:spPr/>
        <p:txBody>
          <a:bodyPr/>
          <a:lstStyle/>
          <a:p>
            <a:fld id="{FC3821A9-1C31-4760-BDBC-9A0BA471B1B7}" type="slidenum">
              <a:rPr lang="en-US" smtClean="0"/>
              <a:t>16</a:t>
            </a:fld>
            <a:endParaRPr lang="en-US" dirty="0"/>
          </a:p>
        </p:txBody>
      </p:sp>
    </p:spTree>
    <p:extLst>
      <p:ext uri="{BB962C8B-B14F-4D97-AF65-F5344CB8AC3E}">
        <p14:creationId xmlns:p14="http://schemas.microsoft.com/office/powerpoint/2010/main" val="26203624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Assess center culture and develop a plan to make healthy eating and active lifestyles part of the culture. Use the Assessing Center Culture worksheet to get started. Review the tools provided, and formulate your plan.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Determine a feedback and referral system. Student’s first experience with this program will probably be at their cursory examination. Students will complete an intake form and speak with a nurse and/or center physician. After this brief initial meeting, they will want to learn more about recreation, food service portions, and clubs. Students whose BMIs are 35 or more will be referred to the weight management program by the medical providers. Think about how you will collaborate with other members on the committee to offer students the services that they need while at Job Corps.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Remember to self evaluate your program every six months. If you think your center has what it takes, apply for Grade A Status by scoring 90% or greater on Making the Grade and submit it to Julie Luht at Humanitas to receive a certificate of recognition.</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C3821A9-1C31-4760-BDBC-9A0BA471B1B7}" type="slidenum">
              <a:rPr lang="en-US" smtClean="0"/>
              <a:t>17</a:t>
            </a:fld>
            <a:endParaRPr lang="en-US" dirty="0"/>
          </a:p>
        </p:txBody>
      </p:sp>
    </p:spTree>
    <p:extLst>
      <p:ext uri="{BB962C8B-B14F-4D97-AF65-F5344CB8AC3E}">
        <p14:creationId xmlns:p14="http://schemas.microsoft.com/office/powerpoint/2010/main" val="39438577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center culture that embraces health, especially with a Center Director who is supportive of the program, was found to be the most important predictor of successful nutritional and physical activity programs.</a:t>
            </a:r>
          </a:p>
          <a:p>
            <a:endParaRPr lang="en-US" dirty="0"/>
          </a:p>
          <a:p>
            <a:pPr marL="171450" indent="-171450">
              <a:buFont typeface="Arial" panose="020B0604020202020204" pitchFamily="34" charset="0"/>
              <a:buChar char="•"/>
            </a:pPr>
            <a:r>
              <a:rPr lang="en-US" dirty="0"/>
              <a:t>Start by building a team of staff and students who you know will be supportive. Remember, there is strength in numbers. Be sure not to only target overweight students, this can be stigmatizing. Focus on the health aspect.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Assessing Center culture – a self-assessment and planning worksheet is provided on the website for you to use to help assess your centers culture toward health life styles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Live Health! Club (or whatever students decide to call it) is an organization run by students, for students. A member of the HEALs committee, or other staff advisor, should mentor students.. The purpose of the club will promote healthy eating and physical activity to staff and students. Live Health! Club members will serve as positive role models to others on center and will spread a positive message about physical activity and health eating.</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Involve the SGA in decision making every step of the way. The student government can be a powerful ally in adopting a healthy center environment.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Partnering with outside organizations can provide students with services that they would otherwise go without. Consider partnerships with hospitals and health departments who have a Diabetic Coordinator or local universities with dietetics programs, personal trainers or fitness facilities who are willing to donate time to the community. Contact local food growers associations for donations or reduced fees to provide health and natural nutrition , farmers markets or other large local fruit and vegetable distributers for donations of ripe fruits and vegetables for student use.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Everyone from the Center Director to the social development coordinator, to RAs and counselors (and of course, Health and Wellness, Food Service and Recreation) play a part in this.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In order for your center to truly embrace a healthy lifestyle, activities can’t be limited to the cafeteria, recreation, and the health and wellness center. Challenge staff and students to find ways to support health through out the day.</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Motivating students – T-shirts, movie nights, their peers, positive support…</a:t>
            </a:r>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5"/>
          </p:nvPr>
        </p:nvSpPr>
        <p:spPr/>
        <p:txBody>
          <a:bodyPr/>
          <a:lstStyle/>
          <a:p>
            <a:fld id="{FC3821A9-1C31-4760-BDBC-9A0BA471B1B7}" type="slidenum">
              <a:rPr lang="en-US" smtClean="0"/>
              <a:t>18</a:t>
            </a:fld>
            <a:endParaRPr lang="en-US" dirty="0"/>
          </a:p>
        </p:txBody>
      </p:sp>
    </p:spTree>
    <p:extLst>
      <p:ext uri="{BB962C8B-B14F-4D97-AF65-F5344CB8AC3E}">
        <p14:creationId xmlns:p14="http://schemas.microsoft.com/office/powerpoint/2010/main" val="9489166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have provided several tools for continuous quality improvement of the Healthy Eating and Active Lifestyles program. Taking the following steps will give us the feedback necessary to make the program effective and appropriate for your students and center.</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Let us know what works, what does not work, and how we can help you better</a:t>
            </a:r>
          </a:p>
        </p:txBody>
      </p:sp>
      <p:sp>
        <p:nvSpPr>
          <p:cNvPr id="4" name="Slide Number Placeholder 3"/>
          <p:cNvSpPr>
            <a:spLocks noGrp="1"/>
          </p:cNvSpPr>
          <p:nvPr>
            <p:ph type="sldNum" sz="quarter" idx="5"/>
          </p:nvPr>
        </p:nvSpPr>
        <p:spPr/>
        <p:txBody>
          <a:bodyPr/>
          <a:lstStyle/>
          <a:p>
            <a:fld id="{FC3821A9-1C31-4760-BDBC-9A0BA471B1B7}" type="slidenum">
              <a:rPr lang="en-US" smtClean="0"/>
              <a:t>19</a:t>
            </a:fld>
            <a:endParaRPr lang="en-US" dirty="0"/>
          </a:p>
        </p:txBody>
      </p:sp>
    </p:spTree>
    <p:extLst>
      <p:ext uri="{BB962C8B-B14F-4D97-AF65-F5344CB8AC3E}">
        <p14:creationId xmlns:p14="http://schemas.microsoft.com/office/powerpoint/2010/main" val="2474831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Healthy Eating and Active Lifestyles curriculum is designed to make healthy eating and active lifestyles part of a Job Corps student’s life from the time they arrive on center.</a:t>
            </a:r>
          </a:p>
          <a:p>
            <a:endParaRPr lang="en-US" dirty="0"/>
          </a:p>
          <a:p>
            <a:pPr marL="171450" indent="-171450">
              <a:buFont typeface="Arial" panose="020B0604020202020204" pitchFamily="34" charset="0"/>
              <a:buChar char="•"/>
            </a:pPr>
            <a:r>
              <a:rPr lang="en-US" dirty="0"/>
              <a:t>There are three modules in the training curriculum: Healthy Eating 101, Move It! And Tying it Together: Body Weight, Body Image and Goal Setting.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modules contain discussion topics, classroom lessons, computer lab activities, worksheets and projects.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So center staff members such as your instructors, RAs, TEAP specialists, counseling managers, recreation supervisors, and food service manager will have the option of delivering all curriculum components or choose which will benefit their students most. What we would like to see happen and a goal of the HEALs program is for the student to learn about nutrition and physical activity throughout their time in Job Corps.</a:t>
            </a:r>
          </a:p>
        </p:txBody>
      </p:sp>
      <p:sp>
        <p:nvSpPr>
          <p:cNvPr id="4" name="Slide Number Placeholder 3"/>
          <p:cNvSpPr>
            <a:spLocks noGrp="1"/>
          </p:cNvSpPr>
          <p:nvPr>
            <p:ph type="sldNum" sz="quarter" idx="5"/>
          </p:nvPr>
        </p:nvSpPr>
        <p:spPr/>
        <p:txBody>
          <a:bodyPr/>
          <a:lstStyle/>
          <a:p>
            <a:fld id="{FC3821A9-1C31-4760-BDBC-9A0BA471B1B7}" type="slidenum">
              <a:rPr lang="en-US" smtClean="0"/>
              <a:t>21</a:t>
            </a:fld>
            <a:endParaRPr lang="en-US" dirty="0"/>
          </a:p>
        </p:txBody>
      </p:sp>
    </p:spTree>
    <p:extLst>
      <p:ext uri="{BB962C8B-B14F-4D97-AF65-F5344CB8AC3E}">
        <p14:creationId xmlns:p14="http://schemas.microsoft.com/office/powerpoint/2010/main" val="2662978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will review PRH Chapter 2, 2.3, R9.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Identify specific disciplines required to contribute to the HEALs committee with specific guidance for each</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What it takes to create a healthy center culture in order to have a successful HEALs program</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How to evaluate your HEALs program for continuous quality improvement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We will talk about the Student Education Curriculum and required instruction for health and well-being and</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Review some of the documents located in the support services website under the healthy eating and active lifestyles tab that will help you in developing a successful HEALs program.   </a:t>
            </a:r>
          </a:p>
          <a:p>
            <a:r>
              <a:rPr lang="en-US" dirty="0"/>
              <a:t>  </a:t>
            </a:r>
          </a:p>
        </p:txBody>
      </p:sp>
      <p:sp>
        <p:nvSpPr>
          <p:cNvPr id="4" name="Slide Number Placeholder 3"/>
          <p:cNvSpPr>
            <a:spLocks noGrp="1"/>
          </p:cNvSpPr>
          <p:nvPr>
            <p:ph type="sldNum" sz="quarter" idx="10"/>
          </p:nvPr>
        </p:nvSpPr>
        <p:spPr/>
        <p:txBody>
          <a:bodyPr/>
          <a:lstStyle/>
          <a:p>
            <a:fld id="{3A2CC701-D80A-463B-8415-A85485312088}" type="slidenum">
              <a:rPr lang="en-US" smtClean="0"/>
              <a:t>2</a:t>
            </a:fld>
            <a:endParaRPr lang="en-US" dirty="0"/>
          </a:p>
        </p:txBody>
      </p:sp>
    </p:spTree>
    <p:extLst>
      <p:ext uri="{BB962C8B-B14F-4D97-AF65-F5344CB8AC3E}">
        <p14:creationId xmlns:p14="http://schemas.microsoft.com/office/powerpoint/2010/main" val="39032796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third module focuses on body weight, body image and goal setting.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Students can identify their body mass index or BMI and classification, set and review exercise and physical activity goals, triggers for unhealthy behavior and identify strategies to lose, gain or maintain weight.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 broke the third module out by it self because it is an important step to leading into your weight management program </a:t>
            </a:r>
          </a:p>
        </p:txBody>
      </p:sp>
      <p:sp>
        <p:nvSpPr>
          <p:cNvPr id="4" name="Slide Number Placeholder 3"/>
          <p:cNvSpPr>
            <a:spLocks noGrp="1"/>
          </p:cNvSpPr>
          <p:nvPr>
            <p:ph type="sldNum" sz="quarter" idx="5"/>
          </p:nvPr>
        </p:nvSpPr>
        <p:spPr/>
        <p:txBody>
          <a:bodyPr/>
          <a:lstStyle/>
          <a:p>
            <a:fld id="{FC3821A9-1C31-4760-BDBC-9A0BA471B1B7}" type="slidenum">
              <a:rPr lang="en-US" smtClean="0"/>
              <a:t>22</a:t>
            </a:fld>
            <a:endParaRPr lang="en-US" dirty="0"/>
          </a:p>
        </p:txBody>
      </p:sp>
    </p:spTree>
    <p:extLst>
      <p:ext uri="{BB962C8B-B14F-4D97-AF65-F5344CB8AC3E}">
        <p14:creationId xmlns:p14="http://schemas.microsoft.com/office/powerpoint/2010/main" val="36659766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Weight Management Curriculum which follows the same 3 modules as the Student Education Curriculum – take a look at them, as a member of the Health and Wellness team, you may find yourself leading weight management groups and using the discussion topics, classroom lessons and worksheets/projects will help in meeting students needs. </a:t>
            </a:r>
          </a:p>
          <a:p>
            <a:endParaRPr lang="en-US" dirty="0"/>
          </a:p>
          <a:p>
            <a:r>
              <a:rPr lang="en-US" dirty="0"/>
              <a:t>We talked about this earlier in the presentation but it’s worth repeating; Every center should have a weight management program.  This is one of the programs we look for as assessors during a PCA (Program Compliance Assessment) is the center compliant with having a weight management program.  </a:t>
            </a:r>
          </a:p>
          <a:p>
            <a:endParaRPr lang="en-US" dirty="0"/>
          </a:p>
          <a:p>
            <a:r>
              <a:rPr lang="en-US" dirty="0"/>
              <a:t>Students with a BMI of 40 and higher should receive a referral to see the CP to be included in the weight management program.</a:t>
            </a:r>
          </a:p>
        </p:txBody>
      </p:sp>
      <p:sp>
        <p:nvSpPr>
          <p:cNvPr id="4" name="Slide Number Placeholder 3"/>
          <p:cNvSpPr>
            <a:spLocks noGrp="1"/>
          </p:cNvSpPr>
          <p:nvPr>
            <p:ph type="sldNum" sz="quarter" idx="5"/>
          </p:nvPr>
        </p:nvSpPr>
        <p:spPr/>
        <p:txBody>
          <a:bodyPr/>
          <a:lstStyle/>
          <a:p>
            <a:fld id="{FC3821A9-1C31-4760-BDBC-9A0BA471B1B7}" type="slidenum">
              <a:rPr lang="en-US" smtClean="0"/>
              <a:t>23</a:t>
            </a:fld>
            <a:endParaRPr lang="en-US" dirty="0"/>
          </a:p>
        </p:txBody>
      </p:sp>
    </p:spTree>
    <p:extLst>
      <p:ext uri="{BB962C8B-B14F-4D97-AF65-F5344CB8AC3E}">
        <p14:creationId xmlns:p14="http://schemas.microsoft.com/office/powerpoint/2010/main" val="37053974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Documents are also provided on the HEALs website for you to take a look at – directives such as PRH Change Notices, Information Notices, and Program Instruction notices can be found, under general documents (forms) such as Making the Grade and Student Program Evaluation forms can be found here. Module worksheets for health Eating 101, Move It! And tying It Together: Body Weight, Body Image, and Goal Setting are here, Examples of HEALs newsletters that may spark your creativity to maybe start a newsletter on your center and PowerPoint slides such as Fast Facts About Physical Activity and Let’s Play Nutrition Jeopardy that can be used for classes. All this information is on the HEALs  website for you to use. </a:t>
            </a:r>
          </a:p>
        </p:txBody>
      </p:sp>
      <p:sp>
        <p:nvSpPr>
          <p:cNvPr id="4" name="Slide Number Placeholder 3"/>
          <p:cNvSpPr>
            <a:spLocks noGrp="1"/>
          </p:cNvSpPr>
          <p:nvPr>
            <p:ph type="sldNum" sz="quarter" idx="5"/>
          </p:nvPr>
        </p:nvSpPr>
        <p:spPr/>
        <p:txBody>
          <a:bodyPr/>
          <a:lstStyle/>
          <a:p>
            <a:fld id="{FC3821A9-1C31-4760-BDBC-9A0BA471B1B7}" type="slidenum">
              <a:rPr lang="en-US" smtClean="0"/>
              <a:t>24</a:t>
            </a:fld>
            <a:endParaRPr lang="en-US" dirty="0"/>
          </a:p>
        </p:txBody>
      </p:sp>
    </p:spTree>
    <p:extLst>
      <p:ext uri="{BB962C8B-B14F-4D97-AF65-F5344CB8AC3E}">
        <p14:creationId xmlns:p14="http://schemas.microsoft.com/office/powerpoint/2010/main" val="23873345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a:t>
            </a:r>
          </a:p>
        </p:txBody>
      </p:sp>
      <p:sp>
        <p:nvSpPr>
          <p:cNvPr id="4" name="Slide Number Placeholder 3"/>
          <p:cNvSpPr>
            <a:spLocks noGrp="1"/>
          </p:cNvSpPr>
          <p:nvPr>
            <p:ph type="sldNum" sz="quarter" idx="5"/>
          </p:nvPr>
        </p:nvSpPr>
        <p:spPr/>
        <p:txBody>
          <a:bodyPr/>
          <a:lstStyle/>
          <a:p>
            <a:fld id="{FC3821A9-1C31-4760-BDBC-9A0BA471B1B7}" type="slidenum">
              <a:rPr lang="en-US" smtClean="0"/>
              <a:t>25</a:t>
            </a:fld>
            <a:endParaRPr lang="en-US" dirty="0"/>
          </a:p>
        </p:txBody>
      </p:sp>
    </p:spTree>
    <p:extLst>
      <p:ext uri="{BB962C8B-B14F-4D97-AF65-F5344CB8AC3E}">
        <p14:creationId xmlns:p14="http://schemas.microsoft.com/office/powerpoint/2010/main" val="1986481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the Center Director’s responsibility to form the committee to lead the HEALs program. What commonly happens is the CD will appoint the Health and Wellness Manager to spearhead this task. This does not mean the Health and Wellness Manager is the HEALs committee chairman. The list that you see is only the minimum required for the committee. Other disciplines may also serve as members such as the CMHC, academic instructors, trade instructors, the dental hygienist, residential advisors, the TUPP coordinator. The committee should incorporate student interests and preferences when planning activities as well as demonstrate collaboration between various departments on center. Committee members should be enthusiastic, popular with students, and passionate about nutrition and exercise. Once the HEALs committee has been selected send contact information to Julie Luht (Julie.Luht@humanitas.com) at the national office to receive HEALs updates.</a:t>
            </a:r>
          </a:p>
        </p:txBody>
      </p:sp>
      <p:sp>
        <p:nvSpPr>
          <p:cNvPr id="4" name="Slide Number Placeholder 3"/>
          <p:cNvSpPr>
            <a:spLocks noGrp="1"/>
          </p:cNvSpPr>
          <p:nvPr>
            <p:ph type="sldNum" sz="quarter" idx="5"/>
          </p:nvPr>
        </p:nvSpPr>
        <p:spPr/>
        <p:txBody>
          <a:bodyPr/>
          <a:lstStyle/>
          <a:p>
            <a:fld id="{FC3821A9-1C31-4760-BDBC-9A0BA471B1B7}" type="slidenum">
              <a:rPr lang="en-US" smtClean="0"/>
              <a:t>4</a:t>
            </a:fld>
            <a:endParaRPr lang="en-US" dirty="0"/>
          </a:p>
        </p:txBody>
      </p:sp>
    </p:spTree>
    <p:extLst>
      <p:ext uri="{BB962C8B-B14F-4D97-AF65-F5344CB8AC3E}">
        <p14:creationId xmlns:p14="http://schemas.microsoft.com/office/powerpoint/2010/main" val="3784235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 PRH Chapter 2, Section 2.3, R9(b) the HEALs committee must provide a variety of fitness activities open to all students, as outlined in PRH Chapter 2, Section 2.2, R4</a:t>
            </a:r>
          </a:p>
          <a:p>
            <a:endParaRPr lang="en-US" dirty="0"/>
          </a:p>
          <a:p>
            <a:pPr marL="171450" indent="-171450">
              <a:buFont typeface="Arial" panose="020B0604020202020204" pitchFamily="34" charset="0"/>
              <a:buChar char="•"/>
            </a:pPr>
            <a:r>
              <a:rPr lang="en-US" b="1" dirty="0"/>
              <a:t>Must include </a:t>
            </a:r>
            <a:r>
              <a:rPr lang="en-US" u="sng" dirty="0"/>
              <a:t>but not limited </a:t>
            </a:r>
            <a:r>
              <a:rPr lang="en-US" dirty="0"/>
              <a:t>to: group fitness classes, individual fitness activities, organized sports, exercise groups or clubs, group sessions with employers or career professionals, entrepreneurship classes, evening resume writing and interview techniques and volunteering, mentoring or tutoring.</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a:t>May include</a:t>
            </a:r>
            <a:r>
              <a:rPr lang="en-US" dirty="0"/>
              <a:t>: cultural events, dancing and theater, radio and/or television mockups, playwright, rap and poetry seminars, physical education and condition (yoga, spinning, etc.), arts and crafts, reading and computer resource facilities.  </a:t>
            </a:r>
          </a:p>
        </p:txBody>
      </p:sp>
      <p:sp>
        <p:nvSpPr>
          <p:cNvPr id="4" name="Slide Number Placeholder 3"/>
          <p:cNvSpPr>
            <a:spLocks noGrp="1"/>
          </p:cNvSpPr>
          <p:nvPr>
            <p:ph type="sldNum" sz="quarter" idx="5"/>
          </p:nvPr>
        </p:nvSpPr>
        <p:spPr/>
        <p:txBody>
          <a:bodyPr/>
          <a:lstStyle/>
          <a:p>
            <a:fld id="{FC3821A9-1C31-4760-BDBC-9A0BA471B1B7}" type="slidenum">
              <a:rPr lang="en-US" smtClean="0"/>
              <a:t>5</a:t>
            </a:fld>
            <a:endParaRPr lang="en-US" dirty="0"/>
          </a:p>
        </p:txBody>
      </p:sp>
    </p:spTree>
    <p:extLst>
      <p:ext uri="{BB962C8B-B14F-4D97-AF65-F5344CB8AC3E}">
        <p14:creationId xmlns:p14="http://schemas.microsoft.com/office/powerpoint/2010/main" val="3560549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Meal Service: provide 3 meals/day, except on holidays and weekends and during this time healthy snacks must be available to students. Meals must be planned, and menus for the month must be available to students. Meal service must be made available to accommodate work-based learning, off-center activities and late arrivals.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Food Options: there must be at a minimum two choices of meat or non-meat protein sourced for lunch and supper, 5 choices of fresh/frozen fruits/veggies, 4 servings of grains and low-fat and/or fat-free milk/dairy alternatives and water must be available at all meals. Some centers incorporate into their menu’s ethnic dishes on curtain days like Taco Tuesdays or Fish Fridays supporting the diversity of the student population and to provide a variety of foods to encourage students to develop healthy eating habits.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Nutrition: meals must reflect the definition of a “Health Diet”. Emphasis on fruits, vegetable whole grains, fat-free/low fat milk, foods in low saturated fats, low sodium and low added sugars. Monitoring portion sizes and serving less food with minimal nutritional value such as soda, and candy. Water Wednesdays has been a popular activity to encourage students to drink more water and less sugary drinks like sodas and juices with high sugar content.  </a:t>
            </a:r>
          </a:p>
          <a:p>
            <a:r>
              <a:rPr lang="en-US" dirty="0"/>
              <a:t>        </a:t>
            </a:r>
          </a:p>
        </p:txBody>
      </p:sp>
      <p:sp>
        <p:nvSpPr>
          <p:cNvPr id="4" name="Slide Number Placeholder 3"/>
          <p:cNvSpPr>
            <a:spLocks noGrp="1"/>
          </p:cNvSpPr>
          <p:nvPr>
            <p:ph type="sldNum" sz="quarter" idx="5"/>
          </p:nvPr>
        </p:nvSpPr>
        <p:spPr/>
        <p:txBody>
          <a:bodyPr/>
          <a:lstStyle/>
          <a:p>
            <a:fld id="{FC3821A9-1C31-4760-BDBC-9A0BA471B1B7}" type="slidenum">
              <a:rPr lang="en-US" smtClean="0"/>
              <a:t>6</a:t>
            </a:fld>
            <a:endParaRPr lang="en-US" dirty="0"/>
          </a:p>
        </p:txBody>
      </p:sp>
    </p:spTree>
    <p:extLst>
      <p:ext uri="{BB962C8B-B14F-4D97-AF65-F5344CB8AC3E}">
        <p14:creationId xmlns:p14="http://schemas.microsoft.com/office/powerpoint/2010/main" val="1997857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Centers must have a documented weight management program for students (this is a requirement and will be reviewed for compliance during the PCA).  Referrals made to the center physician for the student to be approved to attend weight management class, weekly weigh-ins documented in the SHR. The program may be supported by the recreation department or assigned to anyone on center who has an enthusiastic interest in health and exercise.  Center activities “The Greatest Losers” contest. Students are awarded gift cards in 1</a:t>
            </a:r>
            <a:r>
              <a:rPr lang="en-US" baseline="30000" dirty="0"/>
              <a:t>st</a:t>
            </a:r>
            <a:r>
              <a:rPr lang="en-US" dirty="0"/>
              <a:t>, 2</a:t>
            </a:r>
            <a:r>
              <a:rPr lang="en-US" baseline="30000" dirty="0"/>
              <a:t>nd</a:t>
            </a:r>
            <a:r>
              <a:rPr lang="en-US" dirty="0"/>
              <a:t> and 3</a:t>
            </a:r>
            <a:r>
              <a:rPr lang="en-US" baseline="30000" dirty="0"/>
              <a:t>rd</a:t>
            </a:r>
            <a:r>
              <a:rPr lang="en-US" dirty="0"/>
              <a:t> place for loosing the most weight over a predetermined period of time. Outside speakers such as nutritionists, and dieticians may also be an option.     </a:t>
            </a:r>
          </a:p>
        </p:txBody>
      </p:sp>
      <p:sp>
        <p:nvSpPr>
          <p:cNvPr id="4" name="Slide Number Placeholder 3"/>
          <p:cNvSpPr>
            <a:spLocks noGrp="1"/>
          </p:cNvSpPr>
          <p:nvPr>
            <p:ph type="sldNum" sz="quarter" idx="5"/>
          </p:nvPr>
        </p:nvSpPr>
        <p:spPr/>
        <p:txBody>
          <a:bodyPr/>
          <a:lstStyle/>
          <a:p>
            <a:fld id="{FC3821A9-1C31-4760-BDBC-9A0BA471B1B7}" type="slidenum">
              <a:rPr lang="en-US" smtClean="0"/>
              <a:t>7</a:t>
            </a:fld>
            <a:endParaRPr lang="en-US" dirty="0"/>
          </a:p>
        </p:txBody>
      </p:sp>
    </p:spTree>
    <p:extLst>
      <p:ext uri="{BB962C8B-B14F-4D97-AF65-F5344CB8AC3E}">
        <p14:creationId xmlns:p14="http://schemas.microsoft.com/office/powerpoint/2010/main" val="1963127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requirement is not limited to the HEALs committee or the responsibility of the Health and Wellness Department but should be a center wide endeavor.  Relationship aggression classes may be provided by the counselors in the dorms, depression, grief, and suicide by the CMHC and counselors, oral disease prevention and oral hygiene instruction provided by the dental hygienist and dentist. Some centers have managed this requirement by providing a health class to students during the academic day.  </a:t>
            </a:r>
          </a:p>
        </p:txBody>
      </p:sp>
      <p:sp>
        <p:nvSpPr>
          <p:cNvPr id="4" name="Slide Number Placeholder 3"/>
          <p:cNvSpPr>
            <a:spLocks noGrp="1"/>
          </p:cNvSpPr>
          <p:nvPr>
            <p:ph type="sldNum" sz="quarter" idx="5"/>
          </p:nvPr>
        </p:nvSpPr>
        <p:spPr/>
        <p:txBody>
          <a:bodyPr/>
          <a:lstStyle/>
          <a:p>
            <a:fld id="{FC3821A9-1C31-4760-BDBC-9A0BA471B1B7}" type="slidenum">
              <a:rPr lang="en-US" smtClean="0"/>
              <a:t>8</a:t>
            </a:fld>
            <a:endParaRPr lang="en-US" dirty="0"/>
          </a:p>
        </p:txBody>
      </p:sp>
    </p:spTree>
    <p:extLst>
      <p:ext uri="{BB962C8B-B14F-4D97-AF65-F5344CB8AC3E}">
        <p14:creationId xmlns:p14="http://schemas.microsoft.com/office/powerpoint/2010/main" val="1545841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HEALs program must also include documentation that the program is being facilitated – meeting minutes, activities provided,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Monitoring the program to make sure the students needs are being met by conducting the Student Program Evaluation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Assessing the program by completing the Making the Grade questionnaire at 6-month intervals  </a:t>
            </a:r>
          </a:p>
        </p:txBody>
      </p:sp>
      <p:sp>
        <p:nvSpPr>
          <p:cNvPr id="4" name="Slide Number Placeholder 3"/>
          <p:cNvSpPr>
            <a:spLocks noGrp="1"/>
          </p:cNvSpPr>
          <p:nvPr>
            <p:ph type="sldNum" sz="quarter" idx="5"/>
          </p:nvPr>
        </p:nvSpPr>
        <p:spPr/>
        <p:txBody>
          <a:bodyPr/>
          <a:lstStyle/>
          <a:p>
            <a:fld id="{FC3821A9-1C31-4760-BDBC-9A0BA471B1B7}" type="slidenum">
              <a:rPr lang="en-US" smtClean="0"/>
              <a:t>9</a:t>
            </a:fld>
            <a:endParaRPr lang="en-US" dirty="0"/>
          </a:p>
        </p:txBody>
      </p:sp>
    </p:spTree>
    <p:extLst>
      <p:ext uri="{BB962C8B-B14F-4D97-AF65-F5344CB8AC3E}">
        <p14:creationId xmlns:p14="http://schemas.microsoft.com/office/powerpoint/2010/main" val="339966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As a member of the Healthy Eating and Active Lifestyles (HEALs) Committee, you are responsible for the overall implementation and evaluation of the program. This includes collaborating with each other and with center staff to meet PRH requirements, foster a culture that supports healthy eating and active lifestyles, and evaluating and improving upon your center’s program.</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Assess current activities on center using the Healthy Eating and Active Lifestyles Implementation Self Assessment or Making the Grade to determine priorities. The Healthy Eating and Active LifeStyles implementation  Self Assessment is a much shorter form. Making the Grade is longer, but it will provide you with more detained information.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Review PRH requirements as a group. Delegate responsibilities and develop a timeline.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Schedule your second meeting. It is recommended that committee meetings are held monthly or bimonthly. It will be more helpful to meet more frequently during the program launch, especially if you do not currently have a nutrition, exercise, or weight management program.  See the Healthy Eating and Active Lifestyles Implementation Self Assessment for additional guidance which can be found on the support services webpage under the HEALs tab then go to documents and the forms are located under General.</a:t>
            </a:r>
          </a:p>
          <a:p>
            <a:endParaRPr lang="en-US" dirty="0"/>
          </a:p>
        </p:txBody>
      </p:sp>
      <p:sp>
        <p:nvSpPr>
          <p:cNvPr id="4" name="Slide Number Placeholder 3"/>
          <p:cNvSpPr>
            <a:spLocks noGrp="1"/>
          </p:cNvSpPr>
          <p:nvPr>
            <p:ph type="sldNum" sz="quarter" idx="5"/>
          </p:nvPr>
        </p:nvSpPr>
        <p:spPr/>
        <p:txBody>
          <a:bodyPr/>
          <a:lstStyle/>
          <a:p>
            <a:fld id="{FC3821A9-1C31-4760-BDBC-9A0BA471B1B7}" type="slidenum">
              <a:rPr lang="en-US" smtClean="0"/>
              <a:t>10</a:t>
            </a:fld>
            <a:endParaRPr lang="en-US" dirty="0"/>
          </a:p>
        </p:txBody>
      </p:sp>
    </p:spTree>
    <p:extLst>
      <p:ext uri="{BB962C8B-B14F-4D97-AF65-F5344CB8AC3E}">
        <p14:creationId xmlns:p14="http://schemas.microsoft.com/office/powerpoint/2010/main" val="2577952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2" y="1643064"/>
            <a:ext cx="9144002" cy="2928936"/>
          </a:xfrm>
        </p:spPr>
        <p:txBody>
          <a:bodyPr>
            <a:noAutofit/>
          </a:bodyPr>
          <a:lstStyle>
            <a:lvl1pPr algn="ctr">
              <a:lnSpc>
                <a:spcPct val="80000"/>
              </a:lnSpc>
              <a:defRPr sz="5600">
                <a:solidFill>
                  <a:schemeClr val="tx1">
                    <a:lumMod val="75000"/>
                    <a:lumOff val="25000"/>
                  </a:schemeClr>
                </a:solidFill>
              </a:defRPr>
            </a:lvl1pPr>
          </a:lstStyle>
          <a:p>
            <a:r>
              <a:rPr lang="en-US"/>
              <a:t>Click to edit Master title style</a:t>
            </a:r>
            <a:endParaRPr/>
          </a:p>
        </p:txBody>
      </p:sp>
      <p:sp>
        <p:nvSpPr>
          <p:cNvPr id="3" name="Subtitle 2"/>
          <p:cNvSpPr>
            <a:spLocks noGrp="1"/>
          </p:cNvSpPr>
          <p:nvPr>
            <p:ph type="subTitle" idx="1"/>
          </p:nvPr>
        </p:nvSpPr>
        <p:spPr>
          <a:xfrm>
            <a:off x="1522413" y="4572000"/>
            <a:ext cx="9144000" cy="1066799"/>
          </a:xfrm>
        </p:spPr>
        <p:txBody>
          <a:bodyPr>
            <a:normAutofit/>
          </a:bodyPr>
          <a:lstStyle>
            <a:lvl1pPr marL="0" indent="0" algn="ctr">
              <a:spcBef>
                <a:spcPts val="0"/>
              </a:spcBef>
              <a:buNone/>
              <a:defRPr sz="2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A753D76A-AFCE-4D96-B917-CBEF96F7D1EB}" type="datetimeFigureOut">
              <a:rPr lang="en-US"/>
              <a:t>6/16/2021</a:t>
            </a:fld>
            <a:endParaRPr dirty="0"/>
          </a:p>
        </p:txBody>
      </p:sp>
      <p:sp>
        <p:nvSpPr>
          <p:cNvPr id="6" name="Slide Number Placeholder 5"/>
          <p:cNvSpPr>
            <a:spLocks noGrp="1"/>
          </p:cNvSpPr>
          <p:nvPr>
            <p:ph type="sldNum" sz="quarter" idx="12"/>
          </p:nvPr>
        </p:nvSpPr>
        <p:spPr/>
        <p:txBody>
          <a:bodyPr/>
          <a:lstStyle/>
          <a:p>
            <a:fld id="{F25A965E-3C11-4F28-82DC-E30D63FAC43C}" type="slidenum">
              <a:rPr/>
              <a:t>‹#›</a:t>
            </a:fld>
            <a:endParaRPr dirty="0"/>
          </a:p>
        </p:txBody>
      </p:sp>
    </p:spTree>
    <p:extLst>
      <p:ext uri="{BB962C8B-B14F-4D97-AF65-F5344CB8AC3E}">
        <p14:creationId xmlns:p14="http://schemas.microsoft.com/office/powerpoint/2010/main" val="992594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dirty="0"/>
          </a:p>
        </p:txBody>
      </p:sp>
      <p:sp>
        <p:nvSpPr>
          <p:cNvPr id="2" name="Date Placeholder 1"/>
          <p:cNvSpPr>
            <a:spLocks noGrp="1"/>
          </p:cNvSpPr>
          <p:nvPr>
            <p:ph type="dt" sz="half" idx="10"/>
          </p:nvPr>
        </p:nvSpPr>
        <p:spPr/>
        <p:txBody>
          <a:bodyPr/>
          <a:lstStyle/>
          <a:p>
            <a:fld id="{A753D76A-AFCE-4D96-B917-CBEF96F7D1EB}" type="datetimeFigureOut">
              <a:rPr lang="en-US"/>
              <a:t>6/16/2021</a:t>
            </a:fld>
            <a:endParaRPr dirty="0"/>
          </a:p>
        </p:txBody>
      </p:sp>
      <p:sp>
        <p:nvSpPr>
          <p:cNvPr id="4" name="Slide Number Placeholder 3"/>
          <p:cNvSpPr>
            <a:spLocks noGrp="1"/>
          </p:cNvSpPr>
          <p:nvPr>
            <p:ph type="sldNum" sz="quarter" idx="12"/>
          </p:nvPr>
        </p:nvSpPr>
        <p:spPr/>
        <p:txBody>
          <a:bodyPr/>
          <a:lstStyle/>
          <a:p>
            <a:fld id="{F25A965E-3C11-4F28-82DC-E30D63FAC43C}" type="slidenum">
              <a:rPr/>
              <a:t>‹#›</a:t>
            </a:fld>
            <a:endParaRPr dirty="0"/>
          </a:p>
        </p:txBody>
      </p:sp>
    </p:spTree>
    <p:extLst>
      <p:ext uri="{BB962C8B-B14F-4D97-AF65-F5344CB8AC3E}">
        <p14:creationId xmlns:p14="http://schemas.microsoft.com/office/powerpoint/2010/main" val="3543250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23212" y="1462088"/>
            <a:ext cx="3124201" cy="1966912"/>
          </a:xfrm>
        </p:spPr>
        <p:txBody>
          <a:bodyPr anchor="b">
            <a:normAutofit/>
          </a:bodyPr>
          <a:lstStyle>
            <a:lvl1pPr algn="l">
              <a:defRPr sz="3600" b="0"/>
            </a:lvl1pPr>
          </a:lstStyle>
          <a:p>
            <a:r>
              <a:rPr lang="en-US"/>
              <a:t>Click to edit Master title style</a:t>
            </a:r>
            <a:endParaRPr/>
          </a:p>
        </p:txBody>
      </p:sp>
      <p:sp>
        <p:nvSpPr>
          <p:cNvPr id="3" name="Content Placeholder 2"/>
          <p:cNvSpPr>
            <a:spLocks noGrp="1"/>
          </p:cNvSpPr>
          <p:nvPr>
            <p:ph idx="1"/>
          </p:nvPr>
        </p:nvSpPr>
        <p:spPr>
          <a:xfrm>
            <a:off x="1141413" y="685800"/>
            <a:ext cx="647700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923211" y="3429000"/>
            <a:ext cx="3124201" cy="182880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A753D76A-AFCE-4D96-B917-CBEF96F7D1EB}" type="datetimeFigureOut">
              <a:rPr lang="en-US"/>
              <a:t>6/16/2021</a:t>
            </a:fld>
            <a:endParaRPr dirty="0"/>
          </a:p>
        </p:txBody>
      </p:sp>
      <p:sp>
        <p:nvSpPr>
          <p:cNvPr id="7" name="Slide Number Placeholder 6"/>
          <p:cNvSpPr>
            <a:spLocks noGrp="1"/>
          </p:cNvSpPr>
          <p:nvPr>
            <p:ph type="sldNum" sz="quarter" idx="12"/>
          </p:nvPr>
        </p:nvSpPr>
        <p:spPr/>
        <p:txBody>
          <a:bodyPr/>
          <a:lstStyle/>
          <a:p>
            <a:fld id="{F25A965E-3C11-4F28-82DC-E30D63FAC43C}" type="slidenum">
              <a:rPr/>
              <a:t>‹#›</a:t>
            </a:fld>
            <a:endParaRPr dirty="0"/>
          </a:p>
        </p:txBody>
      </p:sp>
    </p:spTree>
    <p:extLst>
      <p:ext uri="{BB962C8B-B14F-4D97-AF65-F5344CB8AC3E}">
        <p14:creationId xmlns:p14="http://schemas.microsoft.com/office/powerpoint/2010/main" val="706392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 name="Rectangle 9"/>
          <p:cNvSpPr/>
          <p:nvPr/>
        </p:nvSpPr>
        <p:spPr bwMode="gray">
          <a:xfrm>
            <a:off x="7313612" y="0"/>
            <a:ext cx="4191002" cy="6858000"/>
          </a:xfrm>
          <a:prstGeom prst="rect">
            <a:avLst/>
          </a:prstGeom>
          <a:solidFill>
            <a:schemeClr val="bg1"/>
          </a:solidFill>
          <a:ln w="1524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cxnSp>
        <p:nvCxnSpPr>
          <p:cNvPr id="11" name="Straight Connector 10"/>
          <p:cNvCxnSpPr/>
          <p:nvPr/>
        </p:nvCxnSpPr>
        <p:spPr>
          <a:xfrm>
            <a:off x="7466012"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cxnSp>
        <p:nvCxnSpPr>
          <p:cNvPr id="9" name="Straight Connector 8"/>
          <p:cNvCxnSpPr/>
          <p:nvPr/>
        </p:nvCxnSpPr>
        <p:spPr>
          <a:xfrm>
            <a:off x="11352212"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sp>
        <p:nvSpPr>
          <p:cNvPr id="2" name="Title 1"/>
          <p:cNvSpPr>
            <a:spLocks noGrp="1"/>
          </p:cNvSpPr>
          <p:nvPr>
            <p:ph type="title"/>
          </p:nvPr>
        </p:nvSpPr>
        <p:spPr>
          <a:xfrm>
            <a:off x="7923212" y="1643063"/>
            <a:ext cx="3124201" cy="2776537"/>
          </a:xfrm>
        </p:spPr>
        <p:txBody>
          <a:bodyPr anchor="b">
            <a:normAutofit/>
          </a:bodyPr>
          <a:lstStyle>
            <a:lvl1pPr algn="l">
              <a:defRPr sz="3600" b="0"/>
            </a:lvl1pPr>
          </a:lstStyle>
          <a:p>
            <a:r>
              <a:rPr lang="en-US"/>
              <a:t>Click to edit Master title style</a:t>
            </a:r>
            <a:endParaRPr/>
          </a:p>
        </p:txBody>
      </p:sp>
      <p:sp>
        <p:nvSpPr>
          <p:cNvPr id="15" name="Rectangle 14"/>
          <p:cNvSpPr/>
          <p:nvPr/>
        </p:nvSpPr>
        <p:spPr bwMode="gray">
          <a:xfrm rot="120000">
            <a:off x="654916" y="532501"/>
            <a:ext cx="6103614" cy="5715899"/>
          </a:xfrm>
          <a:prstGeom prst="rect">
            <a:avLst/>
          </a:prstGeom>
          <a:solidFill>
            <a:schemeClr val="bg1"/>
          </a:solidFill>
          <a:ln w="190500">
            <a:noFill/>
            <a:miter lim="800000"/>
          </a:ln>
          <a:effectLst>
            <a:outerShdw blurRad="88900" algn="ctr" rotWithShape="0">
              <a:schemeClr val="accent1">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3" name="Picture Placeholder 2" descr="An empty placeholder to add an image. Click on the placeholder and select the image that you wish to add."/>
          <p:cNvSpPr>
            <a:spLocks noGrp="1"/>
          </p:cNvSpPr>
          <p:nvPr>
            <p:ph type="pic" idx="1"/>
          </p:nvPr>
        </p:nvSpPr>
        <p:spPr bwMode="gray">
          <a:xfrm>
            <a:off x="745586" y="609600"/>
            <a:ext cx="5914664" cy="5562600"/>
          </a:xfrm>
          <a:solidFill>
            <a:srgbClr val="FFFFFF">
              <a:shade val="85000"/>
            </a:srgbClr>
          </a:solidFill>
          <a:ln w="152400" cap="flat" cmpd="sng">
            <a:solidFill>
              <a:srgbClr val="FFFFFF"/>
            </a:solidFill>
            <a:miter lim="800000"/>
          </a:ln>
          <a:effectLst>
            <a:outerShdw blurRad="88900" sx="101000" sy="101000" algn="tl" rotWithShape="0">
              <a:schemeClr val="accent1">
                <a:lumMod val="50000"/>
                <a:alpha val="15000"/>
              </a:schemeClr>
            </a:outerShdw>
          </a:effectLst>
          <a:scene3d>
            <a:camera prst="orthographicFront"/>
            <a:lightRig rig="twoPt" dir="t">
              <a:rot lat="0" lon="0" rev="7200000"/>
            </a:lightRig>
          </a:scene3d>
          <a:sp3d prstMaterial="matte">
            <a:bevelT w="25400" h="19050"/>
            <a:contourClr>
              <a:srgbClr val="FFFFFF"/>
            </a:contourClr>
          </a:sp3d>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7923212" y="4423913"/>
            <a:ext cx="3124201" cy="1748287"/>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Footer Placeholder 12"/>
          <p:cNvSpPr>
            <a:spLocks noGrp="1"/>
          </p:cNvSpPr>
          <p:nvPr>
            <p:ph type="ftr" sz="quarter" idx="11"/>
          </p:nvPr>
        </p:nvSpPr>
        <p:spPr/>
        <p:txBody>
          <a:bodyPr/>
          <a:lstStyle/>
          <a:p>
            <a:endParaRPr dirty="0"/>
          </a:p>
        </p:txBody>
      </p:sp>
      <p:sp>
        <p:nvSpPr>
          <p:cNvPr id="12" name="Date Placeholder 11"/>
          <p:cNvSpPr>
            <a:spLocks noGrp="1"/>
          </p:cNvSpPr>
          <p:nvPr>
            <p:ph type="dt" sz="half" idx="10"/>
          </p:nvPr>
        </p:nvSpPr>
        <p:spPr/>
        <p:txBody>
          <a:bodyPr/>
          <a:lstStyle/>
          <a:p>
            <a:fld id="{A753D76A-AFCE-4D96-B917-CBEF96F7D1EB}" type="datetimeFigureOut">
              <a:rPr lang="en-US"/>
              <a:pPr/>
              <a:t>6/16/2021</a:t>
            </a:fld>
            <a:endParaRPr dirty="0"/>
          </a:p>
        </p:txBody>
      </p:sp>
      <p:sp>
        <p:nvSpPr>
          <p:cNvPr id="14" name="Slide Number Placeholder 13"/>
          <p:cNvSpPr>
            <a:spLocks noGrp="1"/>
          </p:cNvSpPr>
          <p:nvPr>
            <p:ph type="sldNum" sz="quarter" idx="12"/>
          </p:nvPr>
        </p:nvSpPr>
        <p:spPr/>
        <p:txBody>
          <a:bodyPr/>
          <a:lstStyle/>
          <a:p>
            <a:fld id="{F25A965E-3C11-4F28-82DC-E30D63FAC43C}" type="slidenum">
              <a:rPr/>
              <a:pPr/>
              <a:t>‹#›</a:t>
            </a:fld>
            <a:endParaRPr dirty="0"/>
          </a:p>
        </p:txBody>
      </p:sp>
    </p:spTree>
    <p:extLst>
      <p:ext uri="{BB962C8B-B14F-4D97-AF65-F5344CB8AC3E}">
        <p14:creationId xmlns:p14="http://schemas.microsoft.com/office/powerpoint/2010/main" val="2955473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A753D76A-AFCE-4D96-B917-CBEF96F7D1EB}" type="datetimeFigureOut">
              <a:rPr lang="en-US"/>
              <a:t>6/16/2021</a:t>
            </a:fld>
            <a:endParaRPr dirty="0"/>
          </a:p>
        </p:txBody>
      </p:sp>
      <p:sp>
        <p:nvSpPr>
          <p:cNvPr id="6" name="Slide Number Placeholder 5"/>
          <p:cNvSpPr>
            <a:spLocks noGrp="1"/>
          </p:cNvSpPr>
          <p:nvPr>
            <p:ph type="sldNum" sz="quarter" idx="12"/>
          </p:nvPr>
        </p:nvSpPr>
        <p:spPr/>
        <p:txBody>
          <a:bodyPr/>
          <a:lstStyle/>
          <a:p>
            <a:fld id="{F25A965E-3C11-4F28-82DC-E30D63FAC43C}" type="slidenum">
              <a:rPr/>
              <a:t>‹#›</a:t>
            </a:fld>
            <a:endParaRPr dirty="0"/>
          </a:p>
        </p:txBody>
      </p:sp>
    </p:spTree>
    <p:extLst>
      <p:ext uri="{BB962C8B-B14F-4D97-AF65-F5344CB8AC3E}">
        <p14:creationId xmlns:p14="http://schemas.microsoft.com/office/powerpoint/2010/main" val="3034875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18612" y="685801"/>
            <a:ext cx="1828801"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41413" y="685800"/>
            <a:ext cx="7924799"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A753D76A-AFCE-4D96-B917-CBEF96F7D1EB}" type="datetimeFigureOut">
              <a:rPr lang="en-US"/>
              <a:t>6/16/2021</a:t>
            </a:fld>
            <a:endParaRPr dirty="0"/>
          </a:p>
        </p:txBody>
      </p:sp>
      <p:sp>
        <p:nvSpPr>
          <p:cNvPr id="6" name="Slide Number Placeholder 5"/>
          <p:cNvSpPr>
            <a:spLocks noGrp="1"/>
          </p:cNvSpPr>
          <p:nvPr>
            <p:ph type="sldNum" sz="quarter" idx="12"/>
          </p:nvPr>
        </p:nvSpPr>
        <p:spPr/>
        <p:txBody>
          <a:bodyPr/>
          <a:lstStyle/>
          <a:p>
            <a:fld id="{F25A965E-3C11-4F28-82DC-E30D63FAC43C}" type="slidenum">
              <a:rPr/>
              <a:t>‹#›</a:t>
            </a:fld>
            <a:endParaRPr dirty="0"/>
          </a:p>
        </p:txBody>
      </p:sp>
    </p:spTree>
    <p:extLst>
      <p:ext uri="{BB962C8B-B14F-4D97-AF65-F5344CB8AC3E}">
        <p14:creationId xmlns:p14="http://schemas.microsoft.com/office/powerpoint/2010/main" val="1213227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with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1522412" y="4843464"/>
            <a:ext cx="9144002" cy="947736"/>
          </a:xfrm>
        </p:spPr>
        <p:txBody>
          <a:bodyPr>
            <a:normAutofit/>
          </a:bodyPr>
          <a:lstStyle>
            <a:lvl1pPr algn="ctr">
              <a:lnSpc>
                <a:spcPct val="80000"/>
              </a:lnSpc>
              <a:defRPr sz="5600">
                <a:solidFill>
                  <a:schemeClr val="tx1">
                    <a:lumMod val="75000"/>
                    <a:lumOff val="25000"/>
                  </a:schemeClr>
                </a:solidFill>
              </a:defRPr>
            </a:lvl1pPr>
          </a:lstStyle>
          <a:p>
            <a:r>
              <a:rPr lang="en-US"/>
              <a:t>Click to edit Master title style</a:t>
            </a:r>
            <a:endParaRPr dirty="0"/>
          </a:p>
        </p:txBody>
      </p:sp>
      <p:sp>
        <p:nvSpPr>
          <p:cNvPr id="3" name="Subtitle 2"/>
          <p:cNvSpPr>
            <a:spLocks noGrp="1"/>
          </p:cNvSpPr>
          <p:nvPr>
            <p:ph type="subTitle" idx="1"/>
          </p:nvPr>
        </p:nvSpPr>
        <p:spPr>
          <a:xfrm>
            <a:off x="1522413" y="5791200"/>
            <a:ext cx="9144000" cy="457200"/>
          </a:xfrm>
        </p:spPr>
        <p:txBody>
          <a:bodyPr wrap="square">
            <a:normAutofit/>
          </a:bodyPr>
          <a:lstStyle>
            <a:lvl1pPr marL="0" indent="0" algn="ctr">
              <a:spcBef>
                <a:spcPts val="0"/>
              </a:spcBef>
              <a:buNone/>
              <a:defRPr sz="2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8" name="Rectangle 7"/>
          <p:cNvSpPr/>
          <p:nvPr/>
        </p:nvSpPr>
        <p:spPr bwMode="gray">
          <a:xfrm rot="185582">
            <a:off x="1414576" y="762623"/>
            <a:ext cx="2947013" cy="3684469"/>
          </a:xfrm>
          <a:prstGeom prst="rect">
            <a:avLst/>
          </a:prstGeom>
          <a:solidFill>
            <a:schemeClr val="bg1"/>
          </a:solidFill>
          <a:ln w="1905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1" name="Picture Placeholder 10" descr="An empty placeholder to add an image. Click on the placeholder and select the image that you wish to add."/>
          <p:cNvSpPr>
            <a:spLocks noGrp="1"/>
          </p:cNvSpPr>
          <p:nvPr>
            <p:ph type="pic" sz="quarter" idx="13"/>
          </p:nvPr>
        </p:nvSpPr>
        <p:spPr bwMode="gray">
          <a:xfrm>
            <a:off x="1634550" y="917753"/>
            <a:ext cx="2592388" cy="3314700"/>
          </a:xfrm>
          <a:solidFill>
            <a:schemeClr val="bg1">
              <a:lumMod val="95000"/>
            </a:schemeClr>
          </a:solidFill>
          <a:ln w="152400">
            <a:solidFill>
              <a:schemeClr val="bg1"/>
            </a:solidFill>
            <a:miter lim="800000"/>
          </a:ln>
          <a:effectLst>
            <a:outerShdw blurRad="88900" sx="101000" sy="101000" algn="tl" rotWithShape="0">
              <a:schemeClr val="accent1">
                <a:lumMod val="50000"/>
                <a:alpha val="15000"/>
              </a:schemeClr>
            </a:outerShdw>
          </a:effectLst>
        </p:spPr>
        <p:txBody>
          <a:bodyPr tIns="457200"/>
          <a:lstStyle>
            <a:lvl1pPr marL="45720" indent="0" algn="ctr">
              <a:buNone/>
              <a:defRPr/>
            </a:lvl1pPr>
          </a:lstStyle>
          <a:p>
            <a:r>
              <a:rPr lang="en-US" dirty="0"/>
              <a:t>Click icon to add picture</a:t>
            </a:r>
            <a:endParaRPr dirty="0"/>
          </a:p>
        </p:txBody>
      </p:sp>
      <p:sp>
        <p:nvSpPr>
          <p:cNvPr id="7" name="Rectangle 6"/>
          <p:cNvSpPr/>
          <p:nvPr/>
        </p:nvSpPr>
        <p:spPr bwMode="gray">
          <a:xfrm rot="120000">
            <a:off x="4600738" y="740343"/>
            <a:ext cx="2947013" cy="3684469"/>
          </a:xfrm>
          <a:prstGeom prst="rect">
            <a:avLst/>
          </a:prstGeom>
          <a:solidFill>
            <a:schemeClr val="bg1"/>
          </a:solidFill>
          <a:ln w="1905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2" name="Picture Placeholder 10" descr="An empty placeholder to add an image. Click on the placeholder and select the image that you wish to add."/>
          <p:cNvSpPr>
            <a:spLocks noGrp="1"/>
          </p:cNvSpPr>
          <p:nvPr>
            <p:ph type="pic" sz="quarter" idx="14"/>
          </p:nvPr>
        </p:nvSpPr>
        <p:spPr bwMode="gray">
          <a:xfrm>
            <a:off x="4787507" y="917753"/>
            <a:ext cx="2592388" cy="3314700"/>
          </a:xfrm>
          <a:solidFill>
            <a:schemeClr val="bg1">
              <a:lumMod val="95000"/>
            </a:schemeClr>
          </a:solidFill>
          <a:ln w="152400">
            <a:solidFill>
              <a:schemeClr val="bg1"/>
            </a:solidFill>
            <a:miter lim="800000"/>
          </a:ln>
          <a:effectLst>
            <a:outerShdw blurRad="88900" sx="101000" sy="101000" algn="tl" rotWithShape="0">
              <a:schemeClr val="accent1">
                <a:lumMod val="50000"/>
                <a:alpha val="15000"/>
              </a:schemeClr>
            </a:outerShdw>
          </a:effectLst>
        </p:spPr>
        <p:txBody>
          <a:bodyPr tIns="457200"/>
          <a:lstStyle>
            <a:lvl1pPr marL="45720" indent="0" algn="ctr">
              <a:buNone/>
              <a:defRPr/>
            </a:lvl1pPr>
          </a:lstStyle>
          <a:p>
            <a:r>
              <a:rPr lang="en-US" dirty="0"/>
              <a:t>Click icon to add picture</a:t>
            </a:r>
            <a:endParaRPr dirty="0"/>
          </a:p>
        </p:txBody>
      </p:sp>
      <p:sp>
        <p:nvSpPr>
          <p:cNvPr id="9" name="Rectangle 8"/>
          <p:cNvSpPr/>
          <p:nvPr/>
        </p:nvSpPr>
        <p:spPr bwMode="gray">
          <a:xfrm rot="21480000">
            <a:off x="7775260" y="727477"/>
            <a:ext cx="2947013" cy="3684469"/>
          </a:xfrm>
          <a:prstGeom prst="rect">
            <a:avLst/>
          </a:prstGeom>
          <a:solidFill>
            <a:schemeClr val="bg1"/>
          </a:solidFill>
          <a:ln w="1905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3" name="Picture Placeholder 10" descr="An empty placeholder to add an image. Click on the placeholder and select the image that you wish to add."/>
          <p:cNvSpPr>
            <a:spLocks noGrp="1"/>
          </p:cNvSpPr>
          <p:nvPr>
            <p:ph type="pic" sz="quarter" idx="15"/>
          </p:nvPr>
        </p:nvSpPr>
        <p:spPr bwMode="gray">
          <a:xfrm>
            <a:off x="7940463" y="917753"/>
            <a:ext cx="2592388" cy="3314701"/>
          </a:xfrm>
          <a:solidFill>
            <a:schemeClr val="bg1">
              <a:lumMod val="95000"/>
            </a:schemeClr>
          </a:solidFill>
          <a:ln w="152400">
            <a:solidFill>
              <a:schemeClr val="bg1"/>
            </a:solidFill>
            <a:miter lim="800000"/>
          </a:ln>
          <a:effectLst>
            <a:outerShdw blurRad="88900" sx="101000" sy="101000" algn="tl" rotWithShape="0">
              <a:schemeClr val="accent1">
                <a:lumMod val="50000"/>
                <a:alpha val="15000"/>
              </a:schemeClr>
            </a:outerShdw>
          </a:effectLst>
        </p:spPr>
        <p:txBody>
          <a:bodyPr tIns="457200"/>
          <a:lstStyle>
            <a:lvl1pPr marL="45720" indent="0" algn="ctr">
              <a:buNone/>
              <a:defRPr/>
            </a:lvl1pPr>
          </a:lstStyle>
          <a:p>
            <a:r>
              <a:rPr lang="en-US" dirty="0"/>
              <a:t>Click icon to add picture</a:t>
            </a:r>
            <a:endParaRPr dirty="0"/>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A753D76A-AFCE-4D96-B917-CBEF96F7D1EB}" type="datetimeFigureOut">
              <a:rPr lang="en-US"/>
              <a:t>6/16/2021</a:t>
            </a:fld>
            <a:endParaRPr dirty="0"/>
          </a:p>
        </p:txBody>
      </p:sp>
      <p:sp>
        <p:nvSpPr>
          <p:cNvPr id="6" name="Slide Number Placeholder 5"/>
          <p:cNvSpPr>
            <a:spLocks noGrp="1"/>
          </p:cNvSpPr>
          <p:nvPr>
            <p:ph type="sldNum" sz="quarter" idx="12"/>
          </p:nvPr>
        </p:nvSpPr>
        <p:spPr/>
        <p:txBody>
          <a:bodyPr/>
          <a:lstStyle/>
          <a:p>
            <a:fld id="{F25A965E-3C11-4F28-82DC-E30D63FAC43C}" type="slidenum">
              <a:rPr/>
              <a:t>‹#›</a:t>
            </a:fld>
            <a:endParaRPr dirty="0"/>
          </a:p>
        </p:txBody>
      </p:sp>
    </p:spTree>
    <p:extLst>
      <p:ext uri="{BB962C8B-B14F-4D97-AF65-F5344CB8AC3E}">
        <p14:creationId xmlns:p14="http://schemas.microsoft.com/office/powerpoint/2010/main" val="311100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Alternate Title Slide with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4843464"/>
            <a:ext cx="9144002" cy="947736"/>
          </a:xfrm>
        </p:spPr>
        <p:txBody>
          <a:bodyPr>
            <a:normAutofit/>
          </a:bodyPr>
          <a:lstStyle>
            <a:lvl1pPr algn="ctr">
              <a:lnSpc>
                <a:spcPct val="80000"/>
              </a:lnSpc>
              <a:defRPr sz="5600">
                <a:solidFill>
                  <a:schemeClr val="tx1">
                    <a:lumMod val="75000"/>
                    <a:lumOff val="25000"/>
                  </a:schemeClr>
                </a:solidFill>
              </a:defRPr>
            </a:lvl1pPr>
          </a:lstStyle>
          <a:p>
            <a:r>
              <a:rPr lang="en-US"/>
              <a:t>Click to edit Master title style</a:t>
            </a:r>
            <a:endParaRPr dirty="0"/>
          </a:p>
        </p:txBody>
      </p:sp>
      <p:sp>
        <p:nvSpPr>
          <p:cNvPr id="3" name="Subtitle 2"/>
          <p:cNvSpPr>
            <a:spLocks noGrp="1"/>
          </p:cNvSpPr>
          <p:nvPr>
            <p:ph type="subTitle" idx="1"/>
          </p:nvPr>
        </p:nvSpPr>
        <p:spPr>
          <a:xfrm>
            <a:off x="1522413" y="5791200"/>
            <a:ext cx="9144000" cy="457200"/>
          </a:xfrm>
        </p:spPr>
        <p:txBody>
          <a:bodyPr wrap="square">
            <a:normAutofit/>
          </a:bodyPr>
          <a:lstStyle>
            <a:lvl1pPr marL="0" indent="0" algn="ctr">
              <a:spcBef>
                <a:spcPts val="0"/>
              </a:spcBef>
              <a:buNone/>
              <a:defRPr sz="2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1853090" y="685800"/>
            <a:ext cx="2743200" cy="3913632"/>
          </a:xfrm>
          <a:solidFill>
            <a:schemeClr val="bg1">
              <a:lumMod val="95000"/>
            </a:schemeClr>
          </a:solidFill>
          <a:ln w="127000">
            <a:noFill/>
            <a:miter lim="800000"/>
          </a:ln>
          <a:effectLst>
            <a:outerShdw blurRad="88900" sx="101000" sy="101000" algn="ctr" rotWithShape="0">
              <a:schemeClr val="accent1">
                <a:lumMod val="50000"/>
                <a:alpha val="15000"/>
              </a:schemeClr>
            </a:outerShdw>
          </a:effectLst>
        </p:spPr>
        <p:txBody>
          <a:bodyPr tIns="457200"/>
          <a:lstStyle>
            <a:lvl1pPr marL="0" indent="0" algn="ctr">
              <a:buNone/>
              <a:defRPr/>
            </a:lvl1pPr>
          </a:lstStyle>
          <a:p>
            <a:r>
              <a:rPr lang="en-US" dirty="0"/>
              <a:t>Click icon to add picture</a:t>
            </a:r>
            <a:endParaRPr dirty="0"/>
          </a:p>
        </p:txBody>
      </p:sp>
      <p:sp>
        <p:nvSpPr>
          <p:cNvPr id="12" name="Picture Placeholder 10" descr="An empty placeholder to add an image. Click on the placeholder and select the image that you wish to add."/>
          <p:cNvSpPr>
            <a:spLocks noGrp="1"/>
          </p:cNvSpPr>
          <p:nvPr>
            <p:ph type="pic" sz="quarter" idx="14"/>
          </p:nvPr>
        </p:nvSpPr>
        <p:spPr>
          <a:xfrm>
            <a:off x="4722812" y="685800"/>
            <a:ext cx="2743200" cy="3913632"/>
          </a:xfrm>
          <a:solidFill>
            <a:schemeClr val="bg1">
              <a:lumMod val="95000"/>
            </a:schemeClr>
          </a:solidFill>
          <a:ln w="127000">
            <a:noFill/>
            <a:miter lim="800000"/>
          </a:ln>
          <a:effectLst>
            <a:outerShdw blurRad="88900" sx="101000" sy="101000" algn="ctr" rotWithShape="0">
              <a:schemeClr val="accent1">
                <a:lumMod val="50000"/>
                <a:alpha val="15000"/>
              </a:schemeClr>
            </a:outerShdw>
          </a:effectLst>
        </p:spPr>
        <p:txBody>
          <a:bodyPr vert="horz" lIns="91440" tIns="457200" rIns="91440" bIns="45720" rtlCol="0">
            <a:normAutofit/>
          </a:bodyPr>
          <a:lstStyle>
            <a:lvl1pPr marL="0" indent="-228600" algn="ctr">
              <a:buNone/>
              <a:defRPr/>
            </a:lvl1pPr>
          </a:lstStyle>
          <a:p>
            <a:pPr marL="45720" lvl="0" indent="0" algn="ctr"/>
            <a:r>
              <a:rPr lang="en-US" dirty="0"/>
              <a:t>Click icon to add picture</a:t>
            </a:r>
            <a:endParaRPr dirty="0"/>
          </a:p>
        </p:txBody>
      </p:sp>
      <p:sp>
        <p:nvSpPr>
          <p:cNvPr id="13" name="Picture Placeholder 10" descr="An empty placeholder to add an image. Click on the placeholder and select the image that you wish to add."/>
          <p:cNvSpPr>
            <a:spLocks noGrp="1"/>
          </p:cNvSpPr>
          <p:nvPr>
            <p:ph type="pic" sz="quarter" idx="15"/>
          </p:nvPr>
        </p:nvSpPr>
        <p:spPr>
          <a:xfrm>
            <a:off x="7592534" y="685800"/>
            <a:ext cx="2743200" cy="3913632"/>
          </a:xfrm>
          <a:solidFill>
            <a:schemeClr val="bg1">
              <a:lumMod val="95000"/>
            </a:schemeClr>
          </a:solidFill>
          <a:ln w="127000">
            <a:noFill/>
            <a:miter lim="800000"/>
          </a:ln>
          <a:effectLst>
            <a:outerShdw blurRad="88900" sx="101000" sy="101000" algn="ctr" rotWithShape="0">
              <a:schemeClr val="accent1">
                <a:lumMod val="50000"/>
                <a:alpha val="15000"/>
              </a:schemeClr>
            </a:outerShdw>
          </a:effectLst>
        </p:spPr>
        <p:txBody>
          <a:bodyPr vert="horz" lIns="91440" tIns="457200" rIns="91440" bIns="45720" rtlCol="0">
            <a:normAutofit/>
          </a:bodyPr>
          <a:lstStyle>
            <a:lvl1pPr marL="0" indent="-228600" algn="ctr">
              <a:buNone/>
              <a:defRPr/>
            </a:lvl1pPr>
          </a:lstStyle>
          <a:p>
            <a:pPr marL="45720" lvl="0" indent="0" algn="ctr"/>
            <a:r>
              <a:rPr lang="en-US" dirty="0"/>
              <a:t>Click icon to add picture</a:t>
            </a:r>
            <a:endParaRPr dirty="0"/>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A753D76A-AFCE-4D96-B917-CBEF96F7D1EB}" type="datetimeFigureOut">
              <a:rPr lang="en-US"/>
              <a:t>6/16/2021</a:t>
            </a:fld>
            <a:endParaRPr dirty="0"/>
          </a:p>
        </p:txBody>
      </p:sp>
      <p:sp>
        <p:nvSpPr>
          <p:cNvPr id="6" name="Slide Number Placeholder 5"/>
          <p:cNvSpPr>
            <a:spLocks noGrp="1"/>
          </p:cNvSpPr>
          <p:nvPr>
            <p:ph type="sldNum" sz="quarter" idx="12"/>
          </p:nvPr>
        </p:nvSpPr>
        <p:spPr/>
        <p:txBody>
          <a:bodyPr/>
          <a:lstStyle/>
          <a:p>
            <a:fld id="{F25A965E-3C11-4F28-82DC-E30D63FAC43C}" type="slidenum">
              <a:rPr/>
              <a:t>‹#›</a:t>
            </a:fld>
            <a:endParaRPr dirty="0"/>
          </a:p>
        </p:txBody>
      </p:sp>
    </p:spTree>
    <p:extLst>
      <p:ext uri="{BB962C8B-B14F-4D97-AF65-F5344CB8AC3E}">
        <p14:creationId xmlns:p14="http://schemas.microsoft.com/office/powerpoint/2010/main" val="3642607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A753D76A-AFCE-4D96-B917-CBEF96F7D1EB}" type="datetimeFigureOut">
              <a:rPr lang="en-US"/>
              <a:t>6/16/2021</a:t>
            </a:fld>
            <a:endParaRPr dirty="0"/>
          </a:p>
        </p:txBody>
      </p:sp>
      <p:sp>
        <p:nvSpPr>
          <p:cNvPr id="6" name="Slide Number Placeholder 5"/>
          <p:cNvSpPr>
            <a:spLocks noGrp="1"/>
          </p:cNvSpPr>
          <p:nvPr>
            <p:ph type="sldNum" sz="quarter" idx="12"/>
          </p:nvPr>
        </p:nvSpPr>
        <p:spPr/>
        <p:txBody>
          <a:bodyPr/>
          <a:lstStyle/>
          <a:p>
            <a:fld id="{F25A965E-3C11-4F28-82DC-E30D63FAC43C}" type="slidenum">
              <a:rPr/>
              <a:t>‹#›</a:t>
            </a:fld>
            <a:endParaRPr dirty="0"/>
          </a:p>
        </p:txBody>
      </p:sp>
    </p:spTree>
    <p:extLst>
      <p:ext uri="{BB962C8B-B14F-4D97-AF65-F5344CB8AC3E}">
        <p14:creationId xmlns:p14="http://schemas.microsoft.com/office/powerpoint/2010/main" val="2171888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and Content with Picture">
    <p:spTree>
      <p:nvGrpSpPr>
        <p:cNvPr id="1" name=""/>
        <p:cNvGrpSpPr/>
        <p:nvPr/>
      </p:nvGrpSpPr>
      <p:grpSpPr>
        <a:xfrm>
          <a:off x="0" y="0"/>
          <a:ext cx="0" cy="0"/>
          <a:chOff x="0" y="0"/>
          <a:chExt cx="0" cy="0"/>
        </a:xfrm>
      </p:grpSpPr>
      <p:sp>
        <p:nvSpPr>
          <p:cNvPr id="7" name="Rounded Rectangle 6"/>
          <p:cNvSpPr/>
          <p:nvPr/>
        </p:nvSpPr>
        <p:spPr bwMode="gray">
          <a:xfrm>
            <a:off x="2159492" y="0"/>
            <a:ext cx="9345120" cy="6858000"/>
          </a:xfrm>
          <a:prstGeom prst="roundRect">
            <a:avLst>
              <a:gd name="adj" fmla="val 0"/>
            </a:avLst>
          </a:prstGeom>
          <a:solidFill>
            <a:schemeClr val="bg1"/>
          </a:solidFill>
          <a:ln w="1524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2995612" y="319088"/>
            <a:ext cx="7670802" cy="1143000"/>
          </a:xfrm>
        </p:spPr>
        <p:txBody>
          <a:bodyPr/>
          <a:lstStyle/>
          <a:p>
            <a:r>
              <a:rPr lang="en-US"/>
              <a:t>Click to edit Master title style</a:t>
            </a:r>
            <a:endParaRPr/>
          </a:p>
        </p:txBody>
      </p:sp>
      <p:sp>
        <p:nvSpPr>
          <p:cNvPr id="12" name="Rectangle 11"/>
          <p:cNvSpPr/>
          <p:nvPr/>
        </p:nvSpPr>
        <p:spPr bwMode="gray">
          <a:xfrm rot="21379692">
            <a:off x="322262" y="211183"/>
            <a:ext cx="1542449" cy="2051702"/>
          </a:xfrm>
          <a:prstGeom prst="rect">
            <a:avLst/>
          </a:prstGeom>
          <a:solidFill>
            <a:schemeClr val="bg1"/>
          </a:solidFill>
          <a:ln w="190500">
            <a:noFill/>
            <a:miter lim="800000"/>
          </a:ln>
          <a:effectLst>
            <a:outerShdw blurRad="63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4" name="Picture Placeholder 13" descr="An empty placeholder to add an image. Click on the placeholder and select the image that you wish to add."/>
          <p:cNvSpPr>
            <a:spLocks noGrp="1"/>
          </p:cNvSpPr>
          <p:nvPr>
            <p:ph type="pic" sz="quarter" idx="13"/>
          </p:nvPr>
        </p:nvSpPr>
        <p:spPr bwMode="gray">
          <a:xfrm rot="180000">
            <a:off x="357415" y="280969"/>
            <a:ext cx="1446157" cy="1965874"/>
          </a:xfrm>
          <a:solidFill>
            <a:schemeClr val="bg1">
              <a:lumMod val="95000"/>
            </a:schemeClr>
          </a:solidFill>
          <a:ln w="76200">
            <a:solidFill>
              <a:schemeClr val="bg1"/>
            </a:solidFill>
            <a:miter lim="800000"/>
          </a:ln>
          <a:effectLst>
            <a:outerShdw blurRad="63500" algn="ctr" rotWithShape="0">
              <a:prstClr val="black">
                <a:alpha val="20000"/>
              </a:prstClr>
            </a:outerShdw>
          </a:effectLst>
        </p:spPr>
        <p:txBody>
          <a:bodyPr tIns="182880">
            <a:normAutofit/>
          </a:bodyPr>
          <a:lstStyle>
            <a:lvl1pPr marL="45720" indent="0" algn="ctr">
              <a:buNone/>
              <a:defRPr sz="1600"/>
            </a:lvl1pPr>
          </a:lstStyle>
          <a:p>
            <a:r>
              <a:rPr lang="en-US" dirty="0"/>
              <a:t>Click icon to add picture</a:t>
            </a:r>
            <a:endParaRPr dirty="0"/>
          </a:p>
        </p:txBody>
      </p:sp>
      <p:sp>
        <p:nvSpPr>
          <p:cNvPr id="3" name="Content Placeholder 2"/>
          <p:cNvSpPr>
            <a:spLocks noGrp="1"/>
          </p:cNvSpPr>
          <p:nvPr>
            <p:ph idx="1"/>
          </p:nvPr>
        </p:nvSpPr>
        <p:spPr>
          <a:xfrm>
            <a:off x="2995612" y="1643063"/>
            <a:ext cx="7670802" cy="4529137"/>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cxnSp>
        <p:nvCxnSpPr>
          <p:cNvPr id="8" name="Straight Connector 7"/>
          <p:cNvCxnSpPr/>
          <p:nvPr/>
        </p:nvCxnSpPr>
        <p:spPr>
          <a:xfrm>
            <a:off x="2309812"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cxnSp>
        <p:nvCxnSpPr>
          <p:cNvPr id="9" name="Straight Connector 8"/>
          <p:cNvCxnSpPr/>
          <p:nvPr/>
        </p:nvCxnSpPr>
        <p:spPr>
          <a:xfrm>
            <a:off x="11352212"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A753D76A-AFCE-4D96-B917-CBEF96F7D1EB}" type="datetimeFigureOut">
              <a:rPr lang="en-US"/>
              <a:t>6/16/2021</a:t>
            </a:fld>
            <a:endParaRPr dirty="0"/>
          </a:p>
        </p:txBody>
      </p:sp>
      <p:sp>
        <p:nvSpPr>
          <p:cNvPr id="6" name="Slide Number Placeholder 5"/>
          <p:cNvSpPr>
            <a:spLocks noGrp="1"/>
          </p:cNvSpPr>
          <p:nvPr>
            <p:ph type="sldNum" sz="quarter" idx="12"/>
          </p:nvPr>
        </p:nvSpPr>
        <p:spPr/>
        <p:txBody>
          <a:bodyPr/>
          <a:lstStyle/>
          <a:p>
            <a:fld id="{F25A965E-3C11-4F28-82DC-E30D63FAC43C}" type="slidenum">
              <a:rPr/>
              <a:t>‹#›</a:t>
            </a:fld>
            <a:endParaRPr dirty="0"/>
          </a:p>
        </p:txBody>
      </p:sp>
    </p:spTree>
    <p:extLst>
      <p:ext uri="{BB962C8B-B14F-4D97-AF65-F5344CB8AC3E}">
        <p14:creationId xmlns:p14="http://schemas.microsoft.com/office/powerpoint/2010/main" val="226595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3" y="1643064"/>
            <a:ext cx="9144002" cy="2928936"/>
          </a:xfrm>
        </p:spPr>
        <p:txBody>
          <a:bodyPr anchor="b">
            <a:normAutofit/>
          </a:bodyPr>
          <a:lstStyle>
            <a:lvl1pPr algn="ctr">
              <a:lnSpc>
                <a:spcPct val="80000"/>
              </a:lnSpc>
              <a:defRPr sz="5600" b="0" cap="none" baseline="0">
                <a:solidFill>
                  <a:schemeClr val="tx1">
                    <a:lumMod val="75000"/>
                    <a:lumOff val="25000"/>
                  </a:schemeClr>
                </a:solidFill>
              </a:defRPr>
            </a:lvl1pPr>
          </a:lstStyle>
          <a:p>
            <a:r>
              <a:rPr lang="en-US"/>
              <a:t>Click to edit Master title style</a:t>
            </a:r>
            <a:endParaRPr dirty="0"/>
          </a:p>
        </p:txBody>
      </p:sp>
      <p:sp>
        <p:nvSpPr>
          <p:cNvPr id="3" name="Text Placeholder 2"/>
          <p:cNvSpPr>
            <a:spLocks noGrp="1"/>
          </p:cNvSpPr>
          <p:nvPr>
            <p:ph type="body" idx="1"/>
          </p:nvPr>
        </p:nvSpPr>
        <p:spPr>
          <a:xfrm>
            <a:off x="1522413" y="4572000"/>
            <a:ext cx="9144000" cy="1066799"/>
          </a:xfrm>
        </p:spPr>
        <p:txBody>
          <a:bodyPr anchor="t">
            <a:normAutofit/>
          </a:bodyPr>
          <a:lstStyle>
            <a:lvl1pPr marL="0" indent="0" algn="ctr">
              <a:spcBef>
                <a:spcPts val="0"/>
              </a:spcBef>
              <a:buNone/>
              <a:defRPr sz="24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A753D76A-AFCE-4D96-B917-CBEF96F7D1EB}" type="datetimeFigureOut">
              <a:rPr lang="en-US"/>
              <a:t>6/16/2021</a:t>
            </a:fld>
            <a:endParaRPr dirty="0"/>
          </a:p>
        </p:txBody>
      </p:sp>
      <p:sp>
        <p:nvSpPr>
          <p:cNvPr id="6" name="Slide Number Placeholder 5"/>
          <p:cNvSpPr>
            <a:spLocks noGrp="1"/>
          </p:cNvSpPr>
          <p:nvPr>
            <p:ph type="sldNum" sz="quarter" idx="12"/>
          </p:nvPr>
        </p:nvSpPr>
        <p:spPr/>
        <p:txBody>
          <a:bodyPr/>
          <a:lstStyle/>
          <a:p>
            <a:fld id="{F25A965E-3C11-4F28-82DC-E30D63FAC43C}" type="slidenum">
              <a:rPr/>
              <a:t>‹#›</a:t>
            </a:fld>
            <a:endParaRPr dirty="0"/>
          </a:p>
        </p:txBody>
      </p:sp>
    </p:spTree>
    <p:extLst>
      <p:ext uri="{BB962C8B-B14F-4D97-AF65-F5344CB8AC3E}">
        <p14:creationId xmlns:p14="http://schemas.microsoft.com/office/powerpoint/2010/main" val="2932338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22412" y="1643063"/>
            <a:ext cx="4480560" cy="452913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85854" y="1643063"/>
            <a:ext cx="4480560" cy="452913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A753D76A-AFCE-4D96-B917-CBEF96F7D1EB}" type="datetimeFigureOut">
              <a:rPr lang="en-US"/>
              <a:t>6/16/2021</a:t>
            </a:fld>
            <a:endParaRPr dirty="0"/>
          </a:p>
        </p:txBody>
      </p:sp>
      <p:sp>
        <p:nvSpPr>
          <p:cNvPr id="7" name="Slide Number Placeholder 6"/>
          <p:cNvSpPr>
            <a:spLocks noGrp="1"/>
          </p:cNvSpPr>
          <p:nvPr>
            <p:ph type="sldNum" sz="quarter" idx="12"/>
          </p:nvPr>
        </p:nvSpPr>
        <p:spPr/>
        <p:txBody>
          <a:bodyPr/>
          <a:lstStyle/>
          <a:p>
            <a:fld id="{F25A965E-3C11-4F28-82DC-E30D63FAC43C}" type="slidenum">
              <a:rPr/>
              <a:t>‹#›</a:t>
            </a:fld>
            <a:endParaRPr dirty="0"/>
          </a:p>
        </p:txBody>
      </p:sp>
    </p:spTree>
    <p:extLst>
      <p:ext uri="{BB962C8B-B14F-4D97-AF65-F5344CB8AC3E}">
        <p14:creationId xmlns:p14="http://schemas.microsoft.com/office/powerpoint/2010/main" val="4206267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4" y="1624372"/>
            <a:ext cx="4480560" cy="737828"/>
          </a:xfrm>
        </p:spPr>
        <p:txBody>
          <a:bodyPr anchor="ctr"/>
          <a:lstStyle>
            <a:lvl1pPr marL="0" indent="0">
              <a:spcBef>
                <a:spcPts val="0"/>
              </a:spcBef>
              <a:buNone/>
              <a:defRPr sz="24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4" y="2438400"/>
            <a:ext cx="4480560" cy="37337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85854" y="1624372"/>
            <a:ext cx="4480560" cy="737828"/>
          </a:xfrm>
        </p:spPr>
        <p:txBody>
          <a:bodyPr anchor="ctr"/>
          <a:lstStyle>
            <a:lvl1pPr marL="0" indent="0">
              <a:spcBef>
                <a:spcPts val="0"/>
              </a:spcBef>
              <a:buNone/>
              <a:defRPr sz="24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5854" y="2438400"/>
            <a:ext cx="4480560" cy="37337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A753D76A-AFCE-4D96-B917-CBEF96F7D1EB}" type="datetimeFigureOut">
              <a:rPr lang="en-US"/>
              <a:t>6/16/2021</a:t>
            </a:fld>
            <a:endParaRPr dirty="0"/>
          </a:p>
        </p:txBody>
      </p:sp>
      <p:sp>
        <p:nvSpPr>
          <p:cNvPr id="9" name="Slide Number Placeholder 8"/>
          <p:cNvSpPr>
            <a:spLocks noGrp="1"/>
          </p:cNvSpPr>
          <p:nvPr>
            <p:ph type="sldNum" sz="quarter" idx="12"/>
          </p:nvPr>
        </p:nvSpPr>
        <p:spPr/>
        <p:txBody>
          <a:bodyPr/>
          <a:lstStyle/>
          <a:p>
            <a:fld id="{F25A965E-3C11-4F28-82DC-E30D63FAC43C}" type="slidenum">
              <a:rPr/>
              <a:t>‹#›</a:t>
            </a:fld>
            <a:endParaRPr dirty="0"/>
          </a:p>
        </p:txBody>
      </p:sp>
    </p:spTree>
    <p:extLst>
      <p:ext uri="{BB962C8B-B14F-4D97-AF65-F5344CB8AC3E}">
        <p14:creationId xmlns:p14="http://schemas.microsoft.com/office/powerpoint/2010/main" val="3424432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dirty="0"/>
          </a:p>
        </p:txBody>
      </p:sp>
      <p:sp>
        <p:nvSpPr>
          <p:cNvPr id="3" name="Date Placeholder 2"/>
          <p:cNvSpPr>
            <a:spLocks noGrp="1"/>
          </p:cNvSpPr>
          <p:nvPr>
            <p:ph type="dt" sz="half" idx="10"/>
          </p:nvPr>
        </p:nvSpPr>
        <p:spPr/>
        <p:txBody>
          <a:bodyPr/>
          <a:lstStyle/>
          <a:p>
            <a:fld id="{A753D76A-AFCE-4D96-B917-CBEF96F7D1EB}" type="datetimeFigureOut">
              <a:rPr lang="en-US"/>
              <a:t>6/16/2021</a:t>
            </a:fld>
            <a:endParaRPr dirty="0"/>
          </a:p>
        </p:txBody>
      </p:sp>
      <p:sp>
        <p:nvSpPr>
          <p:cNvPr id="5" name="Slide Number Placeholder 4"/>
          <p:cNvSpPr>
            <a:spLocks noGrp="1"/>
          </p:cNvSpPr>
          <p:nvPr>
            <p:ph type="sldNum" sz="quarter" idx="12"/>
          </p:nvPr>
        </p:nvSpPr>
        <p:spPr/>
        <p:txBody>
          <a:bodyPr/>
          <a:lstStyle/>
          <a:p>
            <a:fld id="{F25A965E-3C11-4F28-82DC-E30D63FAC43C}" type="slidenum">
              <a:rPr/>
              <a:t>‹#›</a:t>
            </a:fld>
            <a:endParaRPr dirty="0"/>
          </a:p>
        </p:txBody>
      </p:sp>
    </p:spTree>
    <p:extLst>
      <p:ext uri="{BB962C8B-B14F-4D97-AF65-F5344CB8AC3E}">
        <p14:creationId xmlns:p14="http://schemas.microsoft.com/office/powerpoint/2010/main" val="844294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gray">
          <a:xfrm>
            <a:off x="684211" y="0"/>
            <a:ext cx="10820402" cy="6858000"/>
          </a:xfrm>
          <a:prstGeom prst="rect">
            <a:avLst/>
          </a:prstGeom>
          <a:solidFill>
            <a:schemeClr val="bg1"/>
          </a:solidFill>
          <a:ln w="1524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cxnSp>
        <p:nvCxnSpPr>
          <p:cNvPr id="8" name="Straight Connector 7"/>
          <p:cNvCxnSpPr/>
          <p:nvPr/>
        </p:nvCxnSpPr>
        <p:spPr>
          <a:xfrm>
            <a:off x="836612"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cxnSp>
        <p:nvCxnSpPr>
          <p:cNvPr id="9" name="Straight Connector 8"/>
          <p:cNvCxnSpPr/>
          <p:nvPr/>
        </p:nvCxnSpPr>
        <p:spPr>
          <a:xfrm>
            <a:off x="11352212"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sp>
        <p:nvSpPr>
          <p:cNvPr id="2" name="Title Placeholder 1"/>
          <p:cNvSpPr>
            <a:spLocks noGrp="1"/>
          </p:cNvSpPr>
          <p:nvPr>
            <p:ph type="title"/>
          </p:nvPr>
        </p:nvSpPr>
        <p:spPr>
          <a:xfrm>
            <a:off x="1522414" y="319088"/>
            <a:ext cx="9144000" cy="11430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4" y="1643063"/>
            <a:ext cx="9144000" cy="45291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507885" y="6400801"/>
            <a:ext cx="6796327" cy="276226"/>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8456612" y="6400801"/>
            <a:ext cx="1167659" cy="276226"/>
          </a:xfrm>
          <a:prstGeom prst="rect">
            <a:avLst/>
          </a:prstGeom>
        </p:spPr>
        <p:txBody>
          <a:bodyPr vert="horz" lIns="91440" tIns="45720" rIns="91440" bIns="45720" rtlCol="0" anchor="ctr"/>
          <a:lstStyle>
            <a:lvl1pPr algn="r">
              <a:defRPr sz="1100">
                <a:solidFill>
                  <a:schemeClr val="tx1"/>
                </a:solidFill>
              </a:defRPr>
            </a:lvl1pPr>
          </a:lstStyle>
          <a:p>
            <a:fld id="{A753D76A-AFCE-4D96-B917-CBEF96F7D1EB}" type="datetimeFigureOut">
              <a:rPr lang="en-US" smtClean="0"/>
              <a:pPr/>
              <a:t>6/16/2021</a:t>
            </a:fld>
            <a:endParaRPr lang="en-US" dirty="0"/>
          </a:p>
        </p:txBody>
      </p:sp>
      <p:sp>
        <p:nvSpPr>
          <p:cNvPr id="6" name="Slide Number Placeholder 5"/>
          <p:cNvSpPr>
            <a:spLocks noGrp="1"/>
          </p:cNvSpPr>
          <p:nvPr>
            <p:ph type="sldNum" sz="quarter" idx="4"/>
          </p:nvPr>
        </p:nvSpPr>
        <p:spPr>
          <a:xfrm>
            <a:off x="9752012" y="6400801"/>
            <a:ext cx="914402" cy="276226"/>
          </a:xfrm>
          <a:prstGeom prst="rect">
            <a:avLst/>
          </a:prstGeom>
        </p:spPr>
        <p:txBody>
          <a:bodyPr vert="horz" lIns="91440" tIns="45720" rIns="91440" bIns="45720" rtlCol="0" anchor="ctr"/>
          <a:lstStyle>
            <a:lvl1pPr algn="r">
              <a:defRPr sz="1100">
                <a:solidFill>
                  <a:schemeClr val="tx1"/>
                </a:solidFill>
              </a:defRPr>
            </a:lvl1pPr>
          </a:lstStyle>
          <a:p>
            <a:fld id="{F25A965E-3C11-4F28-82DC-E30D63FAC43C}" type="slidenum">
              <a:rPr lang="en-US" smtClean="0"/>
              <a:pPr/>
              <a:t>‹#›</a:t>
            </a:fld>
            <a:endParaRPr lang="en-US" dirty="0"/>
          </a:p>
        </p:txBody>
      </p:sp>
    </p:spTree>
    <p:extLst>
      <p:ext uri="{BB962C8B-B14F-4D97-AF65-F5344CB8AC3E}">
        <p14:creationId xmlns:p14="http://schemas.microsoft.com/office/powerpoint/2010/main" val="2647839866"/>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50" r:id="rId4"/>
    <p:sldLayoutId id="214748366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5000"/>
        </a:lnSpc>
        <a:spcBef>
          <a:spcPct val="0"/>
        </a:spcBef>
        <a:buNone/>
        <a:defRPr sz="3600" kern="1200">
          <a:solidFill>
            <a:schemeClr val="tx1">
              <a:lumMod val="75000"/>
              <a:lumOff val="2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tx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tx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tx1"/>
        </a:buClr>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theconversation.com/explainer-overweight-obese-bmi-what-does-it-all-mean-7011" TargetMode="Externa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mailto:luht.Julie@jobcorps.org" TargetMode="External"/><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8.jpe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1.jpeg"/><Relationship Id="rId7" Type="http://schemas.openxmlformats.org/officeDocument/2006/relationships/diagramColors" Target="../diagrams/colors3.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522412" y="4843464"/>
            <a:ext cx="9144002" cy="642936"/>
          </a:xfrm>
        </p:spPr>
        <p:txBody>
          <a:bodyPr>
            <a:normAutofit/>
          </a:bodyPr>
          <a:lstStyle/>
          <a:p>
            <a:r>
              <a:rPr lang="en-US" sz="4500" b="1" dirty="0"/>
              <a:t>H</a:t>
            </a:r>
            <a:r>
              <a:rPr lang="en-US" sz="4500" dirty="0"/>
              <a:t>ealthy </a:t>
            </a:r>
            <a:r>
              <a:rPr lang="en-US" sz="4500" b="1" dirty="0"/>
              <a:t>E</a:t>
            </a:r>
            <a:r>
              <a:rPr lang="en-US" sz="4500" dirty="0"/>
              <a:t>ating and </a:t>
            </a:r>
            <a:r>
              <a:rPr lang="en-US" sz="4500" b="1" dirty="0"/>
              <a:t>A</a:t>
            </a:r>
            <a:r>
              <a:rPr lang="en-US" sz="4500" dirty="0"/>
              <a:t>ctive </a:t>
            </a:r>
            <a:r>
              <a:rPr lang="en-US" sz="4500" b="1" dirty="0"/>
              <a:t>L</a:t>
            </a:r>
            <a:r>
              <a:rPr lang="en-US" sz="4500" dirty="0"/>
              <a:t>ifestyles</a:t>
            </a:r>
          </a:p>
        </p:txBody>
      </p:sp>
      <p:sp>
        <p:nvSpPr>
          <p:cNvPr id="5" name="Subtitle 4"/>
          <p:cNvSpPr>
            <a:spLocks noGrp="1"/>
          </p:cNvSpPr>
          <p:nvPr>
            <p:ph type="subTitle" idx="1"/>
          </p:nvPr>
        </p:nvSpPr>
        <p:spPr>
          <a:xfrm>
            <a:off x="1491991" y="5502876"/>
            <a:ext cx="9144000" cy="457200"/>
          </a:xfrm>
        </p:spPr>
        <p:txBody>
          <a:bodyPr/>
          <a:lstStyle/>
          <a:p>
            <a:r>
              <a:rPr lang="en-US" dirty="0"/>
              <a:t>Ingredients for a Successful Program</a:t>
            </a:r>
          </a:p>
        </p:txBody>
      </p:sp>
      <p:pic>
        <p:nvPicPr>
          <p:cNvPr id="15" name="Picture Placeholder 14" descr="Worm's eye view of the feet of a person running on the road">
            <a:extLst>
              <a:ext uri="{FF2B5EF4-FFF2-40B4-BE49-F238E27FC236}">
                <a16:creationId xmlns:a16="http://schemas.microsoft.com/office/drawing/2014/main" id="{2028CBD9-9F78-4D7C-84E8-E2170BD05C50}"/>
              </a:ext>
            </a:extLst>
          </p:cNvPr>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l="25030" r="25030"/>
          <a:stretch>
            <a:fillRect/>
          </a:stretch>
        </p:blipFill>
        <p:spPr>
          <a:xfrm>
            <a:off x="7940675" y="949325"/>
            <a:ext cx="2592388" cy="3314700"/>
          </a:xfrm>
        </p:spPr>
      </p:pic>
      <p:sp>
        <p:nvSpPr>
          <p:cNvPr id="37" name="Picture Placeholder 36">
            <a:extLst>
              <a:ext uri="{FF2B5EF4-FFF2-40B4-BE49-F238E27FC236}">
                <a16:creationId xmlns:a16="http://schemas.microsoft.com/office/drawing/2014/main" id="{F0FEAAEF-92B6-4613-89DB-333ADBEA3340}"/>
              </a:ext>
            </a:extLst>
          </p:cNvPr>
          <p:cNvSpPr>
            <a:spLocks noGrp="1"/>
          </p:cNvSpPr>
          <p:nvPr>
            <p:ph type="pic" sz="quarter" idx="14"/>
          </p:nvPr>
        </p:nvSpPr>
        <p:spPr/>
      </p:sp>
      <p:pic>
        <p:nvPicPr>
          <p:cNvPr id="32" name="Picture 31" descr="A picture containing person&#10;&#10;Description automatically generated">
            <a:extLst>
              <a:ext uri="{FF2B5EF4-FFF2-40B4-BE49-F238E27FC236}">
                <a16:creationId xmlns:a16="http://schemas.microsoft.com/office/drawing/2014/main" id="{4C888C08-C311-4659-8AB5-7DF578DD1C17}"/>
              </a:ext>
            </a:extLst>
          </p:cNvPr>
          <p:cNvPicPr>
            <a:picLocks/>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875212" y="990514"/>
            <a:ext cx="2438400" cy="3200486"/>
          </a:xfrm>
          <a:prstGeom prst="rect">
            <a:avLst/>
          </a:prstGeom>
        </p:spPr>
      </p:pic>
      <p:pic>
        <p:nvPicPr>
          <p:cNvPr id="53" name="Picture Placeholder 52" descr="Bowl of cereal">
            <a:extLst>
              <a:ext uri="{FF2B5EF4-FFF2-40B4-BE49-F238E27FC236}">
                <a16:creationId xmlns:a16="http://schemas.microsoft.com/office/drawing/2014/main" id="{9FD7332F-63C4-413A-98C4-D1BB21809DCB}"/>
              </a:ext>
            </a:extLst>
          </p:cNvPr>
          <p:cNvPicPr>
            <a:picLocks noGrp="1" noChangeAspect="1"/>
          </p:cNvPicPr>
          <p:nvPr>
            <p:ph type="pic" sz="quarter" idx="13"/>
          </p:nvPr>
        </p:nvPicPr>
        <p:blipFill>
          <a:blip r:embed="rId6" cstate="print">
            <a:extLst>
              <a:ext uri="{28A0092B-C50C-407E-A947-70E740481C1C}">
                <a14:useLocalDpi xmlns:a14="http://schemas.microsoft.com/office/drawing/2010/main" val="0"/>
              </a:ext>
            </a:extLst>
          </a:blip>
          <a:srcRect l="22066" r="22066"/>
          <a:stretch>
            <a:fillRect/>
          </a:stretch>
        </p:blipFill>
        <p:spPr/>
      </p:pic>
    </p:spTree>
    <p:extLst>
      <p:ext uri="{BB962C8B-B14F-4D97-AF65-F5344CB8AC3E}">
        <p14:creationId xmlns:p14="http://schemas.microsoft.com/office/powerpoint/2010/main" val="307381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HEALs Committee Members</a:t>
            </a:r>
          </a:p>
        </p:txBody>
      </p:sp>
      <p:graphicFrame>
        <p:nvGraphicFramePr>
          <p:cNvPr id="11" name="Diagram 10">
            <a:extLst>
              <a:ext uri="{FF2B5EF4-FFF2-40B4-BE49-F238E27FC236}">
                <a16:creationId xmlns:a16="http://schemas.microsoft.com/office/drawing/2014/main" id="{145A4E99-48E5-4132-9681-C55F19C72878}"/>
              </a:ext>
            </a:extLst>
          </p:cNvPr>
          <p:cNvGraphicFramePr/>
          <p:nvPr>
            <p:extLst>
              <p:ext uri="{D42A27DB-BD31-4B8C-83A1-F6EECF244321}">
                <p14:modId xmlns:p14="http://schemas.microsoft.com/office/powerpoint/2010/main" val="3856590310"/>
              </p:ext>
            </p:extLst>
          </p:nvPr>
        </p:nvGraphicFramePr>
        <p:xfrm>
          <a:off x="4265612" y="818710"/>
          <a:ext cx="8125883" cy="5417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Diagram 11">
            <a:extLst>
              <a:ext uri="{FF2B5EF4-FFF2-40B4-BE49-F238E27FC236}">
                <a16:creationId xmlns:a16="http://schemas.microsoft.com/office/drawing/2014/main" id="{B222E266-82CB-4E54-9B35-48412F051A06}"/>
              </a:ext>
            </a:extLst>
          </p:cNvPr>
          <p:cNvGraphicFramePr/>
          <p:nvPr>
            <p:extLst>
              <p:ext uri="{D42A27DB-BD31-4B8C-83A1-F6EECF244321}">
                <p14:modId xmlns:p14="http://schemas.microsoft.com/office/powerpoint/2010/main" val="4115408940"/>
              </p:ext>
            </p:extLst>
          </p:nvPr>
        </p:nvGraphicFramePr>
        <p:xfrm>
          <a:off x="5561012" y="-761999"/>
          <a:ext cx="7719589" cy="198119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Content Placeholder 1"/>
          <p:cNvSpPr>
            <a:spLocks noGrp="1"/>
          </p:cNvSpPr>
          <p:nvPr>
            <p:ph sz="half" idx="1"/>
          </p:nvPr>
        </p:nvSpPr>
        <p:spPr>
          <a:xfrm>
            <a:off x="1522414" y="1706829"/>
            <a:ext cx="4190998" cy="4529137"/>
          </a:xfrm>
        </p:spPr>
        <p:txBody>
          <a:bodyPr/>
          <a:lstStyle/>
          <a:p>
            <a:r>
              <a:rPr lang="en-US" dirty="0"/>
              <a:t>Schedule your first committee meeting</a:t>
            </a:r>
          </a:p>
          <a:p>
            <a:r>
              <a:rPr lang="en-US" dirty="0"/>
              <a:t>Assess current activities on center using the HEALs Implementation Self Assessment or Making the Grade</a:t>
            </a:r>
          </a:p>
          <a:p>
            <a:pPr>
              <a:lnSpc>
                <a:spcPct val="100000"/>
              </a:lnSpc>
            </a:pPr>
            <a:r>
              <a:rPr lang="en-US" dirty="0"/>
              <a:t>Review PRH requirements as a group</a:t>
            </a:r>
          </a:p>
          <a:p>
            <a:r>
              <a:rPr lang="en-US" dirty="0"/>
              <a:t>Schedule your second meeting</a:t>
            </a:r>
          </a:p>
        </p:txBody>
      </p:sp>
    </p:spTree>
    <p:extLst>
      <p:ext uri="{BB962C8B-B14F-4D97-AF65-F5344CB8AC3E}">
        <p14:creationId xmlns:p14="http://schemas.microsoft.com/office/powerpoint/2010/main" val="437328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5612" y="319088"/>
            <a:ext cx="7670802" cy="1143000"/>
          </a:xfrm>
        </p:spPr>
        <p:txBody>
          <a:bodyPr anchor="b">
            <a:normAutofit/>
          </a:bodyPr>
          <a:lstStyle/>
          <a:p>
            <a:r>
              <a:rPr lang="en-US" b="1" dirty="0"/>
              <a:t>Health and Wellness Staff</a:t>
            </a:r>
          </a:p>
        </p:txBody>
      </p:sp>
      <p:pic>
        <p:nvPicPr>
          <p:cNvPr id="7" name="Picture 6" descr="Doctor writing on tablet with pen">
            <a:extLst>
              <a:ext uri="{FF2B5EF4-FFF2-40B4-BE49-F238E27FC236}">
                <a16:creationId xmlns:a16="http://schemas.microsoft.com/office/drawing/2014/main" id="{5317EDF3-9D3B-402B-A98E-456351179B9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4286" r="16473"/>
          <a:stretch/>
        </p:blipFill>
        <p:spPr>
          <a:xfrm rot="180000">
            <a:off x="357415" y="280969"/>
            <a:ext cx="1446157" cy="1965874"/>
          </a:xfrm>
          <a:prstGeom prst="rect">
            <a:avLst/>
          </a:prstGeom>
          <a:noFill/>
          <a:ln w="76200">
            <a:solidFill>
              <a:schemeClr val="bg1"/>
            </a:solidFill>
            <a:miter lim="800000"/>
          </a:ln>
          <a:effectLst>
            <a:outerShdw blurRad="63500" algn="ctr" rotWithShape="0">
              <a:prstClr val="black">
                <a:alpha val="20000"/>
              </a:prstClr>
            </a:outerShdw>
          </a:effectLst>
        </p:spPr>
      </p:pic>
      <p:sp>
        <p:nvSpPr>
          <p:cNvPr id="3" name="Content Placeholder 2"/>
          <p:cNvSpPr>
            <a:spLocks noGrp="1"/>
          </p:cNvSpPr>
          <p:nvPr>
            <p:ph idx="1"/>
          </p:nvPr>
        </p:nvSpPr>
        <p:spPr>
          <a:xfrm>
            <a:off x="2995612" y="1643063"/>
            <a:ext cx="7670802" cy="4529137"/>
          </a:xfrm>
        </p:spPr>
        <p:txBody>
          <a:bodyPr>
            <a:normAutofit/>
          </a:bodyPr>
          <a:lstStyle/>
          <a:p>
            <a:r>
              <a:rPr lang="en-US" dirty="0"/>
              <a:t>Administer an intake questionnaire</a:t>
            </a:r>
          </a:p>
          <a:p>
            <a:r>
              <a:rPr lang="en-US" dirty="0"/>
              <a:t>Use the Obesity Chronic Care Management Plan to help obese students.</a:t>
            </a:r>
          </a:p>
          <a:p>
            <a:r>
              <a:rPr lang="en-US" dirty="0"/>
              <a:t>Check out the BMI and Waist Circumference Considerations to learn about individual and cultural considerations surrounding BMI</a:t>
            </a:r>
          </a:p>
          <a:p>
            <a:r>
              <a:rPr lang="en-US" dirty="0"/>
              <a:t>View components for the TEAP specialist/CMHC and oral health staff. Determine how your team can collaborate</a:t>
            </a:r>
          </a:p>
          <a:p>
            <a:r>
              <a:rPr lang="en-US" dirty="0"/>
              <a:t>Review the student education curriculum. Various parts of the Curriculum, including Weight Management and Orientation to Center Life can help you expand your role with this program</a:t>
            </a:r>
          </a:p>
        </p:txBody>
      </p:sp>
    </p:spTree>
    <p:extLst>
      <p:ext uri="{BB962C8B-B14F-4D97-AF65-F5344CB8AC3E}">
        <p14:creationId xmlns:p14="http://schemas.microsoft.com/office/powerpoint/2010/main" val="1591248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Food Service Manager</a:t>
            </a:r>
          </a:p>
        </p:txBody>
      </p:sp>
      <p:sp>
        <p:nvSpPr>
          <p:cNvPr id="3" name="Content Placeholder 2"/>
          <p:cNvSpPr>
            <a:spLocks noGrp="1"/>
          </p:cNvSpPr>
          <p:nvPr>
            <p:ph idx="1"/>
          </p:nvPr>
        </p:nvSpPr>
        <p:spPr/>
        <p:txBody>
          <a:bodyPr/>
          <a:lstStyle/>
          <a:p>
            <a:r>
              <a:rPr lang="en-US" dirty="0"/>
              <a:t>Review Meal Service PRH changes </a:t>
            </a:r>
          </a:p>
          <a:p>
            <a:r>
              <a:rPr lang="en-US" dirty="0"/>
              <a:t>Plan how to implement these changes</a:t>
            </a:r>
          </a:p>
          <a:p>
            <a:r>
              <a:rPr lang="en-US" dirty="0"/>
              <a:t>Review the </a:t>
            </a:r>
            <a:r>
              <a:rPr lang="en-US" b="1" dirty="0"/>
              <a:t>Food and Nutrition </a:t>
            </a:r>
            <a:r>
              <a:rPr lang="en-US" dirty="0"/>
              <a:t>website</a:t>
            </a:r>
          </a:p>
          <a:p>
            <a:r>
              <a:rPr lang="en-US" dirty="0"/>
              <a:t>Get involved in educating students</a:t>
            </a:r>
          </a:p>
        </p:txBody>
      </p:sp>
      <p:pic>
        <p:nvPicPr>
          <p:cNvPr id="14" name="Picture Placeholder 13" descr="Cooked food with ingredients on a table">
            <a:extLst>
              <a:ext uri="{FF2B5EF4-FFF2-40B4-BE49-F238E27FC236}">
                <a16:creationId xmlns:a16="http://schemas.microsoft.com/office/drawing/2014/main" id="{97B7C78C-761D-4A4A-80E3-DFA602173A9E}"/>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22146" r="22146"/>
          <a:stretch>
            <a:fillRect/>
          </a:stretch>
        </p:blipFill>
        <p:spPr/>
      </p:pic>
    </p:spTree>
    <p:extLst>
      <p:ext uri="{BB962C8B-B14F-4D97-AF65-F5344CB8AC3E}">
        <p14:creationId xmlns:p14="http://schemas.microsoft.com/office/powerpoint/2010/main" val="1391924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Recreation Supervisor</a:t>
            </a:r>
          </a:p>
        </p:txBody>
      </p:sp>
      <p:sp>
        <p:nvSpPr>
          <p:cNvPr id="3" name="Content Placeholder 2"/>
          <p:cNvSpPr>
            <a:spLocks noGrp="1"/>
          </p:cNvSpPr>
          <p:nvPr>
            <p:ph idx="1"/>
          </p:nvPr>
        </p:nvSpPr>
        <p:spPr/>
        <p:txBody>
          <a:bodyPr/>
          <a:lstStyle/>
          <a:p>
            <a:r>
              <a:rPr lang="en-US" dirty="0"/>
              <a:t>Review PRH changes for Recreation. Plan to apply program enhancements to meet requirements, if needed.</a:t>
            </a:r>
          </a:p>
          <a:p>
            <a:r>
              <a:rPr lang="en-US" dirty="0"/>
              <a:t>Complete the </a:t>
            </a:r>
            <a:r>
              <a:rPr lang="en-US" b="1" dirty="0"/>
              <a:t>Sports and Fitness Self Assessment</a:t>
            </a:r>
            <a:r>
              <a:rPr lang="en-US" dirty="0"/>
              <a:t>. This can be used to evaluate what you are already doing and set goals to make your program even better</a:t>
            </a:r>
          </a:p>
          <a:p>
            <a:r>
              <a:rPr lang="en-US" dirty="0"/>
              <a:t>View the </a:t>
            </a:r>
            <a:r>
              <a:rPr lang="en-US" b="1" dirty="0"/>
              <a:t>Physical Education Class Curriculum </a:t>
            </a:r>
            <a:r>
              <a:rPr lang="en-US" dirty="0"/>
              <a:t>for ideas on how to enhance students’ physical activity</a:t>
            </a:r>
          </a:p>
          <a:p>
            <a:r>
              <a:rPr lang="en-US" dirty="0"/>
              <a:t>Tip sheets are provided on the Healthy Eating and Active LifeStyles website under Recreation Supervisor: Making Physical Activity Fun, Conducting a Fitness Assessment, Recreation for Students with Disabilities and Exercise safety.</a:t>
            </a:r>
          </a:p>
        </p:txBody>
      </p:sp>
      <p:pic>
        <p:nvPicPr>
          <p:cNvPr id="7" name="Picture Placeholder 6" descr="Woman carrying basketball">
            <a:extLst>
              <a:ext uri="{FF2B5EF4-FFF2-40B4-BE49-F238E27FC236}">
                <a16:creationId xmlns:a16="http://schemas.microsoft.com/office/drawing/2014/main" id="{D546C02E-6175-4C3E-B04E-D0F9F3EAB4AE}"/>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25459" r="25459"/>
          <a:stretch>
            <a:fillRect/>
          </a:stretch>
        </p:blipFill>
        <p:spPr/>
      </p:pic>
    </p:spTree>
    <p:extLst>
      <p:ext uri="{BB962C8B-B14F-4D97-AF65-F5344CB8AC3E}">
        <p14:creationId xmlns:p14="http://schemas.microsoft.com/office/powerpoint/2010/main" val="2009089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TEAP Specialist</a:t>
            </a:r>
          </a:p>
        </p:txBody>
      </p:sp>
      <p:sp>
        <p:nvSpPr>
          <p:cNvPr id="3" name="Content Placeholder 2"/>
          <p:cNvSpPr>
            <a:spLocks noGrp="1"/>
          </p:cNvSpPr>
          <p:nvPr>
            <p:ph idx="1"/>
          </p:nvPr>
        </p:nvSpPr>
        <p:spPr/>
        <p:txBody>
          <a:bodyPr/>
          <a:lstStyle/>
          <a:p>
            <a:r>
              <a:rPr lang="en-US" dirty="0"/>
              <a:t>Be familiar with weight bias, binge eating disorders, the correlation between obesity and depression, and food as an addiction</a:t>
            </a:r>
          </a:p>
          <a:p>
            <a:r>
              <a:rPr lang="en-US" dirty="0"/>
              <a:t>Conduct monthly weight management groups focusing on the link between stress and the drive to eat</a:t>
            </a:r>
          </a:p>
          <a:p>
            <a:r>
              <a:rPr lang="en-US" dirty="0"/>
              <a:t>Assess students for eating disorders, including binge eating disorders (BED)</a:t>
            </a:r>
          </a:p>
          <a:p>
            <a:r>
              <a:rPr lang="en-US" dirty="0"/>
              <a:t>Provide training for other staff members around weight bias, emotional eating , or motivation</a:t>
            </a:r>
          </a:p>
        </p:txBody>
      </p:sp>
      <p:pic>
        <p:nvPicPr>
          <p:cNvPr id="8" name="Picture Placeholder 7" descr="Assorted pills and capsules">
            <a:extLst>
              <a:ext uri="{FF2B5EF4-FFF2-40B4-BE49-F238E27FC236}">
                <a16:creationId xmlns:a16="http://schemas.microsoft.com/office/drawing/2014/main" id="{E9015227-A79C-43D1-9EAD-C3796B4EA45F}"/>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2717" t="3668" r="48225" b="-3668"/>
          <a:stretch/>
        </p:blipFill>
        <p:spPr>
          <a:xfrm rot="180000">
            <a:off x="429864" y="265095"/>
            <a:ext cx="1446157" cy="1965874"/>
          </a:xfrm>
        </p:spPr>
      </p:pic>
      <p:pic>
        <p:nvPicPr>
          <p:cNvPr id="9" name="Picture Placeholder 7" descr="Assorted pills and capsules">
            <a:extLst>
              <a:ext uri="{FF2B5EF4-FFF2-40B4-BE49-F238E27FC236}">
                <a16:creationId xmlns:a16="http://schemas.microsoft.com/office/drawing/2014/main" id="{06B17E53-8DB5-4276-A379-9CBC39EE7AD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17" t="3668" r="48225" b="-3668"/>
          <a:stretch/>
        </p:blipFill>
        <p:spPr bwMode="gray">
          <a:xfrm rot="180000">
            <a:off x="429864" y="265096"/>
            <a:ext cx="1446157" cy="1965874"/>
          </a:xfrm>
          <a:prstGeom prst="rect">
            <a:avLst/>
          </a:prstGeom>
          <a:solidFill>
            <a:schemeClr val="bg1">
              <a:lumMod val="95000"/>
            </a:schemeClr>
          </a:solidFill>
          <a:ln w="76200">
            <a:solidFill>
              <a:schemeClr val="bg1"/>
            </a:solidFill>
            <a:miter lim="800000"/>
          </a:ln>
          <a:effectLst>
            <a:outerShdw blurRad="63500" algn="ctr" rotWithShape="0">
              <a:prstClr val="black">
                <a:alpha val="20000"/>
              </a:prstClr>
            </a:outerShdw>
          </a:effectLst>
        </p:spPr>
      </p:pic>
      <p:sp>
        <p:nvSpPr>
          <p:cNvPr id="4" name="TextBox 3">
            <a:extLst>
              <a:ext uri="{FF2B5EF4-FFF2-40B4-BE49-F238E27FC236}">
                <a16:creationId xmlns:a16="http://schemas.microsoft.com/office/drawing/2014/main" id="{70F67B07-7009-4095-8D76-1412DBE66616}"/>
              </a:ext>
            </a:extLst>
          </p:cNvPr>
          <p:cNvSpPr txBox="1"/>
          <p:nvPr/>
        </p:nvSpPr>
        <p:spPr>
          <a:xfrm>
            <a:off x="227012" y="2590800"/>
            <a:ext cx="1623261" cy="1077218"/>
          </a:xfrm>
          <a:prstGeom prst="rect">
            <a:avLst/>
          </a:prstGeom>
          <a:noFill/>
        </p:spPr>
        <p:txBody>
          <a:bodyPr wrap="square" rtlCol="0">
            <a:spAutoFit/>
          </a:bodyPr>
          <a:lstStyle/>
          <a:p>
            <a:pPr marL="171450" indent="-171450" algn="ctr">
              <a:buFont typeface="Wingdings" panose="05000000000000000000" pitchFamily="2" charset="2"/>
              <a:buChar char="ü"/>
            </a:pPr>
            <a:r>
              <a:rPr lang="en-US" sz="1600" dirty="0"/>
              <a:t>Center Mental Health Consultant</a:t>
            </a:r>
          </a:p>
          <a:p>
            <a:pPr algn="ctr"/>
            <a:r>
              <a:rPr lang="en-US" sz="1600" dirty="0"/>
              <a:t>  (CMHC)</a:t>
            </a:r>
          </a:p>
        </p:txBody>
      </p:sp>
    </p:spTree>
    <p:extLst>
      <p:ext uri="{BB962C8B-B14F-4D97-AF65-F5344CB8AC3E}">
        <p14:creationId xmlns:p14="http://schemas.microsoft.com/office/powerpoint/2010/main" val="3710246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Dental Staff</a:t>
            </a:r>
          </a:p>
        </p:txBody>
      </p:sp>
      <p:sp>
        <p:nvSpPr>
          <p:cNvPr id="3" name="Content Placeholder 2"/>
          <p:cNvSpPr>
            <a:spLocks noGrp="1"/>
          </p:cNvSpPr>
          <p:nvPr>
            <p:ph idx="1"/>
          </p:nvPr>
        </p:nvSpPr>
        <p:spPr/>
        <p:txBody>
          <a:bodyPr/>
          <a:lstStyle/>
          <a:p>
            <a:r>
              <a:rPr lang="en-US" dirty="0"/>
              <a:t>Help students identify their risks to caries from their diets and eating patterns</a:t>
            </a:r>
          </a:p>
          <a:p>
            <a:r>
              <a:rPr lang="en-US" dirty="0"/>
              <a:t>Educate groups of students about healthy eating, good nutrition and oral health</a:t>
            </a:r>
          </a:p>
          <a:p>
            <a:r>
              <a:rPr lang="en-US" dirty="0"/>
              <a:t>Be aware of students who trade addictions</a:t>
            </a:r>
          </a:p>
          <a:p>
            <a:endParaRPr lang="en-US" dirty="0"/>
          </a:p>
        </p:txBody>
      </p:sp>
      <p:pic>
        <p:nvPicPr>
          <p:cNvPr id="7" name="Picture Placeholder 6" descr="Doctor holding light">
            <a:extLst>
              <a:ext uri="{FF2B5EF4-FFF2-40B4-BE49-F238E27FC236}">
                <a16:creationId xmlns:a16="http://schemas.microsoft.com/office/drawing/2014/main" id="{01C92FB9-C501-4DD1-9FCA-EC996BA51ECA}"/>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31132" t="-1638" r="19810" b="1638"/>
          <a:stretch/>
        </p:blipFill>
        <p:spPr>
          <a:xfrm rot="180000">
            <a:off x="357415" y="280969"/>
            <a:ext cx="1446157" cy="1965874"/>
          </a:xfrm>
        </p:spPr>
      </p:pic>
    </p:spTree>
    <p:extLst>
      <p:ext uri="{BB962C8B-B14F-4D97-AF65-F5344CB8AC3E}">
        <p14:creationId xmlns:p14="http://schemas.microsoft.com/office/powerpoint/2010/main" val="1962197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Social Development Coordinator</a:t>
            </a:r>
          </a:p>
        </p:txBody>
      </p:sp>
      <p:sp>
        <p:nvSpPr>
          <p:cNvPr id="3" name="Content Placeholder 2"/>
          <p:cNvSpPr>
            <a:spLocks noGrp="1"/>
          </p:cNvSpPr>
          <p:nvPr>
            <p:ph idx="1"/>
          </p:nvPr>
        </p:nvSpPr>
        <p:spPr/>
        <p:txBody>
          <a:bodyPr>
            <a:normAutofit/>
          </a:bodyPr>
          <a:lstStyle/>
          <a:p>
            <a:r>
              <a:rPr lang="en-US" dirty="0"/>
              <a:t>Start by reviewing the full curriculum if you have not done so already</a:t>
            </a:r>
          </a:p>
          <a:p>
            <a:r>
              <a:rPr lang="en-US" dirty="0"/>
              <a:t>If you teach any part of the wellness curriculum in CDP, take a look at modules:</a:t>
            </a:r>
          </a:p>
          <a:p>
            <a:pPr lvl="1"/>
            <a:r>
              <a:rPr lang="en-US" sz="2000" dirty="0"/>
              <a:t>Dormitory Curriculum </a:t>
            </a:r>
          </a:p>
          <a:p>
            <a:pPr lvl="1"/>
            <a:r>
              <a:rPr lang="en-US" sz="2000" dirty="0"/>
              <a:t>Enhance Education in Other Classes/CSS Curriculum</a:t>
            </a:r>
          </a:p>
          <a:p>
            <a:pPr lvl="1"/>
            <a:r>
              <a:rPr lang="en-US" sz="2000" dirty="0"/>
              <a:t>How Our Health Choices are Affected by the World Around Us/Advocacy Curriculum</a:t>
            </a:r>
          </a:p>
        </p:txBody>
      </p:sp>
      <p:pic>
        <p:nvPicPr>
          <p:cNvPr id="8" name="Picture Placeholder 7" descr="Businesswoman reviewing notes on a wall">
            <a:extLst>
              <a:ext uri="{FF2B5EF4-FFF2-40B4-BE49-F238E27FC236}">
                <a16:creationId xmlns:a16="http://schemas.microsoft.com/office/drawing/2014/main" id="{3668140D-7B45-4006-A727-D1B1F2F866DE}"/>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25477" r="25477"/>
          <a:stretch>
            <a:fillRect/>
          </a:stretch>
        </p:blipFill>
        <p:spPr/>
      </p:pic>
      <p:sp>
        <p:nvSpPr>
          <p:cNvPr id="4" name="TextBox 3">
            <a:extLst>
              <a:ext uri="{FF2B5EF4-FFF2-40B4-BE49-F238E27FC236}">
                <a16:creationId xmlns:a16="http://schemas.microsoft.com/office/drawing/2014/main" id="{DB566B25-9F6A-467E-AE1D-192A91670B48}"/>
              </a:ext>
            </a:extLst>
          </p:cNvPr>
          <p:cNvSpPr txBox="1"/>
          <p:nvPr/>
        </p:nvSpPr>
        <p:spPr>
          <a:xfrm>
            <a:off x="388927" y="2590800"/>
            <a:ext cx="1383131" cy="1077218"/>
          </a:xfrm>
          <a:prstGeom prst="rect">
            <a:avLst/>
          </a:prstGeom>
          <a:noFill/>
        </p:spPr>
        <p:txBody>
          <a:bodyPr wrap="square" rtlCol="0">
            <a:spAutoFit/>
          </a:bodyPr>
          <a:lstStyle/>
          <a:p>
            <a:pPr marL="171450" indent="-171450">
              <a:buFont typeface="Wingdings" panose="05000000000000000000" pitchFamily="2" charset="2"/>
              <a:buChar char="ü"/>
            </a:pPr>
            <a:r>
              <a:rPr lang="en-US" sz="1600" dirty="0"/>
              <a:t>Teachers</a:t>
            </a:r>
          </a:p>
          <a:p>
            <a:endParaRPr lang="en-US" sz="1600" dirty="0"/>
          </a:p>
          <a:p>
            <a:pPr marL="171450" indent="-171450">
              <a:buFont typeface="Wingdings" panose="05000000000000000000" pitchFamily="2" charset="2"/>
              <a:buChar char="ü"/>
            </a:pPr>
            <a:r>
              <a:rPr lang="en-US" sz="1600" dirty="0"/>
              <a:t>Residential Advisors</a:t>
            </a:r>
          </a:p>
        </p:txBody>
      </p:sp>
    </p:spTree>
    <p:extLst>
      <p:ext uri="{BB962C8B-B14F-4D97-AF65-F5344CB8AC3E}">
        <p14:creationId xmlns:p14="http://schemas.microsoft.com/office/powerpoint/2010/main" val="366856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319088"/>
            <a:ext cx="9144000" cy="1143000"/>
          </a:xfrm>
        </p:spPr>
        <p:txBody>
          <a:bodyPr anchor="b">
            <a:normAutofit/>
          </a:bodyPr>
          <a:lstStyle/>
          <a:p>
            <a:r>
              <a:rPr lang="en-US" b="1" dirty="0"/>
              <a:t>HEALs Committee Work</a:t>
            </a:r>
          </a:p>
        </p:txBody>
      </p:sp>
      <p:sp>
        <p:nvSpPr>
          <p:cNvPr id="4" name="Text Placeholder 3"/>
          <p:cNvSpPr>
            <a:spLocks noGrp="1"/>
          </p:cNvSpPr>
          <p:nvPr>
            <p:ph type="body" idx="1"/>
          </p:nvPr>
        </p:nvSpPr>
        <p:spPr>
          <a:xfrm>
            <a:off x="1522414" y="1624372"/>
            <a:ext cx="4480560" cy="280628"/>
          </a:xfrm>
        </p:spPr>
        <p:txBody>
          <a:bodyPr anchor="ctr">
            <a:normAutofit fontScale="25000" lnSpcReduction="20000"/>
          </a:bodyPr>
          <a:lstStyle/>
          <a:p>
            <a:pPr>
              <a:spcAft>
                <a:spcPts val="600"/>
              </a:spcAft>
            </a:pPr>
            <a:r>
              <a:rPr lang="en-US" dirty="0"/>
              <a:t>Monthly or Bimonthly</a:t>
            </a:r>
          </a:p>
        </p:txBody>
      </p:sp>
      <p:sp>
        <p:nvSpPr>
          <p:cNvPr id="12" name="Text Placeholder 4">
            <a:extLst>
              <a:ext uri="{FF2B5EF4-FFF2-40B4-BE49-F238E27FC236}">
                <a16:creationId xmlns:a16="http://schemas.microsoft.com/office/drawing/2014/main" id="{92F60A5C-A8A7-4F52-A0C5-3AB42DBA5E0D}"/>
              </a:ext>
            </a:extLst>
          </p:cNvPr>
          <p:cNvSpPr>
            <a:spLocks noGrp="1"/>
          </p:cNvSpPr>
          <p:nvPr>
            <p:ph type="body" sz="quarter" idx="3"/>
          </p:nvPr>
        </p:nvSpPr>
        <p:spPr>
          <a:xfrm>
            <a:off x="6450214" y="1462088"/>
            <a:ext cx="4673398" cy="5407457"/>
          </a:xfrm>
        </p:spPr>
        <p:txBody>
          <a:bodyPr>
            <a:normAutofit fontScale="25000" lnSpcReduction="20000"/>
          </a:bodyPr>
          <a:lstStyle/>
          <a:p>
            <a:pPr marL="342900" indent="-342900">
              <a:lnSpc>
                <a:spcPct val="120000"/>
              </a:lnSpc>
              <a:buFont typeface="Arial" panose="020B0604020202020204" pitchFamily="34" charset="0"/>
              <a:buChar char="•"/>
            </a:pPr>
            <a:r>
              <a:rPr lang="en-US" sz="7200" dirty="0">
                <a:solidFill>
                  <a:schemeClr val="tx1"/>
                </a:solidFill>
              </a:rPr>
              <a:t>Assess center culture and develop a plan to make healthy eating and active lifestyles part of the center culture.</a:t>
            </a:r>
          </a:p>
          <a:p>
            <a:pPr marL="342900" indent="-342900">
              <a:lnSpc>
                <a:spcPct val="120000"/>
              </a:lnSpc>
              <a:buFont typeface="Arial" panose="020B0604020202020204" pitchFamily="34" charset="0"/>
              <a:buChar char="•"/>
            </a:pPr>
            <a:endParaRPr lang="en-US" sz="7200" dirty="0">
              <a:solidFill>
                <a:schemeClr val="tx1"/>
              </a:solidFill>
            </a:endParaRPr>
          </a:p>
          <a:p>
            <a:pPr marL="342900" indent="-342900">
              <a:lnSpc>
                <a:spcPct val="120000"/>
              </a:lnSpc>
              <a:buFont typeface="Arial" panose="020B0604020202020204" pitchFamily="34" charset="0"/>
              <a:buChar char="•"/>
            </a:pPr>
            <a:r>
              <a:rPr lang="en-US" sz="7200" dirty="0">
                <a:solidFill>
                  <a:schemeClr val="tx1"/>
                </a:solidFill>
              </a:rPr>
              <a:t>Determine a feedback and referral system</a:t>
            </a:r>
          </a:p>
          <a:p>
            <a:pPr marL="342900" indent="-342900">
              <a:lnSpc>
                <a:spcPct val="120000"/>
              </a:lnSpc>
              <a:buFont typeface="Arial" panose="020B0604020202020204" pitchFamily="34" charset="0"/>
              <a:buChar char="•"/>
            </a:pPr>
            <a:endParaRPr lang="en-US" sz="6200" dirty="0">
              <a:solidFill>
                <a:schemeClr val="tx1"/>
              </a:solidFill>
            </a:endParaRPr>
          </a:p>
          <a:p>
            <a:pPr marL="342900" indent="-342900">
              <a:lnSpc>
                <a:spcPct val="120000"/>
              </a:lnSpc>
              <a:buFont typeface="Arial" panose="020B0604020202020204" pitchFamily="34" charset="0"/>
              <a:buChar char="•"/>
            </a:pPr>
            <a:r>
              <a:rPr lang="en-US" sz="7200" dirty="0">
                <a:solidFill>
                  <a:schemeClr val="tx1"/>
                </a:solidFill>
              </a:rPr>
              <a:t>Update progress on PRH re</a:t>
            </a:r>
            <a:r>
              <a:rPr lang="en-US" sz="6200" dirty="0">
                <a:solidFill>
                  <a:schemeClr val="tx1"/>
                </a:solidFill>
              </a:rPr>
              <a:t>quirement </a:t>
            </a:r>
            <a:r>
              <a:rPr lang="en-US" sz="7200" dirty="0">
                <a:solidFill>
                  <a:schemeClr val="tx1"/>
                </a:solidFill>
              </a:rPr>
              <a:t>implementation as needed</a:t>
            </a:r>
          </a:p>
          <a:p>
            <a:pPr marL="342900" indent="-342900">
              <a:lnSpc>
                <a:spcPct val="120000"/>
              </a:lnSpc>
              <a:buFont typeface="Arial" panose="020B0604020202020204" pitchFamily="34" charset="0"/>
              <a:buChar char="•"/>
            </a:pPr>
            <a:endParaRPr lang="en-US" sz="6200" dirty="0">
              <a:solidFill>
                <a:schemeClr val="tx1"/>
              </a:solidFill>
            </a:endParaRPr>
          </a:p>
          <a:p>
            <a:pPr marL="342900" indent="-342900">
              <a:lnSpc>
                <a:spcPct val="120000"/>
              </a:lnSpc>
              <a:buFont typeface="Arial" panose="020B0604020202020204" pitchFamily="34" charset="0"/>
              <a:buChar char="•"/>
            </a:pPr>
            <a:r>
              <a:rPr lang="en-US" sz="7200" dirty="0">
                <a:solidFill>
                  <a:schemeClr val="tx1"/>
                </a:solidFill>
              </a:rPr>
              <a:t>Respond to National Office data requests</a:t>
            </a:r>
          </a:p>
          <a:p>
            <a:pPr marL="342900" indent="-342900">
              <a:lnSpc>
                <a:spcPct val="120000"/>
              </a:lnSpc>
              <a:buFont typeface="Arial" panose="020B0604020202020204" pitchFamily="34" charset="0"/>
              <a:buChar char="•"/>
            </a:pPr>
            <a:endParaRPr lang="en-US" sz="6200" dirty="0">
              <a:solidFill>
                <a:schemeClr val="tx1"/>
              </a:solidFill>
            </a:endParaRPr>
          </a:p>
          <a:p>
            <a:pPr marL="342900" indent="-342900">
              <a:lnSpc>
                <a:spcPct val="120000"/>
              </a:lnSpc>
              <a:buFont typeface="Arial" panose="020B0604020202020204" pitchFamily="34" charset="0"/>
              <a:buChar char="•"/>
            </a:pPr>
            <a:r>
              <a:rPr lang="en-US" sz="7200" dirty="0">
                <a:solidFill>
                  <a:schemeClr val="tx1"/>
                </a:solidFill>
              </a:rPr>
              <a:t>Hold a kick-off event if you haven’t done so already – make it fun! This should be a positive experience for students</a:t>
            </a:r>
          </a:p>
          <a:p>
            <a:pPr marL="342900" indent="-342900">
              <a:lnSpc>
                <a:spcPct val="120000"/>
              </a:lnSpc>
              <a:buFont typeface="Arial" panose="020B0604020202020204" pitchFamily="34" charset="0"/>
              <a:buChar char="•"/>
            </a:pPr>
            <a:endParaRPr lang="en-US" sz="6200" dirty="0">
              <a:solidFill>
                <a:schemeClr val="tx1"/>
              </a:solidFill>
            </a:endParaRPr>
          </a:p>
          <a:p>
            <a:pPr marL="342900" indent="-342900">
              <a:lnSpc>
                <a:spcPct val="120000"/>
              </a:lnSpc>
              <a:buFont typeface="Arial" panose="020B0604020202020204" pitchFamily="34" charset="0"/>
              <a:buChar char="•"/>
            </a:pPr>
            <a:r>
              <a:rPr lang="en-US" sz="7200" dirty="0">
                <a:solidFill>
                  <a:schemeClr val="tx1"/>
                </a:solidFill>
              </a:rPr>
              <a:t>Evaluate your program – determine what is working, what is not, and make changes accordingly</a:t>
            </a:r>
          </a:p>
          <a:p>
            <a:pPr marL="342900" indent="-342900">
              <a:buFont typeface="Arial" panose="020B0604020202020204" pitchFamily="34" charset="0"/>
              <a:buChar char="•"/>
            </a:pPr>
            <a:endParaRPr lang="en-US" sz="4200" dirty="0">
              <a:solidFill>
                <a:schemeClr val="tx1"/>
              </a:solidFill>
            </a:endParaRPr>
          </a:p>
          <a:p>
            <a:pPr marL="342900" indent="-342900">
              <a:buFont typeface="Arial" panose="020B0604020202020204" pitchFamily="34" charset="0"/>
              <a:buChar char="•"/>
            </a:pPr>
            <a:endParaRPr lang="en-US" sz="2600" dirty="0">
              <a:solidFill>
                <a:schemeClr val="tx1"/>
              </a:solidFill>
            </a:endParaRP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endParaRPr lang="en-US" dirty="0">
              <a:solidFill>
                <a:schemeClr val="tx1"/>
              </a:solidFill>
            </a:endParaRPr>
          </a:p>
        </p:txBody>
      </p:sp>
      <p:pic>
        <p:nvPicPr>
          <p:cNvPr id="8" name="Content Placeholder 7" descr="People gathering outdoors">
            <a:extLst>
              <a:ext uri="{FF2B5EF4-FFF2-40B4-BE49-F238E27FC236}">
                <a16:creationId xmlns:a16="http://schemas.microsoft.com/office/drawing/2014/main" id="{F19BF414-6491-4D66-A0C4-3CF5E6E99F40}"/>
              </a:ext>
            </a:extLst>
          </p:cNvPr>
          <p:cNvPicPr preferRelativeResize="0">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11909" t="11545" r="12916" b="10024"/>
          <a:stretch/>
        </p:blipFill>
        <p:spPr>
          <a:xfrm>
            <a:off x="1570441" y="1905000"/>
            <a:ext cx="4432533" cy="3854378"/>
          </a:xfrm>
        </p:spPr>
      </p:pic>
    </p:spTree>
    <p:extLst>
      <p:ext uri="{BB962C8B-B14F-4D97-AF65-F5344CB8AC3E}">
        <p14:creationId xmlns:p14="http://schemas.microsoft.com/office/powerpoint/2010/main" val="2151369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Creating a Healthy Center Culture</a:t>
            </a:r>
          </a:p>
        </p:txBody>
      </p:sp>
      <p:sp>
        <p:nvSpPr>
          <p:cNvPr id="3" name="Content Placeholder 2"/>
          <p:cNvSpPr>
            <a:spLocks noGrp="1"/>
          </p:cNvSpPr>
          <p:nvPr>
            <p:ph idx="1"/>
          </p:nvPr>
        </p:nvSpPr>
        <p:spPr/>
        <p:txBody>
          <a:bodyPr/>
          <a:lstStyle/>
          <a:p>
            <a:r>
              <a:rPr lang="en-US" dirty="0"/>
              <a:t>Making Healthy Eating and Exercise Part of the Center culture</a:t>
            </a:r>
          </a:p>
          <a:p>
            <a:r>
              <a:rPr lang="en-US" dirty="0"/>
              <a:t>Assessing Center Culture</a:t>
            </a:r>
          </a:p>
          <a:p>
            <a:r>
              <a:rPr lang="en-US" dirty="0"/>
              <a:t>The Live Healthy! Club</a:t>
            </a:r>
          </a:p>
          <a:p>
            <a:r>
              <a:rPr lang="en-US" dirty="0"/>
              <a:t>Involving the SGA</a:t>
            </a:r>
          </a:p>
          <a:p>
            <a:r>
              <a:rPr lang="en-US" dirty="0"/>
              <a:t>Community Liaisons</a:t>
            </a:r>
          </a:p>
          <a:p>
            <a:r>
              <a:rPr lang="en-US" dirty="0"/>
              <a:t>Garnering Support for Healthy Foods and Fitness</a:t>
            </a:r>
          </a:p>
          <a:p>
            <a:r>
              <a:rPr lang="en-US" dirty="0"/>
              <a:t>Integrating Healthy Living throughout the Day</a:t>
            </a:r>
          </a:p>
          <a:p>
            <a:r>
              <a:rPr lang="en-US" dirty="0"/>
              <a:t>Motivating Students</a:t>
            </a:r>
          </a:p>
        </p:txBody>
      </p:sp>
      <p:pic>
        <p:nvPicPr>
          <p:cNvPr id="7" name="Picture Placeholder 6" descr="Sea of hands in the middle">
            <a:extLst>
              <a:ext uri="{FF2B5EF4-FFF2-40B4-BE49-F238E27FC236}">
                <a16:creationId xmlns:a16="http://schemas.microsoft.com/office/drawing/2014/main" id="{AD9B7810-F111-4A42-BF23-74AF2EBD01D1}"/>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25477" r="25477"/>
          <a:stretch>
            <a:fillRect/>
          </a:stretch>
        </p:blipFill>
        <p:spPr/>
      </p:pic>
    </p:spTree>
    <p:extLst>
      <p:ext uri="{BB962C8B-B14F-4D97-AF65-F5344CB8AC3E}">
        <p14:creationId xmlns:p14="http://schemas.microsoft.com/office/powerpoint/2010/main" val="44218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Evaluating Your Program</a:t>
            </a:r>
          </a:p>
        </p:txBody>
      </p:sp>
      <p:sp>
        <p:nvSpPr>
          <p:cNvPr id="3" name="Content Placeholder 2"/>
          <p:cNvSpPr>
            <a:spLocks noGrp="1"/>
          </p:cNvSpPr>
          <p:nvPr>
            <p:ph idx="1"/>
          </p:nvPr>
        </p:nvSpPr>
        <p:spPr/>
        <p:txBody>
          <a:bodyPr/>
          <a:lstStyle/>
          <a:p>
            <a:r>
              <a:rPr lang="en-US" dirty="0"/>
              <a:t>Complete Making the Grade at 6 month intervals</a:t>
            </a:r>
          </a:p>
          <a:p>
            <a:r>
              <a:rPr lang="en-US" dirty="0"/>
              <a:t>Enter student’s height, weight and waist circumference in CIS</a:t>
            </a:r>
          </a:p>
          <a:p>
            <a:r>
              <a:rPr lang="en-US" dirty="0"/>
              <a:t>See what your students think – Student Program Evaluation </a:t>
            </a:r>
          </a:p>
          <a:p>
            <a:r>
              <a:rPr lang="en-US" dirty="0"/>
              <a:t>Tell us what could be better – Toolkit Feedback form </a:t>
            </a:r>
          </a:p>
        </p:txBody>
      </p:sp>
      <p:pic>
        <p:nvPicPr>
          <p:cNvPr id="14" name="Picture Placeholder 13" descr="People celebrating">
            <a:extLst>
              <a:ext uri="{FF2B5EF4-FFF2-40B4-BE49-F238E27FC236}">
                <a16:creationId xmlns:a16="http://schemas.microsoft.com/office/drawing/2014/main" id="{CE59C39A-50FF-4041-B853-53CDD0DE5EAF}"/>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25509" r="25509"/>
          <a:stretch>
            <a:fillRect/>
          </a:stretch>
        </p:blipFill>
        <p:spPr/>
      </p:pic>
    </p:spTree>
    <p:extLst>
      <p:ext uri="{BB962C8B-B14F-4D97-AF65-F5344CB8AC3E}">
        <p14:creationId xmlns:p14="http://schemas.microsoft.com/office/powerpoint/2010/main" val="3995686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2414" y="319088"/>
            <a:ext cx="9144000" cy="1143000"/>
          </a:xfrm>
        </p:spPr>
        <p:txBody>
          <a:bodyPr anchor="b">
            <a:normAutofit/>
          </a:bodyPr>
          <a:lstStyle/>
          <a:p>
            <a:r>
              <a:rPr lang="fr-FR" b="1" dirty="0"/>
              <a:t>Shopping List</a:t>
            </a:r>
            <a:endParaRPr lang="en-US" b="1" dirty="0"/>
          </a:p>
        </p:txBody>
      </p:sp>
      <p:pic>
        <p:nvPicPr>
          <p:cNvPr id="5" name="Picture 4" descr="Rows of shopping trolleys">
            <a:extLst>
              <a:ext uri="{FF2B5EF4-FFF2-40B4-BE49-F238E27FC236}">
                <a16:creationId xmlns:a16="http://schemas.microsoft.com/office/drawing/2014/main" id="{AC3F0C46-36E1-405D-B6EF-E82F782D751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666" r="10323" b="2"/>
          <a:stretch/>
        </p:blipFill>
        <p:spPr>
          <a:xfrm>
            <a:off x="1522412" y="1643063"/>
            <a:ext cx="4480560" cy="4529137"/>
          </a:xfrm>
          <a:prstGeom prst="rect">
            <a:avLst/>
          </a:prstGeom>
          <a:noFill/>
          <a:ln w="76200">
            <a:solidFill>
              <a:schemeClr val="bg1"/>
            </a:solidFill>
            <a:miter lim="800000"/>
          </a:ln>
          <a:effectLst>
            <a:outerShdw blurRad="63500" algn="ctr" rotWithShape="0">
              <a:prstClr val="black">
                <a:alpha val="20000"/>
              </a:prstClr>
            </a:outerShdw>
          </a:effectLst>
        </p:spPr>
      </p:pic>
      <p:sp>
        <p:nvSpPr>
          <p:cNvPr id="3" name="Content Placeholder 2"/>
          <p:cNvSpPr>
            <a:spLocks noGrp="1"/>
          </p:cNvSpPr>
          <p:nvPr>
            <p:ph sz="half" idx="2"/>
          </p:nvPr>
        </p:nvSpPr>
        <p:spPr>
          <a:xfrm>
            <a:off x="6185854" y="1643063"/>
            <a:ext cx="4709158" cy="4529137"/>
          </a:xfrm>
        </p:spPr>
        <p:txBody>
          <a:bodyPr>
            <a:normAutofit/>
          </a:bodyPr>
          <a:lstStyle/>
          <a:p>
            <a:r>
              <a:rPr lang="en-US" sz="2800" dirty="0"/>
              <a:t>PRH Requirements</a:t>
            </a:r>
          </a:p>
          <a:p>
            <a:r>
              <a:rPr lang="en-US" sz="2800" dirty="0"/>
              <a:t>HEALs Committee Members</a:t>
            </a:r>
          </a:p>
          <a:p>
            <a:r>
              <a:rPr lang="en-US" sz="2800" dirty="0"/>
              <a:t>Healthy Center Culture</a:t>
            </a:r>
          </a:p>
          <a:p>
            <a:r>
              <a:rPr lang="en-US" sz="2800" dirty="0"/>
              <a:t>HEALs Program Evaluation</a:t>
            </a:r>
          </a:p>
          <a:p>
            <a:r>
              <a:rPr lang="en-US" sz="2800" dirty="0"/>
              <a:t>Student Education Curriculum</a:t>
            </a:r>
          </a:p>
          <a:p>
            <a:r>
              <a:rPr lang="en-US" sz="2800" dirty="0"/>
              <a:t>Documents</a:t>
            </a:r>
          </a:p>
        </p:txBody>
      </p:sp>
    </p:spTree>
    <p:extLst>
      <p:ext uri="{BB962C8B-B14F-4D97-AF65-F5344CB8AC3E}">
        <p14:creationId xmlns:p14="http://schemas.microsoft.com/office/powerpoint/2010/main" val="3476252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97378" y="2438400"/>
            <a:ext cx="3124201" cy="791024"/>
          </a:xfrm>
        </p:spPr>
        <p:txBody>
          <a:bodyPr anchor="b">
            <a:normAutofit/>
          </a:bodyPr>
          <a:lstStyle/>
          <a:p>
            <a:pPr algn="ctr"/>
            <a:r>
              <a:rPr lang="en-US" dirty="0"/>
              <a:t>You Did It!!</a:t>
            </a:r>
          </a:p>
        </p:txBody>
      </p:sp>
      <p:pic>
        <p:nvPicPr>
          <p:cNvPr id="4" name="Picture 2">
            <a:extLst>
              <a:ext uri="{FF2B5EF4-FFF2-40B4-BE49-F238E27FC236}">
                <a16:creationId xmlns:a16="http://schemas.microsoft.com/office/drawing/2014/main" id="{8D66432A-FB91-49F4-B4C6-37243E2CDB2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45586" y="1106361"/>
            <a:ext cx="5914664" cy="4569078"/>
          </a:xfrm>
          <a:prstGeom prst="rect">
            <a:avLst/>
          </a:prstGeom>
          <a:solidFill>
            <a:srgbClr val="FFFFFF"/>
          </a:solidFill>
          <a:ln w="152400" cap="flat" cmpd="sng">
            <a:solidFill>
              <a:srgbClr val="FFFFFF"/>
            </a:solidFill>
            <a:miter lim="800000"/>
          </a:ln>
          <a:effectLst>
            <a:outerShdw blurRad="88900" sx="101000" sy="101000" algn="tl" rotWithShape="0">
              <a:schemeClr val="accent1">
                <a:lumMod val="50000"/>
                <a:alpha val="15000"/>
              </a:schemeClr>
            </a:outerShdw>
          </a:effectLst>
          <a:scene3d>
            <a:camera prst="orthographicFront"/>
            <a:lightRig rig="twoPt" dir="t">
              <a:rot lat="0" lon="0" rev="7200000"/>
            </a:lightRig>
          </a:scene3d>
          <a:sp3d prstMaterial="matte">
            <a:bevelT w="25400" h="19050"/>
            <a:contourClr>
              <a:srgbClr val="FFFFFF"/>
            </a:contourClr>
          </a:sp3d>
        </p:spPr>
      </p:pic>
      <p:sp>
        <p:nvSpPr>
          <p:cNvPr id="9" name="Text Placeholder 3">
            <a:extLst>
              <a:ext uri="{FF2B5EF4-FFF2-40B4-BE49-F238E27FC236}">
                <a16:creationId xmlns:a16="http://schemas.microsoft.com/office/drawing/2014/main" id="{6748C5D5-1CB0-47D1-9E04-7BF5166D47E7}"/>
              </a:ext>
            </a:extLst>
          </p:cNvPr>
          <p:cNvSpPr>
            <a:spLocks noGrp="1"/>
          </p:cNvSpPr>
          <p:nvPr>
            <p:ph type="body" sz="half" idx="2"/>
          </p:nvPr>
        </p:nvSpPr>
        <p:spPr>
          <a:xfrm>
            <a:off x="7618413" y="3390900"/>
            <a:ext cx="3429000" cy="2400300"/>
          </a:xfrm>
        </p:spPr>
        <p:txBody>
          <a:bodyPr>
            <a:normAutofit/>
          </a:bodyPr>
          <a:lstStyle/>
          <a:p>
            <a:pPr algn="ctr"/>
            <a:r>
              <a:rPr lang="en-US" sz="2000" dirty="0"/>
              <a:t>If you score a 90% or better on </a:t>
            </a:r>
            <a:r>
              <a:rPr lang="en-US" sz="2000" i="1" dirty="0">
                <a:solidFill>
                  <a:schemeClr val="accent4">
                    <a:lumMod val="50000"/>
                  </a:schemeClr>
                </a:solidFill>
              </a:rPr>
              <a:t>Making the Grade</a:t>
            </a:r>
            <a:r>
              <a:rPr lang="en-US" sz="2000" dirty="0"/>
              <a:t>, submit it by email to Julie Luht at:</a:t>
            </a:r>
          </a:p>
          <a:p>
            <a:pPr algn="ctr"/>
            <a:r>
              <a:rPr lang="en-US" sz="2000" dirty="0"/>
              <a:t> </a:t>
            </a:r>
            <a:r>
              <a:rPr lang="en-US" sz="2000" dirty="0">
                <a:hlinkClick r:id="rId3"/>
              </a:rPr>
              <a:t>luht.Julie@jobcorps.org</a:t>
            </a:r>
            <a:r>
              <a:rPr lang="en-US" sz="2000" dirty="0"/>
              <a:t> </a:t>
            </a:r>
          </a:p>
          <a:p>
            <a:pPr algn="ctr"/>
            <a:r>
              <a:rPr lang="en-US" sz="2000" dirty="0"/>
              <a:t>Your center will receive a certificate of recognition! </a:t>
            </a:r>
          </a:p>
        </p:txBody>
      </p:sp>
    </p:spTree>
    <p:extLst>
      <p:ext uri="{BB962C8B-B14F-4D97-AF65-F5344CB8AC3E}">
        <p14:creationId xmlns:p14="http://schemas.microsoft.com/office/powerpoint/2010/main" val="3131521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Student Education Curriculum</a:t>
            </a:r>
          </a:p>
        </p:txBody>
      </p:sp>
      <p:sp>
        <p:nvSpPr>
          <p:cNvPr id="3" name="Content Placeholder 2"/>
          <p:cNvSpPr>
            <a:spLocks noGrp="1"/>
          </p:cNvSpPr>
          <p:nvPr>
            <p:ph idx="1"/>
          </p:nvPr>
        </p:nvSpPr>
        <p:spPr>
          <a:xfrm>
            <a:off x="2995612" y="1643063"/>
            <a:ext cx="7670802" cy="4833937"/>
          </a:xfrm>
        </p:spPr>
        <p:txBody>
          <a:bodyPr>
            <a:normAutofit/>
          </a:bodyPr>
          <a:lstStyle/>
          <a:p>
            <a:r>
              <a:rPr lang="en-US" dirty="0"/>
              <a:t>Healthy Eating 101</a:t>
            </a:r>
          </a:p>
          <a:p>
            <a:pPr lvl="1"/>
            <a:r>
              <a:rPr lang="en-US" sz="1600" dirty="0"/>
              <a:t>Help students evaluate the risks associated with eating unhealthy foods</a:t>
            </a:r>
          </a:p>
          <a:p>
            <a:pPr lvl="1"/>
            <a:r>
              <a:rPr lang="en-US" sz="1600" dirty="0"/>
              <a:t>Increases awareness of the benefits of health eating food</a:t>
            </a:r>
          </a:p>
          <a:p>
            <a:pPr lvl="1"/>
            <a:r>
              <a:rPr lang="en-US" sz="1600" dirty="0"/>
              <a:t>Decrease the barriers to health eating</a:t>
            </a:r>
          </a:p>
          <a:p>
            <a:pPr lvl="1"/>
            <a:r>
              <a:rPr lang="en-US" sz="1600" dirty="0"/>
              <a:t>Increase students confidence that they are capable to make healthy food choices.</a:t>
            </a:r>
          </a:p>
          <a:p>
            <a:r>
              <a:rPr lang="en-US" dirty="0"/>
              <a:t>Move It!</a:t>
            </a:r>
          </a:p>
          <a:p>
            <a:pPr lvl="1"/>
            <a:r>
              <a:rPr lang="en-US" sz="1600" dirty="0"/>
              <a:t>Help students evaluate the serious health risks of inactivity</a:t>
            </a:r>
          </a:p>
          <a:p>
            <a:pPr lvl="1"/>
            <a:r>
              <a:rPr lang="en-US" sz="1600" dirty="0"/>
              <a:t>Increase awareness of the benefits of physical activity</a:t>
            </a:r>
          </a:p>
          <a:p>
            <a:pPr lvl="1"/>
            <a:r>
              <a:rPr lang="en-US" sz="1600" dirty="0"/>
              <a:t>Decrease the barriers to living an active life</a:t>
            </a:r>
          </a:p>
          <a:p>
            <a:pPr lvl="1"/>
            <a:r>
              <a:rPr lang="en-US" sz="1600" dirty="0"/>
              <a:t>Increase students’ confidence that they are capable of incorporating activity into their lives</a:t>
            </a:r>
          </a:p>
          <a:p>
            <a:r>
              <a:rPr lang="en-US" dirty="0"/>
              <a:t>Tying it Together: Body Weight, Body Image and Goal Setting</a:t>
            </a:r>
          </a:p>
          <a:p>
            <a:pPr lvl="1"/>
            <a:endParaRPr lang="en-US" sz="1400" dirty="0"/>
          </a:p>
        </p:txBody>
      </p:sp>
      <p:pic>
        <p:nvPicPr>
          <p:cNvPr id="26" name="Picture Placeholder 25" descr="Close-up of stacked books">
            <a:extLst>
              <a:ext uri="{FF2B5EF4-FFF2-40B4-BE49-F238E27FC236}">
                <a16:creationId xmlns:a16="http://schemas.microsoft.com/office/drawing/2014/main" id="{C590C64B-6BE3-4795-A418-8226A8ED23B3}"/>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54696" t="-404" r="3912" b="404"/>
          <a:stretch/>
        </p:blipFill>
        <p:spPr>
          <a:xfrm rot="180000">
            <a:off x="357415" y="280969"/>
            <a:ext cx="1446157" cy="1965874"/>
          </a:xfrm>
        </p:spPr>
      </p:pic>
    </p:spTree>
    <p:extLst>
      <p:ext uri="{BB962C8B-B14F-4D97-AF65-F5344CB8AC3E}">
        <p14:creationId xmlns:p14="http://schemas.microsoft.com/office/powerpoint/2010/main" val="24018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Student Education Curriculum</a:t>
            </a:r>
          </a:p>
        </p:txBody>
      </p:sp>
      <p:sp>
        <p:nvSpPr>
          <p:cNvPr id="3" name="Content Placeholder 2"/>
          <p:cNvSpPr>
            <a:spLocks noGrp="1"/>
          </p:cNvSpPr>
          <p:nvPr>
            <p:ph idx="1"/>
          </p:nvPr>
        </p:nvSpPr>
        <p:spPr/>
        <p:txBody>
          <a:bodyPr>
            <a:normAutofit/>
          </a:bodyPr>
          <a:lstStyle/>
          <a:p>
            <a:r>
              <a:rPr lang="en-US" dirty="0"/>
              <a:t>Tying it Together: Body Weight, Body Image and Goal Setting</a:t>
            </a:r>
          </a:p>
          <a:p>
            <a:pPr lvl="1"/>
            <a:r>
              <a:rPr lang="en-US" sz="2000" dirty="0"/>
              <a:t>Help students evaluate the influence of the environment (built and social) on weight</a:t>
            </a:r>
          </a:p>
          <a:p>
            <a:pPr lvl="1"/>
            <a:r>
              <a:rPr lang="en-US" sz="2000" dirty="0"/>
              <a:t>Increase awareness of the benefits of achieving and maintaining a health weight</a:t>
            </a:r>
          </a:p>
          <a:p>
            <a:pPr lvl="1"/>
            <a:r>
              <a:rPr lang="en-US" sz="2000" dirty="0"/>
              <a:t>Decrease the barriers to achieving and maintaining a health weight</a:t>
            </a:r>
          </a:p>
          <a:p>
            <a:pPr lvl="1"/>
            <a:r>
              <a:rPr lang="en-US" sz="2000" dirty="0"/>
              <a:t>Increase students’ confidence that they are capable of achieving and maintaining a health weight </a:t>
            </a:r>
          </a:p>
          <a:p>
            <a:pPr lvl="1"/>
            <a:r>
              <a:rPr lang="en-US" sz="2000" dirty="0"/>
              <a:t>Encourage a healthy body image </a:t>
            </a:r>
          </a:p>
          <a:p>
            <a:pPr lvl="1"/>
            <a:endParaRPr lang="en-US" sz="1400" dirty="0"/>
          </a:p>
        </p:txBody>
      </p:sp>
      <p:pic>
        <p:nvPicPr>
          <p:cNvPr id="26" name="Picture Placeholder 25" descr="Close-up of stacked books">
            <a:extLst>
              <a:ext uri="{FF2B5EF4-FFF2-40B4-BE49-F238E27FC236}">
                <a16:creationId xmlns:a16="http://schemas.microsoft.com/office/drawing/2014/main" id="{C590C64B-6BE3-4795-A418-8226A8ED23B3}"/>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54696" t="-404" r="3912" b="404"/>
          <a:stretch/>
        </p:blipFill>
        <p:spPr>
          <a:xfrm rot="180000">
            <a:off x="357415" y="280969"/>
            <a:ext cx="1446157" cy="1965874"/>
          </a:xfrm>
        </p:spPr>
      </p:pic>
    </p:spTree>
    <p:extLst>
      <p:ext uri="{BB962C8B-B14F-4D97-AF65-F5344CB8AC3E}">
        <p14:creationId xmlns:p14="http://schemas.microsoft.com/office/powerpoint/2010/main" val="73091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Weight Management</a:t>
            </a:r>
          </a:p>
        </p:txBody>
      </p:sp>
      <p:sp>
        <p:nvSpPr>
          <p:cNvPr id="3" name="Content Placeholder 2"/>
          <p:cNvSpPr>
            <a:spLocks noGrp="1"/>
          </p:cNvSpPr>
          <p:nvPr>
            <p:ph idx="1"/>
          </p:nvPr>
        </p:nvSpPr>
        <p:spPr>
          <a:xfrm>
            <a:off x="2995612" y="1643063"/>
            <a:ext cx="7975600" cy="4529137"/>
          </a:xfrm>
        </p:spPr>
        <p:txBody>
          <a:bodyPr>
            <a:normAutofit/>
          </a:bodyPr>
          <a:lstStyle/>
          <a:p>
            <a:r>
              <a:rPr lang="en-US" dirty="0"/>
              <a:t>Weight Management Program</a:t>
            </a:r>
          </a:p>
          <a:p>
            <a:pPr lvl="1"/>
            <a:r>
              <a:rPr lang="en-US" sz="2000" dirty="0"/>
              <a:t>Is the BMI recorded in the Student Health Record  (SHR)</a:t>
            </a:r>
          </a:p>
          <a:p>
            <a:pPr lvl="1"/>
            <a:r>
              <a:rPr lang="en-US" sz="2000" dirty="0"/>
              <a:t>Has a referral been made for the student to be evaluated by the CP </a:t>
            </a:r>
          </a:p>
          <a:p>
            <a:pPr lvl="1"/>
            <a:r>
              <a:rPr lang="en-US" sz="2000" dirty="0"/>
              <a:t>Is a Chronic Care Plan for Obesity completed and filed in the SHR </a:t>
            </a:r>
          </a:p>
          <a:p>
            <a:pPr lvl="1"/>
            <a:r>
              <a:rPr lang="en-US" sz="2000" dirty="0"/>
              <a:t>Is a weight flow sheet with weekly weights being recorded </a:t>
            </a:r>
          </a:p>
          <a:p>
            <a:pPr lvl="1"/>
            <a:r>
              <a:rPr lang="en-US" sz="2000" dirty="0"/>
              <a:t>Is the student being followed by the Healthcare Provider regularly</a:t>
            </a:r>
          </a:p>
          <a:p>
            <a:pPr lvl="1"/>
            <a:r>
              <a:rPr lang="en-US" sz="2000" dirty="0"/>
              <a:t>Is the student attending weekly weight management classes </a:t>
            </a:r>
          </a:p>
          <a:p>
            <a:pPr lvl="1"/>
            <a:r>
              <a:rPr lang="en-US" sz="2000" dirty="0"/>
              <a:t>Any best practices – Biggest Losers Contest</a:t>
            </a:r>
          </a:p>
        </p:txBody>
      </p:sp>
      <p:pic>
        <p:nvPicPr>
          <p:cNvPr id="7" name="Picture Placeholder 6" descr="Donut and measuring tape">
            <a:extLst>
              <a:ext uri="{FF2B5EF4-FFF2-40B4-BE49-F238E27FC236}">
                <a16:creationId xmlns:a16="http://schemas.microsoft.com/office/drawing/2014/main" id="{5E0B4BFA-65BB-43CC-B68C-70F789160A36}"/>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15519" t="-3990" r="35423" b="3990"/>
          <a:stretch/>
        </p:blipFill>
        <p:spPr>
          <a:xfrm rot="180000">
            <a:off x="357415" y="280969"/>
            <a:ext cx="1446157" cy="1965874"/>
          </a:xfrm>
        </p:spPr>
      </p:pic>
    </p:spTree>
    <p:extLst>
      <p:ext uri="{BB962C8B-B14F-4D97-AF65-F5344CB8AC3E}">
        <p14:creationId xmlns:p14="http://schemas.microsoft.com/office/powerpoint/2010/main" val="4034601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3212" y="1643063"/>
            <a:ext cx="3124201" cy="2166937"/>
          </a:xfrm>
        </p:spPr>
        <p:txBody>
          <a:bodyPr anchor="b">
            <a:normAutofit/>
          </a:bodyPr>
          <a:lstStyle/>
          <a:p>
            <a:r>
              <a:rPr lang="en-US" b="1" dirty="0"/>
              <a:t>Documents</a:t>
            </a:r>
          </a:p>
        </p:txBody>
      </p:sp>
      <p:pic>
        <p:nvPicPr>
          <p:cNvPr id="22" name="Content Placeholder 21" descr="Colored paperclips on layered pages">
            <a:extLst>
              <a:ext uri="{FF2B5EF4-FFF2-40B4-BE49-F238E27FC236}">
                <a16:creationId xmlns:a16="http://schemas.microsoft.com/office/drawing/2014/main" id="{9FBCB6AC-8DF6-4826-A87C-7AB8AB47E492}"/>
              </a:ext>
            </a:extLst>
          </p:cNvPr>
          <p:cNvPicPr>
            <a:picLocks noGrp="1" noChangeAspect="1"/>
          </p:cNvPicPr>
          <p:nvPr>
            <p:ph type="pic" idx="1"/>
          </p:nvPr>
        </p:nvPicPr>
        <p:blipFill rotWithShape="1">
          <a:blip r:embed="rId3" cstate="print">
            <a:extLst>
              <a:ext uri="{28A0092B-C50C-407E-A947-70E740481C1C}">
                <a14:useLocalDpi xmlns:a14="http://schemas.microsoft.com/office/drawing/2010/main" val="0"/>
              </a:ext>
            </a:extLst>
          </a:blip>
          <a:stretch/>
        </p:blipFill>
        <p:spPr>
          <a:xfrm>
            <a:off x="745586" y="1416881"/>
            <a:ext cx="5914664" cy="3948038"/>
          </a:xfrm>
          <a:noFill/>
        </p:spPr>
      </p:pic>
      <p:sp>
        <p:nvSpPr>
          <p:cNvPr id="3" name="Content Placeholder 2"/>
          <p:cNvSpPr>
            <a:spLocks noGrp="1"/>
          </p:cNvSpPr>
          <p:nvPr>
            <p:ph type="body" sz="half" idx="2"/>
          </p:nvPr>
        </p:nvSpPr>
        <p:spPr>
          <a:xfrm>
            <a:off x="7923212" y="3886201"/>
            <a:ext cx="3124201" cy="2286000"/>
          </a:xfrm>
        </p:spPr>
        <p:txBody>
          <a:bodyPr>
            <a:noAutofit/>
          </a:bodyPr>
          <a:lstStyle/>
          <a:p>
            <a:r>
              <a:rPr lang="en-US" sz="2000" dirty="0"/>
              <a:t>Directives</a:t>
            </a:r>
          </a:p>
          <a:p>
            <a:r>
              <a:rPr lang="en-US" sz="2000" dirty="0"/>
              <a:t>General</a:t>
            </a:r>
          </a:p>
          <a:p>
            <a:r>
              <a:rPr lang="en-US" sz="2000" dirty="0"/>
              <a:t>Module worksheets</a:t>
            </a:r>
          </a:p>
          <a:p>
            <a:r>
              <a:rPr lang="en-US" sz="2000" dirty="0"/>
              <a:t>Newsletters</a:t>
            </a:r>
          </a:p>
          <a:p>
            <a:r>
              <a:rPr lang="en-US" sz="2000" dirty="0"/>
              <a:t>Training slides</a:t>
            </a:r>
          </a:p>
        </p:txBody>
      </p:sp>
    </p:spTree>
    <p:extLst>
      <p:ext uri="{BB962C8B-B14F-4D97-AF65-F5344CB8AC3E}">
        <p14:creationId xmlns:p14="http://schemas.microsoft.com/office/powerpoint/2010/main" val="306688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9690F97-18C4-4E3E-9EB0-7E28755CDFF1}"/>
              </a:ext>
            </a:extLst>
          </p:cNvPr>
          <p:cNvSpPr>
            <a:spLocks noGrp="1"/>
          </p:cNvSpPr>
          <p:nvPr>
            <p:ph type="title"/>
          </p:nvPr>
        </p:nvSpPr>
        <p:spPr>
          <a:xfrm>
            <a:off x="1408113" y="304800"/>
            <a:ext cx="9372598" cy="1143000"/>
          </a:xfrm>
        </p:spPr>
        <p:txBody>
          <a:bodyPr>
            <a:normAutofit/>
          </a:bodyPr>
          <a:lstStyle/>
          <a:p>
            <a:r>
              <a:rPr lang="en-US" sz="3000" dirty="0"/>
              <a:t>supportservices.jobcorps.gov/HEAL/Pages/default.aspx</a:t>
            </a:r>
          </a:p>
        </p:txBody>
      </p:sp>
      <p:pic>
        <p:nvPicPr>
          <p:cNvPr id="11" name="Picture Placeholder 10" descr="'The End' typed on a typewriter">
            <a:extLst>
              <a:ext uri="{FF2B5EF4-FFF2-40B4-BE49-F238E27FC236}">
                <a16:creationId xmlns:a16="http://schemas.microsoft.com/office/drawing/2014/main" id="{8543EEA3-4C9E-472C-9A21-886BAF3428E2}"/>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2757" b="12759"/>
          <a:stretch/>
        </p:blipFill>
        <p:spPr>
          <a:xfrm>
            <a:off x="1522414" y="1643063"/>
            <a:ext cx="9144000" cy="4529137"/>
          </a:xfrm>
          <a:noFill/>
        </p:spPr>
      </p:pic>
    </p:spTree>
    <p:extLst>
      <p:ext uri="{BB962C8B-B14F-4D97-AF65-F5344CB8AC3E}">
        <p14:creationId xmlns:p14="http://schemas.microsoft.com/office/powerpoint/2010/main" val="3097784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PRH Requirements – getting started</a:t>
            </a:r>
          </a:p>
        </p:txBody>
      </p:sp>
      <p:sp>
        <p:nvSpPr>
          <p:cNvPr id="3" name="TextBox 2">
            <a:extLst>
              <a:ext uri="{FF2B5EF4-FFF2-40B4-BE49-F238E27FC236}">
                <a16:creationId xmlns:a16="http://schemas.microsoft.com/office/drawing/2014/main" id="{61499DA5-2573-4F0A-A8E4-51457411C111}"/>
              </a:ext>
            </a:extLst>
          </p:cNvPr>
          <p:cNvSpPr txBox="1"/>
          <p:nvPr/>
        </p:nvSpPr>
        <p:spPr>
          <a:xfrm>
            <a:off x="1522411" y="1462088"/>
            <a:ext cx="9144000" cy="2954655"/>
          </a:xfrm>
          <a:prstGeom prst="rect">
            <a:avLst/>
          </a:prstGeom>
          <a:noFill/>
        </p:spPr>
        <p:txBody>
          <a:bodyPr wrap="square" rtlCol="0">
            <a:spAutoFit/>
          </a:bodyPr>
          <a:lstStyle/>
          <a:p>
            <a:r>
              <a:rPr lang="en-US" sz="2400" b="1" dirty="0"/>
              <a:t>PRH Chapter 2, Section 2.3, R9. </a:t>
            </a:r>
            <a:r>
              <a:rPr lang="en-US" sz="2400" i="1" dirty="0"/>
              <a:t>Healthy Eating and Active Lifestyles</a:t>
            </a:r>
          </a:p>
          <a:p>
            <a:r>
              <a:rPr lang="en-US" sz="2400" dirty="0"/>
              <a:t>Centers must provide students with an environment that supports healthy eating and active lifestyles and provides students with education and experiences that promote lifelong health and physical well-being. At a minimum, this program must include the following components:</a:t>
            </a:r>
          </a:p>
          <a:p>
            <a:r>
              <a:rPr lang="en-US" sz="2400" dirty="0"/>
              <a:t>	</a:t>
            </a:r>
          </a:p>
          <a:p>
            <a:pPr lvl="1"/>
            <a:r>
              <a:rPr lang="en-US" dirty="0"/>
              <a:t>	</a:t>
            </a:r>
            <a:endParaRPr lang="en-US" sz="1700" dirty="0"/>
          </a:p>
        </p:txBody>
      </p:sp>
      <p:graphicFrame>
        <p:nvGraphicFramePr>
          <p:cNvPr id="4" name="Diagram 3">
            <a:extLst>
              <a:ext uri="{FF2B5EF4-FFF2-40B4-BE49-F238E27FC236}">
                <a16:creationId xmlns:a16="http://schemas.microsoft.com/office/drawing/2014/main" id="{1A889D0B-0F89-4DB3-AE40-F464CCE931B4}"/>
              </a:ext>
            </a:extLst>
          </p:cNvPr>
          <p:cNvGraphicFramePr/>
          <p:nvPr>
            <p:extLst>
              <p:ext uri="{D42A27DB-BD31-4B8C-83A1-F6EECF244321}">
                <p14:modId xmlns:p14="http://schemas.microsoft.com/office/powerpoint/2010/main" val="3302522134"/>
              </p:ext>
            </p:extLst>
          </p:nvPr>
        </p:nvGraphicFramePr>
        <p:xfrm>
          <a:off x="6258983" y="3581400"/>
          <a:ext cx="4062941" cy="281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5169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PRH Requirements – Planning</a:t>
            </a:r>
          </a:p>
        </p:txBody>
      </p:sp>
      <p:pic>
        <p:nvPicPr>
          <p:cNvPr id="6" name="Picture Placeholder 5" descr="People working together">
            <a:extLst>
              <a:ext uri="{FF2B5EF4-FFF2-40B4-BE49-F238E27FC236}">
                <a16:creationId xmlns:a16="http://schemas.microsoft.com/office/drawing/2014/main" id="{9AD25464-7918-472E-8D7C-C21044F6363C}"/>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28371" t="-2232" r="22613" b="2232"/>
          <a:stretch/>
        </p:blipFill>
        <p:spPr>
          <a:xfrm rot="180000">
            <a:off x="429864" y="265095"/>
            <a:ext cx="1446157" cy="1965874"/>
          </a:xfrm>
        </p:spPr>
      </p:pic>
      <p:sp>
        <p:nvSpPr>
          <p:cNvPr id="3" name="Content Placeholder 2"/>
          <p:cNvSpPr>
            <a:spLocks noGrp="1"/>
          </p:cNvSpPr>
          <p:nvPr>
            <p:ph idx="1"/>
          </p:nvPr>
        </p:nvSpPr>
        <p:spPr/>
        <p:txBody>
          <a:bodyPr>
            <a:normAutofit lnSpcReduction="10000"/>
          </a:bodyPr>
          <a:lstStyle/>
          <a:p>
            <a:pPr marL="45720" indent="0">
              <a:buNone/>
            </a:pPr>
            <a:r>
              <a:rPr lang="en-US" sz="2400" b="1" dirty="0"/>
              <a:t>PRH Chapter 2, Section 2.3, R9 (a)</a:t>
            </a:r>
            <a:endParaRPr lang="en-US" sz="2400" dirty="0"/>
          </a:p>
          <a:p>
            <a:r>
              <a:rPr lang="en-US" sz="2400" dirty="0"/>
              <a:t>Establish a Healthy Eating and Active Lifestyles Committee to oversee and coordinate this program. At a </a:t>
            </a:r>
            <a:r>
              <a:rPr lang="en-US" sz="2400" u="sng" dirty="0"/>
              <a:t>minimum</a:t>
            </a:r>
            <a:r>
              <a:rPr lang="en-US" sz="2400" dirty="0"/>
              <a:t>, this committee must include:</a:t>
            </a:r>
          </a:p>
          <a:p>
            <a:pPr lvl="1">
              <a:lnSpc>
                <a:spcPct val="100000"/>
              </a:lnSpc>
            </a:pPr>
            <a:r>
              <a:rPr lang="en-US" sz="2400" dirty="0"/>
              <a:t>Health and Wellness Manager</a:t>
            </a:r>
          </a:p>
          <a:p>
            <a:pPr lvl="1">
              <a:lnSpc>
                <a:spcPct val="100000"/>
              </a:lnSpc>
            </a:pPr>
            <a:r>
              <a:rPr lang="en-US" sz="2400" dirty="0"/>
              <a:t>Food Services Manager/Supervisor</a:t>
            </a:r>
          </a:p>
          <a:p>
            <a:pPr lvl="1">
              <a:lnSpc>
                <a:spcPct val="100000"/>
              </a:lnSpc>
            </a:pPr>
            <a:r>
              <a:rPr lang="en-US" sz="2400" dirty="0"/>
              <a:t>Recreation Supervisor or Specialist</a:t>
            </a:r>
          </a:p>
          <a:p>
            <a:pPr lvl="1">
              <a:lnSpc>
                <a:spcPct val="100000"/>
              </a:lnSpc>
            </a:pPr>
            <a:r>
              <a:rPr lang="en-US" sz="2400" dirty="0"/>
              <a:t>TEAP Specialist</a:t>
            </a:r>
          </a:p>
          <a:p>
            <a:pPr lvl="1">
              <a:lnSpc>
                <a:spcPct val="100000"/>
              </a:lnSpc>
            </a:pPr>
            <a:r>
              <a:rPr lang="en-US" sz="2400" dirty="0"/>
              <a:t>Residential Manager/Counseling Manager</a:t>
            </a:r>
          </a:p>
          <a:p>
            <a:pPr lvl="1">
              <a:lnSpc>
                <a:spcPct val="100000"/>
              </a:lnSpc>
            </a:pPr>
            <a:r>
              <a:rPr lang="en-US" sz="2400" dirty="0"/>
              <a:t>Student Representative </a:t>
            </a:r>
          </a:p>
          <a:p>
            <a:pPr lvl="1"/>
            <a:endParaRPr lang="en-US" dirty="0"/>
          </a:p>
        </p:txBody>
      </p:sp>
      <p:sp>
        <p:nvSpPr>
          <p:cNvPr id="8" name="TextBox 7">
            <a:extLst>
              <a:ext uri="{FF2B5EF4-FFF2-40B4-BE49-F238E27FC236}">
                <a16:creationId xmlns:a16="http://schemas.microsoft.com/office/drawing/2014/main" id="{FEC01499-42EB-4CE1-84A9-C78433875E1C}"/>
              </a:ext>
            </a:extLst>
          </p:cNvPr>
          <p:cNvSpPr txBox="1"/>
          <p:nvPr/>
        </p:nvSpPr>
        <p:spPr>
          <a:xfrm>
            <a:off x="379412" y="2743200"/>
            <a:ext cx="1547061" cy="584775"/>
          </a:xfrm>
          <a:prstGeom prst="rect">
            <a:avLst/>
          </a:prstGeom>
          <a:noFill/>
        </p:spPr>
        <p:txBody>
          <a:bodyPr wrap="square" rtlCol="0">
            <a:spAutoFit/>
          </a:bodyPr>
          <a:lstStyle/>
          <a:p>
            <a:pPr marL="171450" indent="-171450">
              <a:buFont typeface="Wingdings" panose="05000000000000000000" pitchFamily="2" charset="2"/>
              <a:buChar char="ü"/>
            </a:pPr>
            <a:r>
              <a:rPr lang="en-US" sz="1600" dirty="0"/>
              <a:t>Center Director</a:t>
            </a:r>
          </a:p>
        </p:txBody>
      </p:sp>
    </p:spTree>
    <p:extLst>
      <p:ext uri="{BB962C8B-B14F-4D97-AF65-F5344CB8AC3E}">
        <p14:creationId xmlns:p14="http://schemas.microsoft.com/office/powerpoint/2010/main" val="2899674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PRH Requirements – Environment</a:t>
            </a:r>
          </a:p>
        </p:txBody>
      </p:sp>
      <p:pic>
        <p:nvPicPr>
          <p:cNvPr id="6" name="Picture Placeholder 5" descr="People handing out shirts">
            <a:extLst>
              <a:ext uri="{FF2B5EF4-FFF2-40B4-BE49-F238E27FC236}">
                <a16:creationId xmlns:a16="http://schemas.microsoft.com/office/drawing/2014/main" id="{9AD25464-7918-472E-8D7C-C21044F6363C}"/>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18061" t="-1420" r="32903" b="1420"/>
          <a:stretch/>
        </p:blipFill>
        <p:spPr>
          <a:xfrm rot="180000">
            <a:off x="429864" y="265095"/>
            <a:ext cx="1446157" cy="1965874"/>
          </a:xfrm>
        </p:spPr>
      </p:pic>
      <p:sp>
        <p:nvSpPr>
          <p:cNvPr id="3" name="Content Placeholder 2"/>
          <p:cNvSpPr>
            <a:spLocks noGrp="1"/>
          </p:cNvSpPr>
          <p:nvPr>
            <p:ph idx="1"/>
          </p:nvPr>
        </p:nvSpPr>
        <p:spPr/>
        <p:txBody>
          <a:bodyPr/>
          <a:lstStyle/>
          <a:p>
            <a:pPr marL="45720" indent="0">
              <a:buNone/>
            </a:pPr>
            <a:r>
              <a:rPr lang="en-US" sz="2000" b="1" dirty="0"/>
              <a:t>PRH Chapter 2, Section 2.2, R4. </a:t>
            </a:r>
            <a:r>
              <a:rPr lang="en-US" sz="2000" i="1" dirty="0"/>
              <a:t>Recreational Activities</a:t>
            </a:r>
          </a:p>
          <a:p>
            <a:pPr marL="45720" indent="0">
              <a:buNone/>
            </a:pPr>
            <a:r>
              <a:rPr lang="en-US" sz="2400" dirty="0"/>
              <a:t>Centers must provide a wide variety of activities open to all students. Activities should reinforce and provide time to practice communication skills, to demonstrate positive attitudes and behaviors, and to work and participate in groups.</a:t>
            </a:r>
          </a:p>
          <a:p>
            <a:pPr marL="45720" indent="0">
              <a:buNone/>
            </a:pPr>
            <a:endParaRPr lang="en-US" sz="2000" i="1" dirty="0"/>
          </a:p>
          <a:p>
            <a:pPr marL="45720" indent="0">
              <a:buNone/>
            </a:pPr>
            <a:r>
              <a:rPr lang="en-US" dirty="0"/>
              <a:t>     </a:t>
            </a:r>
          </a:p>
        </p:txBody>
      </p:sp>
      <p:sp>
        <p:nvSpPr>
          <p:cNvPr id="4" name="TextBox 3">
            <a:extLst>
              <a:ext uri="{FF2B5EF4-FFF2-40B4-BE49-F238E27FC236}">
                <a16:creationId xmlns:a16="http://schemas.microsoft.com/office/drawing/2014/main" id="{73959E51-CCFD-478F-8777-31EF30E6C9AD}"/>
              </a:ext>
            </a:extLst>
          </p:cNvPr>
          <p:cNvSpPr txBox="1"/>
          <p:nvPr/>
        </p:nvSpPr>
        <p:spPr>
          <a:xfrm>
            <a:off x="3460376" y="3907631"/>
            <a:ext cx="3490542" cy="2554545"/>
          </a:xfrm>
          <a:prstGeom prst="rect">
            <a:avLst/>
          </a:prstGeom>
          <a:noFill/>
        </p:spPr>
        <p:txBody>
          <a:bodyPr wrap="square" rtlCol="0">
            <a:spAutoFit/>
          </a:bodyPr>
          <a:lstStyle/>
          <a:p>
            <a:pPr marL="285750" indent="-285750">
              <a:buFont typeface="Arial" panose="020B0604020202020204" pitchFamily="34" charset="0"/>
              <a:buChar char="•"/>
            </a:pPr>
            <a:r>
              <a:rPr lang="en-US" sz="2000" dirty="0"/>
              <a:t>Group fitness classes</a:t>
            </a:r>
          </a:p>
          <a:p>
            <a:pPr marL="285750" indent="-285750">
              <a:buFont typeface="Arial" panose="020B0604020202020204" pitchFamily="34" charset="0"/>
              <a:buChar char="•"/>
            </a:pPr>
            <a:r>
              <a:rPr lang="en-US" sz="2000" dirty="0"/>
              <a:t>Individual fitness activities </a:t>
            </a:r>
          </a:p>
          <a:p>
            <a:pPr marL="285750" indent="-285750">
              <a:buFont typeface="Arial" panose="020B0604020202020204" pitchFamily="34" charset="0"/>
              <a:buChar char="•"/>
            </a:pPr>
            <a:r>
              <a:rPr lang="en-US" sz="2000" dirty="0"/>
              <a:t>Organized sports</a:t>
            </a:r>
          </a:p>
          <a:p>
            <a:pPr marL="285750" indent="-285750">
              <a:buFont typeface="Arial" panose="020B0604020202020204" pitchFamily="34" charset="0"/>
              <a:buChar char="•"/>
            </a:pPr>
            <a:r>
              <a:rPr lang="en-US" sz="2000" dirty="0"/>
              <a:t>Exercise groups or clubs</a:t>
            </a:r>
          </a:p>
          <a:p>
            <a:pPr marL="285750" indent="-285750">
              <a:buFont typeface="Arial" panose="020B0604020202020204" pitchFamily="34" charset="0"/>
              <a:buChar char="•"/>
            </a:pPr>
            <a:r>
              <a:rPr lang="en-US" sz="2000" dirty="0"/>
              <a:t>Group sessions</a:t>
            </a:r>
          </a:p>
          <a:p>
            <a:pPr marL="285750" indent="-285750">
              <a:buFont typeface="Arial" panose="020B0604020202020204" pitchFamily="34" charset="0"/>
              <a:buChar char="•"/>
            </a:pPr>
            <a:r>
              <a:rPr lang="en-US" sz="2000" dirty="0"/>
              <a:t>Entrepreneurship classes</a:t>
            </a:r>
          </a:p>
          <a:p>
            <a:pPr marL="285750" indent="-285750">
              <a:buFont typeface="Arial" panose="020B0604020202020204" pitchFamily="34" charset="0"/>
              <a:buChar char="•"/>
            </a:pPr>
            <a:r>
              <a:rPr lang="en-US" sz="2000" dirty="0"/>
              <a:t>Resume writing </a:t>
            </a:r>
          </a:p>
          <a:p>
            <a:pPr marL="285750" indent="-285750">
              <a:buFont typeface="Arial" panose="020B0604020202020204" pitchFamily="34" charset="0"/>
              <a:buChar char="•"/>
            </a:pPr>
            <a:r>
              <a:rPr lang="en-US" sz="2000" dirty="0"/>
              <a:t>Volunteering, mentoring </a:t>
            </a:r>
          </a:p>
        </p:txBody>
      </p:sp>
      <p:sp>
        <p:nvSpPr>
          <p:cNvPr id="7" name="TextBox 6">
            <a:extLst>
              <a:ext uri="{FF2B5EF4-FFF2-40B4-BE49-F238E27FC236}">
                <a16:creationId xmlns:a16="http://schemas.microsoft.com/office/drawing/2014/main" id="{8030919E-AE46-4787-8455-BA28D0F489D6}"/>
              </a:ext>
            </a:extLst>
          </p:cNvPr>
          <p:cNvSpPr txBox="1"/>
          <p:nvPr/>
        </p:nvSpPr>
        <p:spPr>
          <a:xfrm>
            <a:off x="7161212" y="3897889"/>
            <a:ext cx="3715496" cy="2554545"/>
          </a:xfrm>
          <a:prstGeom prst="rect">
            <a:avLst/>
          </a:prstGeom>
          <a:noFill/>
        </p:spPr>
        <p:txBody>
          <a:bodyPr wrap="square" rtlCol="0">
            <a:spAutoFit/>
          </a:bodyPr>
          <a:lstStyle/>
          <a:p>
            <a:pPr marL="285750" indent="-285750">
              <a:buFont typeface="Arial" panose="020B0604020202020204" pitchFamily="34" charset="0"/>
              <a:buChar char="•"/>
            </a:pPr>
            <a:r>
              <a:rPr lang="en-US" sz="2000" dirty="0"/>
              <a:t>Cultural events</a:t>
            </a:r>
          </a:p>
          <a:p>
            <a:pPr marL="285750" indent="-285750">
              <a:buFont typeface="Arial" panose="020B0604020202020204" pitchFamily="34" charset="0"/>
              <a:buChar char="•"/>
            </a:pPr>
            <a:r>
              <a:rPr lang="en-US" sz="2000" dirty="0"/>
              <a:t>Dancing and theater</a:t>
            </a:r>
          </a:p>
          <a:p>
            <a:pPr marL="285750" indent="-285750">
              <a:buFont typeface="Arial" panose="020B0604020202020204" pitchFamily="34" charset="0"/>
              <a:buChar char="•"/>
            </a:pPr>
            <a:r>
              <a:rPr lang="en-US" sz="2000" dirty="0"/>
              <a:t>Radio/TV mockups</a:t>
            </a:r>
          </a:p>
          <a:p>
            <a:pPr marL="285750" indent="-285750">
              <a:buFont typeface="Arial" panose="020B0604020202020204" pitchFamily="34" charset="0"/>
              <a:buChar char="•"/>
            </a:pPr>
            <a:r>
              <a:rPr lang="en-US" sz="2000" dirty="0"/>
              <a:t>Rap, poetry seminars</a:t>
            </a:r>
          </a:p>
          <a:p>
            <a:pPr marL="285750" indent="-285750">
              <a:buFont typeface="Arial" panose="020B0604020202020204" pitchFamily="34" charset="0"/>
              <a:buChar char="•"/>
            </a:pPr>
            <a:r>
              <a:rPr lang="en-US" sz="2000" dirty="0"/>
              <a:t>Physical education </a:t>
            </a:r>
          </a:p>
          <a:p>
            <a:pPr marL="285750" indent="-285750">
              <a:buFont typeface="Arial" panose="020B0604020202020204" pitchFamily="34" charset="0"/>
              <a:buChar char="•"/>
            </a:pPr>
            <a:r>
              <a:rPr lang="en-US" sz="2000" dirty="0"/>
              <a:t>Conditioning classes</a:t>
            </a:r>
          </a:p>
          <a:p>
            <a:pPr marL="285750" indent="-285750">
              <a:buFont typeface="Arial" panose="020B0604020202020204" pitchFamily="34" charset="0"/>
              <a:buChar char="•"/>
            </a:pPr>
            <a:r>
              <a:rPr lang="en-US" sz="2000" dirty="0"/>
              <a:t>Arts and crafts</a:t>
            </a:r>
          </a:p>
          <a:p>
            <a:pPr marL="285750" indent="-285750">
              <a:buFont typeface="Arial" panose="020B0604020202020204" pitchFamily="34" charset="0"/>
              <a:buChar char="•"/>
            </a:pPr>
            <a:r>
              <a:rPr lang="en-US" sz="2000" dirty="0"/>
              <a:t>Reading/computer resources </a:t>
            </a:r>
          </a:p>
        </p:txBody>
      </p:sp>
      <p:sp>
        <p:nvSpPr>
          <p:cNvPr id="5" name="TextBox 4">
            <a:extLst>
              <a:ext uri="{FF2B5EF4-FFF2-40B4-BE49-F238E27FC236}">
                <a16:creationId xmlns:a16="http://schemas.microsoft.com/office/drawing/2014/main" id="{41EEF387-3854-4337-B8C3-5A631E2FE3A7}"/>
              </a:ext>
            </a:extLst>
          </p:cNvPr>
          <p:cNvSpPr txBox="1"/>
          <p:nvPr/>
        </p:nvSpPr>
        <p:spPr>
          <a:xfrm>
            <a:off x="124242" y="2667000"/>
            <a:ext cx="2057400" cy="2985433"/>
          </a:xfrm>
          <a:prstGeom prst="rect">
            <a:avLst/>
          </a:prstGeom>
          <a:noFill/>
        </p:spPr>
        <p:txBody>
          <a:bodyPr wrap="square" rtlCol="0">
            <a:spAutoFit/>
          </a:bodyPr>
          <a:lstStyle/>
          <a:p>
            <a:pPr marL="171450" indent="-171450">
              <a:buFont typeface="Wingdings" panose="05000000000000000000" pitchFamily="2" charset="2"/>
              <a:buChar char="ü"/>
            </a:pPr>
            <a:r>
              <a:rPr lang="en-US" sz="1600" dirty="0"/>
              <a:t>Recreation Supervisor</a:t>
            </a:r>
          </a:p>
          <a:p>
            <a:pPr marL="171450" indent="-171450">
              <a:buFont typeface="Wingdings" panose="05000000000000000000" pitchFamily="2" charset="2"/>
              <a:buChar char="ü"/>
            </a:pPr>
            <a:endParaRPr lang="en-US" sz="1600" dirty="0"/>
          </a:p>
          <a:p>
            <a:pPr marL="171450" indent="-171450">
              <a:buFont typeface="Wingdings" panose="05000000000000000000" pitchFamily="2" charset="2"/>
              <a:buChar char="ü"/>
            </a:pPr>
            <a:r>
              <a:rPr lang="en-US" sz="1600" dirty="0"/>
              <a:t>Recreation Specialist</a:t>
            </a:r>
          </a:p>
          <a:p>
            <a:pPr marL="171450" indent="-171450">
              <a:buFont typeface="Wingdings" panose="05000000000000000000" pitchFamily="2" charset="2"/>
              <a:buChar char="ü"/>
            </a:pPr>
            <a:endParaRPr lang="en-US" sz="1600" dirty="0"/>
          </a:p>
          <a:p>
            <a:pPr marL="171450" indent="-171450">
              <a:buFont typeface="Wingdings" panose="05000000000000000000" pitchFamily="2" charset="2"/>
              <a:buChar char="ü"/>
            </a:pPr>
            <a:r>
              <a:rPr lang="en-US" sz="1600" dirty="0"/>
              <a:t>Residential Manager</a:t>
            </a:r>
          </a:p>
          <a:p>
            <a:pPr marL="171450" indent="-171450">
              <a:buFont typeface="Wingdings" panose="05000000000000000000" pitchFamily="2" charset="2"/>
              <a:buChar char="ü"/>
            </a:pPr>
            <a:endParaRPr lang="en-US" sz="1600" dirty="0"/>
          </a:p>
          <a:p>
            <a:pPr marL="171450" indent="-171450">
              <a:buFont typeface="Wingdings" panose="05000000000000000000" pitchFamily="2" charset="2"/>
              <a:buChar char="ü"/>
            </a:pPr>
            <a:r>
              <a:rPr lang="en-US" sz="1600" dirty="0"/>
              <a:t>Counseling Manager</a:t>
            </a:r>
          </a:p>
          <a:p>
            <a:endParaRPr lang="en-US" sz="1200" dirty="0"/>
          </a:p>
        </p:txBody>
      </p:sp>
    </p:spTree>
    <p:extLst>
      <p:ext uri="{BB962C8B-B14F-4D97-AF65-F5344CB8AC3E}">
        <p14:creationId xmlns:p14="http://schemas.microsoft.com/office/powerpoint/2010/main" val="797082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PRH Requirements – Environment</a:t>
            </a:r>
          </a:p>
        </p:txBody>
      </p:sp>
      <p:pic>
        <p:nvPicPr>
          <p:cNvPr id="6" name="Picture Placeholder 5" descr="Chefs preparing food">
            <a:extLst>
              <a:ext uri="{FF2B5EF4-FFF2-40B4-BE49-F238E27FC236}">
                <a16:creationId xmlns:a16="http://schemas.microsoft.com/office/drawing/2014/main" id="{9AD25464-7918-472E-8D7C-C21044F6363C}"/>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36259" t="1031" r="14705" b="-1031"/>
          <a:stretch/>
        </p:blipFill>
        <p:spPr>
          <a:xfrm rot="180000">
            <a:off x="429864" y="265095"/>
            <a:ext cx="1446157" cy="1965874"/>
          </a:xfrm>
        </p:spPr>
      </p:pic>
      <p:sp>
        <p:nvSpPr>
          <p:cNvPr id="3" name="Content Placeholder 2"/>
          <p:cNvSpPr>
            <a:spLocks noGrp="1"/>
          </p:cNvSpPr>
          <p:nvPr>
            <p:ph idx="1"/>
          </p:nvPr>
        </p:nvSpPr>
        <p:spPr>
          <a:xfrm>
            <a:off x="2995612" y="1643063"/>
            <a:ext cx="7899400" cy="4529137"/>
          </a:xfrm>
        </p:spPr>
        <p:txBody>
          <a:bodyPr>
            <a:normAutofit/>
          </a:bodyPr>
          <a:lstStyle/>
          <a:p>
            <a:pPr marL="45720" indent="0">
              <a:buNone/>
            </a:pPr>
            <a:r>
              <a:rPr lang="en-US" sz="2400" b="1" dirty="0"/>
              <a:t>PRH Chapter 5, Section 5.10, R3. </a:t>
            </a:r>
            <a:r>
              <a:rPr lang="en-US" sz="2400" i="1" dirty="0"/>
              <a:t>Food and Nutrition</a:t>
            </a:r>
          </a:p>
          <a:p>
            <a:pPr marL="45720" indent="0">
              <a:buNone/>
            </a:pPr>
            <a:r>
              <a:rPr lang="en-US" sz="2400" dirty="0"/>
              <a:t>Centers must provide food services to students, to include:</a:t>
            </a:r>
          </a:p>
        </p:txBody>
      </p:sp>
      <p:sp>
        <p:nvSpPr>
          <p:cNvPr id="8" name="TextBox 7">
            <a:extLst>
              <a:ext uri="{FF2B5EF4-FFF2-40B4-BE49-F238E27FC236}">
                <a16:creationId xmlns:a16="http://schemas.microsoft.com/office/drawing/2014/main" id="{FBF458B4-FFE4-4DEA-89A4-E5F10162882E}"/>
              </a:ext>
            </a:extLst>
          </p:cNvPr>
          <p:cNvSpPr txBox="1"/>
          <p:nvPr/>
        </p:nvSpPr>
        <p:spPr>
          <a:xfrm>
            <a:off x="124242" y="2625372"/>
            <a:ext cx="2057399" cy="2062103"/>
          </a:xfrm>
          <a:prstGeom prst="rect">
            <a:avLst/>
          </a:prstGeom>
          <a:noFill/>
        </p:spPr>
        <p:txBody>
          <a:bodyPr wrap="square" rtlCol="0">
            <a:spAutoFit/>
          </a:bodyPr>
          <a:lstStyle/>
          <a:p>
            <a:pPr marL="171450" indent="-171450">
              <a:buFont typeface="Wingdings" panose="05000000000000000000" pitchFamily="2" charset="2"/>
              <a:buChar char="ü"/>
            </a:pPr>
            <a:r>
              <a:rPr lang="en-US" sz="1600" dirty="0"/>
              <a:t>Food Services Manager</a:t>
            </a:r>
          </a:p>
          <a:p>
            <a:pPr marL="171450" indent="-171450">
              <a:buFont typeface="Wingdings" panose="05000000000000000000" pitchFamily="2" charset="2"/>
              <a:buChar char="ü"/>
            </a:pPr>
            <a:endParaRPr lang="en-US" sz="1600" dirty="0"/>
          </a:p>
          <a:p>
            <a:pPr marL="171450" indent="-171450">
              <a:buFont typeface="Wingdings" panose="05000000000000000000" pitchFamily="2" charset="2"/>
              <a:buChar char="ü"/>
            </a:pPr>
            <a:r>
              <a:rPr lang="en-US" sz="1600" dirty="0"/>
              <a:t>Food Services Supervisor</a:t>
            </a:r>
          </a:p>
          <a:p>
            <a:pPr marL="171450" indent="-171450">
              <a:buFont typeface="Wingdings" panose="05000000000000000000" pitchFamily="2" charset="2"/>
              <a:buChar char="ü"/>
            </a:pPr>
            <a:endParaRPr lang="en-US" sz="1600" dirty="0"/>
          </a:p>
          <a:p>
            <a:pPr marL="171450" indent="-171450">
              <a:buFont typeface="Wingdings" panose="05000000000000000000" pitchFamily="2" charset="2"/>
              <a:buChar char="ü"/>
            </a:pPr>
            <a:r>
              <a:rPr lang="en-US" sz="1600" dirty="0"/>
              <a:t>Student Representative</a:t>
            </a:r>
          </a:p>
        </p:txBody>
      </p:sp>
      <p:graphicFrame>
        <p:nvGraphicFramePr>
          <p:cNvPr id="13" name="Diagram 12">
            <a:extLst>
              <a:ext uri="{FF2B5EF4-FFF2-40B4-BE49-F238E27FC236}">
                <a16:creationId xmlns:a16="http://schemas.microsoft.com/office/drawing/2014/main" id="{DDACC784-8C5E-4EA1-B0CD-87E390C7533D}"/>
              </a:ext>
            </a:extLst>
          </p:cNvPr>
          <p:cNvGraphicFramePr/>
          <p:nvPr>
            <p:extLst>
              <p:ext uri="{D42A27DB-BD31-4B8C-83A1-F6EECF244321}">
                <p14:modId xmlns:p14="http://schemas.microsoft.com/office/powerpoint/2010/main" val="2929474527"/>
              </p:ext>
            </p:extLst>
          </p:nvPr>
        </p:nvGraphicFramePr>
        <p:xfrm>
          <a:off x="3151583" y="2625372"/>
          <a:ext cx="6196541" cy="35468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3755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softEdge rad="12700"/>
          </a:effectLst>
        </p:spPr>
        <p:txBody>
          <a:bodyPr/>
          <a:lstStyle/>
          <a:p>
            <a:r>
              <a:rPr lang="en-US" b="1" dirty="0"/>
              <a:t>PRH Requirements – Education and counseling</a:t>
            </a:r>
          </a:p>
        </p:txBody>
      </p:sp>
      <p:pic>
        <p:nvPicPr>
          <p:cNvPr id="6" name="Picture Placeholder 5" descr="Person exercising">
            <a:extLst>
              <a:ext uri="{FF2B5EF4-FFF2-40B4-BE49-F238E27FC236}">
                <a16:creationId xmlns:a16="http://schemas.microsoft.com/office/drawing/2014/main" id="{9AD25464-7918-472E-8D7C-C21044F6363C}"/>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25486" r="25486"/>
          <a:stretch/>
        </p:blipFill>
        <p:spPr>
          <a:xfrm rot="180000">
            <a:off x="431649" y="265094"/>
            <a:ext cx="1446157" cy="1965874"/>
          </a:xfrm>
        </p:spPr>
      </p:pic>
      <p:sp>
        <p:nvSpPr>
          <p:cNvPr id="3" name="Content Placeholder 2"/>
          <p:cNvSpPr>
            <a:spLocks noGrp="1"/>
          </p:cNvSpPr>
          <p:nvPr>
            <p:ph idx="1"/>
          </p:nvPr>
        </p:nvSpPr>
        <p:spPr>
          <a:xfrm>
            <a:off x="2995611" y="1643062"/>
            <a:ext cx="7648501" cy="4529137"/>
          </a:xfrm>
        </p:spPr>
        <p:txBody>
          <a:bodyPr>
            <a:normAutofit lnSpcReduction="10000"/>
          </a:bodyPr>
          <a:lstStyle/>
          <a:p>
            <a:pPr marL="45720" indent="0">
              <a:buNone/>
            </a:pPr>
            <a:r>
              <a:rPr lang="en-US" sz="2000" b="1" dirty="0"/>
              <a:t>PRH Chapter 2, Section 2.3, R9(c). </a:t>
            </a:r>
            <a:r>
              <a:rPr lang="en-US" sz="2000" i="1" dirty="0"/>
              <a:t>Healthy Eating and Active Lifestyles</a:t>
            </a:r>
          </a:p>
          <a:p>
            <a:pPr marL="45720" indent="0">
              <a:buNone/>
            </a:pPr>
            <a:endParaRPr lang="en-US" sz="100" i="1" dirty="0"/>
          </a:p>
          <a:p>
            <a:pPr lvl="1">
              <a:lnSpc>
                <a:spcPct val="100000"/>
              </a:lnSpc>
            </a:pPr>
            <a:r>
              <a:rPr lang="en-US" sz="2000" dirty="0"/>
              <a:t>Provide educational activities and materials to all students that support regular physical activity, nutrition and achieving a healthy weight, as outlined in </a:t>
            </a:r>
            <a:r>
              <a:rPr lang="en-US" sz="2000" dirty="0">
                <a:solidFill>
                  <a:schemeClr val="tx1">
                    <a:lumMod val="75000"/>
                    <a:lumOff val="25000"/>
                  </a:schemeClr>
                </a:solidFill>
              </a:rPr>
              <a:t>PRH Chapter 3, Section 3.4, R21.</a:t>
            </a:r>
          </a:p>
          <a:p>
            <a:pPr marL="365760" lvl="1" indent="0">
              <a:lnSpc>
                <a:spcPct val="100000"/>
              </a:lnSpc>
              <a:buNone/>
            </a:pPr>
            <a:endParaRPr lang="en-US" sz="2000" dirty="0">
              <a:solidFill>
                <a:srgbClr val="FF0000"/>
              </a:solidFill>
            </a:endParaRPr>
          </a:p>
          <a:p>
            <a:pPr lvl="1">
              <a:lnSpc>
                <a:spcPct val="100000"/>
              </a:lnSpc>
            </a:pPr>
            <a:r>
              <a:rPr lang="en-US" sz="2000" dirty="0"/>
              <a:t>Provide individualized weight management programming and/or counseling . Student participation in this program is highly recommended.</a:t>
            </a:r>
          </a:p>
          <a:p>
            <a:pPr marL="365760" lvl="1" indent="0">
              <a:lnSpc>
                <a:spcPct val="100000"/>
              </a:lnSpc>
              <a:buNone/>
            </a:pPr>
            <a:endParaRPr lang="en-US" sz="2000" dirty="0"/>
          </a:p>
          <a:p>
            <a:pPr lvl="1">
              <a:lnSpc>
                <a:spcPct val="100000"/>
              </a:lnSpc>
            </a:pPr>
            <a:r>
              <a:rPr lang="en-US" sz="2000" dirty="0"/>
              <a:t>Incorporate motivational interviewing and goal setting at student’s level of readiness for change.</a:t>
            </a:r>
          </a:p>
        </p:txBody>
      </p:sp>
      <p:sp>
        <p:nvSpPr>
          <p:cNvPr id="8" name="TextBox 7">
            <a:extLst>
              <a:ext uri="{FF2B5EF4-FFF2-40B4-BE49-F238E27FC236}">
                <a16:creationId xmlns:a16="http://schemas.microsoft.com/office/drawing/2014/main" id="{FBF458B4-FFE4-4DEA-89A4-E5F10162882E}"/>
              </a:ext>
            </a:extLst>
          </p:cNvPr>
          <p:cNvSpPr txBox="1"/>
          <p:nvPr/>
        </p:nvSpPr>
        <p:spPr>
          <a:xfrm>
            <a:off x="25043" y="2438400"/>
            <a:ext cx="2259367" cy="4031873"/>
          </a:xfrm>
          <a:prstGeom prst="rect">
            <a:avLst/>
          </a:prstGeom>
          <a:noFill/>
        </p:spPr>
        <p:txBody>
          <a:bodyPr wrap="square" rtlCol="0">
            <a:spAutoFit/>
          </a:bodyPr>
          <a:lstStyle/>
          <a:p>
            <a:pPr marL="171450" indent="-171450">
              <a:buFont typeface="Wingdings" panose="05000000000000000000" pitchFamily="2" charset="2"/>
              <a:buChar char="ü"/>
            </a:pPr>
            <a:r>
              <a:rPr lang="en-US" sz="1600" dirty="0"/>
              <a:t>Health &amp; Wellness Manager</a:t>
            </a:r>
          </a:p>
          <a:p>
            <a:pPr marL="171450" indent="-171450">
              <a:buFont typeface="Wingdings" panose="05000000000000000000" pitchFamily="2" charset="2"/>
              <a:buChar char="ü"/>
            </a:pPr>
            <a:endParaRPr lang="en-US" sz="1600" dirty="0"/>
          </a:p>
          <a:p>
            <a:pPr marL="171450" indent="-171450">
              <a:buFont typeface="Wingdings" panose="05000000000000000000" pitchFamily="2" charset="2"/>
              <a:buChar char="ü"/>
            </a:pPr>
            <a:r>
              <a:rPr lang="en-US" sz="1600" dirty="0"/>
              <a:t>TEAP Specialist</a:t>
            </a:r>
          </a:p>
          <a:p>
            <a:pPr marL="171450" indent="-171450">
              <a:buFont typeface="Wingdings" panose="05000000000000000000" pitchFamily="2" charset="2"/>
              <a:buChar char="ü"/>
            </a:pPr>
            <a:endParaRPr lang="en-US" sz="1600" dirty="0"/>
          </a:p>
          <a:p>
            <a:pPr marL="171450" indent="-171450">
              <a:buFont typeface="Wingdings" panose="05000000000000000000" pitchFamily="2" charset="2"/>
              <a:buChar char="ü"/>
            </a:pPr>
            <a:r>
              <a:rPr lang="en-US" sz="1600" dirty="0"/>
              <a:t>Recreation Manager</a:t>
            </a:r>
          </a:p>
          <a:p>
            <a:pPr marL="171450" indent="-171450">
              <a:buFont typeface="Wingdings" panose="05000000000000000000" pitchFamily="2" charset="2"/>
              <a:buChar char="ü"/>
            </a:pPr>
            <a:endParaRPr lang="en-US" sz="1600" dirty="0"/>
          </a:p>
          <a:p>
            <a:pPr marL="171450" indent="-171450">
              <a:buFont typeface="Wingdings" panose="05000000000000000000" pitchFamily="2" charset="2"/>
              <a:buChar char="ü"/>
            </a:pPr>
            <a:r>
              <a:rPr lang="en-US" sz="1600" dirty="0"/>
              <a:t>Recreation Supervisor</a:t>
            </a:r>
          </a:p>
          <a:p>
            <a:pPr marL="171450" indent="-171450">
              <a:buFont typeface="Wingdings" panose="05000000000000000000" pitchFamily="2" charset="2"/>
              <a:buChar char="ü"/>
            </a:pPr>
            <a:endParaRPr lang="en-US" sz="1600" dirty="0"/>
          </a:p>
          <a:p>
            <a:pPr marL="171450" indent="-171450">
              <a:buFont typeface="Wingdings" panose="05000000000000000000" pitchFamily="2" charset="2"/>
              <a:buChar char="ü"/>
            </a:pPr>
            <a:r>
              <a:rPr lang="en-US" sz="1600" dirty="0"/>
              <a:t>Residential Manager</a:t>
            </a:r>
          </a:p>
          <a:p>
            <a:pPr marL="171450" indent="-171450">
              <a:buFont typeface="Wingdings" panose="05000000000000000000" pitchFamily="2" charset="2"/>
              <a:buChar char="ü"/>
            </a:pPr>
            <a:endParaRPr lang="en-US" sz="1600" dirty="0"/>
          </a:p>
          <a:p>
            <a:pPr marL="171450" indent="-171450">
              <a:buFont typeface="Wingdings" panose="05000000000000000000" pitchFamily="2" charset="2"/>
              <a:buChar char="ü"/>
            </a:pPr>
            <a:r>
              <a:rPr lang="en-US" sz="1600" dirty="0"/>
              <a:t>Counseling Manager</a:t>
            </a:r>
          </a:p>
          <a:p>
            <a:pPr marL="171450" indent="-171450">
              <a:buFont typeface="Wingdings" panose="05000000000000000000" pitchFamily="2" charset="2"/>
              <a:buChar char="ü"/>
            </a:pPr>
            <a:endParaRPr lang="en-US" sz="1600" dirty="0"/>
          </a:p>
          <a:p>
            <a:pPr marL="171450" indent="-171450">
              <a:buFont typeface="Wingdings" panose="05000000000000000000" pitchFamily="2" charset="2"/>
              <a:buChar char="ü"/>
            </a:pPr>
            <a:r>
              <a:rPr lang="en-US" sz="1600" dirty="0"/>
              <a:t>Student Representative</a:t>
            </a:r>
          </a:p>
        </p:txBody>
      </p:sp>
    </p:spTree>
    <p:extLst>
      <p:ext uri="{BB962C8B-B14F-4D97-AF65-F5344CB8AC3E}">
        <p14:creationId xmlns:p14="http://schemas.microsoft.com/office/powerpoint/2010/main" val="3491321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softEdge rad="12700"/>
          </a:effectLst>
        </p:spPr>
        <p:txBody>
          <a:bodyPr/>
          <a:lstStyle/>
          <a:p>
            <a:r>
              <a:rPr lang="en-US" b="1" dirty="0"/>
              <a:t>PRH Requirements – Education and counseling</a:t>
            </a:r>
          </a:p>
        </p:txBody>
      </p:sp>
      <p:pic>
        <p:nvPicPr>
          <p:cNvPr id="6" name="Picture Placeholder 5" descr="Teacher smiling and writing on whiteboard">
            <a:extLst>
              <a:ext uri="{FF2B5EF4-FFF2-40B4-BE49-F238E27FC236}">
                <a16:creationId xmlns:a16="http://schemas.microsoft.com/office/drawing/2014/main" id="{9AD25464-7918-472E-8D7C-C21044F6363C}"/>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10387" t="-817" r="40583" b="817"/>
          <a:stretch/>
        </p:blipFill>
        <p:spPr>
          <a:xfrm rot="180000">
            <a:off x="431649" y="265094"/>
            <a:ext cx="1446157" cy="1965874"/>
          </a:xfrm>
        </p:spPr>
      </p:pic>
      <p:sp>
        <p:nvSpPr>
          <p:cNvPr id="3" name="Content Placeholder 2"/>
          <p:cNvSpPr>
            <a:spLocks noGrp="1"/>
          </p:cNvSpPr>
          <p:nvPr>
            <p:ph idx="1"/>
          </p:nvPr>
        </p:nvSpPr>
        <p:spPr>
          <a:xfrm>
            <a:off x="2995612" y="1462089"/>
            <a:ext cx="7670802" cy="4710112"/>
          </a:xfrm>
        </p:spPr>
        <p:txBody>
          <a:bodyPr/>
          <a:lstStyle/>
          <a:p>
            <a:pPr marL="45720" indent="0">
              <a:buNone/>
            </a:pPr>
            <a:r>
              <a:rPr lang="en-US" sz="2000" b="1" dirty="0"/>
              <a:t>PRH Chapter 3, Section 3.4, R21. </a:t>
            </a:r>
            <a:r>
              <a:rPr lang="en-US" sz="2000" i="1" dirty="0"/>
              <a:t>Required Instruction for Health and Well-Being</a:t>
            </a:r>
          </a:p>
        </p:txBody>
      </p:sp>
      <p:sp>
        <p:nvSpPr>
          <p:cNvPr id="8" name="TextBox 7">
            <a:extLst>
              <a:ext uri="{FF2B5EF4-FFF2-40B4-BE49-F238E27FC236}">
                <a16:creationId xmlns:a16="http://schemas.microsoft.com/office/drawing/2014/main" id="{FBF458B4-FFE4-4DEA-89A4-E5F10162882E}"/>
              </a:ext>
            </a:extLst>
          </p:cNvPr>
          <p:cNvSpPr txBox="1"/>
          <p:nvPr/>
        </p:nvSpPr>
        <p:spPr>
          <a:xfrm>
            <a:off x="381197" y="2635550"/>
            <a:ext cx="1981200" cy="338554"/>
          </a:xfrm>
          <a:prstGeom prst="rect">
            <a:avLst/>
          </a:prstGeom>
          <a:noFill/>
        </p:spPr>
        <p:txBody>
          <a:bodyPr wrap="square" rtlCol="0">
            <a:spAutoFit/>
          </a:bodyPr>
          <a:lstStyle/>
          <a:p>
            <a:pPr marL="171450" indent="-171450">
              <a:buFont typeface="Wingdings" panose="05000000000000000000" pitchFamily="2" charset="2"/>
              <a:buChar char="ü"/>
            </a:pPr>
            <a:r>
              <a:rPr lang="en-US" sz="1600" dirty="0"/>
              <a:t>Center wide </a:t>
            </a:r>
          </a:p>
        </p:txBody>
      </p:sp>
      <p:sp>
        <p:nvSpPr>
          <p:cNvPr id="4" name="TextBox 3">
            <a:extLst>
              <a:ext uri="{FF2B5EF4-FFF2-40B4-BE49-F238E27FC236}">
                <a16:creationId xmlns:a16="http://schemas.microsoft.com/office/drawing/2014/main" id="{BB41D2AC-8B28-44E0-A959-2081C9833AC2}"/>
              </a:ext>
            </a:extLst>
          </p:cNvPr>
          <p:cNvSpPr txBox="1"/>
          <p:nvPr/>
        </p:nvSpPr>
        <p:spPr>
          <a:xfrm>
            <a:off x="2995612" y="2066164"/>
            <a:ext cx="7565116" cy="707886"/>
          </a:xfrm>
          <a:prstGeom prst="rect">
            <a:avLst/>
          </a:prstGeom>
          <a:noFill/>
        </p:spPr>
        <p:txBody>
          <a:bodyPr wrap="square" rtlCol="0">
            <a:spAutoFit/>
          </a:bodyPr>
          <a:lstStyle/>
          <a:p>
            <a:r>
              <a:rPr lang="en-US" sz="2000" dirty="0"/>
              <a:t>Centers must provide instruction to all students in the following subjects:</a:t>
            </a:r>
          </a:p>
        </p:txBody>
      </p:sp>
      <p:sp>
        <p:nvSpPr>
          <p:cNvPr id="7" name="Rectangle 6">
            <a:extLst>
              <a:ext uri="{FF2B5EF4-FFF2-40B4-BE49-F238E27FC236}">
                <a16:creationId xmlns:a16="http://schemas.microsoft.com/office/drawing/2014/main" id="{47DE633E-218B-4E86-8517-5F14F2C6823A}"/>
              </a:ext>
            </a:extLst>
          </p:cNvPr>
          <p:cNvSpPr/>
          <p:nvPr/>
        </p:nvSpPr>
        <p:spPr>
          <a:xfrm>
            <a:off x="2995612" y="3037988"/>
            <a:ext cx="3632200" cy="3474350"/>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marL="171450" indent="-171450">
              <a:buFont typeface="Arial" panose="020B0604020202020204" pitchFamily="34" charset="0"/>
              <a:buChar char="•"/>
            </a:pPr>
            <a:r>
              <a:rPr lang="en-US" dirty="0"/>
              <a:t>Health education and good decision-making models</a:t>
            </a:r>
          </a:p>
          <a:p>
            <a:pPr marL="171450" indent="-171450">
              <a:buFont typeface="Arial" panose="020B0604020202020204" pitchFamily="34" charset="0"/>
              <a:buChar char="•"/>
            </a:pPr>
            <a:endParaRPr lang="en-US" sz="800" dirty="0"/>
          </a:p>
          <a:p>
            <a:pPr marL="171450" indent="-171450">
              <a:buFont typeface="Arial" panose="020B0604020202020204" pitchFamily="34" charset="0"/>
              <a:buChar char="•"/>
            </a:pPr>
            <a:r>
              <a:rPr lang="en-US" dirty="0"/>
              <a:t>Emotional and social well-being</a:t>
            </a:r>
          </a:p>
          <a:p>
            <a:pPr marL="171450" indent="-171450">
              <a:buFont typeface="Arial" panose="020B0604020202020204" pitchFamily="34" charset="0"/>
              <a:buChar char="•"/>
            </a:pPr>
            <a:endParaRPr lang="en-US" sz="800" dirty="0"/>
          </a:p>
          <a:p>
            <a:pPr marL="171450" indent="-171450">
              <a:buFont typeface="Arial" panose="020B0604020202020204" pitchFamily="34" charset="0"/>
              <a:buChar char="•"/>
            </a:pPr>
            <a:r>
              <a:rPr lang="en-US" dirty="0"/>
              <a:t>Depression, grief, and suicide</a:t>
            </a:r>
          </a:p>
          <a:p>
            <a:pPr marL="171450" indent="-171450">
              <a:buFont typeface="Arial" panose="020B0604020202020204" pitchFamily="34" charset="0"/>
              <a:buChar char="•"/>
            </a:pPr>
            <a:endParaRPr lang="en-US" sz="800" dirty="0"/>
          </a:p>
          <a:p>
            <a:pPr marL="171450" indent="-171450">
              <a:buFont typeface="Arial" panose="020B0604020202020204" pitchFamily="34" charset="0"/>
              <a:buChar char="•"/>
            </a:pPr>
            <a:r>
              <a:rPr lang="en-US" dirty="0"/>
              <a:t>Relationships and sexuality</a:t>
            </a:r>
          </a:p>
          <a:p>
            <a:pPr marL="171450" indent="-171450">
              <a:buFont typeface="Arial" panose="020B0604020202020204" pitchFamily="34" charset="0"/>
              <a:buChar char="•"/>
            </a:pPr>
            <a:endParaRPr lang="en-US" sz="800" dirty="0"/>
          </a:p>
          <a:p>
            <a:pPr marL="171450" indent="-171450">
              <a:buFont typeface="Arial" panose="020B0604020202020204" pitchFamily="34" charset="0"/>
              <a:buChar char="•"/>
            </a:pPr>
            <a:r>
              <a:rPr lang="en-US" dirty="0"/>
              <a:t>Relationship aggression</a:t>
            </a:r>
          </a:p>
          <a:p>
            <a:pPr marL="171450" indent="-171450">
              <a:buFont typeface="Arial" panose="020B0604020202020204" pitchFamily="34" charset="0"/>
              <a:buChar char="•"/>
            </a:pPr>
            <a:endParaRPr lang="en-US" sz="800" dirty="0"/>
          </a:p>
          <a:p>
            <a:pPr marL="171450" indent="-171450">
              <a:buFont typeface="Arial" panose="020B0604020202020204" pitchFamily="34" charset="0"/>
              <a:buChar char="•"/>
            </a:pPr>
            <a:r>
              <a:rPr lang="en-US" dirty="0"/>
              <a:t>Reproduction and birth control</a:t>
            </a:r>
          </a:p>
          <a:p>
            <a:pPr marL="171450" indent="-171450">
              <a:buFont typeface="Arial" panose="020B0604020202020204" pitchFamily="34" charset="0"/>
              <a:buChar char="•"/>
            </a:pPr>
            <a:endParaRPr lang="en-US" sz="800" dirty="0"/>
          </a:p>
          <a:p>
            <a:pPr marL="171450" indent="-171450">
              <a:buFont typeface="Arial" panose="020B0604020202020204" pitchFamily="34" charset="0"/>
              <a:buChar char="•"/>
            </a:pPr>
            <a:r>
              <a:rPr lang="en-US" dirty="0"/>
              <a:t>Sexually transmitted diseases</a:t>
            </a:r>
          </a:p>
          <a:p>
            <a:endParaRPr lang="en-US" sz="1200" dirty="0"/>
          </a:p>
        </p:txBody>
      </p:sp>
      <p:sp>
        <p:nvSpPr>
          <p:cNvPr id="10" name="Rectangle 9">
            <a:extLst>
              <a:ext uri="{FF2B5EF4-FFF2-40B4-BE49-F238E27FC236}">
                <a16:creationId xmlns:a16="http://schemas.microsoft.com/office/drawing/2014/main" id="{C43F80D4-0C6D-469A-A153-4E435663CE26}"/>
              </a:ext>
            </a:extLst>
          </p:cNvPr>
          <p:cNvSpPr/>
          <p:nvPr/>
        </p:nvSpPr>
        <p:spPr>
          <a:xfrm>
            <a:off x="6897456" y="3037988"/>
            <a:ext cx="3711662" cy="3474350"/>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Arial" panose="020B0604020202020204" pitchFamily="34" charset="0"/>
              <a:buChar char="•"/>
            </a:pPr>
            <a:r>
              <a:rPr lang="en-US" dirty="0"/>
              <a:t>Consumer health</a:t>
            </a:r>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dirty="0"/>
              <a:t>Nutrition and fitness</a:t>
            </a:r>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dirty="0"/>
              <a:t>Alcohol and other drugs of abuse</a:t>
            </a:r>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dirty="0"/>
              <a:t>Relationship of a healthy lifestyle to successful job retention</a:t>
            </a:r>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dirty="0"/>
              <a:t>Sexual assault</a:t>
            </a:r>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dirty="0"/>
              <a:t>Sleep hygiene</a:t>
            </a:r>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dirty="0"/>
              <a:t>Oral disease prevention and oral hygiene instruction</a:t>
            </a:r>
          </a:p>
        </p:txBody>
      </p:sp>
    </p:spTree>
    <p:extLst>
      <p:ext uri="{BB962C8B-B14F-4D97-AF65-F5344CB8AC3E}">
        <p14:creationId xmlns:p14="http://schemas.microsoft.com/office/powerpoint/2010/main" val="362243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PRH Requirements – Assessment</a:t>
            </a:r>
          </a:p>
        </p:txBody>
      </p:sp>
      <p:pic>
        <p:nvPicPr>
          <p:cNvPr id="6" name="Picture Placeholder 5" descr="Apple with measuring tape">
            <a:extLst>
              <a:ext uri="{FF2B5EF4-FFF2-40B4-BE49-F238E27FC236}">
                <a16:creationId xmlns:a16="http://schemas.microsoft.com/office/drawing/2014/main" id="{9AD25464-7918-472E-8D7C-C21044F6363C}"/>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7660" t="-609" r="43814" b="609"/>
          <a:stretch/>
        </p:blipFill>
        <p:spPr>
          <a:xfrm rot="180000">
            <a:off x="429864" y="265095"/>
            <a:ext cx="1446157" cy="1965874"/>
          </a:xfrm>
        </p:spPr>
      </p:pic>
      <p:sp>
        <p:nvSpPr>
          <p:cNvPr id="3" name="Content Placeholder 2"/>
          <p:cNvSpPr>
            <a:spLocks noGrp="1"/>
          </p:cNvSpPr>
          <p:nvPr>
            <p:ph idx="1"/>
          </p:nvPr>
        </p:nvSpPr>
        <p:spPr>
          <a:xfrm>
            <a:off x="2995612" y="1643063"/>
            <a:ext cx="8051800" cy="4529137"/>
          </a:xfrm>
        </p:spPr>
        <p:txBody>
          <a:bodyPr/>
          <a:lstStyle/>
          <a:p>
            <a:pPr marL="45720" indent="0">
              <a:buNone/>
            </a:pPr>
            <a:r>
              <a:rPr lang="en-US" sz="2000" b="1" dirty="0"/>
              <a:t>PRH Chapter 2, Section 2.3, R9(d). </a:t>
            </a:r>
            <a:r>
              <a:rPr lang="en-US" sz="2000" i="1" dirty="0"/>
              <a:t>Healthy Eating and Active Lifestyles</a:t>
            </a:r>
          </a:p>
          <a:p>
            <a:pPr marL="45720" indent="0">
              <a:buNone/>
            </a:pPr>
            <a:endParaRPr lang="en-US" sz="2000" i="1" dirty="0"/>
          </a:p>
        </p:txBody>
      </p:sp>
      <p:sp>
        <p:nvSpPr>
          <p:cNvPr id="8" name="TextBox 7">
            <a:extLst>
              <a:ext uri="{FF2B5EF4-FFF2-40B4-BE49-F238E27FC236}">
                <a16:creationId xmlns:a16="http://schemas.microsoft.com/office/drawing/2014/main" id="{FBF458B4-FFE4-4DEA-89A4-E5F10162882E}"/>
              </a:ext>
            </a:extLst>
          </p:cNvPr>
          <p:cNvSpPr txBox="1"/>
          <p:nvPr/>
        </p:nvSpPr>
        <p:spPr>
          <a:xfrm>
            <a:off x="245986" y="2667000"/>
            <a:ext cx="1547061" cy="584775"/>
          </a:xfrm>
          <a:prstGeom prst="rect">
            <a:avLst/>
          </a:prstGeom>
          <a:noFill/>
        </p:spPr>
        <p:txBody>
          <a:bodyPr wrap="square" rtlCol="0">
            <a:spAutoFit/>
          </a:bodyPr>
          <a:lstStyle/>
          <a:p>
            <a:pPr marL="171450" indent="-171450">
              <a:buFont typeface="Wingdings" panose="05000000000000000000" pitchFamily="2" charset="2"/>
              <a:buChar char="ü"/>
            </a:pPr>
            <a:r>
              <a:rPr lang="en-US" sz="1600" dirty="0"/>
              <a:t>HEALs Committee</a:t>
            </a:r>
          </a:p>
        </p:txBody>
      </p:sp>
      <p:graphicFrame>
        <p:nvGraphicFramePr>
          <p:cNvPr id="9" name="Diagram 8">
            <a:extLst>
              <a:ext uri="{FF2B5EF4-FFF2-40B4-BE49-F238E27FC236}">
                <a16:creationId xmlns:a16="http://schemas.microsoft.com/office/drawing/2014/main" id="{F2CDE696-01F5-46CF-8738-C09ED86CE6FA}"/>
              </a:ext>
            </a:extLst>
          </p:cNvPr>
          <p:cNvGraphicFramePr/>
          <p:nvPr>
            <p:extLst>
              <p:ext uri="{D42A27DB-BD31-4B8C-83A1-F6EECF244321}">
                <p14:modId xmlns:p14="http://schemas.microsoft.com/office/powerpoint/2010/main" val="1243012736"/>
              </p:ext>
            </p:extLst>
          </p:nvPr>
        </p:nvGraphicFramePr>
        <p:xfrm>
          <a:off x="3885141" y="2419282"/>
          <a:ext cx="6272741" cy="36230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20659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Food Gourmet 16x9">
  <a:themeElements>
    <a:clrScheme name="FoodGourmet">
      <a:dk1>
        <a:srgbClr val="4D0511"/>
      </a:dk1>
      <a:lt1>
        <a:sysClr val="window" lastClr="FFFFFF"/>
      </a:lt1>
      <a:dk2>
        <a:srgbClr val="000000"/>
      </a:dk2>
      <a:lt2>
        <a:srgbClr val="DDDDDD"/>
      </a:lt2>
      <a:accent1>
        <a:srgbClr val="CA2A1E"/>
      </a:accent1>
      <a:accent2>
        <a:srgbClr val="EE6612"/>
      </a:accent2>
      <a:accent3>
        <a:srgbClr val="EBA61D"/>
      </a:accent3>
      <a:accent4>
        <a:srgbClr val="70A22E"/>
      </a:accent4>
      <a:accent5>
        <a:srgbClr val="359986"/>
      </a:accent5>
      <a:accent6>
        <a:srgbClr val="8159A4"/>
      </a:accent6>
      <a:hlink>
        <a:srgbClr val="3777BD"/>
      </a:hlink>
      <a:folHlink>
        <a:srgbClr val="B2B2B2"/>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31.potx" id="{8F8E9E25-2C38-4717-A833-0DAE028C25C2}" vid="{14501FF6-4632-48E1-9292-473BD8D8197B}"/>
    </a:ext>
  </a:extLst>
</a:theme>
</file>

<file path=ppt/theme/theme2.xml><?xml version="1.0" encoding="utf-8"?>
<a:theme xmlns:a="http://schemas.openxmlformats.org/drawingml/2006/main" name="Office Theme">
  <a:themeElements>
    <a:clrScheme name="FoodGourmet">
      <a:dk1>
        <a:srgbClr val="4D0511"/>
      </a:dk1>
      <a:lt1>
        <a:sysClr val="window" lastClr="FFFFFF"/>
      </a:lt1>
      <a:dk2>
        <a:srgbClr val="000000"/>
      </a:dk2>
      <a:lt2>
        <a:srgbClr val="DDDDDD"/>
      </a:lt2>
      <a:accent1>
        <a:srgbClr val="CA2A1E"/>
      </a:accent1>
      <a:accent2>
        <a:srgbClr val="EE6612"/>
      </a:accent2>
      <a:accent3>
        <a:srgbClr val="EBA61D"/>
      </a:accent3>
      <a:accent4>
        <a:srgbClr val="70A22E"/>
      </a:accent4>
      <a:accent5>
        <a:srgbClr val="359986"/>
      </a:accent5>
      <a:accent6>
        <a:srgbClr val="8159A4"/>
      </a:accent6>
      <a:hlink>
        <a:srgbClr val="3777BD"/>
      </a:hlink>
      <a:folHlink>
        <a:srgbClr val="B2B2B2"/>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FoodGourmet">
      <a:dk1>
        <a:srgbClr val="4D0511"/>
      </a:dk1>
      <a:lt1>
        <a:sysClr val="window" lastClr="FFFFFF"/>
      </a:lt1>
      <a:dk2>
        <a:srgbClr val="000000"/>
      </a:dk2>
      <a:lt2>
        <a:srgbClr val="DDDDDD"/>
      </a:lt2>
      <a:accent1>
        <a:srgbClr val="CA2A1E"/>
      </a:accent1>
      <a:accent2>
        <a:srgbClr val="EE6612"/>
      </a:accent2>
      <a:accent3>
        <a:srgbClr val="EBA61D"/>
      </a:accent3>
      <a:accent4>
        <a:srgbClr val="70A22E"/>
      </a:accent4>
      <a:accent5>
        <a:srgbClr val="359986"/>
      </a:accent5>
      <a:accent6>
        <a:srgbClr val="8159A4"/>
      </a:accent6>
      <a:hlink>
        <a:srgbClr val="3777BD"/>
      </a:hlink>
      <a:folHlink>
        <a:srgbClr val="B2B2B2"/>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1BBDD672BAB240AE25E8C18386348A" ma:contentTypeVersion="5" ma:contentTypeDescription="Create a new document." ma:contentTypeScope="" ma:versionID="edb88f5c1ceec33db4cb0b7c993a8ce5">
  <xsd:schema xmlns:xsd="http://www.w3.org/2001/XMLSchema" xmlns:xs="http://www.w3.org/2001/XMLSchema" xmlns:p="http://schemas.microsoft.com/office/2006/metadata/properties" xmlns:ns1="http://schemas.microsoft.com/sharepoint/v3" xmlns:ns2="b22f8f74-215c-4154-9939-bd29e4e8980e" targetNamespace="http://schemas.microsoft.com/office/2006/metadata/properties" ma:root="true" ma:fieldsID="5b851cb5bcdff340b09bfb219dc0c9f3" ns1:_="" ns2:_="">
    <xsd:import namespace="http://schemas.microsoft.com/sharepoint/v3"/>
    <xsd:import namespace="b22f8f74-215c-4154-9939-bd29e4e8980e"/>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b22f8f74-215c-4154-9939-bd29e4e8980e">XRUYQT3274NZ-681238054-1799</_dlc_DocId>
    <_dlc_DocIdUrl xmlns="b22f8f74-215c-4154-9939-bd29e4e8980e">
      <Url>https://supportservices.jobcorps.gov/health/_layouts/15/DocIdRedir.aspx?ID=XRUYQT3274NZ-681238054-1799</Url>
      <Description>XRUYQT3274NZ-681238054-1799</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38D6CAB-332F-47CA-BD40-A5A7DBFBFB5B}"/>
</file>

<file path=customXml/itemProps2.xml><?xml version="1.0" encoding="utf-8"?>
<ds:datastoreItem xmlns:ds="http://schemas.openxmlformats.org/officeDocument/2006/customXml" ds:itemID="{552AEF09-7408-47BB-B843-9FC527367A97}"/>
</file>

<file path=customXml/itemProps3.xml><?xml version="1.0" encoding="utf-8"?>
<ds:datastoreItem xmlns:ds="http://schemas.openxmlformats.org/officeDocument/2006/customXml" ds:itemID="{05F7115A-9BC0-4EDE-A933-6B213379248A}"/>
</file>

<file path=customXml/itemProps4.xml><?xml version="1.0" encoding="utf-8"?>
<ds:datastoreItem xmlns:ds="http://schemas.openxmlformats.org/officeDocument/2006/customXml" ds:itemID="{9A755EDD-5E66-4613-8025-BD17AE48673C}"/>
</file>

<file path=docProps/app.xml><?xml version="1.0" encoding="utf-8"?>
<Properties xmlns="http://schemas.openxmlformats.org/officeDocument/2006/extended-properties" xmlns:vt="http://schemas.openxmlformats.org/officeDocument/2006/docPropsVTypes">
  <Template>tf02901023_win32</Template>
  <TotalTime>3822</TotalTime>
  <Words>4792</Words>
  <Application>Microsoft Office PowerPoint</Application>
  <PresentationFormat>Custom</PresentationFormat>
  <Paragraphs>389</Paragraphs>
  <Slides>25</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Cambria</vt:lpstr>
      <vt:lpstr>Wingdings</vt:lpstr>
      <vt:lpstr>Food Gourmet 16x9</vt:lpstr>
      <vt:lpstr>Healthy Eating and Active Lifestyles</vt:lpstr>
      <vt:lpstr>Shopping List</vt:lpstr>
      <vt:lpstr>PRH Requirements – getting started</vt:lpstr>
      <vt:lpstr>PRH Requirements – Planning</vt:lpstr>
      <vt:lpstr>PRH Requirements – Environment</vt:lpstr>
      <vt:lpstr>PRH Requirements – Environment</vt:lpstr>
      <vt:lpstr>PRH Requirements – Education and counseling</vt:lpstr>
      <vt:lpstr>PRH Requirements – Education and counseling</vt:lpstr>
      <vt:lpstr>PRH Requirements – Assessment</vt:lpstr>
      <vt:lpstr>HEALs Committee Members</vt:lpstr>
      <vt:lpstr>Health and Wellness Staff</vt:lpstr>
      <vt:lpstr>Food Service Manager</vt:lpstr>
      <vt:lpstr>Recreation Supervisor</vt:lpstr>
      <vt:lpstr>TEAP Specialist</vt:lpstr>
      <vt:lpstr>Dental Staff</vt:lpstr>
      <vt:lpstr>Social Development Coordinator</vt:lpstr>
      <vt:lpstr>HEALs Committee Work</vt:lpstr>
      <vt:lpstr>Creating a Healthy Center Culture</vt:lpstr>
      <vt:lpstr>Evaluating Your Program</vt:lpstr>
      <vt:lpstr>You Did It!!</vt:lpstr>
      <vt:lpstr>Student Education Curriculum</vt:lpstr>
      <vt:lpstr>Student Education Curriculum</vt:lpstr>
      <vt:lpstr>Weight Management</vt:lpstr>
      <vt:lpstr>Documents</vt:lpstr>
      <vt:lpstr>supportservices.jobcorps.gov/HEAL/Pages/default.aspx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HEALs Ingredients for a Successful Program</dc:title>
  <dc:creator>Sheryl Cheek</dc:creator>
  <cp:lastModifiedBy>Sheryl Cheek</cp:lastModifiedBy>
  <cp:revision>38</cp:revision>
  <dcterms:created xsi:type="dcterms:W3CDTF">2021-03-09T15:48:30Z</dcterms:created>
  <dcterms:modified xsi:type="dcterms:W3CDTF">2021-06-16T13:54:50Z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0x010100321BBDD672BAB240AE25E8C18386348A</vt:lpwstr>
  </property>
  <property fmtid="{D5CDD505-2E9C-101B-9397-08002B2CF9AE}" pid="3" name="_dlc_DocIdItemGuid">
    <vt:lpwstr>5e7bfbcc-b29c-4e8a-aff1-3eb40bb61ac1</vt:lpwstr>
  </property>
</Properties>
</file>