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3.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3.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quickStyle3.xml" ContentType="application/vnd.openxmlformats-officedocument.drawingml.diagramStyle+xml"/>
  <Override PartName="/ppt/diagrams/layout12.xml" ContentType="application/vnd.openxmlformats-officedocument.drawingml.diagramLayout+xml"/>
  <Override PartName="/ppt/diagrams/quickStyle4.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rawing8.xml" ContentType="application/vnd.ms-office.drawingml.diagramDrawing+xml"/>
  <Override PartName="/ppt/diagrams/drawing6.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colors8.xml" ContentType="application/vnd.openxmlformats-officedocument.drawingml.diagramColors+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colors6.xml" ContentType="application/vnd.openxmlformats-officedocument.drawingml.diagramColors+xml"/>
  <Override PartName="/ppt/theme/theme1.xml" ContentType="application/vnd.openxmlformats-officedocument.theme+xml"/>
  <Override PartName="/ppt/diagrams/quickStyle6.xml" ContentType="application/vnd.openxmlformats-officedocument.drawingml.diagramStyle+xml"/>
  <Override PartName="/ppt/diagrams/layout6.xml" ContentType="application/vnd.openxmlformats-officedocument.drawingml.diagramLayout+xml"/>
  <Override PartName="/ppt/notesMasters/notesMaster1.xml" ContentType="application/vnd.openxmlformats-officedocument.presentationml.notesMaster+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layout4.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12.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8"/>
  </p:notesMasterIdLst>
  <p:sldIdLst>
    <p:sldId id="256" r:id="rId2"/>
    <p:sldId id="260" r:id="rId3"/>
    <p:sldId id="263" r:id="rId4"/>
    <p:sldId id="257" r:id="rId5"/>
    <p:sldId id="265" r:id="rId6"/>
    <p:sldId id="267" r:id="rId7"/>
    <p:sldId id="266" r:id="rId8"/>
    <p:sldId id="261" r:id="rId9"/>
    <p:sldId id="262" r:id="rId10"/>
    <p:sldId id="445" r:id="rId11"/>
    <p:sldId id="437" r:id="rId12"/>
    <p:sldId id="438" r:id="rId13"/>
    <p:sldId id="450" r:id="rId14"/>
    <p:sldId id="268" r:id="rId15"/>
    <p:sldId id="444" r:id="rId16"/>
    <p:sldId id="441" r:id="rId17"/>
    <p:sldId id="442" r:id="rId18"/>
    <p:sldId id="446" r:id="rId19"/>
    <p:sldId id="447" r:id="rId20"/>
    <p:sldId id="448" r:id="rId21"/>
    <p:sldId id="449" r:id="rId22"/>
    <p:sldId id="452" r:id="rId23"/>
    <p:sldId id="453" r:id="rId24"/>
    <p:sldId id="277" r:id="rId25"/>
    <p:sldId id="451"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197"/>
  </p:normalViewPr>
  <p:slideViewPr>
    <p:cSldViewPr snapToGrid="0" snapToObjects="1">
      <p:cViewPr varScale="1">
        <p:scale>
          <a:sx n="121" d="100"/>
          <a:sy n="121"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3" Type="http://schemas.openxmlformats.org/officeDocument/2006/relationships/hyperlink" Target="http://www.groupmiforteens.org/" TargetMode="External"/><Relationship Id="rId2" Type="http://schemas.openxmlformats.org/officeDocument/2006/relationships/hyperlink" Target="https://www.stephenrollnick.com/" TargetMode="External"/><Relationship Id="rId1" Type="http://schemas.openxmlformats.org/officeDocument/2006/relationships/hyperlink" Target="https://motivationalinterviewing.org/" TargetMode="External"/></Relationships>
</file>

<file path=ppt/diagrams/_rels/drawing12.xml.rels><?xml version="1.0" encoding="UTF-8" standalone="yes"?>
<Relationships xmlns="http://schemas.openxmlformats.org/package/2006/relationships"><Relationship Id="rId3" Type="http://schemas.openxmlformats.org/officeDocument/2006/relationships/hyperlink" Target="http://www.groupmiforteens.org/" TargetMode="External"/><Relationship Id="rId2" Type="http://schemas.openxmlformats.org/officeDocument/2006/relationships/hyperlink" Target="https://www.stephenrollnick.com/" TargetMode="External"/><Relationship Id="rId1" Type="http://schemas.openxmlformats.org/officeDocument/2006/relationships/hyperlink" Target="https://motivationalinterviewing.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A7F3D-2BCA-4B8E-8C35-4524204E02DB}"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E1DF5670-7351-47F9-8FF2-A59D1B744FBE}">
      <dgm:prSet/>
      <dgm:spPr/>
      <dgm:t>
        <a:bodyPr/>
        <a:lstStyle/>
        <a:p>
          <a:r>
            <a:rPr lang="en-US"/>
            <a:t>1.) Describe the two major differences between Delta 8 and Delta 9 THC.</a:t>
          </a:r>
        </a:p>
      </dgm:t>
    </dgm:pt>
    <dgm:pt modelId="{23F29F26-60A5-4191-AA17-A7DCB7FC074D}" type="parTrans" cxnId="{95EFA40E-9722-4527-BA2C-C85E83C7D06E}">
      <dgm:prSet/>
      <dgm:spPr/>
      <dgm:t>
        <a:bodyPr/>
        <a:lstStyle/>
        <a:p>
          <a:endParaRPr lang="en-US"/>
        </a:p>
      </dgm:t>
    </dgm:pt>
    <dgm:pt modelId="{02C763CC-FE59-469D-A32F-B27AA3507742}" type="sibTrans" cxnId="{95EFA40E-9722-4527-BA2C-C85E83C7D06E}">
      <dgm:prSet phldrT="01" phldr="0"/>
      <dgm:spPr/>
      <dgm:t>
        <a:bodyPr/>
        <a:lstStyle/>
        <a:p>
          <a:r>
            <a:rPr lang="en-US"/>
            <a:t>01</a:t>
          </a:r>
        </a:p>
      </dgm:t>
    </dgm:pt>
    <dgm:pt modelId="{62288004-127A-4F9B-B7FC-A4FB9CC7E7FD}">
      <dgm:prSet/>
      <dgm:spPr/>
      <dgm:t>
        <a:bodyPr/>
        <a:lstStyle/>
        <a:p>
          <a:r>
            <a:rPr lang="en-US"/>
            <a:t>2.) Understand why Delta 8 is federally legal however not allowed at Job Corps.</a:t>
          </a:r>
        </a:p>
      </dgm:t>
    </dgm:pt>
    <dgm:pt modelId="{C52DEADB-94C8-4CAC-A523-9F607BA43DE8}" type="parTrans" cxnId="{7DEB2647-0AF5-4BDA-AA2E-C11E9F234DCE}">
      <dgm:prSet/>
      <dgm:spPr/>
      <dgm:t>
        <a:bodyPr/>
        <a:lstStyle/>
        <a:p>
          <a:endParaRPr lang="en-US"/>
        </a:p>
      </dgm:t>
    </dgm:pt>
    <dgm:pt modelId="{1EB030BE-5C6F-4CE5-B49F-C5D914ED39BF}" type="sibTrans" cxnId="{7DEB2647-0AF5-4BDA-AA2E-C11E9F234DCE}">
      <dgm:prSet phldrT="02" phldr="0"/>
      <dgm:spPr/>
      <dgm:t>
        <a:bodyPr/>
        <a:lstStyle/>
        <a:p>
          <a:r>
            <a:rPr lang="en-US"/>
            <a:t>02</a:t>
          </a:r>
        </a:p>
      </dgm:t>
    </dgm:pt>
    <dgm:pt modelId="{685F2588-C644-445D-8634-6A9D8E8A9D72}">
      <dgm:prSet/>
      <dgm:spPr/>
      <dgm:t>
        <a:bodyPr/>
        <a:lstStyle/>
        <a:p>
          <a:r>
            <a:rPr lang="en-US"/>
            <a:t>3.) Describe four motivational enhancement strategies to assist when providing intervention services to students coming from states where marijuana (THC-9) is legal for recreational use.</a:t>
          </a:r>
        </a:p>
      </dgm:t>
    </dgm:pt>
    <dgm:pt modelId="{23755394-F700-462A-8DCD-A99E741C24FD}" type="parTrans" cxnId="{6B040A46-FF7A-4935-91BF-04FD26AD65C6}">
      <dgm:prSet/>
      <dgm:spPr/>
      <dgm:t>
        <a:bodyPr/>
        <a:lstStyle/>
        <a:p>
          <a:endParaRPr lang="en-US"/>
        </a:p>
      </dgm:t>
    </dgm:pt>
    <dgm:pt modelId="{3B907F8A-159F-4700-88CC-F30D1687CA21}" type="sibTrans" cxnId="{6B040A46-FF7A-4935-91BF-04FD26AD65C6}">
      <dgm:prSet phldrT="03" phldr="0"/>
      <dgm:spPr/>
      <dgm:t>
        <a:bodyPr/>
        <a:lstStyle/>
        <a:p>
          <a:r>
            <a:rPr lang="en-US"/>
            <a:t>03</a:t>
          </a:r>
        </a:p>
      </dgm:t>
    </dgm:pt>
    <dgm:pt modelId="{1BE979C3-4DF7-584D-8E18-7C5C590D955C}" type="pres">
      <dgm:prSet presAssocID="{EBCA7F3D-2BCA-4B8E-8C35-4524204E02DB}" presName="Name0" presStyleCnt="0">
        <dgm:presLayoutVars>
          <dgm:animLvl val="lvl"/>
          <dgm:resizeHandles val="exact"/>
        </dgm:presLayoutVars>
      </dgm:prSet>
      <dgm:spPr/>
    </dgm:pt>
    <dgm:pt modelId="{3030C868-DEBE-5F43-8E14-9FE02BD0DBD6}" type="pres">
      <dgm:prSet presAssocID="{E1DF5670-7351-47F9-8FF2-A59D1B744FBE}" presName="compositeNode" presStyleCnt="0">
        <dgm:presLayoutVars>
          <dgm:bulletEnabled val="1"/>
        </dgm:presLayoutVars>
      </dgm:prSet>
      <dgm:spPr/>
    </dgm:pt>
    <dgm:pt modelId="{BE49A012-73C4-A245-8EB9-09749D272023}" type="pres">
      <dgm:prSet presAssocID="{E1DF5670-7351-47F9-8FF2-A59D1B744FBE}" presName="bgRect" presStyleLbl="alignNode1" presStyleIdx="0" presStyleCnt="3"/>
      <dgm:spPr/>
    </dgm:pt>
    <dgm:pt modelId="{9934221D-CDA1-1444-B637-3BA054C24B5C}" type="pres">
      <dgm:prSet presAssocID="{02C763CC-FE59-469D-A32F-B27AA3507742}" presName="sibTransNodeRect" presStyleLbl="alignNode1" presStyleIdx="0" presStyleCnt="3">
        <dgm:presLayoutVars>
          <dgm:chMax val="0"/>
          <dgm:bulletEnabled val="1"/>
        </dgm:presLayoutVars>
      </dgm:prSet>
      <dgm:spPr/>
    </dgm:pt>
    <dgm:pt modelId="{76F87469-7DB1-E14A-9851-924D17B0575A}" type="pres">
      <dgm:prSet presAssocID="{E1DF5670-7351-47F9-8FF2-A59D1B744FBE}" presName="nodeRect" presStyleLbl="alignNode1" presStyleIdx="0" presStyleCnt="3">
        <dgm:presLayoutVars>
          <dgm:bulletEnabled val="1"/>
        </dgm:presLayoutVars>
      </dgm:prSet>
      <dgm:spPr/>
    </dgm:pt>
    <dgm:pt modelId="{09B98CBD-0980-3A4F-9C84-C0E245947DC9}" type="pres">
      <dgm:prSet presAssocID="{02C763CC-FE59-469D-A32F-B27AA3507742}" presName="sibTrans" presStyleCnt="0"/>
      <dgm:spPr/>
    </dgm:pt>
    <dgm:pt modelId="{D7D6247E-B790-6546-BA69-ED761B3604FA}" type="pres">
      <dgm:prSet presAssocID="{62288004-127A-4F9B-B7FC-A4FB9CC7E7FD}" presName="compositeNode" presStyleCnt="0">
        <dgm:presLayoutVars>
          <dgm:bulletEnabled val="1"/>
        </dgm:presLayoutVars>
      </dgm:prSet>
      <dgm:spPr/>
    </dgm:pt>
    <dgm:pt modelId="{42FC273F-B9F3-5F46-BEAF-09A755A6E168}" type="pres">
      <dgm:prSet presAssocID="{62288004-127A-4F9B-B7FC-A4FB9CC7E7FD}" presName="bgRect" presStyleLbl="alignNode1" presStyleIdx="1" presStyleCnt="3"/>
      <dgm:spPr/>
    </dgm:pt>
    <dgm:pt modelId="{6C94659D-9B65-3745-BC7C-2371F4CA4DF6}" type="pres">
      <dgm:prSet presAssocID="{1EB030BE-5C6F-4CE5-B49F-C5D914ED39BF}" presName="sibTransNodeRect" presStyleLbl="alignNode1" presStyleIdx="1" presStyleCnt="3">
        <dgm:presLayoutVars>
          <dgm:chMax val="0"/>
          <dgm:bulletEnabled val="1"/>
        </dgm:presLayoutVars>
      </dgm:prSet>
      <dgm:spPr/>
    </dgm:pt>
    <dgm:pt modelId="{203CE205-F277-3548-A274-07A9370B24A6}" type="pres">
      <dgm:prSet presAssocID="{62288004-127A-4F9B-B7FC-A4FB9CC7E7FD}" presName="nodeRect" presStyleLbl="alignNode1" presStyleIdx="1" presStyleCnt="3">
        <dgm:presLayoutVars>
          <dgm:bulletEnabled val="1"/>
        </dgm:presLayoutVars>
      </dgm:prSet>
      <dgm:spPr/>
    </dgm:pt>
    <dgm:pt modelId="{AC045925-D0A7-0E4B-A1EC-A308ED992962}" type="pres">
      <dgm:prSet presAssocID="{1EB030BE-5C6F-4CE5-B49F-C5D914ED39BF}" presName="sibTrans" presStyleCnt="0"/>
      <dgm:spPr/>
    </dgm:pt>
    <dgm:pt modelId="{9B392630-813E-4947-94AF-0A801E1421ED}" type="pres">
      <dgm:prSet presAssocID="{685F2588-C644-445D-8634-6A9D8E8A9D72}" presName="compositeNode" presStyleCnt="0">
        <dgm:presLayoutVars>
          <dgm:bulletEnabled val="1"/>
        </dgm:presLayoutVars>
      </dgm:prSet>
      <dgm:spPr/>
    </dgm:pt>
    <dgm:pt modelId="{DF99B13F-1F96-ED48-BB7A-8C9E1EA5BDC8}" type="pres">
      <dgm:prSet presAssocID="{685F2588-C644-445D-8634-6A9D8E8A9D72}" presName="bgRect" presStyleLbl="alignNode1" presStyleIdx="2" presStyleCnt="3"/>
      <dgm:spPr/>
    </dgm:pt>
    <dgm:pt modelId="{D3467FFF-2FD8-C441-8880-1D7332D55554}" type="pres">
      <dgm:prSet presAssocID="{3B907F8A-159F-4700-88CC-F30D1687CA21}" presName="sibTransNodeRect" presStyleLbl="alignNode1" presStyleIdx="2" presStyleCnt="3">
        <dgm:presLayoutVars>
          <dgm:chMax val="0"/>
          <dgm:bulletEnabled val="1"/>
        </dgm:presLayoutVars>
      </dgm:prSet>
      <dgm:spPr/>
    </dgm:pt>
    <dgm:pt modelId="{3F7B8C35-0149-F147-9016-C56CC6A5CEEB}" type="pres">
      <dgm:prSet presAssocID="{685F2588-C644-445D-8634-6A9D8E8A9D72}" presName="nodeRect" presStyleLbl="alignNode1" presStyleIdx="2" presStyleCnt="3">
        <dgm:presLayoutVars>
          <dgm:bulletEnabled val="1"/>
        </dgm:presLayoutVars>
      </dgm:prSet>
      <dgm:spPr/>
    </dgm:pt>
  </dgm:ptLst>
  <dgm:cxnLst>
    <dgm:cxn modelId="{95EFA40E-9722-4527-BA2C-C85E83C7D06E}" srcId="{EBCA7F3D-2BCA-4B8E-8C35-4524204E02DB}" destId="{E1DF5670-7351-47F9-8FF2-A59D1B744FBE}" srcOrd="0" destOrd="0" parTransId="{23F29F26-60A5-4191-AA17-A7DCB7FC074D}" sibTransId="{02C763CC-FE59-469D-A32F-B27AA3507742}"/>
    <dgm:cxn modelId="{E24BD513-17C0-2649-9DE5-EDCC19F23D72}" type="presOf" srcId="{685F2588-C644-445D-8634-6A9D8E8A9D72}" destId="{DF99B13F-1F96-ED48-BB7A-8C9E1EA5BDC8}" srcOrd="0" destOrd="0" presId="urn:microsoft.com/office/officeart/2016/7/layout/LinearBlockProcessNumbered"/>
    <dgm:cxn modelId="{AB3B6919-30EC-E040-A230-389029FCA2B0}" type="presOf" srcId="{EBCA7F3D-2BCA-4B8E-8C35-4524204E02DB}" destId="{1BE979C3-4DF7-584D-8E18-7C5C590D955C}" srcOrd="0" destOrd="0" presId="urn:microsoft.com/office/officeart/2016/7/layout/LinearBlockProcessNumbered"/>
    <dgm:cxn modelId="{FC6B6733-49EA-EC41-8402-9AFCC7FBD3C2}" type="presOf" srcId="{685F2588-C644-445D-8634-6A9D8E8A9D72}" destId="{3F7B8C35-0149-F147-9016-C56CC6A5CEEB}" srcOrd="1" destOrd="0" presId="urn:microsoft.com/office/officeart/2016/7/layout/LinearBlockProcessNumbered"/>
    <dgm:cxn modelId="{8601823B-68A6-F64A-9E3C-8757D390E711}" type="presOf" srcId="{62288004-127A-4F9B-B7FC-A4FB9CC7E7FD}" destId="{42FC273F-B9F3-5F46-BEAF-09A755A6E168}" srcOrd="0" destOrd="0" presId="urn:microsoft.com/office/officeart/2016/7/layout/LinearBlockProcessNumbered"/>
    <dgm:cxn modelId="{6B040A46-FF7A-4935-91BF-04FD26AD65C6}" srcId="{EBCA7F3D-2BCA-4B8E-8C35-4524204E02DB}" destId="{685F2588-C644-445D-8634-6A9D8E8A9D72}" srcOrd="2" destOrd="0" parTransId="{23755394-F700-462A-8DCD-A99E741C24FD}" sibTransId="{3B907F8A-159F-4700-88CC-F30D1687CA21}"/>
    <dgm:cxn modelId="{7DEB2647-0AF5-4BDA-AA2E-C11E9F234DCE}" srcId="{EBCA7F3D-2BCA-4B8E-8C35-4524204E02DB}" destId="{62288004-127A-4F9B-B7FC-A4FB9CC7E7FD}" srcOrd="1" destOrd="0" parTransId="{C52DEADB-94C8-4CAC-A523-9F607BA43DE8}" sibTransId="{1EB030BE-5C6F-4CE5-B49F-C5D914ED39BF}"/>
    <dgm:cxn modelId="{D249B24E-0C84-8449-BA55-E26E3DC0E22E}" type="presOf" srcId="{62288004-127A-4F9B-B7FC-A4FB9CC7E7FD}" destId="{203CE205-F277-3548-A274-07A9370B24A6}" srcOrd="1" destOrd="0" presId="urn:microsoft.com/office/officeart/2016/7/layout/LinearBlockProcessNumbered"/>
    <dgm:cxn modelId="{D866BB63-9D99-C343-9DD2-EC5821BF8B34}" type="presOf" srcId="{E1DF5670-7351-47F9-8FF2-A59D1B744FBE}" destId="{76F87469-7DB1-E14A-9851-924D17B0575A}" srcOrd="1" destOrd="0" presId="urn:microsoft.com/office/officeart/2016/7/layout/LinearBlockProcessNumbered"/>
    <dgm:cxn modelId="{CB0C538F-91F9-C34B-AC16-2249514F70EC}" type="presOf" srcId="{02C763CC-FE59-469D-A32F-B27AA3507742}" destId="{9934221D-CDA1-1444-B637-3BA054C24B5C}" srcOrd="0" destOrd="0" presId="urn:microsoft.com/office/officeart/2016/7/layout/LinearBlockProcessNumbered"/>
    <dgm:cxn modelId="{CD2791B8-4951-784F-AE50-FB67C7665486}" type="presOf" srcId="{3B907F8A-159F-4700-88CC-F30D1687CA21}" destId="{D3467FFF-2FD8-C441-8880-1D7332D55554}" srcOrd="0" destOrd="0" presId="urn:microsoft.com/office/officeart/2016/7/layout/LinearBlockProcessNumbered"/>
    <dgm:cxn modelId="{4C3CC0D3-5DAB-934B-AFBF-B0AE30160D3D}" type="presOf" srcId="{1EB030BE-5C6F-4CE5-B49F-C5D914ED39BF}" destId="{6C94659D-9B65-3745-BC7C-2371F4CA4DF6}" srcOrd="0" destOrd="0" presId="urn:microsoft.com/office/officeart/2016/7/layout/LinearBlockProcessNumbered"/>
    <dgm:cxn modelId="{3B0182D6-8449-FF44-ACC0-D22E5660E117}" type="presOf" srcId="{E1DF5670-7351-47F9-8FF2-A59D1B744FBE}" destId="{BE49A012-73C4-A245-8EB9-09749D272023}" srcOrd="0" destOrd="0" presId="urn:microsoft.com/office/officeart/2016/7/layout/LinearBlockProcessNumbered"/>
    <dgm:cxn modelId="{A0634760-071B-F041-8713-104FD8D7B95C}" type="presParOf" srcId="{1BE979C3-4DF7-584D-8E18-7C5C590D955C}" destId="{3030C868-DEBE-5F43-8E14-9FE02BD0DBD6}" srcOrd="0" destOrd="0" presId="urn:microsoft.com/office/officeart/2016/7/layout/LinearBlockProcessNumbered"/>
    <dgm:cxn modelId="{73CF7ED3-4D46-2C49-8BBB-805CDC56774F}" type="presParOf" srcId="{3030C868-DEBE-5F43-8E14-9FE02BD0DBD6}" destId="{BE49A012-73C4-A245-8EB9-09749D272023}" srcOrd="0" destOrd="0" presId="urn:microsoft.com/office/officeart/2016/7/layout/LinearBlockProcessNumbered"/>
    <dgm:cxn modelId="{A9BD09D0-6EED-5341-B1B7-4E705E9C43DC}" type="presParOf" srcId="{3030C868-DEBE-5F43-8E14-9FE02BD0DBD6}" destId="{9934221D-CDA1-1444-B637-3BA054C24B5C}" srcOrd="1" destOrd="0" presId="urn:microsoft.com/office/officeart/2016/7/layout/LinearBlockProcessNumbered"/>
    <dgm:cxn modelId="{ED8F6B22-6843-4E41-85EF-CBFCCEFDD3DB}" type="presParOf" srcId="{3030C868-DEBE-5F43-8E14-9FE02BD0DBD6}" destId="{76F87469-7DB1-E14A-9851-924D17B0575A}" srcOrd="2" destOrd="0" presId="urn:microsoft.com/office/officeart/2016/7/layout/LinearBlockProcessNumbered"/>
    <dgm:cxn modelId="{206A7AFE-4015-B54F-AFD8-F26B4929FEA0}" type="presParOf" srcId="{1BE979C3-4DF7-584D-8E18-7C5C590D955C}" destId="{09B98CBD-0980-3A4F-9C84-C0E245947DC9}" srcOrd="1" destOrd="0" presId="urn:microsoft.com/office/officeart/2016/7/layout/LinearBlockProcessNumbered"/>
    <dgm:cxn modelId="{9B9B12D6-8407-AB46-AC94-8EB3C2FA5041}" type="presParOf" srcId="{1BE979C3-4DF7-584D-8E18-7C5C590D955C}" destId="{D7D6247E-B790-6546-BA69-ED761B3604FA}" srcOrd="2" destOrd="0" presId="urn:microsoft.com/office/officeart/2016/7/layout/LinearBlockProcessNumbered"/>
    <dgm:cxn modelId="{A8F798D8-8885-A24C-9D5C-0A0A7AD0788A}" type="presParOf" srcId="{D7D6247E-B790-6546-BA69-ED761B3604FA}" destId="{42FC273F-B9F3-5F46-BEAF-09A755A6E168}" srcOrd="0" destOrd="0" presId="urn:microsoft.com/office/officeart/2016/7/layout/LinearBlockProcessNumbered"/>
    <dgm:cxn modelId="{A5E019A8-2F7F-D04B-B17E-B79540845467}" type="presParOf" srcId="{D7D6247E-B790-6546-BA69-ED761B3604FA}" destId="{6C94659D-9B65-3745-BC7C-2371F4CA4DF6}" srcOrd="1" destOrd="0" presId="urn:microsoft.com/office/officeart/2016/7/layout/LinearBlockProcessNumbered"/>
    <dgm:cxn modelId="{FE6CAA78-496A-5B43-81B1-6AEFBAE0E881}" type="presParOf" srcId="{D7D6247E-B790-6546-BA69-ED761B3604FA}" destId="{203CE205-F277-3548-A274-07A9370B24A6}" srcOrd="2" destOrd="0" presId="urn:microsoft.com/office/officeart/2016/7/layout/LinearBlockProcessNumbered"/>
    <dgm:cxn modelId="{B30CC778-D2D0-3E40-9DA0-E95E35BC05EF}" type="presParOf" srcId="{1BE979C3-4DF7-584D-8E18-7C5C590D955C}" destId="{AC045925-D0A7-0E4B-A1EC-A308ED992962}" srcOrd="3" destOrd="0" presId="urn:microsoft.com/office/officeart/2016/7/layout/LinearBlockProcessNumbered"/>
    <dgm:cxn modelId="{A51FFA81-EBA1-EE4A-AC58-73ED7EE61E0D}" type="presParOf" srcId="{1BE979C3-4DF7-584D-8E18-7C5C590D955C}" destId="{9B392630-813E-4947-94AF-0A801E1421ED}" srcOrd="4" destOrd="0" presId="urn:microsoft.com/office/officeart/2016/7/layout/LinearBlockProcessNumbered"/>
    <dgm:cxn modelId="{EC8787FA-DA20-6948-9835-84ED9FC9FA13}" type="presParOf" srcId="{9B392630-813E-4947-94AF-0A801E1421ED}" destId="{DF99B13F-1F96-ED48-BB7A-8C9E1EA5BDC8}" srcOrd="0" destOrd="0" presId="urn:microsoft.com/office/officeart/2016/7/layout/LinearBlockProcessNumbered"/>
    <dgm:cxn modelId="{1753EC69-84F6-1948-9754-4229E4965380}" type="presParOf" srcId="{9B392630-813E-4947-94AF-0A801E1421ED}" destId="{D3467FFF-2FD8-C441-8880-1D7332D55554}" srcOrd="1" destOrd="0" presId="urn:microsoft.com/office/officeart/2016/7/layout/LinearBlockProcessNumbered"/>
    <dgm:cxn modelId="{80046590-F453-2A4E-A653-36E46BC8BA1B}" type="presParOf" srcId="{9B392630-813E-4947-94AF-0A801E1421ED}" destId="{3F7B8C35-0149-F147-9016-C56CC6A5CEEB}"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48707F-C00F-4F35-B15F-528AF79FA60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2261903-25B6-442B-AECA-42C27D414EA1}">
      <dgm:prSet/>
      <dgm:spPr/>
      <dgm:t>
        <a:bodyPr/>
        <a:lstStyle/>
        <a:p>
          <a:r>
            <a:rPr lang="en-US"/>
            <a:t>Explaining (in detail) why the person should make the change</a:t>
          </a:r>
        </a:p>
      </dgm:t>
    </dgm:pt>
    <dgm:pt modelId="{3471C291-89C9-483A-9B63-AF35A227D99E}" type="parTrans" cxnId="{4C11911D-9C25-48BD-94EE-6FABB0D2892F}">
      <dgm:prSet/>
      <dgm:spPr/>
      <dgm:t>
        <a:bodyPr/>
        <a:lstStyle/>
        <a:p>
          <a:endParaRPr lang="en-US"/>
        </a:p>
      </dgm:t>
    </dgm:pt>
    <dgm:pt modelId="{7A3052B8-1690-4118-97C5-50057D09EFC3}" type="sibTrans" cxnId="{4C11911D-9C25-48BD-94EE-6FABB0D2892F}">
      <dgm:prSet/>
      <dgm:spPr/>
      <dgm:t>
        <a:bodyPr/>
        <a:lstStyle/>
        <a:p>
          <a:endParaRPr lang="en-US"/>
        </a:p>
      </dgm:t>
    </dgm:pt>
    <dgm:pt modelId="{B0CAF374-2CCA-484F-B8E9-785D8EA33AF2}">
      <dgm:prSet/>
      <dgm:spPr/>
      <dgm:t>
        <a:bodyPr/>
        <a:lstStyle/>
        <a:p>
          <a:r>
            <a:rPr lang="en-US"/>
            <a:t>Unsolicited advice</a:t>
          </a:r>
        </a:p>
      </dgm:t>
    </dgm:pt>
    <dgm:pt modelId="{BE05D15D-845A-4F3B-979C-0A2BC1A8EFFD}" type="parTrans" cxnId="{FE7CAC0D-2DA7-48BF-82CE-87B1EE7EBC92}">
      <dgm:prSet/>
      <dgm:spPr/>
      <dgm:t>
        <a:bodyPr/>
        <a:lstStyle/>
        <a:p>
          <a:endParaRPr lang="en-US"/>
        </a:p>
      </dgm:t>
    </dgm:pt>
    <dgm:pt modelId="{920B154A-1C65-495C-B3CD-2B626686003E}" type="sibTrans" cxnId="{FE7CAC0D-2DA7-48BF-82CE-87B1EE7EBC92}">
      <dgm:prSet/>
      <dgm:spPr/>
      <dgm:t>
        <a:bodyPr/>
        <a:lstStyle/>
        <a:p>
          <a:endParaRPr lang="en-US"/>
        </a:p>
      </dgm:t>
    </dgm:pt>
    <dgm:pt modelId="{B7DCB186-E9A3-45FB-BE25-CECCDF1C7ECF}">
      <dgm:prSet/>
      <dgm:spPr/>
      <dgm:t>
        <a:bodyPr/>
        <a:lstStyle/>
        <a:p>
          <a:r>
            <a:rPr lang="en-US"/>
            <a:t>Give at least three specific benefits that would result from making the change</a:t>
          </a:r>
        </a:p>
      </dgm:t>
    </dgm:pt>
    <dgm:pt modelId="{B72D55A9-70DA-4BBD-BBEE-DF668C2CE3CF}" type="parTrans" cxnId="{A2274283-7BA6-4DB6-B189-FCD5389ECF1D}">
      <dgm:prSet/>
      <dgm:spPr/>
      <dgm:t>
        <a:bodyPr/>
        <a:lstStyle/>
        <a:p>
          <a:endParaRPr lang="en-US"/>
        </a:p>
      </dgm:t>
    </dgm:pt>
    <dgm:pt modelId="{373149EE-3983-4E12-8AF5-441E9216B5CF}" type="sibTrans" cxnId="{A2274283-7BA6-4DB6-B189-FCD5389ECF1D}">
      <dgm:prSet/>
      <dgm:spPr/>
      <dgm:t>
        <a:bodyPr/>
        <a:lstStyle/>
        <a:p>
          <a:endParaRPr lang="en-US"/>
        </a:p>
      </dgm:t>
    </dgm:pt>
    <dgm:pt modelId="{2BB0DE5B-AD31-4092-9434-2878F1502E8C}">
      <dgm:prSet/>
      <dgm:spPr/>
      <dgm:t>
        <a:bodyPr/>
        <a:lstStyle/>
        <a:p>
          <a:r>
            <a:rPr lang="en-US"/>
            <a:t>Fall into the question/answer trap – student should do most of the talking</a:t>
          </a:r>
        </a:p>
      </dgm:t>
    </dgm:pt>
    <dgm:pt modelId="{CEEBB955-93B9-496B-8A5D-4BC384A53DB3}" type="parTrans" cxnId="{BD52071D-99DF-479A-8D14-031CBE0CBE71}">
      <dgm:prSet/>
      <dgm:spPr/>
      <dgm:t>
        <a:bodyPr/>
        <a:lstStyle/>
        <a:p>
          <a:endParaRPr lang="en-US"/>
        </a:p>
      </dgm:t>
    </dgm:pt>
    <dgm:pt modelId="{9A4E86C6-310B-44BE-9784-3687247615AF}" type="sibTrans" cxnId="{BD52071D-99DF-479A-8D14-031CBE0CBE71}">
      <dgm:prSet/>
      <dgm:spPr/>
      <dgm:t>
        <a:bodyPr/>
        <a:lstStyle/>
        <a:p>
          <a:endParaRPr lang="en-US"/>
        </a:p>
      </dgm:t>
    </dgm:pt>
    <dgm:pt modelId="{49939374-92BE-42A6-8B99-B2181AF5FB49}">
      <dgm:prSet/>
      <dgm:spPr/>
      <dgm:t>
        <a:bodyPr/>
        <a:lstStyle/>
        <a:p>
          <a:r>
            <a:rPr lang="en-US"/>
            <a:t>Tell the person how they could make the change</a:t>
          </a:r>
        </a:p>
      </dgm:t>
    </dgm:pt>
    <dgm:pt modelId="{2ABE3B4E-C2BC-408A-A07A-96D357E115E0}" type="parTrans" cxnId="{9DAF195F-9593-4C3D-ADE1-989FA0D59B36}">
      <dgm:prSet/>
      <dgm:spPr/>
      <dgm:t>
        <a:bodyPr/>
        <a:lstStyle/>
        <a:p>
          <a:endParaRPr lang="en-US"/>
        </a:p>
      </dgm:t>
    </dgm:pt>
    <dgm:pt modelId="{2E50DB47-E539-456D-903D-4F8682C1137F}" type="sibTrans" cxnId="{9DAF195F-9593-4C3D-ADE1-989FA0D59B36}">
      <dgm:prSet/>
      <dgm:spPr/>
      <dgm:t>
        <a:bodyPr/>
        <a:lstStyle/>
        <a:p>
          <a:endParaRPr lang="en-US"/>
        </a:p>
      </dgm:t>
    </dgm:pt>
    <dgm:pt modelId="{67D533F0-B858-4160-A386-B0378574144D}">
      <dgm:prSet/>
      <dgm:spPr/>
      <dgm:t>
        <a:bodyPr/>
        <a:lstStyle/>
        <a:p>
          <a:r>
            <a:rPr lang="en-US"/>
            <a:t>Emphasize how important it is to make the change</a:t>
          </a:r>
        </a:p>
      </dgm:t>
    </dgm:pt>
    <dgm:pt modelId="{5B0A8930-096D-4E51-AD0D-C2CC42E6F384}" type="parTrans" cxnId="{F3001946-AA4F-4153-A840-0FC88E10B585}">
      <dgm:prSet/>
      <dgm:spPr/>
      <dgm:t>
        <a:bodyPr/>
        <a:lstStyle/>
        <a:p>
          <a:endParaRPr lang="en-US"/>
        </a:p>
      </dgm:t>
    </dgm:pt>
    <dgm:pt modelId="{11F1E2CB-6E6C-45A7-847F-41153C536066}" type="sibTrans" cxnId="{F3001946-AA4F-4153-A840-0FC88E10B585}">
      <dgm:prSet/>
      <dgm:spPr/>
      <dgm:t>
        <a:bodyPr/>
        <a:lstStyle/>
        <a:p>
          <a:endParaRPr lang="en-US"/>
        </a:p>
      </dgm:t>
    </dgm:pt>
    <dgm:pt modelId="{E3F589B1-A2B1-4346-8820-05F048600718}">
      <dgm:prSet/>
      <dgm:spPr/>
      <dgm:t>
        <a:bodyPr/>
        <a:lstStyle/>
        <a:p>
          <a:r>
            <a:rPr lang="en-US"/>
            <a:t>Persuade the person to do it</a:t>
          </a:r>
        </a:p>
      </dgm:t>
    </dgm:pt>
    <dgm:pt modelId="{A9C868D1-2F47-453F-A91C-FE2643B8C405}" type="parTrans" cxnId="{586F0AE4-8C57-4ADB-A83B-00310919F27B}">
      <dgm:prSet/>
      <dgm:spPr/>
      <dgm:t>
        <a:bodyPr/>
        <a:lstStyle/>
        <a:p>
          <a:endParaRPr lang="en-US"/>
        </a:p>
      </dgm:t>
    </dgm:pt>
    <dgm:pt modelId="{3A6C4D43-62D7-47B6-BFB1-0307884CA0BD}" type="sibTrans" cxnId="{586F0AE4-8C57-4ADB-A83B-00310919F27B}">
      <dgm:prSet/>
      <dgm:spPr/>
      <dgm:t>
        <a:bodyPr/>
        <a:lstStyle/>
        <a:p>
          <a:endParaRPr lang="en-US"/>
        </a:p>
      </dgm:t>
    </dgm:pt>
    <dgm:pt modelId="{158AC346-E328-4EF4-A5DC-6551D446A70A}">
      <dgm:prSet/>
      <dgm:spPr/>
      <dgm:t>
        <a:bodyPr/>
        <a:lstStyle/>
        <a:p>
          <a:r>
            <a:rPr lang="en-US"/>
            <a:t>If you meet resistance, repeat the above</a:t>
          </a:r>
        </a:p>
      </dgm:t>
    </dgm:pt>
    <dgm:pt modelId="{88B08A2F-A33F-421B-B4FF-83365EF29B07}" type="parTrans" cxnId="{A7A95258-40E1-4361-95BD-D95A91339631}">
      <dgm:prSet/>
      <dgm:spPr/>
      <dgm:t>
        <a:bodyPr/>
        <a:lstStyle/>
        <a:p>
          <a:endParaRPr lang="en-US"/>
        </a:p>
      </dgm:t>
    </dgm:pt>
    <dgm:pt modelId="{4BC83D18-F67F-4DB4-9F06-A64A3949DADE}" type="sibTrans" cxnId="{A7A95258-40E1-4361-95BD-D95A91339631}">
      <dgm:prSet/>
      <dgm:spPr/>
      <dgm:t>
        <a:bodyPr/>
        <a:lstStyle/>
        <a:p>
          <a:endParaRPr lang="en-US"/>
        </a:p>
      </dgm:t>
    </dgm:pt>
    <dgm:pt modelId="{F66536D9-C4DB-4A80-BA5D-D41D4D71EE55}">
      <dgm:prSet/>
      <dgm:spPr/>
      <dgm:t>
        <a:bodyPr/>
        <a:lstStyle/>
        <a:p>
          <a:r>
            <a:rPr lang="en-US"/>
            <a:t>Focus prematurely on the solution</a:t>
          </a:r>
        </a:p>
      </dgm:t>
    </dgm:pt>
    <dgm:pt modelId="{FB643995-826E-4CD6-9CFA-AEA2E4CC6608}" type="parTrans" cxnId="{9C21011C-ED73-4EB2-8FC4-C620810ED0BB}">
      <dgm:prSet/>
      <dgm:spPr/>
      <dgm:t>
        <a:bodyPr/>
        <a:lstStyle/>
        <a:p>
          <a:endParaRPr lang="en-US"/>
        </a:p>
      </dgm:t>
    </dgm:pt>
    <dgm:pt modelId="{E6D404B1-0B5C-44CE-99DB-E9C789929C05}" type="sibTrans" cxnId="{9C21011C-ED73-4EB2-8FC4-C620810ED0BB}">
      <dgm:prSet/>
      <dgm:spPr/>
      <dgm:t>
        <a:bodyPr/>
        <a:lstStyle/>
        <a:p>
          <a:endParaRPr lang="en-US"/>
        </a:p>
      </dgm:t>
    </dgm:pt>
    <dgm:pt modelId="{51B590C9-497B-184E-85E0-F683185154F4}" type="pres">
      <dgm:prSet presAssocID="{CC48707F-C00F-4F35-B15F-528AF79FA60B}" presName="diagram" presStyleCnt="0">
        <dgm:presLayoutVars>
          <dgm:dir/>
          <dgm:resizeHandles val="exact"/>
        </dgm:presLayoutVars>
      </dgm:prSet>
      <dgm:spPr/>
    </dgm:pt>
    <dgm:pt modelId="{FEB3F593-9A17-4D41-8D81-78D7A46DCA62}" type="pres">
      <dgm:prSet presAssocID="{82261903-25B6-442B-AECA-42C27D414EA1}" presName="node" presStyleLbl="node1" presStyleIdx="0" presStyleCnt="9">
        <dgm:presLayoutVars>
          <dgm:bulletEnabled val="1"/>
        </dgm:presLayoutVars>
      </dgm:prSet>
      <dgm:spPr/>
    </dgm:pt>
    <dgm:pt modelId="{2A0AAF9B-C57C-724D-8BC4-2DA19F218090}" type="pres">
      <dgm:prSet presAssocID="{7A3052B8-1690-4118-97C5-50057D09EFC3}" presName="sibTrans" presStyleCnt="0"/>
      <dgm:spPr/>
    </dgm:pt>
    <dgm:pt modelId="{B6C4DCA8-0625-3C45-9F32-0B90E6C1ABEE}" type="pres">
      <dgm:prSet presAssocID="{B0CAF374-2CCA-484F-B8E9-785D8EA33AF2}" presName="node" presStyleLbl="node1" presStyleIdx="1" presStyleCnt="9">
        <dgm:presLayoutVars>
          <dgm:bulletEnabled val="1"/>
        </dgm:presLayoutVars>
      </dgm:prSet>
      <dgm:spPr/>
    </dgm:pt>
    <dgm:pt modelId="{139875F8-A1AC-F240-BFB7-CB18AEC91F3B}" type="pres">
      <dgm:prSet presAssocID="{920B154A-1C65-495C-B3CD-2B626686003E}" presName="sibTrans" presStyleCnt="0"/>
      <dgm:spPr/>
    </dgm:pt>
    <dgm:pt modelId="{6AB55465-B1FE-8141-A2AE-24450BD90C72}" type="pres">
      <dgm:prSet presAssocID="{B7DCB186-E9A3-45FB-BE25-CECCDF1C7ECF}" presName="node" presStyleLbl="node1" presStyleIdx="2" presStyleCnt="9">
        <dgm:presLayoutVars>
          <dgm:bulletEnabled val="1"/>
        </dgm:presLayoutVars>
      </dgm:prSet>
      <dgm:spPr/>
    </dgm:pt>
    <dgm:pt modelId="{F244F073-63EA-084E-9C8A-0C4EF3E88A9D}" type="pres">
      <dgm:prSet presAssocID="{373149EE-3983-4E12-8AF5-441E9216B5CF}" presName="sibTrans" presStyleCnt="0"/>
      <dgm:spPr/>
    </dgm:pt>
    <dgm:pt modelId="{AACC6664-09AC-2247-BD49-7C151B9277B2}" type="pres">
      <dgm:prSet presAssocID="{2BB0DE5B-AD31-4092-9434-2878F1502E8C}" presName="node" presStyleLbl="node1" presStyleIdx="3" presStyleCnt="9">
        <dgm:presLayoutVars>
          <dgm:bulletEnabled val="1"/>
        </dgm:presLayoutVars>
      </dgm:prSet>
      <dgm:spPr/>
    </dgm:pt>
    <dgm:pt modelId="{B77F1712-9FB1-4A47-B71C-078BEAA52DB1}" type="pres">
      <dgm:prSet presAssocID="{9A4E86C6-310B-44BE-9784-3687247615AF}" presName="sibTrans" presStyleCnt="0"/>
      <dgm:spPr/>
    </dgm:pt>
    <dgm:pt modelId="{7E3F627D-27B4-7840-87F9-D81532B65783}" type="pres">
      <dgm:prSet presAssocID="{49939374-92BE-42A6-8B99-B2181AF5FB49}" presName="node" presStyleLbl="node1" presStyleIdx="4" presStyleCnt="9">
        <dgm:presLayoutVars>
          <dgm:bulletEnabled val="1"/>
        </dgm:presLayoutVars>
      </dgm:prSet>
      <dgm:spPr/>
    </dgm:pt>
    <dgm:pt modelId="{C6B4FA5B-C7B0-C14F-AC32-261CDF7223FC}" type="pres">
      <dgm:prSet presAssocID="{2E50DB47-E539-456D-903D-4F8682C1137F}" presName="sibTrans" presStyleCnt="0"/>
      <dgm:spPr/>
    </dgm:pt>
    <dgm:pt modelId="{3273D893-A151-3D49-B944-F2D14C946C98}" type="pres">
      <dgm:prSet presAssocID="{67D533F0-B858-4160-A386-B0378574144D}" presName="node" presStyleLbl="node1" presStyleIdx="5" presStyleCnt="9">
        <dgm:presLayoutVars>
          <dgm:bulletEnabled val="1"/>
        </dgm:presLayoutVars>
      </dgm:prSet>
      <dgm:spPr/>
    </dgm:pt>
    <dgm:pt modelId="{11E240B5-152F-0045-BE56-46AC991D1E36}" type="pres">
      <dgm:prSet presAssocID="{11F1E2CB-6E6C-45A7-847F-41153C536066}" presName="sibTrans" presStyleCnt="0"/>
      <dgm:spPr/>
    </dgm:pt>
    <dgm:pt modelId="{1ABF9462-E54B-784C-8854-792FA76E3965}" type="pres">
      <dgm:prSet presAssocID="{E3F589B1-A2B1-4346-8820-05F048600718}" presName="node" presStyleLbl="node1" presStyleIdx="6" presStyleCnt="9">
        <dgm:presLayoutVars>
          <dgm:bulletEnabled val="1"/>
        </dgm:presLayoutVars>
      </dgm:prSet>
      <dgm:spPr/>
    </dgm:pt>
    <dgm:pt modelId="{6925269F-EABB-3243-87AE-524C9709F0A0}" type="pres">
      <dgm:prSet presAssocID="{3A6C4D43-62D7-47B6-BFB1-0307884CA0BD}" presName="sibTrans" presStyleCnt="0"/>
      <dgm:spPr/>
    </dgm:pt>
    <dgm:pt modelId="{37E405F1-60AF-5B42-B15E-B62F5A648755}" type="pres">
      <dgm:prSet presAssocID="{158AC346-E328-4EF4-A5DC-6551D446A70A}" presName="node" presStyleLbl="node1" presStyleIdx="7" presStyleCnt="9">
        <dgm:presLayoutVars>
          <dgm:bulletEnabled val="1"/>
        </dgm:presLayoutVars>
      </dgm:prSet>
      <dgm:spPr/>
    </dgm:pt>
    <dgm:pt modelId="{EE817399-D0C4-C644-A532-0129D53063C0}" type="pres">
      <dgm:prSet presAssocID="{4BC83D18-F67F-4DB4-9F06-A64A3949DADE}" presName="sibTrans" presStyleCnt="0"/>
      <dgm:spPr/>
    </dgm:pt>
    <dgm:pt modelId="{CACDF7D3-2D87-A841-901A-DB0881D9CF99}" type="pres">
      <dgm:prSet presAssocID="{F66536D9-C4DB-4A80-BA5D-D41D4D71EE55}" presName="node" presStyleLbl="node1" presStyleIdx="8" presStyleCnt="9">
        <dgm:presLayoutVars>
          <dgm:bulletEnabled val="1"/>
        </dgm:presLayoutVars>
      </dgm:prSet>
      <dgm:spPr/>
    </dgm:pt>
  </dgm:ptLst>
  <dgm:cxnLst>
    <dgm:cxn modelId="{412D5E06-B36D-854F-9CB7-53E7CF9C38F5}" type="presOf" srcId="{B0CAF374-2CCA-484F-B8E9-785D8EA33AF2}" destId="{B6C4DCA8-0625-3C45-9F32-0B90E6C1ABEE}" srcOrd="0" destOrd="0" presId="urn:microsoft.com/office/officeart/2005/8/layout/default"/>
    <dgm:cxn modelId="{783D4908-0E0B-E346-AEC4-42FA9C832A83}" type="presOf" srcId="{B7DCB186-E9A3-45FB-BE25-CECCDF1C7ECF}" destId="{6AB55465-B1FE-8141-A2AE-24450BD90C72}" srcOrd="0" destOrd="0" presId="urn:microsoft.com/office/officeart/2005/8/layout/default"/>
    <dgm:cxn modelId="{F74B8C0B-4819-484C-8FE5-B48F8A1CF51A}" type="presOf" srcId="{2BB0DE5B-AD31-4092-9434-2878F1502E8C}" destId="{AACC6664-09AC-2247-BD49-7C151B9277B2}" srcOrd="0" destOrd="0" presId="urn:microsoft.com/office/officeart/2005/8/layout/default"/>
    <dgm:cxn modelId="{FE7CAC0D-2DA7-48BF-82CE-87B1EE7EBC92}" srcId="{CC48707F-C00F-4F35-B15F-528AF79FA60B}" destId="{B0CAF374-2CCA-484F-B8E9-785D8EA33AF2}" srcOrd="1" destOrd="0" parTransId="{BE05D15D-845A-4F3B-979C-0A2BC1A8EFFD}" sibTransId="{920B154A-1C65-495C-B3CD-2B626686003E}"/>
    <dgm:cxn modelId="{9C21011C-ED73-4EB2-8FC4-C620810ED0BB}" srcId="{CC48707F-C00F-4F35-B15F-528AF79FA60B}" destId="{F66536D9-C4DB-4A80-BA5D-D41D4D71EE55}" srcOrd="8" destOrd="0" parTransId="{FB643995-826E-4CD6-9CFA-AEA2E4CC6608}" sibTransId="{E6D404B1-0B5C-44CE-99DB-E9C789929C05}"/>
    <dgm:cxn modelId="{BD52071D-99DF-479A-8D14-031CBE0CBE71}" srcId="{CC48707F-C00F-4F35-B15F-528AF79FA60B}" destId="{2BB0DE5B-AD31-4092-9434-2878F1502E8C}" srcOrd="3" destOrd="0" parTransId="{CEEBB955-93B9-496B-8A5D-4BC384A53DB3}" sibTransId="{9A4E86C6-310B-44BE-9784-3687247615AF}"/>
    <dgm:cxn modelId="{4C11911D-9C25-48BD-94EE-6FABB0D2892F}" srcId="{CC48707F-C00F-4F35-B15F-528AF79FA60B}" destId="{82261903-25B6-442B-AECA-42C27D414EA1}" srcOrd="0" destOrd="0" parTransId="{3471C291-89C9-483A-9B63-AF35A227D99E}" sibTransId="{7A3052B8-1690-4118-97C5-50057D09EFC3}"/>
    <dgm:cxn modelId="{AE827143-17F3-1046-BB53-8575768E744C}" type="presOf" srcId="{F66536D9-C4DB-4A80-BA5D-D41D4D71EE55}" destId="{CACDF7D3-2D87-A841-901A-DB0881D9CF99}" srcOrd="0" destOrd="0" presId="urn:microsoft.com/office/officeart/2005/8/layout/default"/>
    <dgm:cxn modelId="{F3001946-AA4F-4153-A840-0FC88E10B585}" srcId="{CC48707F-C00F-4F35-B15F-528AF79FA60B}" destId="{67D533F0-B858-4160-A386-B0378574144D}" srcOrd="5" destOrd="0" parTransId="{5B0A8930-096D-4E51-AD0D-C2CC42E6F384}" sibTransId="{11F1E2CB-6E6C-45A7-847F-41153C536066}"/>
    <dgm:cxn modelId="{A7A95258-40E1-4361-95BD-D95A91339631}" srcId="{CC48707F-C00F-4F35-B15F-528AF79FA60B}" destId="{158AC346-E328-4EF4-A5DC-6551D446A70A}" srcOrd="7" destOrd="0" parTransId="{88B08A2F-A33F-421B-B4FF-83365EF29B07}" sibTransId="{4BC83D18-F67F-4DB4-9F06-A64A3949DADE}"/>
    <dgm:cxn modelId="{9DAF195F-9593-4C3D-ADE1-989FA0D59B36}" srcId="{CC48707F-C00F-4F35-B15F-528AF79FA60B}" destId="{49939374-92BE-42A6-8B99-B2181AF5FB49}" srcOrd="4" destOrd="0" parTransId="{2ABE3B4E-C2BC-408A-A07A-96D357E115E0}" sibTransId="{2E50DB47-E539-456D-903D-4F8682C1137F}"/>
    <dgm:cxn modelId="{3F094067-3146-414B-A503-FDAE8D87E893}" type="presOf" srcId="{158AC346-E328-4EF4-A5DC-6551D446A70A}" destId="{37E405F1-60AF-5B42-B15E-B62F5A648755}" srcOrd="0" destOrd="0" presId="urn:microsoft.com/office/officeart/2005/8/layout/default"/>
    <dgm:cxn modelId="{A2274283-7BA6-4DB6-B189-FCD5389ECF1D}" srcId="{CC48707F-C00F-4F35-B15F-528AF79FA60B}" destId="{B7DCB186-E9A3-45FB-BE25-CECCDF1C7ECF}" srcOrd="2" destOrd="0" parTransId="{B72D55A9-70DA-4BBD-BBEE-DF668C2CE3CF}" sibTransId="{373149EE-3983-4E12-8AF5-441E9216B5CF}"/>
    <dgm:cxn modelId="{A558398E-E6DE-7648-8DC8-642E3A2DB916}" type="presOf" srcId="{82261903-25B6-442B-AECA-42C27D414EA1}" destId="{FEB3F593-9A17-4D41-8D81-78D7A46DCA62}" srcOrd="0" destOrd="0" presId="urn:microsoft.com/office/officeart/2005/8/layout/default"/>
    <dgm:cxn modelId="{BE58D292-E4E6-6E43-BA6F-89AB68EB9EF1}" type="presOf" srcId="{67D533F0-B858-4160-A386-B0378574144D}" destId="{3273D893-A151-3D49-B944-F2D14C946C98}" srcOrd="0" destOrd="0" presId="urn:microsoft.com/office/officeart/2005/8/layout/default"/>
    <dgm:cxn modelId="{4584A3A6-75A7-BF42-BE1C-68D3A5D4DBC9}" type="presOf" srcId="{E3F589B1-A2B1-4346-8820-05F048600718}" destId="{1ABF9462-E54B-784C-8854-792FA76E3965}" srcOrd="0" destOrd="0" presId="urn:microsoft.com/office/officeart/2005/8/layout/default"/>
    <dgm:cxn modelId="{ADDA2CAE-655C-5847-B05D-3F77B8534851}" type="presOf" srcId="{CC48707F-C00F-4F35-B15F-528AF79FA60B}" destId="{51B590C9-497B-184E-85E0-F683185154F4}" srcOrd="0" destOrd="0" presId="urn:microsoft.com/office/officeart/2005/8/layout/default"/>
    <dgm:cxn modelId="{586F0AE4-8C57-4ADB-A83B-00310919F27B}" srcId="{CC48707F-C00F-4F35-B15F-528AF79FA60B}" destId="{E3F589B1-A2B1-4346-8820-05F048600718}" srcOrd="6" destOrd="0" parTransId="{A9C868D1-2F47-453F-A91C-FE2643B8C405}" sibTransId="{3A6C4D43-62D7-47B6-BFB1-0307884CA0BD}"/>
    <dgm:cxn modelId="{12F245EE-1AE3-214F-80F4-C5F832456B90}" type="presOf" srcId="{49939374-92BE-42A6-8B99-B2181AF5FB49}" destId="{7E3F627D-27B4-7840-87F9-D81532B65783}" srcOrd="0" destOrd="0" presId="urn:microsoft.com/office/officeart/2005/8/layout/default"/>
    <dgm:cxn modelId="{D04F9517-6804-C64E-B474-DDF07D5F379F}" type="presParOf" srcId="{51B590C9-497B-184E-85E0-F683185154F4}" destId="{FEB3F593-9A17-4D41-8D81-78D7A46DCA62}" srcOrd="0" destOrd="0" presId="urn:microsoft.com/office/officeart/2005/8/layout/default"/>
    <dgm:cxn modelId="{207F3EBE-52A5-8F41-A0B4-221A57E22286}" type="presParOf" srcId="{51B590C9-497B-184E-85E0-F683185154F4}" destId="{2A0AAF9B-C57C-724D-8BC4-2DA19F218090}" srcOrd="1" destOrd="0" presId="urn:microsoft.com/office/officeart/2005/8/layout/default"/>
    <dgm:cxn modelId="{6AB1EE87-88E0-7848-973C-E5F0F1843A80}" type="presParOf" srcId="{51B590C9-497B-184E-85E0-F683185154F4}" destId="{B6C4DCA8-0625-3C45-9F32-0B90E6C1ABEE}" srcOrd="2" destOrd="0" presId="urn:microsoft.com/office/officeart/2005/8/layout/default"/>
    <dgm:cxn modelId="{573D7EED-E164-9F4F-92B1-EC500F3AA08E}" type="presParOf" srcId="{51B590C9-497B-184E-85E0-F683185154F4}" destId="{139875F8-A1AC-F240-BFB7-CB18AEC91F3B}" srcOrd="3" destOrd="0" presId="urn:microsoft.com/office/officeart/2005/8/layout/default"/>
    <dgm:cxn modelId="{B9C92073-1901-A74D-9F80-045A723B9473}" type="presParOf" srcId="{51B590C9-497B-184E-85E0-F683185154F4}" destId="{6AB55465-B1FE-8141-A2AE-24450BD90C72}" srcOrd="4" destOrd="0" presId="urn:microsoft.com/office/officeart/2005/8/layout/default"/>
    <dgm:cxn modelId="{DDF0E404-83FE-6247-A3C3-AB727AEB7E6C}" type="presParOf" srcId="{51B590C9-497B-184E-85E0-F683185154F4}" destId="{F244F073-63EA-084E-9C8A-0C4EF3E88A9D}" srcOrd="5" destOrd="0" presId="urn:microsoft.com/office/officeart/2005/8/layout/default"/>
    <dgm:cxn modelId="{31B71EC3-2344-3647-AC30-0858422C0C18}" type="presParOf" srcId="{51B590C9-497B-184E-85E0-F683185154F4}" destId="{AACC6664-09AC-2247-BD49-7C151B9277B2}" srcOrd="6" destOrd="0" presId="urn:microsoft.com/office/officeart/2005/8/layout/default"/>
    <dgm:cxn modelId="{5A5D0A63-3205-F44D-9C40-7EA7DC630CB1}" type="presParOf" srcId="{51B590C9-497B-184E-85E0-F683185154F4}" destId="{B77F1712-9FB1-4A47-B71C-078BEAA52DB1}" srcOrd="7" destOrd="0" presId="urn:microsoft.com/office/officeart/2005/8/layout/default"/>
    <dgm:cxn modelId="{6E537C10-366B-AB40-AE32-10B54ADFFE4C}" type="presParOf" srcId="{51B590C9-497B-184E-85E0-F683185154F4}" destId="{7E3F627D-27B4-7840-87F9-D81532B65783}" srcOrd="8" destOrd="0" presId="urn:microsoft.com/office/officeart/2005/8/layout/default"/>
    <dgm:cxn modelId="{E3691264-9D82-4D42-BC45-2E7E64B6CAEA}" type="presParOf" srcId="{51B590C9-497B-184E-85E0-F683185154F4}" destId="{C6B4FA5B-C7B0-C14F-AC32-261CDF7223FC}" srcOrd="9" destOrd="0" presId="urn:microsoft.com/office/officeart/2005/8/layout/default"/>
    <dgm:cxn modelId="{D0103EDC-A33F-0E47-AAE3-24251E1956D5}" type="presParOf" srcId="{51B590C9-497B-184E-85E0-F683185154F4}" destId="{3273D893-A151-3D49-B944-F2D14C946C98}" srcOrd="10" destOrd="0" presId="urn:microsoft.com/office/officeart/2005/8/layout/default"/>
    <dgm:cxn modelId="{D70F4FDF-04C3-3C41-A105-BC97341F424A}" type="presParOf" srcId="{51B590C9-497B-184E-85E0-F683185154F4}" destId="{11E240B5-152F-0045-BE56-46AC991D1E36}" srcOrd="11" destOrd="0" presId="urn:microsoft.com/office/officeart/2005/8/layout/default"/>
    <dgm:cxn modelId="{1080997F-F584-8643-B8B9-F81F8C2A0966}" type="presParOf" srcId="{51B590C9-497B-184E-85E0-F683185154F4}" destId="{1ABF9462-E54B-784C-8854-792FA76E3965}" srcOrd="12" destOrd="0" presId="urn:microsoft.com/office/officeart/2005/8/layout/default"/>
    <dgm:cxn modelId="{03CF4610-999D-DA40-A202-2A1C8B289EDF}" type="presParOf" srcId="{51B590C9-497B-184E-85E0-F683185154F4}" destId="{6925269F-EABB-3243-87AE-524C9709F0A0}" srcOrd="13" destOrd="0" presId="urn:microsoft.com/office/officeart/2005/8/layout/default"/>
    <dgm:cxn modelId="{E572CE02-5A30-E94D-BB9C-6066E5F63A2F}" type="presParOf" srcId="{51B590C9-497B-184E-85E0-F683185154F4}" destId="{37E405F1-60AF-5B42-B15E-B62F5A648755}" srcOrd="14" destOrd="0" presId="urn:microsoft.com/office/officeart/2005/8/layout/default"/>
    <dgm:cxn modelId="{69369FCF-AF9A-1B48-8735-A3874E204609}" type="presParOf" srcId="{51B590C9-497B-184E-85E0-F683185154F4}" destId="{EE817399-D0C4-C644-A532-0129D53063C0}" srcOrd="15" destOrd="0" presId="urn:microsoft.com/office/officeart/2005/8/layout/default"/>
    <dgm:cxn modelId="{DB7801FA-BA1C-994F-8F58-9584F6A463BD}" type="presParOf" srcId="{51B590C9-497B-184E-85E0-F683185154F4}" destId="{CACDF7D3-2D87-A841-901A-DB0881D9CF9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1A590A-B801-4A2F-AAC7-3CCA9A9C986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D7CFA85-C166-475A-AAD0-08FF78D28FEB}">
      <dgm:prSet phldrT="[Text]"/>
      <dgm:spPr/>
      <dgm:t>
        <a:bodyPr/>
        <a:lstStyle/>
        <a:p>
          <a:r>
            <a:rPr lang="en-US" dirty="0"/>
            <a:t>problem</a:t>
          </a:r>
        </a:p>
      </dgm:t>
    </dgm:pt>
    <dgm:pt modelId="{F51F675D-FEE7-4255-9651-E977C086AB69}" type="parTrans" cxnId="{6A8065C5-A351-4DE2-AE78-9595C2AD0F1B}">
      <dgm:prSet/>
      <dgm:spPr/>
      <dgm:t>
        <a:bodyPr/>
        <a:lstStyle/>
        <a:p>
          <a:endParaRPr lang="en-US"/>
        </a:p>
      </dgm:t>
    </dgm:pt>
    <dgm:pt modelId="{75205EC6-CA49-4892-A7F7-A10E4AC57994}" type="sibTrans" cxnId="{6A8065C5-A351-4DE2-AE78-9595C2AD0F1B}">
      <dgm:prSet/>
      <dgm:spPr/>
      <dgm:t>
        <a:bodyPr/>
        <a:lstStyle/>
        <a:p>
          <a:endParaRPr lang="en-US"/>
        </a:p>
      </dgm:t>
    </dgm:pt>
    <dgm:pt modelId="{7C38FE57-AA8A-4D7C-9C4B-1DB2FA51C5B6}">
      <dgm:prSet phldrT="[Text]"/>
      <dgm:spPr/>
      <dgm:t>
        <a:bodyPr/>
        <a:lstStyle/>
        <a:p>
          <a:r>
            <a:rPr lang="en-US" dirty="0">
              <a:solidFill>
                <a:schemeClr val="tx1"/>
              </a:solidFill>
            </a:rPr>
            <a:t>Positives things about making the change</a:t>
          </a:r>
        </a:p>
      </dgm:t>
    </dgm:pt>
    <dgm:pt modelId="{9AC7B796-0240-4D97-BB3D-B82AA95B9B0D}" type="parTrans" cxnId="{01D98233-310C-42A5-9993-06DFC4802C0F}">
      <dgm:prSet/>
      <dgm:spPr/>
      <dgm:t>
        <a:bodyPr/>
        <a:lstStyle/>
        <a:p>
          <a:endParaRPr lang="en-US"/>
        </a:p>
      </dgm:t>
    </dgm:pt>
    <dgm:pt modelId="{E425F827-C54B-4742-AE8C-E303A20D1816}" type="sibTrans" cxnId="{01D98233-310C-42A5-9993-06DFC4802C0F}">
      <dgm:prSet/>
      <dgm:spPr/>
      <dgm:t>
        <a:bodyPr/>
        <a:lstStyle/>
        <a:p>
          <a:endParaRPr lang="en-US"/>
        </a:p>
      </dgm:t>
    </dgm:pt>
    <dgm:pt modelId="{B0F1F7AC-E9D1-424D-9E43-951C7DC8B843}">
      <dgm:prSet phldrT="[Text]"/>
      <dgm:spPr/>
      <dgm:t>
        <a:bodyPr/>
        <a:lstStyle/>
        <a:p>
          <a:r>
            <a:rPr lang="en-US" dirty="0">
              <a:solidFill>
                <a:schemeClr val="tx1"/>
              </a:solidFill>
            </a:rPr>
            <a:t>Positives things about keeping things the way they are</a:t>
          </a:r>
        </a:p>
      </dgm:t>
    </dgm:pt>
    <dgm:pt modelId="{13AE030B-23D6-4DF8-9126-A2E5F86BD37D}" type="parTrans" cxnId="{1B2FF677-099C-401C-9B35-0320546DF214}">
      <dgm:prSet/>
      <dgm:spPr/>
      <dgm:t>
        <a:bodyPr/>
        <a:lstStyle/>
        <a:p>
          <a:endParaRPr lang="en-US"/>
        </a:p>
      </dgm:t>
    </dgm:pt>
    <dgm:pt modelId="{43A2A7A2-5AEA-4272-9E9C-9AB9E31CE0D2}" type="sibTrans" cxnId="{1B2FF677-099C-401C-9B35-0320546DF214}">
      <dgm:prSet/>
      <dgm:spPr/>
      <dgm:t>
        <a:bodyPr/>
        <a:lstStyle/>
        <a:p>
          <a:endParaRPr lang="en-US"/>
        </a:p>
      </dgm:t>
    </dgm:pt>
    <dgm:pt modelId="{66202C10-9757-408B-BDB0-712C9948D630}">
      <dgm:prSet phldrT="[Text]"/>
      <dgm:spPr/>
      <dgm:t>
        <a:bodyPr/>
        <a:lstStyle/>
        <a:p>
          <a:r>
            <a:rPr lang="en-US" dirty="0">
              <a:solidFill>
                <a:schemeClr val="tx1"/>
              </a:solidFill>
            </a:rPr>
            <a:t>Negative things about  making the change</a:t>
          </a:r>
        </a:p>
      </dgm:t>
    </dgm:pt>
    <dgm:pt modelId="{D885582C-A8B6-4B4A-AF07-F9FF2AC96659}" type="parTrans" cxnId="{3A778BDA-D825-4666-BBD7-61E629B8BB4D}">
      <dgm:prSet/>
      <dgm:spPr/>
      <dgm:t>
        <a:bodyPr/>
        <a:lstStyle/>
        <a:p>
          <a:endParaRPr lang="en-US"/>
        </a:p>
      </dgm:t>
    </dgm:pt>
    <dgm:pt modelId="{F23A1080-DAB4-4262-95CC-F3C5376D87A6}" type="sibTrans" cxnId="{3A778BDA-D825-4666-BBD7-61E629B8BB4D}">
      <dgm:prSet/>
      <dgm:spPr/>
      <dgm:t>
        <a:bodyPr/>
        <a:lstStyle/>
        <a:p>
          <a:endParaRPr lang="en-US"/>
        </a:p>
      </dgm:t>
    </dgm:pt>
    <dgm:pt modelId="{B00F6849-F897-4310-BA64-C585E937EB84}">
      <dgm:prSet phldrT="[Text]"/>
      <dgm:spPr/>
      <dgm:t>
        <a:bodyPr/>
        <a:lstStyle/>
        <a:p>
          <a:r>
            <a:rPr lang="en-US" dirty="0">
              <a:solidFill>
                <a:schemeClr val="tx1"/>
              </a:solidFill>
            </a:rPr>
            <a:t>Negative things about keeping things the way they are</a:t>
          </a:r>
        </a:p>
      </dgm:t>
    </dgm:pt>
    <dgm:pt modelId="{0767E60E-56C3-4212-87FB-7FEF94CA0788}" type="parTrans" cxnId="{B9FA0C0E-1EF5-4A46-B577-737C73612C1A}">
      <dgm:prSet/>
      <dgm:spPr/>
      <dgm:t>
        <a:bodyPr/>
        <a:lstStyle/>
        <a:p>
          <a:endParaRPr lang="en-US"/>
        </a:p>
      </dgm:t>
    </dgm:pt>
    <dgm:pt modelId="{8DA35894-EFD3-46F2-8954-21D7879D3E71}" type="sibTrans" cxnId="{B9FA0C0E-1EF5-4A46-B577-737C73612C1A}">
      <dgm:prSet/>
      <dgm:spPr/>
      <dgm:t>
        <a:bodyPr/>
        <a:lstStyle/>
        <a:p>
          <a:endParaRPr lang="en-US"/>
        </a:p>
      </dgm:t>
    </dgm:pt>
    <dgm:pt modelId="{4444CEF6-CF0A-4AF0-AE6B-0F7288DC2671}" type="pres">
      <dgm:prSet presAssocID="{7E1A590A-B801-4A2F-AAC7-3CCA9A9C9864}" presName="diagram" presStyleCnt="0">
        <dgm:presLayoutVars>
          <dgm:chMax val="1"/>
          <dgm:dir/>
          <dgm:animLvl val="ctr"/>
          <dgm:resizeHandles val="exact"/>
        </dgm:presLayoutVars>
      </dgm:prSet>
      <dgm:spPr/>
    </dgm:pt>
    <dgm:pt modelId="{9AC0ABEE-E627-4F1F-B7CC-FE26A8834EC7}" type="pres">
      <dgm:prSet presAssocID="{7E1A590A-B801-4A2F-AAC7-3CCA9A9C9864}" presName="matrix" presStyleCnt="0"/>
      <dgm:spPr/>
    </dgm:pt>
    <dgm:pt modelId="{04FAFB1B-AA44-448A-A522-CFAC4C4A72FC}" type="pres">
      <dgm:prSet presAssocID="{7E1A590A-B801-4A2F-AAC7-3CCA9A9C9864}" presName="tile1" presStyleLbl="node1" presStyleIdx="0" presStyleCnt="4"/>
      <dgm:spPr/>
    </dgm:pt>
    <dgm:pt modelId="{E0BD5532-4265-484C-9456-8871DAA3C0E1}" type="pres">
      <dgm:prSet presAssocID="{7E1A590A-B801-4A2F-AAC7-3CCA9A9C9864}" presName="tile1text" presStyleLbl="node1" presStyleIdx="0" presStyleCnt="4">
        <dgm:presLayoutVars>
          <dgm:chMax val="0"/>
          <dgm:chPref val="0"/>
          <dgm:bulletEnabled val="1"/>
        </dgm:presLayoutVars>
      </dgm:prSet>
      <dgm:spPr/>
    </dgm:pt>
    <dgm:pt modelId="{B3E67E5A-A7A0-46A8-8EF5-535816F7219C}" type="pres">
      <dgm:prSet presAssocID="{7E1A590A-B801-4A2F-AAC7-3CCA9A9C9864}" presName="tile2" presStyleLbl="node1" presStyleIdx="1" presStyleCnt="4"/>
      <dgm:spPr/>
    </dgm:pt>
    <dgm:pt modelId="{146329DA-4B41-4FEC-917F-BAC98A9248C9}" type="pres">
      <dgm:prSet presAssocID="{7E1A590A-B801-4A2F-AAC7-3CCA9A9C9864}" presName="tile2text" presStyleLbl="node1" presStyleIdx="1" presStyleCnt="4">
        <dgm:presLayoutVars>
          <dgm:chMax val="0"/>
          <dgm:chPref val="0"/>
          <dgm:bulletEnabled val="1"/>
        </dgm:presLayoutVars>
      </dgm:prSet>
      <dgm:spPr/>
    </dgm:pt>
    <dgm:pt modelId="{FEABF0DA-D70E-4C5A-85E6-703B8019B48E}" type="pres">
      <dgm:prSet presAssocID="{7E1A590A-B801-4A2F-AAC7-3CCA9A9C9864}" presName="tile3" presStyleLbl="node1" presStyleIdx="2" presStyleCnt="4"/>
      <dgm:spPr/>
    </dgm:pt>
    <dgm:pt modelId="{016C04C4-EC46-47B2-AD54-9833815059D6}" type="pres">
      <dgm:prSet presAssocID="{7E1A590A-B801-4A2F-AAC7-3CCA9A9C9864}" presName="tile3text" presStyleLbl="node1" presStyleIdx="2" presStyleCnt="4">
        <dgm:presLayoutVars>
          <dgm:chMax val="0"/>
          <dgm:chPref val="0"/>
          <dgm:bulletEnabled val="1"/>
        </dgm:presLayoutVars>
      </dgm:prSet>
      <dgm:spPr/>
    </dgm:pt>
    <dgm:pt modelId="{D9673C5F-3752-4758-A94E-EA9449D6F320}" type="pres">
      <dgm:prSet presAssocID="{7E1A590A-B801-4A2F-AAC7-3CCA9A9C9864}" presName="tile4" presStyleLbl="node1" presStyleIdx="3" presStyleCnt="4"/>
      <dgm:spPr/>
    </dgm:pt>
    <dgm:pt modelId="{952CE468-90DE-4684-8F48-945AA02A6C97}" type="pres">
      <dgm:prSet presAssocID="{7E1A590A-B801-4A2F-AAC7-3CCA9A9C9864}" presName="tile4text" presStyleLbl="node1" presStyleIdx="3" presStyleCnt="4">
        <dgm:presLayoutVars>
          <dgm:chMax val="0"/>
          <dgm:chPref val="0"/>
          <dgm:bulletEnabled val="1"/>
        </dgm:presLayoutVars>
      </dgm:prSet>
      <dgm:spPr/>
    </dgm:pt>
    <dgm:pt modelId="{EDA52547-F11D-4F5E-AFA7-95DA8E8417A4}" type="pres">
      <dgm:prSet presAssocID="{7E1A590A-B801-4A2F-AAC7-3CCA9A9C9864}" presName="centerTile" presStyleLbl="fgShp" presStyleIdx="0" presStyleCnt="1" custLinFactNeighborX="292" custLinFactNeighborY="2227">
        <dgm:presLayoutVars>
          <dgm:chMax val="0"/>
          <dgm:chPref val="0"/>
        </dgm:presLayoutVars>
      </dgm:prSet>
      <dgm:spPr/>
    </dgm:pt>
  </dgm:ptLst>
  <dgm:cxnLst>
    <dgm:cxn modelId="{C9986001-C7EF-4A8E-AAFA-97439DC09B27}" type="presOf" srcId="{66202C10-9757-408B-BDB0-712C9948D630}" destId="{FEABF0DA-D70E-4C5A-85E6-703B8019B48E}" srcOrd="0" destOrd="0" presId="urn:microsoft.com/office/officeart/2005/8/layout/matrix1"/>
    <dgm:cxn modelId="{49FD5D07-2607-4DD1-9F44-0AED30E91285}" type="presOf" srcId="{B00F6849-F897-4310-BA64-C585E937EB84}" destId="{952CE468-90DE-4684-8F48-945AA02A6C97}" srcOrd="1" destOrd="0" presId="urn:microsoft.com/office/officeart/2005/8/layout/matrix1"/>
    <dgm:cxn modelId="{B9FA0C0E-1EF5-4A46-B577-737C73612C1A}" srcId="{9D7CFA85-C166-475A-AAD0-08FF78D28FEB}" destId="{B00F6849-F897-4310-BA64-C585E937EB84}" srcOrd="3" destOrd="0" parTransId="{0767E60E-56C3-4212-87FB-7FEF94CA0788}" sibTransId="{8DA35894-EFD3-46F2-8954-21D7879D3E71}"/>
    <dgm:cxn modelId="{B0751421-D9BE-4243-8FC6-7E4B168E3DFE}" type="presOf" srcId="{B00F6849-F897-4310-BA64-C585E937EB84}" destId="{D9673C5F-3752-4758-A94E-EA9449D6F320}" srcOrd="0" destOrd="0" presId="urn:microsoft.com/office/officeart/2005/8/layout/matrix1"/>
    <dgm:cxn modelId="{4FC29328-100B-4824-91D8-5754827437FB}" type="presOf" srcId="{7C38FE57-AA8A-4D7C-9C4B-1DB2FA51C5B6}" destId="{E0BD5532-4265-484C-9456-8871DAA3C0E1}" srcOrd="1" destOrd="0" presId="urn:microsoft.com/office/officeart/2005/8/layout/matrix1"/>
    <dgm:cxn modelId="{01D98233-310C-42A5-9993-06DFC4802C0F}" srcId="{9D7CFA85-C166-475A-AAD0-08FF78D28FEB}" destId="{7C38FE57-AA8A-4D7C-9C4B-1DB2FA51C5B6}" srcOrd="0" destOrd="0" parTransId="{9AC7B796-0240-4D97-BB3D-B82AA95B9B0D}" sibTransId="{E425F827-C54B-4742-AE8C-E303A20D1816}"/>
    <dgm:cxn modelId="{3633113D-4D7A-4F00-B2DA-DF1664F5BCB4}" type="presOf" srcId="{7E1A590A-B801-4A2F-AAC7-3CCA9A9C9864}" destId="{4444CEF6-CF0A-4AF0-AE6B-0F7288DC2671}" srcOrd="0" destOrd="0" presId="urn:microsoft.com/office/officeart/2005/8/layout/matrix1"/>
    <dgm:cxn modelId="{E7696660-1C4F-417F-A0DB-665641C9DD98}" type="presOf" srcId="{66202C10-9757-408B-BDB0-712C9948D630}" destId="{016C04C4-EC46-47B2-AD54-9833815059D6}" srcOrd="1" destOrd="0" presId="urn:microsoft.com/office/officeart/2005/8/layout/matrix1"/>
    <dgm:cxn modelId="{1B2FF677-099C-401C-9B35-0320546DF214}" srcId="{9D7CFA85-C166-475A-AAD0-08FF78D28FEB}" destId="{B0F1F7AC-E9D1-424D-9E43-951C7DC8B843}" srcOrd="1" destOrd="0" parTransId="{13AE030B-23D6-4DF8-9126-A2E5F86BD37D}" sibTransId="{43A2A7A2-5AEA-4272-9E9C-9AB9E31CE0D2}"/>
    <dgm:cxn modelId="{C7D99C94-D6EE-4540-B4F2-E3A7C8E52458}" type="presOf" srcId="{B0F1F7AC-E9D1-424D-9E43-951C7DC8B843}" destId="{B3E67E5A-A7A0-46A8-8EF5-535816F7219C}" srcOrd="0" destOrd="0" presId="urn:microsoft.com/office/officeart/2005/8/layout/matrix1"/>
    <dgm:cxn modelId="{1B1881BC-3042-4DA6-9111-E97564738557}" type="presOf" srcId="{B0F1F7AC-E9D1-424D-9E43-951C7DC8B843}" destId="{146329DA-4B41-4FEC-917F-BAC98A9248C9}" srcOrd="1" destOrd="0" presId="urn:microsoft.com/office/officeart/2005/8/layout/matrix1"/>
    <dgm:cxn modelId="{6A8065C5-A351-4DE2-AE78-9595C2AD0F1B}" srcId="{7E1A590A-B801-4A2F-AAC7-3CCA9A9C9864}" destId="{9D7CFA85-C166-475A-AAD0-08FF78D28FEB}" srcOrd="0" destOrd="0" parTransId="{F51F675D-FEE7-4255-9651-E977C086AB69}" sibTransId="{75205EC6-CA49-4892-A7F7-A10E4AC57994}"/>
    <dgm:cxn modelId="{E11256D0-729A-47A6-B499-4D6286EDCB4A}" type="presOf" srcId="{9D7CFA85-C166-475A-AAD0-08FF78D28FEB}" destId="{EDA52547-F11D-4F5E-AFA7-95DA8E8417A4}" srcOrd="0" destOrd="0" presId="urn:microsoft.com/office/officeart/2005/8/layout/matrix1"/>
    <dgm:cxn modelId="{3A778BDA-D825-4666-BBD7-61E629B8BB4D}" srcId="{9D7CFA85-C166-475A-AAD0-08FF78D28FEB}" destId="{66202C10-9757-408B-BDB0-712C9948D630}" srcOrd="2" destOrd="0" parTransId="{D885582C-A8B6-4B4A-AF07-F9FF2AC96659}" sibTransId="{F23A1080-DAB4-4262-95CC-F3C5376D87A6}"/>
    <dgm:cxn modelId="{385AC2EF-40E9-42E0-BCC6-5B693089DB59}" type="presOf" srcId="{7C38FE57-AA8A-4D7C-9C4B-1DB2FA51C5B6}" destId="{04FAFB1B-AA44-448A-A522-CFAC4C4A72FC}" srcOrd="0" destOrd="0" presId="urn:microsoft.com/office/officeart/2005/8/layout/matrix1"/>
    <dgm:cxn modelId="{7881A820-CF5C-43D2-B850-06ACD683D589}" type="presParOf" srcId="{4444CEF6-CF0A-4AF0-AE6B-0F7288DC2671}" destId="{9AC0ABEE-E627-4F1F-B7CC-FE26A8834EC7}" srcOrd="0" destOrd="0" presId="urn:microsoft.com/office/officeart/2005/8/layout/matrix1"/>
    <dgm:cxn modelId="{CEB15E24-C65B-4E91-BADC-2DACB6A5A81C}" type="presParOf" srcId="{9AC0ABEE-E627-4F1F-B7CC-FE26A8834EC7}" destId="{04FAFB1B-AA44-448A-A522-CFAC4C4A72FC}" srcOrd="0" destOrd="0" presId="urn:microsoft.com/office/officeart/2005/8/layout/matrix1"/>
    <dgm:cxn modelId="{70F8E181-FCA0-4AD9-A50F-87B34CC889A0}" type="presParOf" srcId="{9AC0ABEE-E627-4F1F-B7CC-FE26A8834EC7}" destId="{E0BD5532-4265-484C-9456-8871DAA3C0E1}" srcOrd="1" destOrd="0" presId="urn:microsoft.com/office/officeart/2005/8/layout/matrix1"/>
    <dgm:cxn modelId="{F1D34600-2375-43B5-AFEE-66D0ABADFDFB}" type="presParOf" srcId="{9AC0ABEE-E627-4F1F-B7CC-FE26A8834EC7}" destId="{B3E67E5A-A7A0-46A8-8EF5-535816F7219C}" srcOrd="2" destOrd="0" presId="urn:microsoft.com/office/officeart/2005/8/layout/matrix1"/>
    <dgm:cxn modelId="{16672642-18AE-4280-B64B-CA83010D28C8}" type="presParOf" srcId="{9AC0ABEE-E627-4F1F-B7CC-FE26A8834EC7}" destId="{146329DA-4B41-4FEC-917F-BAC98A9248C9}" srcOrd="3" destOrd="0" presId="urn:microsoft.com/office/officeart/2005/8/layout/matrix1"/>
    <dgm:cxn modelId="{28BEDF7F-7BDA-4477-844E-3BC1F0BC2CBB}" type="presParOf" srcId="{9AC0ABEE-E627-4F1F-B7CC-FE26A8834EC7}" destId="{FEABF0DA-D70E-4C5A-85E6-703B8019B48E}" srcOrd="4" destOrd="0" presId="urn:microsoft.com/office/officeart/2005/8/layout/matrix1"/>
    <dgm:cxn modelId="{4F27C759-128D-4F1A-8EA6-DD829B7827EA}" type="presParOf" srcId="{9AC0ABEE-E627-4F1F-B7CC-FE26A8834EC7}" destId="{016C04C4-EC46-47B2-AD54-9833815059D6}" srcOrd="5" destOrd="0" presId="urn:microsoft.com/office/officeart/2005/8/layout/matrix1"/>
    <dgm:cxn modelId="{3C066E0A-18E2-4246-8BB9-172E898433FC}" type="presParOf" srcId="{9AC0ABEE-E627-4F1F-B7CC-FE26A8834EC7}" destId="{D9673C5F-3752-4758-A94E-EA9449D6F320}" srcOrd="6" destOrd="0" presId="urn:microsoft.com/office/officeart/2005/8/layout/matrix1"/>
    <dgm:cxn modelId="{28B60D94-3175-4E76-A790-6A590EC6A4AF}" type="presParOf" srcId="{9AC0ABEE-E627-4F1F-B7CC-FE26A8834EC7}" destId="{952CE468-90DE-4684-8F48-945AA02A6C97}" srcOrd="7" destOrd="0" presId="urn:microsoft.com/office/officeart/2005/8/layout/matrix1"/>
    <dgm:cxn modelId="{03771A5D-F71E-4F73-948E-AE708C4EB873}" type="presParOf" srcId="{4444CEF6-CF0A-4AF0-AE6B-0F7288DC2671}" destId="{EDA52547-F11D-4F5E-AFA7-95DA8E8417A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ABD9D8-A9B9-4C88-94C9-DCFABC2C0B7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CA45D6D-4A12-4385-8A0B-E2ACF5A9AA2E}">
      <dgm:prSet/>
      <dgm:spPr/>
      <dgm:t>
        <a:bodyPr/>
        <a:lstStyle/>
        <a:p>
          <a:r>
            <a:rPr lang="en-US">
              <a:hlinkClick xmlns:r="http://schemas.openxmlformats.org/officeDocument/2006/relationships" r:id="rId1"/>
            </a:rPr>
            <a:t>https://motivationalinterviewing.org/</a:t>
          </a:r>
          <a:endParaRPr lang="en-US"/>
        </a:p>
      </dgm:t>
    </dgm:pt>
    <dgm:pt modelId="{4C28D47F-816F-4940-85DA-9849ECCE79C9}" type="parTrans" cxnId="{823A333C-2083-4EDF-B6A6-844619FABAB1}">
      <dgm:prSet/>
      <dgm:spPr/>
      <dgm:t>
        <a:bodyPr/>
        <a:lstStyle/>
        <a:p>
          <a:endParaRPr lang="en-US"/>
        </a:p>
      </dgm:t>
    </dgm:pt>
    <dgm:pt modelId="{72450F71-A850-48A3-A5A5-DDA4B9E15D6C}" type="sibTrans" cxnId="{823A333C-2083-4EDF-B6A6-844619FABAB1}">
      <dgm:prSet/>
      <dgm:spPr/>
      <dgm:t>
        <a:bodyPr/>
        <a:lstStyle/>
        <a:p>
          <a:endParaRPr lang="en-US"/>
        </a:p>
      </dgm:t>
    </dgm:pt>
    <dgm:pt modelId="{99ECDB46-FA57-42AF-92FE-6B6B3F3B4D32}">
      <dgm:prSet/>
      <dgm:spPr/>
      <dgm:t>
        <a:bodyPr/>
        <a:lstStyle/>
        <a:p>
          <a:r>
            <a:rPr lang="en-US">
              <a:hlinkClick xmlns:r="http://schemas.openxmlformats.org/officeDocument/2006/relationships" r:id="rId2"/>
            </a:rPr>
            <a:t>https://www.stephenrollnick.com/</a:t>
          </a:r>
          <a:endParaRPr lang="en-US"/>
        </a:p>
      </dgm:t>
    </dgm:pt>
    <dgm:pt modelId="{CA697A8D-3816-424F-8AC3-FF93E6815CCF}" type="parTrans" cxnId="{231DA1D2-A2A3-4739-B2B9-809CFF838672}">
      <dgm:prSet/>
      <dgm:spPr/>
      <dgm:t>
        <a:bodyPr/>
        <a:lstStyle/>
        <a:p>
          <a:endParaRPr lang="en-US"/>
        </a:p>
      </dgm:t>
    </dgm:pt>
    <dgm:pt modelId="{6EBF131E-352C-4DE2-8BBC-7BB9CD054B81}" type="sibTrans" cxnId="{231DA1D2-A2A3-4739-B2B9-809CFF838672}">
      <dgm:prSet/>
      <dgm:spPr/>
      <dgm:t>
        <a:bodyPr/>
        <a:lstStyle/>
        <a:p>
          <a:endParaRPr lang="en-US"/>
        </a:p>
      </dgm:t>
    </dgm:pt>
    <dgm:pt modelId="{4556BA5D-B022-4894-9D4B-0C850136F767}">
      <dgm:prSet/>
      <dgm:spPr/>
      <dgm:t>
        <a:bodyPr/>
        <a:lstStyle/>
        <a:p>
          <a:r>
            <a:rPr lang="en-US">
              <a:hlinkClick xmlns:r="http://schemas.openxmlformats.org/officeDocument/2006/relationships" r:id="rId3"/>
            </a:rPr>
            <a:t>www.groupmiforteens.org</a:t>
          </a:r>
          <a:endParaRPr lang="en-US"/>
        </a:p>
      </dgm:t>
    </dgm:pt>
    <dgm:pt modelId="{A281FF9D-4D1A-4E3B-9982-3F319F0D5363}" type="parTrans" cxnId="{6E318A4B-92B6-4EAA-823D-6DF7D59AFB20}">
      <dgm:prSet/>
      <dgm:spPr/>
      <dgm:t>
        <a:bodyPr/>
        <a:lstStyle/>
        <a:p>
          <a:endParaRPr lang="en-US"/>
        </a:p>
      </dgm:t>
    </dgm:pt>
    <dgm:pt modelId="{5392B842-E41A-4B06-93CE-15113B32A4E7}" type="sibTrans" cxnId="{6E318A4B-92B6-4EAA-823D-6DF7D59AFB20}">
      <dgm:prSet/>
      <dgm:spPr/>
      <dgm:t>
        <a:bodyPr/>
        <a:lstStyle/>
        <a:p>
          <a:endParaRPr lang="en-US"/>
        </a:p>
      </dgm:t>
    </dgm:pt>
    <dgm:pt modelId="{BB4D0269-DDD6-A140-8D1F-274B784FAC7F}" type="pres">
      <dgm:prSet presAssocID="{D6ABD9D8-A9B9-4C88-94C9-DCFABC2C0B71}" presName="vert0" presStyleCnt="0">
        <dgm:presLayoutVars>
          <dgm:dir/>
          <dgm:animOne val="branch"/>
          <dgm:animLvl val="lvl"/>
        </dgm:presLayoutVars>
      </dgm:prSet>
      <dgm:spPr/>
    </dgm:pt>
    <dgm:pt modelId="{62255511-CA0C-B549-B756-98623D170D27}" type="pres">
      <dgm:prSet presAssocID="{4CA45D6D-4A12-4385-8A0B-E2ACF5A9AA2E}" presName="thickLine" presStyleLbl="alignNode1" presStyleIdx="0" presStyleCnt="3"/>
      <dgm:spPr/>
    </dgm:pt>
    <dgm:pt modelId="{BFD89903-4A78-6E49-A50C-9A4C0DA865BF}" type="pres">
      <dgm:prSet presAssocID="{4CA45D6D-4A12-4385-8A0B-E2ACF5A9AA2E}" presName="horz1" presStyleCnt="0"/>
      <dgm:spPr/>
    </dgm:pt>
    <dgm:pt modelId="{D0BEA713-3A84-9541-BC02-7CE394E2756B}" type="pres">
      <dgm:prSet presAssocID="{4CA45D6D-4A12-4385-8A0B-E2ACF5A9AA2E}" presName="tx1" presStyleLbl="revTx" presStyleIdx="0" presStyleCnt="3"/>
      <dgm:spPr/>
    </dgm:pt>
    <dgm:pt modelId="{74AF01A0-49E4-F846-AED7-40F7A278BE94}" type="pres">
      <dgm:prSet presAssocID="{4CA45D6D-4A12-4385-8A0B-E2ACF5A9AA2E}" presName="vert1" presStyleCnt="0"/>
      <dgm:spPr/>
    </dgm:pt>
    <dgm:pt modelId="{BC0ACAD9-AF8E-D64C-AFD9-B04EDC0F3476}" type="pres">
      <dgm:prSet presAssocID="{99ECDB46-FA57-42AF-92FE-6B6B3F3B4D32}" presName="thickLine" presStyleLbl="alignNode1" presStyleIdx="1" presStyleCnt="3"/>
      <dgm:spPr/>
    </dgm:pt>
    <dgm:pt modelId="{2D959ACB-B341-3B44-B07C-D91590FCFFE9}" type="pres">
      <dgm:prSet presAssocID="{99ECDB46-FA57-42AF-92FE-6B6B3F3B4D32}" presName="horz1" presStyleCnt="0"/>
      <dgm:spPr/>
    </dgm:pt>
    <dgm:pt modelId="{F2CECCBD-1F79-EB4D-83CC-002B13C27E45}" type="pres">
      <dgm:prSet presAssocID="{99ECDB46-FA57-42AF-92FE-6B6B3F3B4D32}" presName="tx1" presStyleLbl="revTx" presStyleIdx="1" presStyleCnt="3"/>
      <dgm:spPr/>
    </dgm:pt>
    <dgm:pt modelId="{44E7BD99-A42B-A340-B31F-F2AA21A9BE5E}" type="pres">
      <dgm:prSet presAssocID="{99ECDB46-FA57-42AF-92FE-6B6B3F3B4D32}" presName="vert1" presStyleCnt="0"/>
      <dgm:spPr/>
    </dgm:pt>
    <dgm:pt modelId="{52E9CFCA-4EA7-6F45-80CA-BDF243073C36}" type="pres">
      <dgm:prSet presAssocID="{4556BA5D-B022-4894-9D4B-0C850136F767}" presName="thickLine" presStyleLbl="alignNode1" presStyleIdx="2" presStyleCnt="3"/>
      <dgm:spPr/>
    </dgm:pt>
    <dgm:pt modelId="{2EC7D8C4-9F32-1844-AD32-C63961CF251F}" type="pres">
      <dgm:prSet presAssocID="{4556BA5D-B022-4894-9D4B-0C850136F767}" presName="horz1" presStyleCnt="0"/>
      <dgm:spPr/>
    </dgm:pt>
    <dgm:pt modelId="{479DCDBE-D5EC-3241-A485-D009DF01C919}" type="pres">
      <dgm:prSet presAssocID="{4556BA5D-B022-4894-9D4B-0C850136F767}" presName="tx1" presStyleLbl="revTx" presStyleIdx="2" presStyleCnt="3"/>
      <dgm:spPr/>
    </dgm:pt>
    <dgm:pt modelId="{C663521A-7D7F-3E48-94A6-8DEABCB9F050}" type="pres">
      <dgm:prSet presAssocID="{4556BA5D-B022-4894-9D4B-0C850136F767}" presName="vert1" presStyleCnt="0"/>
      <dgm:spPr/>
    </dgm:pt>
  </dgm:ptLst>
  <dgm:cxnLst>
    <dgm:cxn modelId="{76D45D38-2ACB-9A42-8F7E-6C68177AC88E}" type="presOf" srcId="{D6ABD9D8-A9B9-4C88-94C9-DCFABC2C0B71}" destId="{BB4D0269-DDD6-A140-8D1F-274B784FAC7F}" srcOrd="0" destOrd="0" presId="urn:microsoft.com/office/officeart/2008/layout/LinedList"/>
    <dgm:cxn modelId="{823A333C-2083-4EDF-B6A6-844619FABAB1}" srcId="{D6ABD9D8-A9B9-4C88-94C9-DCFABC2C0B71}" destId="{4CA45D6D-4A12-4385-8A0B-E2ACF5A9AA2E}" srcOrd="0" destOrd="0" parTransId="{4C28D47F-816F-4940-85DA-9849ECCE79C9}" sibTransId="{72450F71-A850-48A3-A5A5-DDA4B9E15D6C}"/>
    <dgm:cxn modelId="{6E318A4B-92B6-4EAA-823D-6DF7D59AFB20}" srcId="{D6ABD9D8-A9B9-4C88-94C9-DCFABC2C0B71}" destId="{4556BA5D-B022-4894-9D4B-0C850136F767}" srcOrd="2" destOrd="0" parTransId="{A281FF9D-4D1A-4E3B-9982-3F319F0D5363}" sibTransId="{5392B842-E41A-4B06-93CE-15113B32A4E7}"/>
    <dgm:cxn modelId="{0DA8315B-97DB-C64B-B070-D648928674E0}" type="presOf" srcId="{4556BA5D-B022-4894-9D4B-0C850136F767}" destId="{479DCDBE-D5EC-3241-A485-D009DF01C919}" srcOrd="0" destOrd="0" presId="urn:microsoft.com/office/officeart/2008/layout/LinedList"/>
    <dgm:cxn modelId="{95F1ABA8-B532-9B4B-99B9-768E1E6542B6}" type="presOf" srcId="{99ECDB46-FA57-42AF-92FE-6B6B3F3B4D32}" destId="{F2CECCBD-1F79-EB4D-83CC-002B13C27E45}" srcOrd="0" destOrd="0" presId="urn:microsoft.com/office/officeart/2008/layout/LinedList"/>
    <dgm:cxn modelId="{231DA1D2-A2A3-4739-B2B9-809CFF838672}" srcId="{D6ABD9D8-A9B9-4C88-94C9-DCFABC2C0B71}" destId="{99ECDB46-FA57-42AF-92FE-6B6B3F3B4D32}" srcOrd="1" destOrd="0" parTransId="{CA697A8D-3816-424F-8AC3-FF93E6815CCF}" sibTransId="{6EBF131E-352C-4DE2-8BBC-7BB9CD054B81}"/>
    <dgm:cxn modelId="{0DC3CEFD-4695-B349-B596-490913A96749}" type="presOf" srcId="{4CA45D6D-4A12-4385-8A0B-E2ACF5A9AA2E}" destId="{D0BEA713-3A84-9541-BC02-7CE394E2756B}" srcOrd="0" destOrd="0" presId="urn:microsoft.com/office/officeart/2008/layout/LinedList"/>
    <dgm:cxn modelId="{449ACA58-16F7-5949-912D-642EFE550ACD}" type="presParOf" srcId="{BB4D0269-DDD6-A140-8D1F-274B784FAC7F}" destId="{62255511-CA0C-B549-B756-98623D170D27}" srcOrd="0" destOrd="0" presId="urn:microsoft.com/office/officeart/2008/layout/LinedList"/>
    <dgm:cxn modelId="{30F86EB6-84D1-D24D-9359-0F6D888BE2E7}" type="presParOf" srcId="{BB4D0269-DDD6-A140-8D1F-274B784FAC7F}" destId="{BFD89903-4A78-6E49-A50C-9A4C0DA865BF}" srcOrd="1" destOrd="0" presId="urn:microsoft.com/office/officeart/2008/layout/LinedList"/>
    <dgm:cxn modelId="{801DAB6E-7033-9945-8B89-D2C7231C0175}" type="presParOf" srcId="{BFD89903-4A78-6E49-A50C-9A4C0DA865BF}" destId="{D0BEA713-3A84-9541-BC02-7CE394E2756B}" srcOrd="0" destOrd="0" presId="urn:microsoft.com/office/officeart/2008/layout/LinedList"/>
    <dgm:cxn modelId="{678A4663-669B-9A47-8589-C433C20850E8}" type="presParOf" srcId="{BFD89903-4A78-6E49-A50C-9A4C0DA865BF}" destId="{74AF01A0-49E4-F846-AED7-40F7A278BE94}" srcOrd="1" destOrd="0" presId="urn:microsoft.com/office/officeart/2008/layout/LinedList"/>
    <dgm:cxn modelId="{286D0A20-B056-4148-941F-611A4FA47EB9}" type="presParOf" srcId="{BB4D0269-DDD6-A140-8D1F-274B784FAC7F}" destId="{BC0ACAD9-AF8E-D64C-AFD9-B04EDC0F3476}" srcOrd="2" destOrd="0" presId="urn:microsoft.com/office/officeart/2008/layout/LinedList"/>
    <dgm:cxn modelId="{504CE046-1779-A74D-A367-889E2E3D59A1}" type="presParOf" srcId="{BB4D0269-DDD6-A140-8D1F-274B784FAC7F}" destId="{2D959ACB-B341-3B44-B07C-D91590FCFFE9}" srcOrd="3" destOrd="0" presId="urn:microsoft.com/office/officeart/2008/layout/LinedList"/>
    <dgm:cxn modelId="{CEF80A21-25A9-3E4B-90A6-5895F3A29580}" type="presParOf" srcId="{2D959ACB-B341-3B44-B07C-D91590FCFFE9}" destId="{F2CECCBD-1F79-EB4D-83CC-002B13C27E45}" srcOrd="0" destOrd="0" presId="urn:microsoft.com/office/officeart/2008/layout/LinedList"/>
    <dgm:cxn modelId="{02847945-1DCB-344B-9728-E2A0CC111865}" type="presParOf" srcId="{2D959ACB-B341-3B44-B07C-D91590FCFFE9}" destId="{44E7BD99-A42B-A340-B31F-F2AA21A9BE5E}" srcOrd="1" destOrd="0" presId="urn:microsoft.com/office/officeart/2008/layout/LinedList"/>
    <dgm:cxn modelId="{4616FD0A-B72F-9045-81BB-7284B6366932}" type="presParOf" srcId="{BB4D0269-DDD6-A140-8D1F-274B784FAC7F}" destId="{52E9CFCA-4EA7-6F45-80CA-BDF243073C36}" srcOrd="4" destOrd="0" presId="urn:microsoft.com/office/officeart/2008/layout/LinedList"/>
    <dgm:cxn modelId="{E3375C8D-8469-4043-AC40-8C4E327E0024}" type="presParOf" srcId="{BB4D0269-DDD6-A140-8D1F-274B784FAC7F}" destId="{2EC7D8C4-9F32-1844-AD32-C63961CF251F}" srcOrd="5" destOrd="0" presId="urn:microsoft.com/office/officeart/2008/layout/LinedList"/>
    <dgm:cxn modelId="{E37C0FF2-DB66-7441-91B6-70C330C9707A}" type="presParOf" srcId="{2EC7D8C4-9F32-1844-AD32-C63961CF251F}" destId="{479DCDBE-D5EC-3241-A485-D009DF01C919}" srcOrd="0" destOrd="0" presId="urn:microsoft.com/office/officeart/2008/layout/LinedList"/>
    <dgm:cxn modelId="{0DA5C8F2-CE17-EF41-8AC4-20E059986EC2}" type="presParOf" srcId="{2EC7D8C4-9F32-1844-AD32-C63961CF251F}" destId="{C663521A-7D7F-3E48-94A6-8DEABCB9F05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8BCDD-C4CE-4B5D-B513-C687208158D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F191953-28D6-4B29-939C-6D6B82E00658}">
      <dgm:prSet/>
      <dgm:spPr/>
      <dgm:t>
        <a:bodyPr/>
        <a:lstStyle/>
        <a:p>
          <a:r>
            <a:rPr lang="en-US"/>
            <a:t>Cousin of Hemp (taxonomically speaking)</a:t>
          </a:r>
        </a:p>
      </dgm:t>
    </dgm:pt>
    <dgm:pt modelId="{AC64835B-29FE-424F-BF46-94F9C0704305}" type="parTrans" cxnId="{6BEACF49-890A-4E13-977B-F2925902D948}">
      <dgm:prSet/>
      <dgm:spPr/>
      <dgm:t>
        <a:bodyPr/>
        <a:lstStyle/>
        <a:p>
          <a:endParaRPr lang="en-US"/>
        </a:p>
      </dgm:t>
    </dgm:pt>
    <dgm:pt modelId="{6C1EEB83-D045-42CE-8E7A-3291D5820D3E}" type="sibTrans" cxnId="{6BEACF49-890A-4E13-977B-F2925902D948}">
      <dgm:prSet/>
      <dgm:spPr/>
      <dgm:t>
        <a:bodyPr/>
        <a:lstStyle/>
        <a:p>
          <a:endParaRPr lang="en-US"/>
        </a:p>
      </dgm:t>
    </dgm:pt>
    <dgm:pt modelId="{622CD682-BD0A-4C68-9F8D-AECF28543B9C}">
      <dgm:prSet/>
      <dgm:spPr/>
      <dgm:t>
        <a:bodyPr/>
        <a:lstStyle/>
        <a:p>
          <a:r>
            <a:rPr lang="en-US"/>
            <a:t>Mainly from the Cannabis Sativa plant </a:t>
          </a:r>
        </a:p>
      </dgm:t>
    </dgm:pt>
    <dgm:pt modelId="{F2B51BB3-C664-49A8-842E-EEA5C985B5CE}" type="parTrans" cxnId="{7FD5BE49-DF65-4030-92C8-474A4FF33FC8}">
      <dgm:prSet/>
      <dgm:spPr/>
      <dgm:t>
        <a:bodyPr/>
        <a:lstStyle/>
        <a:p>
          <a:endParaRPr lang="en-US"/>
        </a:p>
      </dgm:t>
    </dgm:pt>
    <dgm:pt modelId="{C46DB677-860E-4C19-8E66-ADE57B2A24E7}" type="sibTrans" cxnId="{7FD5BE49-DF65-4030-92C8-474A4FF33FC8}">
      <dgm:prSet/>
      <dgm:spPr/>
      <dgm:t>
        <a:bodyPr/>
        <a:lstStyle/>
        <a:p>
          <a:endParaRPr lang="en-US"/>
        </a:p>
      </dgm:t>
    </dgm:pt>
    <dgm:pt modelId="{072F5DD4-FAAF-4742-BCD9-CFC8923CF50E}">
      <dgm:prSet/>
      <dgm:spPr/>
      <dgm:t>
        <a:bodyPr/>
        <a:lstStyle/>
        <a:p>
          <a:r>
            <a:rPr lang="en-US"/>
            <a:t>Contains intoxicating and psychoactive effects of THC-9</a:t>
          </a:r>
        </a:p>
      </dgm:t>
    </dgm:pt>
    <dgm:pt modelId="{2243F999-6C86-4158-9759-D42DE1697C33}" type="parTrans" cxnId="{EF38998E-B94C-4276-BF93-F9E15C345C5A}">
      <dgm:prSet/>
      <dgm:spPr/>
      <dgm:t>
        <a:bodyPr/>
        <a:lstStyle/>
        <a:p>
          <a:endParaRPr lang="en-US"/>
        </a:p>
      </dgm:t>
    </dgm:pt>
    <dgm:pt modelId="{0E550D50-99BA-438D-8899-BBC42F8D6F11}" type="sibTrans" cxnId="{EF38998E-B94C-4276-BF93-F9E15C345C5A}">
      <dgm:prSet/>
      <dgm:spPr/>
      <dgm:t>
        <a:bodyPr/>
        <a:lstStyle/>
        <a:p>
          <a:endParaRPr lang="en-US"/>
        </a:p>
      </dgm:t>
    </dgm:pt>
    <dgm:pt modelId="{5610A4A5-4EE6-4AC7-92A6-72E6279D3A8E}">
      <dgm:prSet/>
      <dgm:spPr/>
      <dgm:t>
        <a:bodyPr/>
        <a:lstStyle/>
        <a:p>
          <a:r>
            <a:rPr lang="en-US"/>
            <a:t>Main compound in cannabis causes: euphoria, happiness, sedation, symptom relief, and much more</a:t>
          </a:r>
        </a:p>
      </dgm:t>
    </dgm:pt>
    <dgm:pt modelId="{1AD3EB75-743F-4C90-ABB4-3220E17412B7}" type="parTrans" cxnId="{5283167B-9DDD-4FAE-8967-FEE1C35379C8}">
      <dgm:prSet/>
      <dgm:spPr/>
      <dgm:t>
        <a:bodyPr/>
        <a:lstStyle/>
        <a:p>
          <a:endParaRPr lang="en-US"/>
        </a:p>
      </dgm:t>
    </dgm:pt>
    <dgm:pt modelId="{63752CBB-FE10-43B0-BD15-0E1C84A4FD62}" type="sibTrans" cxnId="{5283167B-9DDD-4FAE-8967-FEE1C35379C8}">
      <dgm:prSet/>
      <dgm:spPr/>
      <dgm:t>
        <a:bodyPr/>
        <a:lstStyle/>
        <a:p>
          <a:endParaRPr lang="en-US"/>
        </a:p>
      </dgm:t>
    </dgm:pt>
    <dgm:pt modelId="{512CCE92-8971-4903-A72F-18B5603D785C}">
      <dgm:prSet/>
      <dgm:spPr/>
      <dgm:t>
        <a:bodyPr/>
        <a:lstStyle/>
        <a:p>
          <a:r>
            <a:rPr lang="en-US"/>
            <a:t>Large amounts of THC are found in majority of cannabis strains</a:t>
          </a:r>
        </a:p>
      </dgm:t>
    </dgm:pt>
    <dgm:pt modelId="{E05D826E-44C7-4DA5-9954-E8BB6D1923FD}" type="parTrans" cxnId="{75EEE43C-284D-48F7-A45D-F72CC3706061}">
      <dgm:prSet/>
      <dgm:spPr/>
      <dgm:t>
        <a:bodyPr/>
        <a:lstStyle/>
        <a:p>
          <a:endParaRPr lang="en-US"/>
        </a:p>
      </dgm:t>
    </dgm:pt>
    <dgm:pt modelId="{0DCCD1E7-4A77-4895-86A9-1B033C60A269}" type="sibTrans" cxnId="{75EEE43C-284D-48F7-A45D-F72CC3706061}">
      <dgm:prSet/>
      <dgm:spPr/>
      <dgm:t>
        <a:bodyPr/>
        <a:lstStyle/>
        <a:p>
          <a:endParaRPr lang="en-US"/>
        </a:p>
      </dgm:t>
    </dgm:pt>
    <dgm:pt modelId="{BB114129-222F-E04E-930C-618E94A7255F}" type="pres">
      <dgm:prSet presAssocID="{5E08BCDD-C4CE-4B5D-B513-C687208158DB}" presName="vert0" presStyleCnt="0">
        <dgm:presLayoutVars>
          <dgm:dir/>
          <dgm:animOne val="branch"/>
          <dgm:animLvl val="lvl"/>
        </dgm:presLayoutVars>
      </dgm:prSet>
      <dgm:spPr/>
    </dgm:pt>
    <dgm:pt modelId="{BF5FC018-6112-BC42-A281-83866E1CAE31}" type="pres">
      <dgm:prSet presAssocID="{AF191953-28D6-4B29-939C-6D6B82E00658}" presName="thickLine" presStyleLbl="alignNode1" presStyleIdx="0" presStyleCnt="5"/>
      <dgm:spPr/>
    </dgm:pt>
    <dgm:pt modelId="{940370E2-FE04-2043-9721-355D9FC4BDEC}" type="pres">
      <dgm:prSet presAssocID="{AF191953-28D6-4B29-939C-6D6B82E00658}" presName="horz1" presStyleCnt="0"/>
      <dgm:spPr/>
    </dgm:pt>
    <dgm:pt modelId="{4D6F9252-6376-A84A-B277-74B850BBCB1A}" type="pres">
      <dgm:prSet presAssocID="{AF191953-28D6-4B29-939C-6D6B82E00658}" presName="tx1" presStyleLbl="revTx" presStyleIdx="0" presStyleCnt="5"/>
      <dgm:spPr/>
    </dgm:pt>
    <dgm:pt modelId="{622A7321-4398-A842-BF7B-D5362CA5C0C6}" type="pres">
      <dgm:prSet presAssocID="{AF191953-28D6-4B29-939C-6D6B82E00658}" presName="vert1" presStyleCnt="0"/>
      <dgm:spPr/>
    </dgm:pt>
    <dgm:pt modelId="{2E6160E3-0FD2-8A41-93E9-BA858A193BC2}" type="pres">
      <dgm:prSet presAssocID="{622CD682-BD0A-4C68-9F8D-AECF28543B9C}" presName="thickLine" presStyleLbl="alignNode1" presStyleIdx="1" presStyleCnt="5"/>
      <dgm:spPr/>
    </dgm:pt>
    <dgm:pt modelId="{EEA3FD44-A7D7-274E-B07A-7A4E720C7414}" type="pres">
      <dgm:prSet presAssocID="{622CD682-BD0A-4C68-9F8D-AECF28543B9C}" presName="horz1" presStyleCnt="0"/>
      <dgm:spPr/>
    </dgm:pt>
    <dgm:pt modelId="{280A867C-4D9A-694B-9CEB-DFEF25D69EF4}" type="pres">
      <dgm:prSet presAssocID="{622CD682-BD0A-4C68-9F8D-AECF28543B9C}" presName="tx1" presStyleLbl="revTx" presStyleIdx="1" presStyleCnt="5"/>
      <dgm:spPr/>
    </dgm:pt>
    <dgm:pt modelId="{ADA0DA2C-E87D-D345-9BCC-C1FE6962C150}" type="pres">
      <dgm:prSet presAssocID="{622CD682-BD0A-4C68-9F8D-AECF28543B9C}" presName="vert1" presStyleCnt="0"/>
      <dgm:spPr/>
    </dgm:pt>
    <dgm:pt modelId="{ADAFD24B-5B30-9347-94CB-3D52E3429DED}" type="pres">
      <dgm:prSet presAssocID="{072F5DD4-FAAF-4742-BCD9-CFC8923CF50E}" presName="thickLine" presStyleLbl="alignNode1" presStyleIdx="2" presStyleCnt="5"/>
      <dgm:spPr/>
    </dgm:pt>
    <dgm:pt modelId="{1CED7E32-A77D-5D4C-86BD-64226160A94F}" type="pres">
      <dgm:prSet presAssocID="{072F5DD4-FAAF-4742-BCD9-CFC8923CF50E}" presName="horz1" presStyleCnt="0"/>
      <dgm:spPr/>
    </dgm:pt>
    <dgm:pt modelId="{7298D238-894F-F24F-B3C2-0B83FA706095}" type="pres">
      <dgm:prSet presAssocID="{072F5DD4-FAAF-4742-BCD9-CFC8923CF50E}" presName="tx1" presStyleLbl="revTx" presStyleIdx="2" presStyleCnt="5"/>
      <dgm:spPr/>
    </dgm:pt>
    <dgm:pt modelId="{4DF9799F-9B83-C745-90C8-FF94D0AB88D5}" type="pres">
      <dgm:prSet presAssocID="{072F5DD4-FAAF-4742-BCD9-CFC8923CF50E}" presName="vert1" presStyleCnt="0"/>
      <dgm:spPr/>
    </dgm:pt>
    <dgm:pt modelId="{9F64625E-4FDD-874A-ADB8-A25BA8963B13}" type="pres">
      <dgm:prSet presAssocID="{5610A4A5-4EE6-4AC7-92A6-72E6279D3A8E}" presName="thickLine" presStyleLbl="alignNode1" presStyleIdx="3" presStyleCnt="5"/>
      <dgm:spPr/>
    </dgm:pt>
    <dgm:pt modelId="{D85CF5BA-1070-AA4F-8538-795CC587F08C}" type="pres">
      <dgm:prSet presAssocID="{5610A4A5-4EE6-4AC7-92A6-72E6279D3A8E}" presName="horz1" presStyleCnt="0"/>
      <dgm:spPr/>
    </dgm:pt>
    <dgm:pt modelId="{7ACFCE3A-0289-044C-BAD9-58CF3B24762A}" type="pres">
      <dgm:prSet presAssocID="{5610A4A5-4EE6-4AC7-92A6-72E6279D3A8E}" presName="tx1" presStyleLbl="revTx" presStyleIdx="3" presStyleCnt="5"/>
      <dgm:spPr/>
    </dgm:pt>
    <dgm:pt modelId="{EBEA578B-3801-CA4B-A458-3103C1B960D7}" type="pres">
      <dgm:prSet presAssocID="{5610A4A5-4EE6-4AC7-92A6-72E6279D3A8E}" presName="vert1" presStyleCnt="0"/>
      <dgm:spPr/>
    </dgm:pt>
    <dgm:pt modelId="{C9CE383A-168A-C04D-A1B8-FC823522D1EB}" type="pres">
      <dgm:prSet presAssocID="{512CCE92-8971-4903-A72F-18B5603D785C}" presName="thickLine" presStyleLbl="alignNode1" presStyleIdx="4" presStyleCnt="5"/>
      <dgm:spPr/>
    </dgm:pt>
    <dgm:pt modelId="{66D4634E-1613-DA4F-854B-EFE13AF0899E}" type="pres">
      <dgm:prSet presAssocID="{512CCE92-8971-4903-A72F-18B5603D785C}" presName="horz1" presStyleCnt="0"/>
      <dgm:spPr/>
    </dgm:pt>
    <dgm:pt modelId="{4AA0F3C4-BB23-D146-B848-92EABAD00727}" type="pres">
      <dgm:prSet presAssocID="{512CCE92-8971-4903-A72F-18B5603D785C}" presName="tx1" presStyleLbl="revTx" presStyleIdx="4" presStyleCnt="5"/>
      <dgm:spPr/>
    </dgm:pt>
    <dgm:pt modelId="{ABB21805-2587-3541-B3B1-AE726CB8FF88}" type="pres">
      <dgm:prSet presAssocID="{512CCE92-8971-4903-A72F-18B5603D785C}" presName="vert1" presStyleCnt="0"/>
      <dgm:spPr/>
    </dgm:pt>
  </dgm:ptLst>
  <dgm:cxnLst>
    <dgm:cxn modelId="{A9930305-0C13-9947-9621-42CE3DC021A4}" type="presOf" srcId="{512CCE92-8971-4903-A72F-18B5603D785C}" destId="{4AA0F3C4-BB23-D146-B848-92EABAD00727}" srcOrd="0" destOrd="0" presId="urn:microsoft.com/office/officeart/2008/layout/LinedList"/>
    <dgm:cxn modelId="{14985408-34DB-3144-8C39-ED20A4FF6EF0}" type="presOf" srcId="{072F5DD4-FAAF-4742-BCD9-CFC8923CF50E}" destId="{7298D238-894F-F24F-B3C2-0B83FA706095}" srcOrd="0" destOrd="0" presId="urn:microsoft.com/office/officeart/2008/layout/LinedList"/>
    <dgm:cxn modelId="{75EEE43C-284D-48F7-A45D-F72CC3706061}" srcId="{5E08BCDD-C4CE-4B5D-B513-C687208158DB}" destId="{512CCE92-8971-4903-A72F-18B5603D785C}" srcOrd="4" destOrd="0" parTransId="{E05D826E-44C7-4DA5-9954-E8BB6D1923FD}" sibTransId="{0DCCD1E7-4A77-4895-86A9-1B033C60A269}"/>
    <dgm:cxn modelId="{7FD5BE49-DF65-4030-92C8-474A4FF33FC8}" srcId="{5E08BCDD-C4CE-4B5D-B513-C687208158DB}" destId="{622CD682-BD0A-4C68-9F8D-AECF28543B9C}" srcOrd="1" destOrd="0" parTransId="{F2B51BB3-C664-49A8-842E-EEA5C985B5CE}" sibTransId="{C46DB677-860E-4C19-8E66-ADE57B2A24E7}"/>
    <dgm:cxn modelId="{6BEACF49-890A-4E13-977B-F2925902D948}" srcId="{5E08BCDD-C4CE-4B5D-B513-C687208158DB}" destId="{AF191953-28D6-4B29-939C-6D6B82E00658}" srcOrd="0" destOrd="0" parTransId="{AC64835B-29FE-424F-BF46-94F9C0704305}" sibTransId="{6C1EEB83-D045-42CE-8E7A-3291D5820D3E}"/>
    <dgm:cxn modelId="{5283167B-9DDD-4FAE-8967-FEE1C35379C8}" srcId="{5E08BCDD-C4CE-4B5D-B513-C687208158DB}" destId="{5610A4A5-4EE6-4AC7-92A6-72E6279D3A8E}" srcOrd="3" destOrd="0" parTransId="{1AD3EB75-743F-4C90-ABB4-3220E17412B7}" sibTransId="{63752CBB-FE10-43B0-BD15-0E1C84A4FD62}"/>
    <dgm:cxn modelId="{9F114F7C-A08C-E043-AEC0-C8059BD6DAFC}" type="presOf" srcId="{622CD682-BD0A-4C68-9F8D-AECF28543B9C}" destId="{280A867C-4D9A-694B-9CEB-DFEF25D69EF4}" srcOrd="0" destOrd="0" presId="urn:microsoft.com/office/officeart/2008/layout/LinedList"/>
    <dgm:cxn modelId="{EF38998E-B94C-4276-BF93-F9E15C345C5A}" srcId="{5E08BCDD-C4CE-4B5D-B513-C687208158DB}" destId="{072F5DD4-FAAF-4742-BCD9-CFC8923CF50E}" srcOrd="2" destOrd="0" parTransId="{2243F999-6C86-4158-9759-D42DE1697C33}" sibTransId="{0E550D50-99BA-438D-8899-BBC42F8D6F11}"/>
    <dgm:cxn modelId="{BDA4E6B0-6CE5-8B40-92FA-62B27B8A85D6}" type="presOf" srcId="{5E08BCDD-C4CE-4B5D-B513-C687208158DB}" destId="{BB114129-222F-E04E-930C-618E94A7255F}" srcOrd="0" destOrd="0" presId="urn:microsoft.com/office/officeart/2008/layout/LinedList"/>
    <dgm:cxn modelId="{B20059C9-27E2-694B-904D-0A15D65D547B}" type="presOf" srcId="{5610A4A5-4EE6-4AC7-92A6-72E6279D3A8E}" destId="{7ACFCE3A-0289-044C-BAD9-58CF3B24762A}" srcOrd="0" destOrd="0" presId="urn:microsoft.com/office/officeart/2008/layout/LinedList"/>
    <dgm:cxn modelId="{261122E4-5C8A-FB44-9D57-4E1EC769A432}" type="presOf" srcId="{AF191953-28D6-4B29-939C-6D6B82E00658}" destId="{4D6F9252-6376-A84A-B277-74B850BBCB1A}" srcOrd="0" destOrd="0" presId="urn:microsoft.com/office/officeart/2008/layout/LinedList"/>
    <dgm:cxn modelId="{D86D27D7-FB1E-644B-9104-95F18B81DDA1}" type="presParOf" srcId="{BB114129-222F-E04E-930C-618E94A7255F}" destId="{BF5FC018-6112-BC42-A281-83866E1CAE31}" srcOrd="0" destOrd="0" presId="urn:microsoft.com/office/officeart/2008/layout/LinedList"/>
    <dgm:cxn modelId="{7C109358-3DCD-664C-AEF9-088274E5AAB1}" type="presParOf" srcId="{BB114129-222F-E04E-930C-618E94A7255F}" destId="{940370E2-FE04-2043-9721-355D9FC4BDEC}" srcOrd="1" destOrd="0" presId="urn:microsoft.com/office/officeart/2008/layout/LinedList"/>
    <dgm:cxn modelId="{ECC498FC-D8BE-3A4D-91E4-7B6C9F08089B}" type="presParOf" srcId="{940370E2-FE04-2043-9721-355D9FC4BDEC}" destId="{4D6F9252-6376-A84A-B277-74B850BBCB1A}" srcOrd="0" destOrd="0" presId="urn:microsoft.com/office/officeart/2008/layout/LinedList"/>
    <dgm:cxn modelId="{C126A252-C696-2148-99D8-55082806DEBE}" type="presParOf" srcId="{940370E2-FE04-2043-9721-355D9FC4BDEC}" destId="{622A7321-4398-A842-BF7B-D5362CA5C0C6}" srcOrd="1" destOrd="0" presId="urn:microsoft.com/office/officeart/2008/layout/LinedList"/>
    <dgm:cxn modelId="{81F75CDD-8E03-B646-90A8-9EB68D1D4CC1}" type="presParOf" srcId="{BB114129-222F-E04E-930C-618E94A7255F}" destId="{2E6160E3-0FD2-8A41-93E9-BA858A193BC2}" srcOrd="2" destOrd="0" presId="urn:microsoft.com/office/officeart/2008/layout/LinedList"/>
    <dgm:cxn modelId="{E80C1146-F732-4C4F-B973-3C5A340AA576}" type="presParOf" srcId="{BB114129-222F-E04E-930C-618E94A7255F}" destId="{EEA3FD44-A7D7-274E-B07A-7A4E720C7414}" srcOrd="3" destOrd="0" presId="urn:microsoft.com/office/officeart/2008/layout/LinedList"/>
    <dgm:cxn modelId="{47FDB0F1-5998-B146-A7C3-F2B33646CA8D}" type="presParOf" srcId="{EEA3FD44-A7D7-274E-B07A-7A4E720C7414}" destId="{280A867C-4D9A-694B-9CEB-DFEF25D69EF4}" srcOrd="0" destOrd="0" presId="urn:microsoft.com/office/officeart/2008/layout/LinedList"/>
    <dgm:cxn modelId="{65B34E30-9D41-3142-BF12-7F08AC617980}" type="presParOf" srcId="{EEA3FD44-A7D7-274E-B07A-7A4E720C7414}" destId="{ADA0DA2C-E87D-D345-9BCC-C1FE6962C150}" srcOrd="1" destOrd="0" presId="urn:microsoft.com/office/officeart/2008/layout/LinedList"/>
    <dgm:cxn modelId="{E90F2012-F76B-6145-B6D9-7AF97A7D2A4F}" type="presParOf" srcId="{BB114129-222F-E04E-930C-618E94A7255F}" destId="{ADAFD24B-5B30-9347-94CB-3D52E3429DED}" srcOrd="4" destOrd="0" presId="urn:microsoft.com/office/officeart/2008/layout/LinedList"/>
    <dgm:cxn modelId="{9F258B92-0B01-A947-8D03-3194322A0733}" type="presParOf" srcId="{BB114129-222F-E04E-930C-618E94A7255F}" destId="{1CED7E32-A77D-5D4C-86BD-64226160A94F}" srcOrd="5" destOrd="0" presId="urn:microsoft.com/office/officeart/2008/layout/LinedList"/>
    <dgm:cxn modelId="{BB20E453-DA4B-C642-8393-B00359075C56}" type="presParOf" srcId="{1CED7E32-A77D-5D4C-86BD-64226160A94F}" destId="{7298D238-894F-F24F-B3C2-0B83FA706095}" srcOrd="0" destOrd="0" presId="urn:microsoft.com/office/officeart/2008/layout/LinedList"/>
    <dgm:cxn modelId="{F3A2F6F6-7C32-5042-91CD-543EDDA8C108}" type="presParOf" srcId="{1CED7E32-A77D-5D4C-86BD-64226160A94F}" destId="{4DF9799F-9B83-C745-90C8-FF94D0AB88D5}" srcOrd="1" destOrd="0" presId="urn:microsoft.com/office/officeart/2008/layout/LinedList"/>
    <dgm:cxn modelId="{370457A4-CF1F-2642-AA90-36F608CC6860}" type="presParOf" srcId="{BB114129-222F-E04E-930C-618E94A7255F}" destId="{9F64625E-4FDD-874A-ADB8-A25BA8963B13}" srcOrd="6" destOrd="0" presId="urn:microsoft.com/office/officeart/2008/layout/LinedList"/>
    <dgm:cxn modelId="{195A8997-EBBF-364E-A6E7-11267453B639}" type="presParOf" srcId="{BB114129-222F-E04E-930C-618E94A7255F}" destId="{D85CF5BA-1070-AA4F-8538-795CC587F08C}" srcOrd="7" destOrd="0" presId="urn:microsoft.com/office/officeart/2008/layout/LinedList"/>
    <dgm:cxn modelId="{424DD7A6-F118-0244-9A75-E056166A4062}" type="presParOf" srcId="{D85CF5BA-1070-AA4F-8538-795CC587F08C}" destId="{7ACFCE3A-0289-044C-BAD9-58CF3B24762A}" srcOrd="0" destOrd="0" presId="urn:microsoft.com/office/officeart/2008/layout/LinedList"/>
    <dgm:cxn modelId="{FB7316A9-C533-5840-9311-0C75450E6080}" type="presParOf" srcId="{D85CF5BA-1070-AA4F-8538-795CC587F08C}" destId="{EBEA578B-3801-CA4B-A458-3103C1B960D7}" srcOrd="1" destOrd="0" presId="urn:microsoft.com/office/officeart/2008/layout/LinedList"/>
    <dgm:cxn modelId="{CF8857E9-49FB-D74E-A9E5-FCD4525150C4}" type="presParOf" srcId="{BB114129-222F-E04E-930C-618E94A7255F}" destId="{C9CE383A-168A-C04D-A1B8-FC823522D1EB}" srcOrd="8" destOrd="0" presId="urn:microsoft.com/office/officeart/2008/layout/LinedList"/>
    <dgm:cxn modelId="{3802B4A7-4757-0F4F-88F4-762A5D0197F2}" type="presParOf" srcId="{BB114129-222F-E04E-930C-618E94A7255F}" destId="{66D4634E-1613-DA4F-854B-EFE13AF0899E}" srcOrd="9" destOrd="0" presId="urn:microsoft.com/office/officeart/2008/layout/LinedList"/>
    <dgm:cxn modelId="{A494965D-7D6A-B249-BA73-B0428F1E4CBC}" type="presParOf" srcId="{66D4634E-1613-DA4F-854B-EFE13AF0899E}" destId="{4AA0F3C4-BB23-D146-B848-92EABAD00727}" srcOrd="0" destOrd="0" presId="urn:microsoft.com/office/officeart/2008/layout/LinedList"/>
    <dgm:cxn modelId="{CEDEE3F9-ACAE-F64F-8826-F3D1E4277078}" type="presParOf" srcId="{66D4634E-1613-DA4F-854B-EFE13AF0899E}" destId="{ABB21805-2587-3541-B3B1-AE726CB8FF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78AF7-A54D-49B8-AE6F-F9212426108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EB38E7D-DCA7-44E8-BC4D-AF66379D69FB}">
      <dgm:prSet/>
      <dgm:spPr/>
      <dgm:t>
        <a:bodyPr/>
        <a:lstStyle/>
        <a:p>
          <a:r>
            <a:rPr lang="en-US"/>
            <a:t>Delta-8 and delta-9 are both forms of THC</a:t>
          </a:r>
        </a:p>
      </dgm:t>
    </dgm:pt>
    <dgm:pt modelId="{57668260-4B7F-4FA2-95BF-2A6E7F9CAA19}" type="parTrans" cxnId="{C0F89CBF-44B0-4814-83F4-CB447C8526F5}">
      <dgm:prSet/>
      <dgm:spPr/>
      <dgm:t>
        <a:bodyPr/>
        <a:lstStyle/>
        <a:p>
          <a:endParaRPr lang="en-US"/>
        </a:p>
      </dgm:t>
    </dgm:pt>
    <dgm:pt modelId="{018B2A09-8DB3-4C3C-A421-AEB70E5AE0B6}" type="sibTrans" cxnId="{C0F89CBF-44B0-4814-83F4-CB447C8526F5}">
      <dgm:prSet/>
      <dgm:spPr/>
      <dgm:t>
        <a:bodyPr/>
        <a:lstStyle/>
        <a:p>
          <a:endParaRPr lang="en-US"/>
        </a:p>
      </dgm:t>
    </dgm:pt>
    <dgm:pt modelId="{281F20EA-A280-496B-8128-2F320FC37F1B}">
      <dgm:prSet/>
      <dgm:spPr/>
      <dgm:t>
        <a:bodyPr/>
        <a:lstStyle/>
        <a:p>
          <a:r>
            <a:rPr lang="en-US"/>
            <a:t>Delta-8 THC іѕ a minor cannabinoid occurring in the plant in very small concentrations</a:t>
          </a:r>
        </a:p>
      </dgm:t>
    </dgm:pt>
    <dgm:pt modelId="{2A565FAC-CDD9-479F-A535-29975FB2C4D7}" type="parTrans" cxnId="{99023166-376C-4EE5-B01B-8B5C843B8384}">
      <dgm:prSet/>
      <dgm:spPr/>
      <dgm:t>
        <a:bodyPr/>
        <a:lstStyle/>
        <a:p>
          <a:endParaRPr lang="en-US"/>
        </a:p>
      </dgm:t>
    </dgm:pt>
    <dgm:pt modelId="{0EADB1DD-807E-4D6D-8C86-F8187E34FAC9}" type="sibTrans" cxnId="{99023166-376C-4EE5-B01B-8B5C843B8384}">
      <dgm:prSet/>
      <dgm:spPr/>
      <dgm:t>
        <a:bodyPr/>
        <a:lstStyle/>
        <a:p>
          <a:endParaRPr lang="en-US"/>
        </a:p>
      </dgm:t>
    </dgm:pt>
    <dgm:pt modelId="{35937C47-2364-46FE-83BB-39FC4E753C70}">
      <dgm:prSet/>
      <dgm:spPr/>
      <dgm:t>
        <a:bodyPr/>
        <a:lstStyle/>
        <a:p>
          <a:r>
            <a:rPr lang="en-US"/>
            <a:t>Delta-8-THC called “THC lite” and produces a weaker psychoactive result</a:t>
          </a:r>
        </a:p>
      </dgm:t>
    </dgm:pt>
    <dgm:pt modelId="{22B47CA8-D23B-40C7-B021-87E1CD8DBE58}" type="parTrans" cxnId="{76355310-BD38-43A8-B80B-BD03E74F8063}">
      <dgm:prSet/>
      <dgm:spPr/>
      <dgm:t>
        <a:bodyPr/>
        <a:lstStyle/>
        <a:p>
          <a:endParaRPr lang="en-US"/>
        </a:p>
      </dgm:t>
    </dgm:pt>
    <dgm:pt modelId="{0AF9136A-97A8-4C4B-9285-8B9A119321FD}" type="sibTrans" cxnId="{76355310-BD38-43A8-B80B-BD03E74F8063}">
      <dgm:prSet/>
      <dgm:spPr/>
      <dgm:t>
        <a:bodyPr/>
        <a:lstStyle/>
        <a:p>
          <a:endParaRPr lang="en-US"/>
        </a:p>
      </dgm:t>
    </dgm:pt>
    <dgm:pt modelId="{3F856487-3C17-497E-8630-81D5513FC299}">
      <dgm:prSet/>
      <dgm:spPr/>
      <dgm:t>
        <a:bodyPr/>
        <a:lstStyle/>
        <a:p>
          <a:r>
            <a:rPr lang="en-US"/>
            <a:t>Delta-8 (like delta-9), binds to the body’s endocannabinoid system = intoxicating effects</a:t>
          </a:r>
        </a:p>
      </dgm:t>
    </dgm:pt>
    <dgm:pt modelId="{864148A7-28FA-45C1-ADF2-37A1A2DBC42A}" type="parTrans" cxnId="{A543D5EA-1686-4A34-982E-8FA08FAF05A8}">
      <dgm:prSet/>
      <dgm:spPr/>
      <dgm:t>
        <a:bodyPr/>
        <a:lstStyle/>
        <a:p>
          <a:endParaRPr lang="en-US"/>
        </a:p>
      </dgm:t>
    </dgm:pt>
    <dgm:pt modelId="{7133D9D9-EFA5-4140-B1A0-C832CEC0A6DE}" type="sibTrans" cxnId="{A543D5EA-1686-4A34-982E-8FA08FAF05A8}">
      <dgm:prSet/>
      <dgm:spPr/>
      <dgm:t>
        <a:bodyPr/>
        <a:lstStyle/>
        <a:p>
          <a:endParaRPr lang="en-US"/>
        </a:p>
      </dgm:t>
    </dgm:pt>
    <dgm:pt modelId="{F580DDCA-DF13-4112-A020-95755EEF9876}">
      <dgm:prSet/>
      <dgm:spPr/>
      <dgm:t>
        <a:bodyPr/>
        <a:lstStyle/>
        <a:p>
          <a:r>
            <a:rPr lang="en-US"/>
            <a:t>Both cannabinoids have a chain of carbon atoms, but delta-8 has the double bond (what causes intoxication) on the eighth carbon, whereas delta-9 has it on the ninth</a:t>
          </a:r>
        </a:p>
      </dgm:t>
    </dgm:pt>
    <dgm:pt modelId="{865C01AD-DB47-4827-92C2-B065610A057C}" type="parTrans" cxnId="{91AA0609-1758-456D-8C83-7A13B8202EE6}">
      <dgm:prSet/>
      <dgm:spPr/>
      <dgm:t>
        <a:bodyPr/>
        <a:lstStyle/>
        <a:p>
          <a:endParaRPr lang="en-US"/>
        </a:p>
      </dgm:t>
    </dgm:pt>
    <dgm:pt modelId="{1C81C182-21CB-4A5B-87CE-2C4DEEA5902D}" type="sibTrans" cxnId="{91AA0609-1758-456D-8C83-7A13B8202EE6}">
      <dgm:prSet/>
      <dgm:spPr/>
      <dgm:t>
        <a:bodyPr/>
        <a:lstStyle/>
        <a:p>
          <a:endParaRPr lang="en-US"/>
        </a:p>
      </dgm:t>
    </dgm:pt>
    <dgm:pt modelId="{1E1859B1-3BB0-41E4-AB06-CE73EA61CFB5}">
      <dgm:prSet/>
      <dgm:spPr/>
      <dgm:t>
        <a:bodyPr/>
        <a:lstStyle/>
        <a:p>
          <a:r>
            <a:rPr lang="en-US"/>
            <a:t>THC can cause negative effects (bringing on anxiety or paranoia). Delta-8 may offer a smoother and milder high (theoretically) </a:t>
          </a:r>
        </a:p>
      </dgm:t>
    </dgm:pt>
    <dgm:pt modelId="{3661E2B5-5EDA-48AA-86FC-5BA8FFE544DA}" type="parTrans" cxnId="{5836620F-47DB-4EDB-B1A3-F5EA30C7E81A}">
      <dgm:prSet/>
      <dgm:spPr/>
      <dgm:t>
        <a:bodyPr/>
        <a:lstStyle/>
        <a:p>
          <a:endParaRPr lang="en-US"/>
        </a:p>
      </dgm:t>
    </dgm:pt>
    <dgm:pt modelId="{6ECBFBA7-43A7-4B53-806B-5D76C57D1F4D}" type="sibTrans" cxnId="{5836620F-47DB-4EDB-B1A3-F5EA30C7E81A}">
      <dgm:prSet/>
      <dgm:spPr/>
      <dgm:t>
        <a:bodyPr/>
        <a:lstStyle/>
        <a:p>
          <a:endParaRPr lang="en-US"/>
        </a:p>
      </dgm:t>
    </dgm:pt>
    <dgm:pt modelId="{8163A1AD-1F52-4E78-9C5D-1BFC315CE810}">
      <dgm:prSet/>
      <dgm:spPr/>
      <dgm:t>
        <a:bodyPr/>
        <a:lstStyle/>
        <a:p>
          <a:r>
            <a:rPr lang="en-US"/>
            <a:t>Very little research on delta-8 as compared to Delta 9 THC</a:t>
          </a:r>
        </a:p>
      </dgm:t>
    </dgm:pt>
    <dgm:pt modelId="{6C13BF6B-3642-4EDC-976F-3878E35CC74E}" type="parTrans" cxnId="{28B905C2-48BB-4B0F-9135-458ABD4937EE}">
      <dgm:prSet/>
      <dgm:spPr/>
      <dgm:t>
        <a:bodyPr/>
        <a:lstStyle/>
        <a:p>
          <a:endParaRPr lang="en-US"/>
        </a:p>
      </dgm:t>
    </dgm:pt>
    <dgm:pt modelId="{B9B0BB72-2AEC-436A-9456-981F6599D7D8}" type="sibTrans" cxnId="{28B905C2-48BB-4B0F-9135-458ABD4937EE}">
      <dgm:prSet/>
      <dgm:spPr/>
      <dgm:t>
        <a:bodyPr/>
        <a:lstStyle/>
        <a:p>
          <a:endParaRPr lang="en-US"/>
        </a:p>
      </dgm:t>
    </dgm:pt>
    <dgm:pt modelId="{589D76D1-A24E-E54A-A010-D925F7E62E75}" type="pres">
      <dgm:prSet presAssocID="{20278AF7-A54D-49B8-AE6F-F9212426108D}" presName="vert0" presStyleCnt="0">
        <dgm:presLayoutVars>
          <dgm:dir/>
          <dgm:animOne val="branch"/>
          <dgm:animLvl val="lvl"/>
        </dgm:presLayoutVars>
      </dgm:prSet>
      <dgm:spPr/>
    </dgm:pt>
    <dgm:pt modelId="{9355854B-4B6E-7B4C-A80D-DD09A6AD8485}" type="pres">
      <dgm:prSet presAssocID="{2EB38E7D-DCA7-44E8-BC4D-AF66379D69FB}" presName="thickLine" presStyleLbl="alignNode1" presStyleIdx="0" presStyleCnt="7"/>
      <dgm:spPr/>
    </dgm:pt>
    <dgm:pt modelId="{0FB88B04-F269-874D-9189-CBD85AF80932}" type="pres">
      <dgm:prSet presAssocID="{2EB38E7D-DCA7-44E8-BC4D-AF66379D69FB}" presName="horz1" presStyleCnt="0"/>
      <dgm:spPr/>
    </dgm:pt>
    <dgm:pt modelId="{051EBD01-2147-5945-8F33-5A38ED08F5B9}" type="pres">
      <dgm:prSet presAssocID="{2EB38E7D-DCA7-44E8-BC4D-AF66379D69FB}" presName="tx1" presStyleLbl="revTx" presStyleIdx="0" presStyleCnt="7"/>
      <dgm:spPr/>
    </dgm:pt>
    <dgm:pt modelId="{28DC7104-A227-D646-8DED-D34374C2E288}" type="pres">
      <dgm:prSet presAssocID="{2EB38E7D-DCA7-44E8-BC4D-AF66379D69FB}" presName="vert1" presStyleCnt="0"/>
      <dgm:spPr/>
    </dgm:pt>
    <dgm:pt modelId="{0B53BB23-D1E7-3342-9E57-151235CA4427}" type="pres">
      <dgm:prSet presAssocID="{281F20EA-A280-496B-8128-2F320FC37F1B}" presName="thickLine" presStyleLbl="alignNode1" presStyleIdx="1" presStyleCnt="7"/>
      <dgm:spPr/>
    </dgm:pt>
    <dgm:pt modelId="{A4FB3906-AE63-874B-9116-BCDFB34601E3}" type="pres">
      <dgm:prSet presAssocID="{281F20EA-A280-496B-8128-2F320FC37F1B}" presName="horz1" presStyleCnt="0"/>
      <dgm:spPr/>
    </dgm:pt>
    <dgm:pt modelId="{3FDDA1A2-3C45-5346-A714-347087841CF9}" type="pres">
      <dgm:prSet presAssocID="{281F20EA-A280-496B-8128-2F320FC37F1B}" presName="tx1" presStyleLbl="revTx" presStyleIdx="1" presStyleCnt="7"/>
      <dgm:spPr/>
    </dgm:pt>
    <dgm:pt modelId="{51E7E63D-DF56-6146-B787-23C225E0C4DC}" type="pres">
      <dgm:prSet presAssocID="{281F20EA-A280-496B-8128-2F320FC37F1B}" presName="vert1" presStyleCnt="0"/>
      <dgm:spPr/>
    </dgm:pt>
    <dgm:pt modelId="{B75232F2-EBEE-314A-862D-F61237044F2B}" type="pres">
      <dgm:prSet presAssocID="{35937C47-2364-46FE-83BB-39FC4E753C70}" presName="thickLine" presStyleLbl="alignNode1" presStyleIdx="2" presStyleCnt="7"/>
      <dgm:spPr/>
    </dgm:pt>
    <dgm:pt modelId="{972F8527-620B-2E4A-BD91-3FC95DA07192}" type="pres">
      <dgm:prSet presAssocID="{35937C47-2364-46FE-83BB-39FC4E753C70}" presName="horz1" presStyleCnt="0"/>
      <dgm:spPr/>
    </dgm:pt>
    <dgm:pt modelId="{C958BC1E-4434-B144-B27F-1420828D5569}" type="pres">
      <dgm:prSet presAssocID="{35937C47-2364-46FE-83BB-39FC4E753C70}" presName="tx1" presStyleLbl="revTx" presStyleIdx="2" presStyleCnt="7"/>
      <dgm:spPr/>
    </dgm:pt>
    <dgm:pt modelId="{6D456009-B671-0F4B-B77A-1BECA0369753}" type="pres">
      <dgm:prSet presAssocID="{35937C47-2364-46FE-83BB-39FC4E753C70}" presName="vert1" presStyleCnt="0"/>
      <dgm:spPr/>
    </dgm:pt>
    <dgm:pt modelId="{2BBD62F0-9F46-EE44-8543-9668ECA27161}" type="pres">
      <dgm:prSet presAssocID="{3F856487-3C17-497E-8630-81D5513FC299}" presName="thickLine" presStyleLbl="alignNode1" presStyleIdx="3" presStyleCnt="7"/>
      <dgm:spPr/>
    </dgm:pt>
    <dgm:pt modelId="{E604D0D3-BE28-7140-9BD0-5DB1EB6695A3}" type="pres">
      <dgm:prSet presAssocID="{3F856487-3C17-497E-8630-81D5513FC299}" presName="horz1" presStyleCnt="0"/>
      <dgm:spPr/>
    </dgm:pt>
    <dgm:pt modelId="{E427505F-E593-1042-B383-824EB130C54F}" type="pres">
      <dgm:prSet presAssocID="{3F856487-3C17-497E-8630-81D5513FC299}" presName="tx1" presStyleLbl="revTx" presStyleIdx="3" presStyleCnt="7"/>
      <dgm:spPr/>
    </dgm:pt>
    <dgm:pt modelId="{454AE26A-3ABC-DF45-B05A-03379B910C9C}" type="pres">
      <dgm:prSet presAssocID="{3F856487-3C17-497E-8630-81D5513FC299}" presName="vert1" presStyleCnt="0"/>
      <dgm:spPr/>
    </dgm:pt>
    <dgm:pt modelId="{473E8264-4E81-3B4E-B453-97FF2F53BB7A}" type="pres">
      <dgm:prSet presAssocID="{F580DDCA-DF13-4112-A020-95755EEF9876}" presName="thickLine" presStyleLbl="alignNode1" presStyleIdx="4" presStyleCnt="7"/>
      <dgm:spPr/>
    </dgm:pt>
    <dgm:pt modelId="{62061199-6B1E-F549-B335-4D67389081B3}" type="pres">
      <dgm:prSet presAssocID="{F580DDCA-DF13-4112-A020-95755EEF9876}" presName="horz1" presStyleCnt="0"/>
      <dgm:spPr/>
    </dgm:pt>
    <dgm:pt modelId="{BC75872A-368A-284F-B394-5268A38E91D3}" type="pres">
      <dgm:prSet presAssocID="{F580DDCA-DF13-4112-A020-95755EEF9876}" presName="tx1" presStyleLbl="revTx" presStyleIdx="4" presStyleCnt="7"/>
      <dgm:spPr/>
    </dgm:pt>
    <dgm:pt modelId="{480E278B-5AAD-3F4F-80B6-95DF682D750A}" type="pres">
      <dgm:prSet presAssocID="{F580DDCA-DF13-4112-A020-95755EEF9876}" presName="vert1" presStyleCnt="0"/>
      <dgm:spPr/>
    </dgm:pt>
    <dgm:pt modelId="{FDCCB207-83BC-A14E-8CA0-62A1E54D5685}" type="pres">
      <dgm:prSet presAssocID="{1E1859B1-3BB0-41E4-AB06-CE73EA61CFB5}" presName="thickLine" presStyleLbl="alignNode1" presStyleIdx="5" presStyleCnt="7"/>
      <dgm:spPr/>
    </dgm:pt>
    <dgm:pt modelId="{28E66160-570E-DE49-BEDB-1C91C77E56FC}" type="pres">
      <dgm:prSet presAssocID="{1E1859B1-3BB0-41E4-AB06-CE73EA61CFB5}" presName="horz1" presStyleCnt="0"/>
      <dgm:spPr/>
    </dgm:pt>
    <dgm:pt modelId="{D19CA9F4-7377-DD49-B603-D5371ACB4279}" type="pres">
      <dgm:prSet presAssocID="{1E1859B1-3BB0-41E4-AB06-CE73EA61CFB5}" presName="tx1" presStyleLbl="revTx" presStyleIdx="5" presStyleCnt="7"/>
      <dgm:spPr/>
    </dgm:pt>
    <dgm:pt modelId="{7697D722-6C81-0D45-9B20-8B8659DC1BC3}" type="pres">
      <dgm:prSet presAssocID="{1E1859B1-3BB0-41E4-AB06-CE73EA61CFB5}" presName="vert1" presStyleCnt="0"/>
      <dgm:spPr/>
    </dgm:pt>
    <dgm:pt modelId="{ECC153EB-03AD-9449-9127-48E472C3AFDB}" type="pres">
      <dgm:prSet presAssocID="{8163A1AD-1F52-4E78-9C5D-1BFC315CE810}" presName="thickLine" presStyleLbl="alignNode1" presStyleIdx="6" presStyleCnt="7"/>
      <dgm:spPr/>
    </dgm:pt>
    <dgm:pt modelId="{84F70B31-C834-5446-9663-5C49E1F4E329}" type="pres">
      <dgm:prSet presAssocID="{8163A1AD-1F52-4E78-9C5D-1BFC315CE810}" presName="horz1" presStyleCnt="0"/>
      <dgm:spPr/>
    </dgm:pt>
    <dgm:pt modelId="{3E8144EC-0F6F-F94E-9870-0B71083734D0}" type="pres">
      <dgm:prSet presAssocID="{8163A1AD-1F52-4E78-9C5D-1BFC315CE810}" presName="tx1" presStyleLbl="revTx" presStyleIdx="6" presStyleCnt="7"/>
      <dgm:spPr/>
    </dgm:pt>
    <dgm:pt modelId="{498C7A33-673C-7647-96B9-1B036C49C5CA}" type="pres">
      <dgm:prSet presAssocID="{8163A1AD-1F52-4E78-9C5D-1BFC315CE810}" presName="vert1" presStyleCnt="0"/>
      <dgm:spPr/>
    </dgm:pt>
  </dgm:ptLst>
  <dgm:cxnLst>
    <dgm:cxn modelId="{91AA0609-1758-456D-8C83-7A13B8202EE6}" srcId="{20278AF7-A54D-49B8-AE6F-F9212426108D}" destId="{F580DDCA-DF13-4112-A020-95755EEF9876}" srcOrd="4" destOrd="0" parTransId="{865C01AD-DB47-4827-92C2-B065610A057C}" sibTransId="{1C81C182-21CB-4A5B-87CE-2C4DEEA5902D}"/>
    <dgm:cxn modelId="{6EB20F09-3EFA-A04A-963E-68B8FD179F9A}" type="presOf" srcId="{281F20EA-A280-496B-8128-2F320FC37F1B}" destId="{3FDDA1A2-3C45-5346-A714-347087841CF9}" srcOrd="0" destOrd="0" presId="urn:microsoft.com/office/officeart/2008/layout/LinedList"/>
    <dgm:cxn modelId="{5836620F-47DB-4EDB-B1A3-F5EA30C7E81A}" srcId="{20278AF7-A54D-49B8-AE6F-F9212426108D}" destId="{1E1859B1-3BB0-41E4-AB06-CE73EA61CFB5}" srcOrd="5" destOrd="0" parTransId="{3661E2B5-5EDA-48AA-86FC-5BA8FFE544DA}" sibTransId="{6ECBFBA7-43A7-4B53-806B-5D76C57D1F4D}"/>
    <dgm:cxn modelId="{76355310-BD38-43A8-B80B-BD03E74F8063}" srcId="{20278AF7-A54D-49B8-AE6F-F9212426108D}" destId="{35937C47-2364-46FE-83BB-39FC4E753C70}" srcOrd="2" destOrd="0" parTransId="{22B47CA8-D23B-40C7-B021-87E1CD8DBE58}" sibTransId="{0AF9136A-97A8-4C4B-9285-8B9A119321FD}"/>
    <dgm:cxn modelId="{510F1033-01F6-784A-A12F-B219AF27177D}" type="presOf" srcId="{1E1859B1-3BB0-41E4-AB06-CE73EA61CFB5}" destId="{D19CA9F4-7377-DD49-B603-D5371ACB4279}" srcOrd="0" destOrd="0" presId="urn:microsoft.com/office/officeart/2008/layout/LinedList"/>
    <dgm:cxn modelId="{13EB7738-BE15-7C4D-8413-90F0A7036AED}" type="presOf" srcId="{2EB38E7D-DCA7-44E8-BC4D-AF66379D69FB}" destId="{051EBD01-2147-5945-8F33-5A38ED08F5B9}" srcOrd="0" destOrd="0" presId="urn:microsoft.com/office/officeart/2008/layout/LinedList"/>
    <dgm:cxn modelId="{99023166-376C-4EE5-B01B-8B5C843B8384}" srcId="{20278AF7-A54D-49B8-AE6F-F9212426108D}" destId="{281F20EA-A280-496B-8128-2F320FC37F1B}" srcOrd="1" destOrd="0" parTransId="{2A565FAC-CDD9-479F-A535-29975FB2C4D7}" sibTransId="{0EADB1DD-807E-4D6D-8C86-F8187E34FAC9}"/>
    <dgm:cxn modelId="{A3A44E6C-89E1-7542-88D2-F0B0E021F62E}" type="presOf" srcId="{20278AF7-A54D-49B8-AE6F-F9212426108D}" destId="{589D76D1-A24E-E54A-A010-D925F7E62E75}" srcOrd="0" destOrd="0" presId="urn:microsoft.com/office/officeart/2008/layout/LinedList"/>
    <dgm:cxn modelId="{AE038F6F-9D24-1640-B656-3F2D2A9BDAD6}" type="presOf" srcId="{8163A1AD-1F52-4E78-9C5D-1BFC315CE810}" destId="{3E8144EC-0F6F-F94E-9870-0B71083734D0}" srcOrd="0" destOrd="0" presId="urn:microsoft.com/office/officeart/2008/layout/LinedList"/>
    <dgm:cxn modelId="{C1E1189D-66F9-624D-A44D-753AC54334AF}" type="presOf" srcId="{35937C47-2364-46FE-83BB-39FC4E753C70}" destId="{C958BC1E-4434-B144-B27F-1420828D5569}" srcOrd="0" destOrd="0" presId="urn:microsoft.com/office/officeart/2008/layout/LinedList"/>
    <dgm:cxn modelId="{C0F89CBF-44B0-4814-83F4-CB447C8526F5}" srcId="{20278AF7-A54D-49B8-AE6F-F9212426108D}" destId="{2EB38E7D-DCA7-44E8-BC4D-AF66379D69FB}" srcOrd="0" destOrd="0" parTransId="{57668260-4B7F-4FA2-95BF-2A6E7F9CAA19}" sibTransId="{018B2A09-8DB3-4C3C-A421-AEB70E5AE0B6}"/>
    <dgm:cxn modelId="{28B905C2-48BB-4B0F-9135-458ABD4937EE}" srcId="{20278AF7-A54D-49B8-AE6F-F9212426108D}" destId="{8163A1AD-1F52-4E78-9C5D-1BFC315CE810}" srcOrd="6" destOrd="0" parTransId="{6C13BF6B-3642-4EDC-976F-3878E35CC74E}" sibTransId="{B9B0BB72-2AEC-436A-9456-981F6599D7D8}"/>
    <dgm:cxn modelId="{77859BCD-8D8E-0640-88F3-F659F1AFA1EF}" type="presOf" srcId="{F580DDCA-DF13-4112-A020-95755EEF9876}" destId="{BC75872A-368A-284F-B394-5268A38E91D3}" srcOrd="0" destOrd="0" presId="urn:microsoft.com/office/officeart/2008/layout/LinedList"/>
    <dgm:cxn modelId="{A543D5EA-1686-4A34-982E-8FA08FAF05A8}" srcId="{20278AF7-A54D-49B8-AE6F-F9212426108D}" destId="{3F856487-3C17-497E-8630-81D5513FC299}" srcOrd="3" destOrd="0" parTransId="{864148A7-28FA-45C1-ADF2-37A1A2DBC42A}" sibTransId="{7133D9D9-EFA5-4140-B1A0-C832CEC0A6DE}"/>
    <dgm:cxn modelId="{89E8CDFD-F4A7-7945-AAE2-CC966D3138DC}" type="presOf" srcId="{3F856487-3C17-497E-8630-81D5513FC299}" destId="{E427505F-E593-1042-B383-824EB130C54F}" srcOrd="0" destOrd="0" presId="urn:microsoft.com/office/officeart/2008/layout/LinedList"/>
    <dgm:cxn modelId="{FCA8A2A1-C94B-5C40-B399-08E281BEBBFA}" type="presParOf" srcId="{589D76D1-A24E-E54A-A010-D925F7E62E75}" destId="{9355854B-4B6E-7B4C-A80D-DD09A6AD8485}" srcOrd="0" destOrd="0" presId="urn:microsoft.com/office/officeart/2008/layout/LinedList"/>
    <dgm:cxn modelId="{ED365FA3-4D65-5247-8512-693FBD2C62EF}" type="presParOf" srcId="{589D76D1-A24E-E54A-A010-D925F7E62E75}" destId="{0FB88B04-F269-874D-9189-CBD85AF80932}" srcOrd="1" destOrd="0" presId="urn:microsoft.com/office/officeart/2008/layout/LinedList"/>
    <dgm:cxn modelId="{56213111-53BE-BD4E-B5B5-544332C20FE8}" type="presParOf" srcId="{0FB88B04-F269-874D-9189-CBD85AF80932}" destId="{051EBD01-2147-5945-8F33-5A38ED08F5B9}" srcOrd="0" destOrd="0" presId="urn:microsoft.com/office/officeart/2008/layout/LinedList"/>
    <dgm:cxn modelId="{49DFC666-C5E8-B74D-85B2-408881F1D02B}" type="presParOf" srcId="{0FB88B04-F269-874D-9189-CBD85AF80932}" destId="{28DC7104-A227-D646-8DED-D34374C2E288}" srcOrd="1" destOrd="0" presId="urn:microsoft.com/office/officeart/2008/layout/LinedList"/>
    <dgm:cxn modelId="{6CD5B47F-6E8F-E44F-A3D2-382B4B3E1853}" type="presParOf" srcId="{589D76D1-A24E-E54A-A010-D925F7E62E75}" destId="{0B53BB23-D1E7-3342-9E57-151235CA4427}" srcOrd="2" destOrd="0" presId="urn:microsoft.com/office/officeart/2008/layout/LinedList"/>
    <dgm:cxn modelId="{9D124897-D68F-5148-83D8-6344D57A0273}" type="presParOf" srcId="{589D76D1-A24E-E54A-A010-D925F7E62E75}" destId="{A4FB3906-AE63-874B-9116-BCDFB34601E3}" srcOrd="3" destOrd="0" presId="urn:microsoft.com/office/officeart/2008/layout/LinedList"/>
    <dgm:cxn modelId="{E02E2C4D-FA6F-1648-BE3E-1F3706899880}" type="presParOf" srcId="{A4FB3906-AE63-874B-9116-BCDFB34601E3}" destId="{3FDDA1A2-3C45-5346-A714-347087841CF9}" srcOrd="0" destOrd="0" presId="urn:microsoft.com/office/officeart/2008/layout/LinedList"/>
    <dgm:cxn modelId="{A8DD7B1B-D45D-D147-88A7-B76EEF7AB615}" type="presParOf" srcId="{A4FB3906-AE63-874B-9116-BCDFB34601E3}" destId="{51E7E63D-DF56-6146-B787-23C225E0C4DC}" srcOrd="1" destOrd="0" presId="urn:microsoft.com/office/officeart/2008/layout/LinedList"/>
    <dgm:cxn modelId="{26EF312E-1AA9-BE49-B8D7-37817BAA0EC4}" type="presParOf" srcId="{589D76D1-A24E-E54A-A010-D925F7E62E75}" destId="{B75232F2-EBEE-314A-862D-F61237044F2B}" srcOrd="4" destOrd="0" presId="urn:microsoft.com/office/officeart/2008/layout/LinedList"/>
    <dgm:cxn modelId="{05895B5D-0B10-B644-B3C3-4D16C6DF0D5C}" type="presParOf" srcId="{589D76D1-A24E-E54A-A010-D925F7E62E75}" destId="{972F8527-620B-2E4A-BD91-3FC95DA07192}" srcOrd="5" destOrd="0" presId="urn:microsoft.com/office/officeart/2008/layout/LinedList"/>
    <dgm:cxn modelId="{BC514B34-41DC-2843-814D-AAF411195782}" type="presParOf" srcId="{972F8527-620B-2E4A-BD91-3FC95DA07192}" destId="{C958BC1E-4434-B144-B27F-1420828D5569}" srcOrd="0" destOrd="0" presId="urn:microsoft.com/office/officeart/2008/layout/LinedList"/>
    <dgm:cxn modelId="{2725766B-4813-9244-B388-C1299595A2E7}" type="presParOf" srcId="{972F8527-620B-2E4A-BD91-3FC95DA07192}" destId="{6D456009-B671-0F4B-B77A-1BECA0369753}" srcOrd="1" destOrd="0" presId="urn:microsoft.com/office/officeart/2008/layout/LinedList"/>
    <dgm:cxn modelId="{85702F99-D3D4-8A49-B2E0-0BC0C37BEB44}" type="presParOf" srcId="{589D76D1-A24E-E54A-A010-D925F7E62E75}" destId="{2BBD62F0-9F46-EE44-8543-9668ECA27161}" srcOrd="6" destOrd="0" presId="urn:microsoft.com/office/officeart/2008/layout/LinedList"/>
    <dgm:cxn modelId="{DDF87896-2785-A247-B9D8-CDFF6D816B4B}" type="presParOf" srcId="{589D76D1-A24E-E54A-A010-D925F7E62E75}" destId="{E604D0D3-BE28-7140-9BD0-5DB1EB6695A3}" srcOrd="7" destOrd="0" presId="urn:microsoft.com/office/officeart/2008/layout/LinedList"/>
    <dgm:cxn modelId="{34032315-0565-0541-A0BD-FFAED9782279}" type="presParOf" srcId="{E604D0D3-BE28-7140-9BD0-5DB1EB6695A3}" destId="{E427505F-E593-1042-B383-824EB130C54F}" srcOrd="0" destOrd="0" presId="urn:microsoft.com/office/officeart/2008/layout/LinedList"/>
    <dgm:cxn modelId="{F0F99DF7-285C-1342-B51E-AB50C9A531CF}" type="presParOf" srcId="{E604D0D3-BE28-7140-9BD0-5DB1EB6695A3}" destId="{454AE26A-3ABC-DF45-B05A-03379B910C9C}" srcOrd="1" destOrd="0" presId="urn:microsoft.com/office/officeart/2008/layout/LinedList"/>
    <dgm:cxn modelId="{8BBFAD16-DB07-3F41-9486-2C8E8658F85C}" type="presParOf" srcId="{589D76D1-A24E-E54A-A010-D925F7E62E75}" destId="{473E8264-4E81-3B4E-B453-97FF2F53BB7A}" srcOrd="8" destOrd="0" presId="urn:microsoft.com/office/officeart/2008/layout/LinedList"/>
    <dgm:cxn modelId="{3B9B5884-3674-4E4F-B5A5-91873E8EECA8}" type="presParOf" srcId="{589D76D1-A24E-E54A-A010-D925F7E62E75}" destId="{62061199-6B1E-F549-B335-4D67389081B3}" srcOrd="9" destOrd="0" presId="urn:microsoft.com/office/officeart/2008/layout/LinedList"/>
    <dgm:cxn modelId="{60D54641-FC07-6D40-9A87-3C254B719E66}" type="presParOf" srcId="{62061199-6B1E-F549-B335-4D67389081B3}" destId="{BC75872A-368A-284F-B394-5268A38E91D3}" srcOrd="0" destOrd="0" presId="urn:microsoft.com/office/officeart/2008/layout/LinedList"/>
    <dgm:cxn modelId="{8D4F0A67-EDF0-5544-82F7-425D965AF268}" type="presParOf" srcId="{62061199-6B1E-F549-B335-4D67389081B3}" destId="{480E278B-5AAD-3F4F-80B6-95DF682D750A}" srcOrd="1" destOrd="0" presId="urn:microsoft.com/office/officeart/2008/layout/LinedList"/>
    <dgm:cxn modelId="{17A02054-53F4-7D4B-AFB0-7B7671C9570D}" type="presParOf" srcId="{589D76D1-A24E-E54A-A010-D925F7E62E75}" destId="{FDCCB207-83BC-A14E-8CA0-62A1E54D5685}" srcOrd="10" destOrd="0" presId="urn:microsoft.com/office/officeart/2008/layout/LinedList"/>
    <dgm:cxn modelId="{DAB6155F-0517-BB41-8CEB-427BD6B1E31D}" type="presParOf" srcId="{589D76D1-A24E-E54A-A010-D925F7E62E75}" destId="{28E66160-570E-DE49-BEDB-1C91C77E56FC}" srcOrd="11" destOrd="0" presId="urn:microsoft.com/office/officeart/2008/layout/LinedList"/>
    <dgm:cxn modelId="{AA9679DC-0408-7341-8AA6-FF00FF81391F}" type="presParOf" srcId="{28E66160-570E-DE49-BEDB-1C91C77E56FC}" destId="{D19CA9F4-7377-DD49-B603-D5371ACB4279}" srcOrd="0" destOrd="0" presId="urn:microsoft.com/office/officeart/2008/layout/LinedList"/>
    <dgm:cxn modelId="{2B8F1563-F8AC-0040-87AE-1E16005790F4}" type="presParOf" srcId="{28E66160-570E-DE49-BEDB-1C91C77E56FC}" destId="{7697D722-6C81-0D45-9B20-8B8659DC1BC3}" srcOrd="1" destOrd="0" presId="urn:microsoft.com/office/officeart/2008/layout/LinedList"/>
    <dgm:cxn modelId="{903F0F3F-411D-6946-95D7-E390150EE4BF}" type="presParOf" srcId="{589D76D1-A24E-E54A-A010-D925F7E62E75}" destId="{ECC153EB-03AD-9449-9127-48E472C3AFDB}" srcOrd="12" destOrd="0" presId="urn:microsoft.com/office/officeart/2008/layout/LinedList"/>
    <dgm:cxn modelId="{83E56039-B4F7-7B41-85F3-8B96B83D468B}" type="presParOf" srcId="{589D76D1-A24E-E54A-A010-D925F7E62E75}" destId="{84F70B31-C834-5446-9663-5C49E1F4E329}" srcOrd="13" destOrd="0" presId="urn:microsoft.com/office/officeart/2008/layout/LinedList"/>
    <dgm:cxn modelId="{C734649B-CE2E-EB44-8004-70663E74308E}" type="presParOf" srcId="{84F70B31-C834-5446-9663-5C49E1F4E329}" destId="{3E8144EC-0F6F-F94E-9870-0B71083734D0}" srcOrd="0" destOrd="0" presId="urn:microsoft.com/office/officeart/2008/layout/LinedList"/>
    <dgm:cxn modelId="{466608EF-F34D-664B-9564-136FAE540BBF}" type="presParOf" srcId="{84F70B31-C834-5446-9663-5C49E1F4E329}" destId="{498C7A33-673C-7647-96B9-1B036C49C5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721A89-B4CD-43C1-A3B7-28649083B9AA}"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F2CA9217-65AD-4A84-9F83-4AB9DFE7289E}">
      <dgm:prSet/>
      <dgm:spPr/>
      <dgm:t>
        <a:bodyPr/>
        <a:lstStyle/>
        <a:p>
          <a:pPr>
            <a:lnSpc>
              <a:spcPct val="100000"/>
            </a:lnSpc>
          </a:pPr>
          <a:r>
            <a:rPr lang="en-US"/>
            <a:t>In 1983, William R. Miller wrote about an interpersonal process in working with problem drinkers.</a:t>
          </a:r>
        </a:p>
      </dgm:t>
    </dgm:pt>
    <dgm:pt modelId="{586B6EB0-4DB7-4ACD-A466-08F08CB337A2}" type="parTrans" cxnId="{B19C4CC6-126A-4D29-9D7D-C73EB3D2CD0B}">
      <dgm:prSet/>
      <dgm:spPr/>
      <dgm:t>
        <a:bodyPr/>
        <a:lstStyle/>
        <a:p>
          <a:endParaRPr lang="en-US"/>
        </a:p>
      </dgm:t>
    </dgm:pt>
    <dgm:pt modelId="{DF4575DB-6934-4AFC-8548-2DFF71C392FB}" type="sibTrans" cxnId="{B19C4CC6-126A-4D29-9D7D-C73EB3D2CD0B}">
      <dgm:prSet/>
      <dgm:spPr/>
      <dgm:t>
        <a:bodyPr/>
        <a:lstStyle/>
        <a:p>
          <a:endParaRPr lang="en-US"/>
        </a:p>
      </dgm:t>
    </dgm:pt>
    <dgm:pt modelId="{4E8D1A4E-DBE4-436A-9B88-33A92C7E4116}">
      <dgm:prSet/>
      <dgm:spPr/>
      <dgm:t>
        <a:bodyPr/>
        <a:lstStyle/>
        <a:p>
          <a:pPr>
            <a:lnSpc>
              <a:spcPct val="100000"/>
            </a:lnSpc>
          </a:pPr>
          <a:r>
            <a:rPr lang="en-US"/>
            <a:t>Then addiction counseling was confrontational and elicited denial. </a:t>
          </a:r>
        </a:p>
      </dgm:t>
    </dgm:pt>
    <dgm:pt modelId="{1B32D0B6-A27C-46B6-A4F1-08B8FEF4F925}" type="parTrans" cxnId="{237389EE-0ADC-4B89-83D0-E1281A49A007}">
      <dgm:prSet/>
      <dgm:spPr/>
      <dgm:t>
        <a:bodyPr/>
        <a:lstStyle/>
        <a:p>
          <a:endParaRPr lang="en-US"/>
        </a:p>
      </dgm:t>
    </dgm:pt>
    <dgm:pt modelId="{CBBCB950-F76C-48C7-ADBF-AD5E78FEC0DF}" type="sibTrans" cxnId="{237389EE-0ADC-4B89-83D0-E1281A49A007}">
      <dgm:prSet/>
      <dgm:spPr/>
      <dgm:t>
        <a:bodyPr/>
        <a:lstStyle/>
        <a:p>
          <a:endParaRPr lang="en-US"/>
        </a:p>
      </dgm:t>
    </dgm:pt>
    <dgm:pt modelId="{FD62B4DE-87D5-4309-8FB1-FB1CD211CE92}">
      <dgm:prSet/>
      <dgm:spPr/>
      <dgm:t>
        <a:bodyPr/>
        <a:lstStyle/>
        <a:p>
          <a:pPr>
            <a:lnSpc>
              <a:spcPct val="100000"/>
            </a:lnSpc>
          </a:pPr>
          <a:r>
            <a:rPr lang="en-US"/>
            <a:t>MI developed as an intuitive approach to confronting denial in counseling alcoholics by using well-established principles of motivation and social psychology.</a:t>
          </a:r>
        </a:p>
      </dgm:t>
    </dgm:pt>
    <dgm:pt modelId="{F676F542-8D73-4295-B8F3-6F203C447159}" type="parTrans" cxnId="{858A89D2-2225-4BCC-AD62-80BB873559A4}">
      <dgm:prSet/>
      <dgm:spPr/>
      <dgm:t>
        <a:bodyPr/>
        <a:lstStyle/>
        <a:p>
          <a:endParaRPr lang="en-US"/>
        </a:p>
      </dgm:t>
    </dgm:pt>
    <dgm:pt modelId="{B714E248-3A42-4066-9E24-74C4E69D7C53}" type="sibTrans" cxnId="{858A89D2-2225-4BCC-AD62-80BB873559A4}">
      <dgm:prSet/>
      <dgm:spPr/>
      <dgm:t>
        <a:bodyPr/>
        <a:lstStyle/>
        <a:p>
          <a:endParaRPr lang="en-US"/>
        </a:p>
      </dgm:t>
    </dgm:pt>
    <dgm:pt modelId="{4BAB3DEF-AB0C-4B5E-A609-6DE9D04B6514}">
      <dgm:prSet/>
      <dgm:spPr/>
      <dgm:t>
        <a:bodyPr/>
        <a:lstStyle/>
        <a:p>
          <a:pPr>
            <a:lnSpc>
              <a:spcPct val="100000"/>
            </a:lnSpc>
          </a:pPr>
          <a:r>
            <a:rPr lang="en-US"/>
            <a:t>Based in Carl Rogers's client-focused counseling approaches from the 1950s. </a:t>
          </a:r>
        </a:p>
      </dgm:t>
    </dgm:pt>
    <dgm:pt modelId="{E1857A9E-9E35-4701-B5AB-FAF97BFA4CE9}" type="parTrans" cxnId="{1EA7715D-513D-4B66-9ADA-1CA33613228C}">
      <dgm:prSet/>
      <dgm:spPr/>
      <dgm:t>
        <a:bodyPr/>
        <a:lstStyle/>
        <a:p>
          <a:endParaRPr lang="en-US"/>
        </a:p>
      </dgm:t>
    </dgm:pt>
    <dgm:pt modelId="{B6A25C9D-A5BF-480D-8A66-2C31805DB884}" type="sibTrans" cxnId="{1EA7715D-513D-4B66-9ADA-1CA33613228C}">
      <dgm:prSet/>
      <dgm:spPr/>
      <dgm:t>
        <a:bodyPr/>
        <a:lstStyle/>
        <a:p>
          <a:endParaRPr lang="en-US"/>
        </a:p>
      </dgm:t>
    </dgm:pt>
    <dgm:pt modelId="{214786A0-8EB8-4650-A938-0DD028C218F8}">
      <dgm:prSet/>
      <dgm:spPr/>
      <dgm:t>
        <a:bodyPr/>
        <a:lstStyle/>
        <a:p>
          <a:pPr>
            <a:lnSpc>
              <a:spcPct val="100000"/>
            </a:lnSpc>
          </a:pPr>
          <a:r>
            <a:rPr lang="en-US"/>
            <a:t>Miller incorporated Roger's nondirective, yet person-centered principles and developed a motivation process using Prochaska and DiClemente's stages of change model.</a:t>
          </a:r>
        </a:p>
      </dgm:t>
    </dgm:pt>
    <dgm:pt modelId="{AAA6B3D8-8B4C-46C4-AFC0-2BBF95777F85}" type="parTrans" cxnId="{65356FA5-BEA9-4B9F-9F4C-07F7B6EB3392}">
      <dgm:prSet/>
      <dgm:spPr/>
      <dgm:t>
        <a:bodyPr/>
        <a:lstStyle/>
        <a:p>
          <a:endParaRPr lang="en-US"/>
        </a:p>
      </dgm:t>
    </dgm:pt>
    <dgm:pt modelId="{8A6BA46E-F8E1-4970-A00F-054B51A29E0A}" type="sibTrans" cxnId="{65356FA5-BEA9-4B9F-9F4C-07F7B6EB3392}">
      <dgm:prSet/>
      <dgm:spPr/>
      <dgm:t>
        <a:bodyPr/>
        <a:lstStyle/>
        <a:p>
          <a:endParaRPr lang="en-US"/>
        </a:p>
      </dgm:t>
    </dgm:pt>
    <dgm:pt modelId="{F010331C-BA24-3145-AC9A-5F998AEE96B3}" type="pres">
      <dgm:prSet presAssocID="{72721A89-B4CD-43C1-A3B7-28649083B9AA}" presName="Name0" presStyleCnt="0">
        <dgm:presLayoutVars>
          <dgm:dir/>
          <dgm:resizeHandles val="exact"/>
        </dgm:presLayoutVars>
      </dgm:prSet>
      <dgm:spPr/>
    </dgm:pt>
    <dgm:pt modelId="{D4F5CC91-7790-F84C-AC80-53D822095412}" type="pres">
      <dgm:prSet presAssocID="{F2CA9217-65AD-4A84-9F83-4AB9DFE7289E}" presName="node" presStyleLbl="node1" presStyleIdx="0" presStyleCnt="5">
        <dgm:presLayoutVars>
          <dgm:bulletEnabled val="1"/>
        </dgm:presLayoutVars>
      </dgm:prSet>
      <dgm:spPr/>
    </dgm:pt>
    <dgm:pt modelId="{636492EE-962F-D746-9E5F-3307C21453E5}" type="pres">
      <dgm:prSet presAssocID="{DF4575DB-6934-4AFC-8548-2DFF71C392FB}" presName="sibTrans" presStyleLbl="sibTrans1D1" presStyleIdx="0" presStyleCnt="4"/>
      <dgm:spPr/>
    </dgm:pt>
    <dgm:pt modelId="{7283F7C9-A627-DC45-A1CF-826A09D44F2E}" type="pres">
      <dgm:prSet presAssocID="{DF4575DB-6934-4AFC-8548-2DFF71C392FB}" presName="connectorText" presStyleLbl="sibTrans1D1" presStyleIdx="0" presStyleCnt="4"/>
      <dgm:spPr/>
    </dgm:pt>
    <dgm:pt modelId="{995016D2-0A9B-8648-ABC9-B17AF01E22D6}" type="pres">
      <dgm:prSet presAssocID="{4E8D1A4E-DBE4-436A-9B88-33A92C7E4116}" presName="node" presStyleLbl="node1" presStyleIdx="1" presStyleCnt="5">
        <dgm:presLayoutVars>
          <dgm:bulletEnabled val="1"/>
        </dgm:presLayoutVars>
      </dgm:prSet>
      <dgm:spPr/>
    </dgm:pt>
    <dgm:pt modelId="{76E0550D-6229-4B40-8C8B-DA40C002E3F7}" type="pres">
      <dgm:prSet presAssocID="{CBBCB950-F76C-48C7-ADBF-AD5E78FEC0DF}" presName="sibTrans" presStyleLbl="sibTrans1D1" presStyleIdx="1" presStyleCnt="4"/>
      <dgm:spPr/>
    </dgm:pt>
    <dgm:pt modelId="{E54D853D-7396-C04D-93B7-080431C441E0}" type="pres">
      <dgm:prSet presAssocID="{CBBCB950-F76C-48C7-ADBF-AD5E78FEC0DF}" presName="connectorText" presStyleLbl="sibTrans1D1" presStyleIdx="1" presStyleCnt="4"/>
      <dgm:spPr/>
    </dgm:pt>
    <dgm:pt modelId="{0663ECAE-351A-F449-AB34-57B7A078DF7A}" type="pres">
      <dgm:prSet presAssocID="{FD62B4DE-87D5-4309-8FB1-FB1CD211CE92}" presName="node" presStyleLbl="node1" presStyleIdx="2" presStyleCnt="5">
        <dgm:presLayoutVars>
          <dgm:bulletEnabled val="1"/>
        </dgm:presLayoutVars>
      </dgm:prSet>
      <dgm:spPr/>
    </dgm:pt>
    <dgm:pt modelId="{A6E03E82-0707-4E43-9A35-C01345F48EFD}" type="pres">
      <dgm:prSet presAssocID="{B714E248-3A42-4066-9E24-74C4E69D7C53}" presName="sibTrans" presStyleLbl="sibTrans1D1" presStyleIdx="2" presStyleCnt="4"/>
      <dgm:spPr/>
    </dgm:pt>
    <dgm:pt modelId="{1C4F2671-53C9-DC44-B7C1-64DDCDB14A63}" type="pres">
      <dgm:prSet presAssocID="{B714E248-3A42-4066-9E24-74C4E69D7C53}" presName="connectorText" presStyleLbl="sibTrans1D1" presStyleIdx="2" presStyleCnt="4"/>
      <dgm:spPr/>
    </dgm:pt>
    <dgm:pt modelId="{FDB7F701-5310-FC41-A867-4A598BD6C96E}" type="pres">
      <dgm:prSet presAssocID="{4BAB3DEF-AB0C-4B5E-A609-6DE9D04B6514}" presName="node" presStyleLbl="node1" presStyleIdx="3" presStyleCnt="5">
        <dgm:presLayoutVars>
          <dgm:bulletEnabled val="1"/>
        </dgm:presLayoutVars>
      </dgm:prSet>
      <dgm:spPr/>
    </dgm:pt>
    <dgm:pt modelId="{187C73D7-1380-8041-AC1E-94FFDBE7DEAA}" type="pres">
      <dgm:prSet presAssocID="{B6A25C9D-A5BF-480D-8A66-2C31805DB884}" presName="sibTrans" presStyleLbl="sibTrans1D1" presStyleIdx="3" presStyleCnt="4"/>
      <dgm:spPr/>
    </dgm:pt>
    <dgm:pt modelId="{4D0AC639-3CED-A64E-B9C9-C2E94D35BA3A}" type="pres">
      <dgm:prSet presAssocID="{B6A25C9D-A5BF-480D-8A66-2C31805DB884}" presName="connectorText" presStyleLbl="sibTrans1D1" presStyleIdx="3" presStyleCnt="4"/>
      <dgm:spPr/>
    </dgm:pt>
    <dgm:pt modelId="{B82E1CC4-E09D-9F43-AAE6-6FC8C62E254D}" type="pres">
      <dgm:prSet presAssocID="{214786A0-8EB8-4650-A938-0DD028C218F8}" presName="node" presStyleLbl="node1" presStyleIdx="4" presStyleCnt="5">
        <dgm:presLayoutVars>
          <dgm:bulletEnabled val="1"/>
        </dgm:presLayoutVars>
      </dgm:prSet>
      <dgm:spPr/>
    </dgm:pt>
  </dgm:ptLst>
  <dgm:cxnLst>
    <dgm:cxn modelId="{ED318E10-8575-1E48-8117-CD3635F29CAC}" type="presOf" srcId="{DF4575DB-6934-4AFC-8548-2DFF71C392FB}" destId="{7283F7C9-A627-DC45-A1CF-826A09D44F2E}" srcOrd="1" destOrd="0" presId="urn:microsoft.com/office/officeart/2016/7/layout/RepeatingBendingProcessNew"/>
    <dgm:cxn modelId="{680C731D-FBF4-4942-864A-A22A397D497E}" type="presOf" srcId="{B6A25C9D-A5BF-480D-8A66-2C31805DB884}" destId="{4D0AC639-3CED-A64E-B9C9-C2E94D35BA3A}" srcOrd="1" destOrd="0" presId="urn:microsoft.com/office/officeart/2016/7/layout/RepeatingBendingProcessNew"/>
    <dgm:cxn modelId="{77B15134-F967-EC4B-881A-840F3D536916}" type="presOf" srcId="{4E8D1A4E-DBE4-436A-9B88-33A92C7E4116}" destId="{995016D2-0A9B-8648-ABC9-B17AF01E22D6}" srcOrd="0" destOrd="0" presId="urn:microsoft.com/office/officeart/2016/7/layout/RepeatingBendingProcessNew"/>
    <dgm:cxn modelId="{FC05B44E-9217-F945-8625-B6ADA1CD153A}" type="presOf" srcId="{FD62B4DE-87D5-4309-8FB1-FB1CD211CE92}" destId="{0663ECAE-351A-F449-AB34-57B7A078DF7A}" srcOrd="0" destOrd="0" presId="urn:microsoft.com/office/officeart/2016/7/layout/RepeatingBendingProcessNew"/>
    <dgm:cxn modelId="{1EA7715D-513D-4B66-9ADA-1CA33613228C}" srcId="{72721A89-B4CD-43C1-A3B7-28649083B9AA}" destId="{4BAB3DEF-AB0C-4B5E-A609-6DE9D04B6514}" srcOrd="3" destOrd="0" parTransId="{E1857A9E-9E35-4701-B5AB-FAF97BFA4CE9}" sibTransId="{B6A25C9D-A5BF-480D-8A66-2C31805DB884}"/>
    <dgm:cxn modelId="{CC4FCC7C-1154-B646-9C5A-F98EA286E2FF}" type="presOf" srcId="{B714E248-3A42-4066-9E24-74C4E69D7C53}" destId="{1C4F2671-53C9-DC44-B7C1-64DDCDB14A63}" srcOrd="1" destOrd="0" presId="urn:microsoft.com/office/officeart/2016/7/layout/RepeatingBendingProcessNew"/>
    <dgm:cxn modelId="{04DA607E-14C9-DA49-883D-1BF5139C3BF8}" type="presOf" srcId="{F2CA9217-65AD-4A84-9F83-4AB9DFE7289E}" destId="{D4F5CC91-7790-F84C-AC80-53D822095412}" srcOrd="0" destOrd="0" presId="urn:microsoft.com/office/officeart/2016/7/layout/RepeatingBendingProcessNew"/>
    <dgm:cxn modelId="{411A658E-72A2-7C49-BA9F-6AB2511A3CC5}" type="presOf" srcId="{B6A25C9D-A5BF-480D-8A66-2C31805DB884}" destId="{187C73D7-1380-8041-AC1E-94FFDBE7DEAA}" srcOrd="0" destOrd="0" presId="urn:microsoft.com/office/officeart/2016/7/layout/RepeatingBendingProcessNew"/>
    <dgm:cxn modelId="{8BFF2993-2037-9F40-9697-3A8DB8B97730}" type="presOf" srcId="{214786A0-8EB8-4650-A938-0DD028C218F8}" destId="{B82E1CC4-E09D-9F43-AAE6-6FC8C62E254D}" srcOrd="0" destOrd="0" presId="urn:microsoft.com/office/officeart/2016/7/layout/RepeatingBendingProcessNew"/>
    <dgm:cxn modelId="{97DBA89B-4493-3B4E-9E09-A0677AC7B2A3}" type="presOf" srcId="{DF4575DB-6934-4AFC-8548-2DFF71C392FB}" destId="{636492EE-962F-D746-9E5F-3307C21453E5}" srcOrd="0" destOrd="0" presId="urn:microsoft.com/office/officeart/2016/7/layout/RepeatingBendingProcessNew"/>
    <dgm:cxn modelId="{5AE9C79F-314F-5842-B88C-96D8162A8CA5}" type="presOf" srcId="{4BAB3DEF-AB0C-4B5E-A609-6DE9D04B6514}" destId="{FDB7F701-5310-FC41-A867-4A598BD6C96E}" srcOrd="0" destOrd="0" presId="urn:microsoft.com/office/officeart/2016/7/layout/RepeatingBendingProcessNew"/>
    <dgm:cxn modelId="{65356FA5-BEA9-4B9F-9F4C-07F7B6EB3392}" srcId="{72721A89-B4CD-43C1-A3B7-28649083B9AA}" destId="{214786A0-8EB8-4650-A938-0DD028C218F8}" srcOrd="4" destOrd="0" parTransId="{AAA6B3D8-8B4C-46C4-AFC0-2BBF95777F85}" sibTransId="{8A6BA46E-F8E1-4970-A00F-054B51A29E0A}"/>
    <dgm:cxn modelId="{B2D0A8B6-7A88-8444-94DD-C033EA5369B1}" type="presOf" srcId="{CBBCB950-F76C-48C7-ADBF-AD5E78FEC0DF}" destId="{E54D853D-7396-C04D-93B7-080431C441E0}" srcOrd="1" destOrd="0" presId="urn:microsoft.com/office/officeart/2016/7/layout/RepeatingBendingProcessNew"/>
    <dgm:cxn modelId="{B19C4CC6-126A-4D29-9D7D-C73EB3D2CD0B}" srcId="{72721A89-B4CD-43C1-A3B7-28649083B9AA}" destId="{F2CA9217-65AD-4A84-9F83-4AB9DFE7289E}" srcOrd="0" destOrd="0" parTransId="{586B6EB0-4DB7-4ACD-A466-08F08CB337A2}" sibTransId="{DF4575DB-6934-4AFC-8548-2DFF71C392FB}"/>
    <dgm:cxn modelId="{858A89D2-2225-4BCC-AD62-80BB873559A4}" srcId="{72721A89-B4CD-43C1-A3B7-28649083B9AA}" destId="{FD62B4DE-87D5-4309-8FB1-FB1CD211CE92}" srcOrd="2" destOrd="0" parTransId="{F676F542-8D73-4295-B8F3-6F203C447159}" sibTransId="{B714E248-3A42-4066-9E24-74C4E69D7C53}"/>
    <dgm:cxn modelId="{237389EE-0ADC-4B89-83D0-E1281A49A007}" srcId="{72721A89-B4CD-43C1-A3B7-28649083B9AA}" destId="{4E8D1A4E-DBE4-436A-9B88-33A92C7E4116}" srcOrd="1" destOrd="0" parTransId="{1B32D0B6-A27C-46B6-A4F1-08B8FEF4F925}" sibTransId="{CBBCB950-F76C-48C7-ADBF-AD5E78FEC0DF}"/>
    <dgm:cxn modelId="{BBFF53EF-B098-854F-B734-4C7BEB0EF02B}" type="presOf" srcId="{CBBCB950-F76C-48C7-ADBF-AD5E78FEC0DF}" destId="{76E0550D-6229-4B40-8C8B-DA40C002E3F7}" srcOrd="0" destOrd="0" presId="urn:microsoft.com/office/officeart/2016/7/layout/RepeatingBendingProcessNew"/>
    <dgm:cxn modelId="{87C41CF8-ABB7-744A-AC57-CE1AB6926F2B}" type="presOf" srcId="{72721A89-B4CD-43C1-A3B7-28649083B9AA}" destId="{F010331C-BA24-3145-AC9A-5F998AEE96B3}" srcOrd="0" destOrd="0" presId="urn:microsoft.com/office/officeart/2016/7/layout/RepeatingBendingProcessNew"/>
    <dgm:cxn modelId="{93293CF8-EF8C-7744-AB41-80789384AC4B}" type="presOf" srcId="{B714E248-3A42-4066-9E24-74C4E69D7C53}" destId="{A6E03E82-0707-4E43-9A35-C01345F48EFD}" srcOrd="0" destOrd="0" presId="urn:microsoft.com/office/officeart/2016/7/layout/RepeatingBendingProcessNew"/>
    <dgm:cxn modelId="{984F9F25-F18A-EF47-A22C-4CAE4A1356C9}" type="presParOf" srcId="{F010331C-BA24-3145-AC9A-5F998AEE96B3}" destId="{D4F5CC91-7790-F84C-AC80-53D822095412}" srcOrd="0" destOrd="0" presId="urn:microsoft.com/office/officeart/2016/7/layout/RepeatingBendingProcessNew"/>
    <dgm:cxn modelId="{263FA8C1-EFB5-424C-B479-9E8128EF759F}" type="presParOf" srcId="{F010331C-BA24-3145-AC9A-5F998AEE96B3}" destId="{636492EE-962F-D746-9E5F-3307C21453E5}" srcOrd="1" destOrd="0" presId="urn:microsoft.com/office/officeart/2016/7/layout/RepeatingBendingProcessNew"/>
    <dgm:cxn modelId="{6DD31BDD-4F77-0C45-AC20-A3328EF533A1}" type="presParOf" srcId="{636492EE-962F-D746-9E5F-3307C21453E5}" destId="{7283F7C9-A627-DC45-A1CF-826A09D44F2E}" srcOrd="0" destOrd="0" presId="urn:microsoft.com/office/officeart/2016/7/layout/RepeatingBendingProcessNew"/>
    <dgm:cxn modelId="{CFDB27F4-DBF9-1B4E-9609-5DB0120AE15C}" type="presParOf" srcId="{F010331C-BA24-3145-AC9A-5F998AEE96B3}" destId="{995016D2-0A9B-8648-ABC9-B17AF01E22D6}" srcOrd="2" destOrd="0" presId="urn:microsoft.com/office/officeart/2016/7/layout/RepeatingBendingProcessNew"/>
    <dgm:cxn modelId="{88BD4676-0345-6F4B-8CA2-90BCBB6FF213}" type="presParOf" srcId="{F010331C-BA24-3145-AC9A-5F998AEE96B3}" destId="{76E0550D-6229-4B40-8C8B-DA40C002E3F7}" srcOrd="3" destOrd="0" presId="urn:microsoft.com/office/officeart/2016/7/layout/RepeatingBendingProcessNew"/>
    <dgm:cxn modelId="{C3CB3735-35DC-6740-9F60-F96C343742ED}" type="presParOf" srcId="{76E0550D-6229-4B40-8C8B-DA40C002E3F7}" destId="{E54D853D-7396-C04D-93B7-080431C441E0}" srcOrd="0" destOrd="0" presId="urn:microsoft.com/office/officeart/2016/7/layout/RepeatingBendingProcessNew"/>
    <dgm:cxn modelId="{16168D65-8480-9847-A779-540EF1D8EE96}" type="presParOf" srcId="{F010331C-BA24-3145-AC9A-5F998AEE96B3}" destId="{0663ECAE-351A-F449-AB34-57B7A078DF7A}" srcOrd="4" destOrd="0" presId="urn:microsoft.com/office/officeart/2016/7/layout/RepeatingBendingProcessNew"/>
    <dgm:cxn modelId="{5EF8925B-0872-2F45-8D5E-7A1753FB70D9}" type="presParOf" srcId="{F010331C-BA24-3145-AC9A-5F998AEE96B3}" destId="{A6E03E82-0707-4E43-9A35-C01345F48EFD}" srcOrd="5" destOrd="0" presId="urn:microsoft.com/office/officeart/2016/7/layout/RepeatingBendingProcessNew"/>
    <dgm:cxn modelId="{721E6F90-2F88-8842-973E-7B8B4CD2F77E}" type="presParOf" srcId="{A6E03E82-0707-4E43-9A35-C01345F48EFD}" destId="{1C4F2671-53C9-DC44-B7C1-64DDCDB14A63}" srcOrd="0" destOrd="0" presId="urn:microsoft.com/office/officeart/2016/7/layout/RepeatingBendingProcessNew"/>
    <dgm:cxn modelId="{EF2CA981-AF63-484C-9407-A1FAF0EE7B65}" type="presParOf" srcId="{F010331C-BA24-3145-AC9A-5F998AEE96B3}" destId="{FDB7F701-5310-FC41-A867-4A598BD6C96E}" srcOrd="6" destOrd="0" presId="urn:microsoft.com/office/officeart/2016/7/layout/RepeatingBendingProcessNew"/>
    <dgm:cxn modelId="{29BB6CCA-8511-344F-B0DA-7C81E2F42600}" type="presParOf" srcId="{F010331C-BA24-3145-AC9A-5F998AEE96B3}" destId="{187C73D7-1380-8041-AC1E-94FFDBE7DEAA}" srcOrd="7" destOrd="0" presId="urn:microsoft.com/office/officeart/2016/7/layout/RepeatingBendingProcessNew"/>
    <dgm:cxn modelId="{9762537B-9AA9-0943-A15E-72ABF88F2C6C}" type="presParOf" srcId="{187C73D7-1380-8041-AC1E-94FFDBE7DEAA}" destId="{4D0AC639-3CED-A64E-B9C9-C2E94D35BA3A}" srcOrd="0" destOrd="0" presId="urn:microsoft.com/office/officeart/2016/7/layout/RepeatingBendingProcessNew"/>
    <dgm:cxn modelId="{8D4EF417-D2A9-3848-8E6F-155D24649335}" type="presParOf" srcId="{F010331C-BA24-3145-AC9A-5F998AEE96B3}" destId="{B82E1CC4-E09D-9F43-AAE6-6FC8C62E254D}"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90B74F-0B34-434C-A2FE-C33096F13F86}"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4FA16248-9627-4D2A-A991-94C349550AA4}">
      <dgm:prSet/>
      <dgm:spPr/>
      <dgm:t>
        <a:bodyPr/>
        <a:lstStyle/>
        <a:p>
          <a:r>
            <a:rPr lang="en-US"/>
            <a:t>A person-centered directive method for enhancing internal motivation for </a:t>
          </a:r>
          <a:r>
            <a:rPr lang="en-US" b="1" u="sng"/>
            <a:t>change</a:t>
          </a:r>
          <a:r>
            <a:rPr lang="en-US"/>
            <a:t> by exploring and resolving ambivalence. </a:t>
          </a:r>
        </a:p>
      </dgm:t>
    </dgm:pt>
    <dgm:pt modelId="{A8E55F87-E5EA-486C-8C8F-547D1DBDA779}" type="parTrans" cxnId="{E3FF22C6-6AC8-4344-95D5-2F307E38B80B}">
      <dgm:prSet/>
      <dgm:spPr/>
      <dgm:t>
        <a:bodyPr/>
        <a:lstStyle/>
        <a:p>
          <a:endParaRPr lang="en-US"/>
        </a:p>
      </dgm:t>
    </dgm:pt>
    <dgm:pt modelId="{CE542DE7-3F58-4710-AD1E-0B584268A990}" type="sibTrans" cxnId="{E3FF22C6-6AC8-4344-95D5-2F307E38B80B}">
      <dgm:prSet/>
      <dgm:spPr/>
      <dgm:t>
        <a:bodyPr/>
        <a:lstStyle/>
        <a:p>
          <a:endParaRPr lang="en-US"/>
        </a:p>
      </dgm:t>
    </dgm:pt>
    <dgm:pt modelId="{7B7F65BB-4A24-4793-9E94-029609D7F8C9}">
      <dgm:prSet/>
      <dgm:spPr/>
      <dgm:t>
        <a:bodyPr/>
        <a:lstStyle/>
        <a:p>
          <a:r>
            <a:rPr lang="en-US"/>
            <a:t>Miller &amp; Rollnick, 1991 and 2002</a:t>
          </a:r>
        </a:p>
      </dgm:t>
    </dgm:pt>
    <dgm:pt modelId="{CB0AE352-AAA4-4E68-9616-D735769FCEFA}" type="parTrans" cxnId="{15DF1C3F-9770-4CFB-9135-FDA4CB18A00D}">
      <dgm:prSet/>
      <dgm:spPr/>
      <dgm:t>
        <a:bodyPr/>
        <a:lstStyle/>
        <a:p>
          <a:endParaRPr lang="en-US"/>
        </a:p>
      </dgm:t>
    </dgm:pt>
    <dgm:pt modelId="{9B20AF7F-4EA9-440A-98F8-E03C0BDA3659}" type="sibTrans" cxnId="{15DF1C3F-9770-4CFB-9135-FDA4CB18A00D}">
      <dgm:prSet/>
      <dgm:spPr/>
      <dgm:t>
        <a:bodyPr/>
        <a:lstStyle/>
        <a:p>
          <a:endParaRPr lang="en-US"/>
        </a:p>
      </dgm:t>
    </dgm:pt>
    <dgm:pt modelId="{C874CD0E-E327-CD48-91A0-75834DAADA8C}" type="pres">
      <dgm:prSet presAssocID="{5190B74F-0B34-434C-A2FE-C33096F13F86}" presName="Name0" presStyleCnt="0">
        <dgm:presLayoutVars>
          <dgm:dir/>
          <dgm:resizeHandles val="exact"/>
        </dgm:presLayoutVars>
      </dgm:prSet>
      <dgm:spPr/>
    </dgm:pt>
    <dgm:pt modelId="{BF960B01-F71E-3F46-AEDF-F2E9BA044B8D}" type="pres">
      <dgm:prSet presAssocID="{4FA16248-9627-4D2A-A991-94C349550AA4}" presName="node" presStyleLbl="node1" presStyleIdx="0" presStyleCnt="2">
        <dgm:presLayoutVars>
          <dgm:bulletEnabled val="1"/>
        </dgm:presLayoutVars>
      </dgm:prSet>
      <dgm:spPr/>
    </dgm:pt>
    <dgm:pt modelId="{4D44E2E1-16A2-2B42-AA32-4C2A4048E222}" type="pres">
      <dgm:prSet presAssocID="{CE542DE7-3F58-4710-AD1E-0B584268A990}" presName="sibTrans" presStyleLbl="sibTrans1D1" presStyleIdx="0" presStyleCnt="1"/>
      <dgm:spPr/>
    </dgm:pt>
    <dgm:pt modelId="{0EA82439-1869-5848-8D83-843437727AEC}" type="pres">
      <dgm:prSet presAssocID="{CE542DE7-3F58-4710-AD1E-0B584268A990}" presName="connectorText" presStyleLbl="sibTrans1D1" presStyleIdx="0" presStyleCnt="1"/>
      <dgm:spPr/>
    </dgm:pt>
    <dgm:pt modelId="{D3C8F313-C34E-E047-AF92-1BC5702D9C1E}" type="pres">
      <dgm:prSet presAssocID="{7B7F65BB-4A24-4793-9E94-029609D7F8C9}" presName="node" presStyleLbl="node1" presStyleIdx="1" presStyleCnt="2">
        <dgm:presLayoutVars>
          <dgm:bulletEnabled val="1"/>
        </dgm:presLayoutVars>
      </dgm:prSet>
      <dgm:spPr/>
    </dgm:pt>
  </dgm:ptLst>
  <dgm:cxnLst>
    <dgm:cxn modelId="{08EA7224-1B23-774D-9ACA-6D2975DA3B56}" type="presOf" srcId="{7B7F65BB-4A24-4793-9E94-029609D7F8C9}" destId="{D3C8F313-C34E-E047-AF92-1BC5702D9C1E}" srcOrd="0" destOrd="0" presId="urn:microsoft.com/office/officeart/2016/7/layout/RepeatingBendingProcessNew"/>
    <dgm:cxn modelId="{15DF1C3F-9770-4CFB-9135-FDA4CB18A00D}" srcId="{5190B74F-0B34-434C-A2FE-C33096F13F86}" destId="{7B7F65BB-4A24-4793-9E94-029609D7F8C9}" srcOrd="1" destOrd="0" parTransId="{CB0AE352-AAA4-4E68-9616-D735769FCEFA}" sibTransId="{9B20AF7F-4EA9-440A-98F8-E03C0BDA3659}"/>
    <dgm:cxn modelId="{8AB2936B-4DA9-234B-A2DF-58E3A1B3F64D}" type="presOf" srcId="{CE542DE7-3F58-4710-AD1E-0B584268A990}" destId="{4D44E2E1-16A2-2B42-AA32-4C2A4048E222}" srcOrd="0" destOrd="0" presId="urn:microsoft.com/office/officeart/2016/7/layout/RepeatingBendingProcessNew"/>
    <dgm:cxn modelId="{25793C8F-2891-B840-AB7C-1FA4BFD6D01D}" type="presOf" srcId="{5190B74F-0B34-434C-A2FE-C33096F13F86}" destId="{C874CD0E-E327-CD48-91A0-75834DAADA8C}" srcOrd="0" destOrd="0" presId="urn:microsoft.com/office/officeart/2016/7/layout/RepeatingBendingProcessNew"/>
    <dgm:cxn modelId="{3735879F-A7B1-6647-A849-78BF888EA3D8}" type="presOf" srcId="{4FA16248-9627-4D2A-A991-94C349550AA4}" destId="{BF960B01-F71E-3F46-AEDF-F2E9BA044B8D}" srcOrd="0" destOrd="0" presId="urn:microsoft.com/office/officeart/2016/7/layout/RepeatingBendingProcessNew"/>
    <dgm:cxn modelId="{64C02DB4-F9A3-B54B-9655-BB20F24BA905}" type="presOf" srcId="{CE542DE7-3F58-4710-AD1E-0B584268A990}" destId="{0EA82439-1869-5848-8D83-843437727AEC}" srcOrd="1" destOrd="0" presId="urn:microsoft.com/office/officeart/2016/7/layout/RepeatingBendingProcessNew"/>
    <dgm:cxn modelId="{E3FF22C6-6AC8-4344-95D5-2F307E38B80B}" srcId="{5190B74F-0B34-434C-A2FE-C33096F13F86}" destId="{4FA16248-9627-4D2A-A991-94C349550AA4}" srcOrd="0" destOrd="0" parTransId="{A8E55F87-E5EA-486C-8C8F-547D1DBDA779}" sibTransId="{CE542DE7-3F58-4710-AD1E-0B584268A990}"/>
    <dgm:cxn modelId="{FC0082C2-E509-DA42-B095-77B7CA016925}" type="presParOf" srcId="{C874CD0E-E327-CD48-91A0-75834DAADA8C}" destId="{BF960B01-F71E-3F46-AEDF-F2E9BA044B8D}" srcOrd="0" destOrd="0" presId="urn:microsoft.com/office/officeart/2016/7/layout/RepeatingBendingProcessNew"/>
    <dgm:cxn modelId="{AF0E0A8E-D26B-094D-A1C1-51C48BC53583}" type="presParOf" srcId="{C874CD0E-E327-CD48-91A0-75834DAADA8C}" destId="{4D44E2E1-16A2-2B42-AA32-4C2A4048E222}" srcOrd="1" destOrd="0" presId="urn:microsoft.com/office/officeart/2016/7/layout/RepeatingBendingProcessNew"/>
    <dgm:cxn modelId="{FCD2A7BD-2D60-9041-9F34-61B939B30228}" type="presParOf" srcId="{4D44E2E1-16A2-2B42-AA32-4C2A4048E222}" destId="{0EA82439-1869-5848-8D83-843437727AEC}" srcOrd="0" destOrd="0" presId="urn:microsoft.com/office/officeart/2016/7/layout/RepeatingBendingProcessNew"/>
    <dgm:cxn modelId="{3442C70D-5A1A-D24D-BF80-E900866AB887}" type="presParOf" srcId="{C874CD0E-E327-CD48-91A0-75834DAADA8C}" destId="{D3C8F313-C34E-E047-AF92-1BC5702D9C1E}"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7BDD91-C6C3-4BDE-BDE8-2149F72C93B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0CD841A-3BA9-4F3A-A395-3C5D332A133A}">
      <dgm:prSet/>
      <dgm:spPr/>
      <dgm:t>
        <a:bodyPr/>
        <a:lstStyle/>
        <a:p>
          <a:r>
            <a:rPr lang="en-US"/>
            <a:t>is a collaborative, goal-oriented method of communication with particular attention to the language of change.  </a:t>
          </a:r>
        </a:p>
      </dgm:t>
    </dgm:pt>
    <dgm:pt modelId="{3287BBD5-980A-4865-90BC-A5A706535744}" type="parTrans" cxnId="{41E7E042-DDB8-4ACB-AFFF-95798D91E995}">
      <dgm:prSet/>
      <dgm:spPr/>
      <dgm:t>
        <a:bodyPr/>
        <a:lstStyle/>
        <a:p>
          <a:endParaRPr lang="en-US"/>
        </a:p>
      </dgm:t>
    </dgm:pt>
    <dgm:pt modelId="{902A47C5-2A8E-4081-AE4D-4103600F6755}" type="sibTrans" cxnId="{41E7E042-DDB8-4ACB-AFFF-95798D91E995}">
      <dgm:prSet/>
      <dgm:spPr/>
      <dgm:t>
        <a:bodyPr/>
        <a:lstStyle/>
        <a:p>
          <a:endParaRPr lang="en-US"/>
        </a:p>
      </dgm:t>
    </dgm:pt>
    <dgm:pt modelId="{FE24C01F-1D0C-482D-BDBC-C5E53321D302}">
      <dgm:prSet/>
      <dgm:spPr/>
      <dgm:t>
        <a:bodyPr/>
        <a:lstStyle/>
        <a:p>
          <a:r>
            <a:rPr lang="en-US"/>
            <a:t>It is designed to strengthen an individual’s motivation for and movement toward a specific goal by eliciting and exploring the person’s own arguments for change.</a:t>
          </a:r>
        </a:p>
      </dgm:t>
    </dgm:pt>
    <dgm:pt modelId="{6373B067-1889-49C4-A49F-A39830771EE9}" type="parTrans" cxnId="{AED35D12-B688-4D0A-AAB7-FD000C6F367F}">
      <dgm:prSet/>
      <dgm:spPr/>
      <dgm:t>
        <a:bodyPr/>
        <a:lstStyle/>
        <a:p>
          <a:endParaRPr lang="en-US"/>
        </a:p>
      </dgm:t>
    </dgm:pt>
    <dgm:pt modelId="{1C4EA360-F48B-412B-B3D8-12E192E8D846}" type="sibTrans" cxnId="{AED35D12-B688-4D0A-AAB7-FD000C6F367F}">
      <dgm:prSet/>
      <dgm:spPr/>
      <dgm:t>
        <a:bodyPr/>
        <a:lstStyle/>
        <a:p>
          <a:endParaRPr lang="en-US"/>
        </a:p>
      </dgm:t>
    </dgm:pt>
    <dgm:pt modelId="{7C841BFE-8125-654E-8311-2A6DFD55B94C}" type="pres">
      <dgm:prSet presAssocID="{887BDD91-C6C3-4BDE-BDE8-2149F72C93B1}" presName="hierChild1" presStyleCnt="0">
        <dgm:presLayoutVars>
          <dgm:chPref val="1"/>
          <dgm:dir/>
          <dgm:animOne val="branch"/>
          <dgm:animLvl val="lvl"/>
          <dgm:resizeHandles/>
        </dgm:presLayoutVars>
      </dgm:prSet>
      <dgm:spPr/>
    </dgm:pt>
    <dgm:pt modelId="{7D04EA04-22EC-2749-9B49-C9762C3C0101}" type="pres">
      <dgm:prSet presAssocID="{50CD841A-3BA9-4F3A-A395-3C5D332A133A}" presName="hierRoot1" presStyleCnt="0"/>
      <dgm:spPr/>
    </dgm:pt>
    <dgm:pt modelId="{02F6264B-91BF-EC48-9F1D-E394BF0B80D1}" type="pres">
      <dgm:prSet presAssocID="{50CD841A-3BA9-4F3A-A395-3C5D332A133A}" presName="composite" presStyleCnt="0"/>
      <dgm:spPr/>
    </dgm:pt>
    <dgm:pt modelId="{CD0C24FC-8CCA-B649-8627-B9B50435F833}" type="pres">
      <dgm:prSet presAssocID="{50CD841A-3BA9-4F3A-A395-3C5D332A133A}" presName="background" presStyleLbl="node0" presStyleIdx="0" presStyleCnt="2"/>
      <dgm:spPr/>
    </dgm:pt>
    <dgm:pt modelId="{508B73F1-C553-024F-9FCE-F2C543AD7DC4}" type="pres">
      <dgm:prSet presAssocID="{50CD841A-3BA9-4F3A-A395-3C5D332A133A}" presName="text" presStyleLbl="fgAcc0" presStyleIdx="0" presStyleCnt="2">
        <dgm:presLayoutVars>
          <dgm:chPref val="3"/>
        </dgm:presLayoutVars>
      </dgm:prSet>
      <dgm:spPr/>
    </dgm:pt>
    <dgm:pt modelId="{7E93F384-3D55-6C44-8F78-2FBF9A538C35}" type="pres">
      <dgm:prSet presAssocID="{50CD841A-3BA9-4F3A-A395-3C5D332A133A}" presName="hierChild2" presStyleCnt="0"/>
      <dgm:spPr/>
    </dgm:pt>
    <dgm:pt modelId="{A36E9737-1798-1046-A387-6075A4EF020D}" type="pres">
      <dgm:prSet presAssocID="{FE24C01F-1D0C-482D-BDBC-C5E53321D302}" presName="hierRoot1" presStyleCnt="0"/>
      <dgm:spPr/>
    </dgm:pt>
    <dgm:pt modelId="{A73547E6-B777-1648-B24B-D631E467B19D}" type="pres">
      <dgm:prSet presAssocID="{FE24C01F-1D0C-482D-BDBC-C5E53321D302}" presName="composite" presStyleCnt="0"/>
      <dgm:spPr/>
    </dgm:pt>
    <dgm:pt modelId="{92D38ED5-0CF2-F14A-8F57-C6EC7EF25EA7}" type="pres">
      <dgm:prSet presAssocID="{FE24C01F-1D0C-482D-BDBC-C5E53321D302}" presName="background" presStyleLbl="node0" presStyleIdx="1" presStyleCnt="2"/>
      <dgm:spPr/>
    </dgm:pt>
    <dgm:pt modelId="{C00BBB54-3576-204D-9029-F0C623B7EFD4}" type="pres">
      <dgm:prSet presAssocID="{FE24C01F-1D0C-482D-BDBC-C5E53321D302}" presName="text" presStyleLbl="fgAcc0" presStyleIdx="1" presStyleCnt="2">
        <dgm:presLayoutVars>
          <dgm:chPref val="3"/>
        </dgm:presLayoutVars>
      </dgm:prSet>
      <dgm:spPr/>
    </dgm:pt>
    <dgm:pt modelId="{4B88588D-076A-254B-B30D-7F7E55B6A95C}" type="pres">
      <dgm:prSet presAssocID="{FE24C01F-1D0C-482D-BDBC-C5E53321D302}" presName="hierChild2" presStyleCnt="0"/>
      <dgm:spPr/>
    </dgm:pt>
  </dgm:ptLst>
  <dgm:cxnLst>
    <dgm:cxn modelId="{AED35D12-B688-4D0A-AAB7-FD000C6F367F}" srcId="{887BDD91-C6C3-4BDE-BDE8-2149F72C93B1}" destId="{FE24C01F-1D0C-482D-BDBC-C5E53321D302}" srcOrd="1" destOrd="0" parTransId="{6373B067-1889-49C4-A49F-A39830771EE9}" sibTransId="{1C4EA360-F48B-412B-B3D8-12E192E8D846}"/>
    <dgm:cxn modelId="{E7FB5740-EA72-5D4F-BF62-33F4D61DE167}" type="presOf" srcId="{50CD841A-3BA9-4F3A-A395-3C5D332A133A}" destId="{508B73F1-C553-024F-9FCE-F2C543AD7DC4}" srcOrd="0" destOrd="0" presId="urn:microsoft.com/office/officeart/2005/8/layout/hierarchy1"/>
    <dgm:cxn modelId="{41E7E042-DDB8-4ACB-AFFF-95798D91E995}" srcId="{887BDD91-C6C3-4BDE-BDE8-2149F72C93B1}" destId="{50CD841A-3BA9-4F3A-A395-3C5D332A133A}" srcOrd="0" destOrd="0" parTransId="{3287BBD5-980A-4865-90BC-A5A706535744}" sibTransId="{902A47C5-2A8E-4081-AE4D-4103600F6755}"/>
    <dgm:cxn modelId="{3923B577-96C9-974D-AF4C-3DB3D8763C32}" type="presOf" srcId="{FE24C01F-1D0C-482D-BDBC-C5E53321D302}" destId="{C00BBB54-3576-204D-9029-F0C623B7EFD4}" srcOrd="0" destOrd="0" presId="urn:microsoft.com/office/officeart/2005/8/layout/hierarchy1"/>
    <dgm:cxn modelId="{91E748D8-2B60-6645-A277-13F0A8E78C8C}" type="presOf" srcId="{887BDD91-C6C3-4BDE-BDE8-2149F72C93B1}" destId="{7C841BFE-8125-654E-8311-2A6DFD55B94C}" srcOrd="0" destOrd="0" presId="urn:microsoft.com/office/officeart/2005/8/layout/hierarchy1"/>
    <dgm:cxn modelId="{1416E377-198B-5346-AEFF-FD9F41A39803}" type="presParOf" srcId="{7C841BFE-8125-654E-8311-2A6DFD55B94C}" destId="{7D04EA04-22EC-2749-9B49-C9762C3C0101}" srcOrd="0" destOrd="0" presId="urn:microsoft.com/office/officeart/2005/8/layout/hierarchy1"/>
    <dgm:cxn modelId="{F339F8D1-1B36-5C4A-8DA4-2BCF28B7D9E1}" type="presParOf" srcId="{7D04EA04-22EC-2749-9B49-C9762C3C0101}" destId="{02F6264B-91BF-EC48-9F1D-E394BF0B80D1}" srcOrd="0" destOrd="0" presId="urn:microsoft.com/office/officeart/2005/8/layout/hierarchy1"/>
    <dgm:cxn modelId="{E7F228AC-DDD1-D340-BD41-D8E4048F9DF2}" type="presParOf" srcId="{02F6264B-91BF-EC48-9F1D-E394BF0B80D1}" destId="{CD0C24FC-8CCA-B649-8627-B9B50435F833}" srcOrd="0" destOrd="0" presId="urn:microsoft.com/office/officeart/2005/8/layout/hierarchy1"/>
    <dgm:cxn modelId="{AC47546D-F1ED-2E4F-AB43-CC99B7C2F4D8}" type="presParOf" srcId="{02F6264B-91BF-EC48-9F1D-E394BF0B80D1}" destId="{508B73F1-C553-024F-9FCE-F2C543AD7DC4}" srcOrd="1" destOrd="0" presId="urn:microsoft.com/office/officeart/2005/8/layout/hierarchy1"/>
    <dgm:cxn modelId="{F1661556-88FC-1C4D-9916-F66B8876930F}" type="presParOf" srcId="{7D04EA04-22EC-2749-9B49-C9762C3C0101}" destId="{7E93F384-3D55-6C44-8F78-2FBF9A538C35}" srcOrd="1" destOrd="0" presId="urn:microsoft.com/office/officeart/2005/8/layout/hierarchy1"/>
    <dgm:cxn modelId="{211737B7-7C23-2944-9D41-372F6C7BF957}" type="presParOf" srcId="{7C841BFE-8125-654E-8311-2A6DFD55B94C}" destId="{A36E9737-1798-1046-A387-6075A4EF020D}" srcOrd="1" destOrd="0" presId="urn:microsoft.com/office/officeart/2005/8/layout/hierarchy1"/>
    <dgm:cxn modelId="{C2155A4E-00BD-754B-AAA2-8A16D36E3146}" type="presParOf" srcId="{A36E9737-1798-1046-A387-6075A4EF020D}" destId="{A73547E6-B777-1648-B24B-D631E467B19D}" srcOrd="0" destOrd="0" presId="urn:microsoft.com/office/officeart/2005/8/layout/hierarchy1"/>
    <dgm:cxn modelId="{D3024C69-6D66-D54B-B8B7-A40B30640EA6}" type="presParOf" srcId="{A73547E6-B777-1648-B24B-D631E467B19D}" destId="{92D38ED5-0CF2-F14A-8F57-C6EC7EF25EA7}" srcOrd="0" destOrd="0" presId="urn:microsoft.com/office/officeart/2005/8/layout/hierarchy1"/>
    <dgm:cxn modelId="{15F4F507-A0B5-C64E-992C-30EFA399A96E}" type="presParOf" srcId="{A73547E6-B777-1648-B24B-D631E467B19D}" destId="{C00BBB54-3576-204D-9029-F0C623B7EFD4}" srcOrd="1" destOrd="0" presId="urn:microsoft.com/office/officeart/2005/8/layout/hierarchy1"/>
    <dgm:cxn modelId="{C7281F08-1009-DE42-9F70-B946FDBCE74B}" type="presParOf" srcId="{A36E9737-1798-1046-A387-6075A4EF020D}" destId="{4B88588D-076A-254B-B30D-7F7E55B6A95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BF748F-C588-4601-A468-76DF74A5231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4884E43-134A-4DB8-AA43-8A1304A60D38}">
      <dgm:prSet/>
      <dgm:spPr/>
      <dgm:t>
        <a:bodyPr/>
        <a:lstStyle/>
        <a:p>
          <a:r>
            <a:rPr lang="en-US"/>
            <a:t>Express Empathy</a:t>
          </a:r>
        </a:p>
      </dgm:t>
    </dgm:pt>
    <dgm:pt modelId="{541FB640-CA2A-4940-85CC-716C588ED709}" type="parTrans" cxnId="{5C800345-A9AC-4871-B7A5-D54DDB03164C}">
      <dgm:prSet/>
      <dgm:spPr/>
      <dgm:t>
        <a:bodyPr/>
        <a:lstStyle/>
        <a:p>
          <a:endParaRPr lang="en-US"/>
        </a:p>
      </dgm:t>
    </dgm:pt>
    <dgm:pt modelId="{0B2FC0CD-A36D-4522-8983-322B4FF0C811}" type="sibTrans" cxnId="{5C800345-A9AC-4871-B7A5-D54DDB03164C}">
      <dgm:prSet/>
      <dgm:spPr/>
      <dgm:t>
        <a:bodyPr/>
        <a:lstStyle/>
        <a:p>
          <a:endParaRPr lang="en-US"/>
        </a:p>
      </dgm:t>
    </dgm:pt>
    <dgm:pt modelId="{E94D1F52-634A-46AA-A1D8-0815E08BA0F8}">
      <dgm:prSet/>
      <dgm:spPr/>
      <dgm:t>
        <a:bodyPr/>
        <a:lstStyle/>
        <a:p>
          <a:r>
            <a:rPr lang="en-US"/>
            <a:t>Developing Discrepancy</a:t>
          </a:r>
        </a:p>
      </dgm:t>
    </dgm:pt>
    <dgm:pt modelId="{C83E510A-ECD0-4C04-9D19-784C2DE09F44}" type="parTrans" cxnId="{6CC167F9-482C-4E1C-877D-7A09D156A020}">
      <dgm:prSet/>
      <dgm:spPr/>
      <dgm:t>
        <a:bodyPr/>
        <a:lstStyle/>
        <a:p>
          <a:endParaRPr lang="en-US"/>
        </a:p>
      </dgm:t>
    </dgm:pt>
    <dgm:pt modelId="{60737374-2D46-4C74-AA3F-66D055774820}" type="sibTrans" cxnId="{6CC167F9-482C-4E1C-877D-7A09D156A020}">
      <dgm:prSet/>
      <dgm:spPr/>
      <dgm:t>
        <a:bodyPr/>
        <a:lstStyle/>
        <a:p>
          <a:endParaRPr lang="en-US"/>
        </a:p>
      </dgm:t>
    </dgm:pt>
    <dgm:pt modelId="{E8FFAB88-4D48-438C-8085-2E5221FDCB5D}">
      <dgm:prSet/>
      <dgm:spPr/>
      <dgm:t>
        <a:bodyPr/>
        <a:lstStyle/>
        <a:p>
          <a:r>
            <a:rPr lang="en-US"/>
            <a:t>Rolling with Resistance</a:t>
          </a:r>
        </a:p>
      </dgm:t>
    </dgm:pt>
    <dgm:pt modelId="{1A5106A5-7D8D-4755-8553-001DE30B638F}" type="parTrans" cxnId="{AE2C8332-5C28-4B7D-93E7-24053E26984C}">
      <dgm:prSet/>
      <dgm:spPr/>
      <dgm:t>
        <a:bodyPr/>
        <a:lstStyle/>
        <a:p>
          <a:endParaRPr lang="en-US"/>
        </a:p>
      </dgm:t>
    </dgm:pt>
    <dgm:pt modelId="{988CF4B2-4EA4-4BD6-B7AB-EE8295E745BD}" type="sibTrans" cxnId="{AE2C8332-5C28-4B7D-93E7-24053E26984C}">
      <dgm:prSet/>
      <dgm:spPr/>
      <dgm:t>
        <a:bodyPr/>
        <a:lstStyle/>
        <a:p>
          <a:endParaRPr lang="en-US"/>
        </a:p>
      </dgm:t>
    </dgm:pt>
    <dgm:pt modelId="{1F19B3A2-104A-48B3-B478-6AA3D9C141B5}">
      <dgm:prSet/>
      <dgm:spPr/>
      <dgm:t>
        <a:bodyPr/>
        <a:lstStyle/>
        <a:p>
          <a:r>
            <a:rPr lang="en-US"/>
            <a:t>Support self-efficacy</a:t>
          </a:r>
        </a:p>
      </dgm:t>
    </dgm:pt>
    <dgm:pt modelId="{1CBC09DB-AE5D-4452-87DE-48FD389FDF60}" type="parTrans" cxnId="{2C917663-0B16-4408-A16B-AA37ED2960BE}">
      <dgm:prSet/>
      <dgm:spPr/>
      <dgm:t>
        <a:bodyPr/>
        <a:lstStyle/>
        <a:p>
          <a:endParaRPr lang="en-US"/>
        </a:p>
      </dgm:t>
    </dgm:pt>
    <dgm:pt modelId="{3E09C983-6DB5-4AB7-B7B0-C7AF450DFABF}" type="sibTrans" cxnId="{2C917663-0B16-4408-A16B-AA37ED2960BE}">
      <dgm:prSet/>
      <dgm:spPr/>
      <dgm:t>
        <a:bodyPr/>
        <a:lstStyle/>
        <a:p>
          <a:endParaRPr lang="en-US"/>
        </a:p>
      </dgm:t>
    </dgm:pt>
    <dgm:pt modelId="{FB7B0027-CE32-C243-9062-25E35DA0AA5C}" type="pres">
      <dgm:prSet presAssocID="{43BF748F-C588-4601-A468-76DF74A52318}" presName="hierChild1" presStyleCnt="0">
        <dgm:presLayoutVars>
          <dgm:chPref val="1"/>
          <dgm:dir/>
          <dgm:animOne val="branch"/>
          <dgm:animLvl val="lvl"/>
          <dgm:resizeHandles/>
        </dgm:presLayoutVars>
      </dgm:prSet>
      <dgm:spPr/>
    </dgm:pt>
    <dgm:pt modelId="{9A733FF9-F795-8246-924F-8AE20A980EC8}" type="pres">
      <dgm:prSet presAssocID="{54884E43-134A-4DB8-AA43-8A1304A60D38}" presName="hierRoot1" presStyleCnt="0"/>
      <dgm:spPr/>
    </dgm:pt>
    <dgm:pt modelId="{5511DCBB-0492-D24E-84AB-F57DED6D99EB}" type="pres">
      <dgm:prSet presAssocID="{54884E43-134A-4DB8-AA43-8A1304A60D38}" presName="composite" presStyleCnt="0"/>
      <dgm:spPr/>
    </dgm:pt>
    <dgm:pt modelId="{73B83E49-6242-4149-AB9B-8E4714006FB6}" type="pres">
      <dgm:prSet presAssocID="{54884E43-134A-4DB8-AA43-8A1304A60D38}" presName="background" presStyleLbl="node0" presStyleIdx="0" presStyleCnt="4"/>
      <dgm:spPr/>
    </dgm:pt>
    <dgm:pt modelId="{38D656A1-A809-B24C-A0A4-7434468BF133}" type="pres">
      <dgm:prSet presAssocID="{54884E43-134A-4DB8-AA43-8A1304A60D38}" presName="text" presStyleLbl="fgAcc0" presStyleIdx="0" presStyleCnt="4">
        <dgm:presLayoutVars>
          <dgm:chPref val="3"/>
        </dgm:presLayoutVars>
      </dgm:prSet>
      <dgm:spPr/>
    </dgm:pt>
    <dgm:pt modelId="{603D6799-7924-CE46-B6A0-D52696C850D4}" type="pres">
      <dgm:prSet presAssocID="{54884E43-134A-4DB8-AA43-8A1304A60D38}" presName="hierChild2" presStyleCnt="0"/>
      <dgm:spPr/>
    </dgm:pt>
    <dgm:pt modelId="{9E27905A-C710-9145-929E-6C6606A6D1A0}" type="pres">
      <dgm:prSet presAssocID="{E94D1F52-634A-46AA-A1D8-0815E08BA0F8}" presName="hierRoot1" presStyleCnt="0"/>
      <dgm:spPr/>
    </dgm:pt>
    <dgm:pt modelId="{1C96B2A0-35B0-1843-9489-0D2225357790}" type="pres">
      <dgm:prSet presAssocID="{E94D1F52-634A-46AA-A1D8-0815E08BA0F8}" presName="composite" presStyleCnt="0"/>
      <dgm:spPr/>
    </dgm:pt>
    <dgm:pt modelId="{6C61E2CE-BA0B-7046-931D-D9663A787839}" type="pres">
      <dgm:prSet presAssocID="{E94D1F52-634A-46AA-A1D8-0815E08BA0F8}" presName="background" presStyleLbl="node0" presStyleIdx="1" presStyleCnt="4"/>
      <dgm:spPr/>
    </dgm:pt>
    <dgm:pt modelId="{6AAFFFC5-C89E-0343-81D1-030D6A7008C2}" type="pres">
      <dgm:prSet presAssocID="{E94D1F52-634A-46AA-A1D8-0815E08BA0F8}" presName="text" presStyleLbl="fgAcc0" presStyleIdx="1" presStyleCnt="4">
        <dgm:presLayoutVars>
          <dgm:chPref val="3"/>
        </dgm:presLayoutVars>
      </dgm:prSet>
      <dgm:spPr/>
    </dgm:pt>
    <dgm:pt modelId="{6E414C57-4B88-A448-AE2A-539E30186FC7}" type="pres">
      <dgm:prSet presAssocID="{E94D1F52-634A-46AA-A1D8-0815E08BA0F8}" presName="hierChild2" presStyleCnt="0"/>
      <dgm:spPr/>
    </dgm:pt>
    <dgm:pt modelId="{C4D1DADB-8259-F443-B917-FEE58BCDB3EB}" type="pres">
      <dgm:prSet presAssocID="{E8FFAB88-4D48-438C-8085-2E5221FDCB5D}" presName="hierRoot1" presStyleCnt="0"/>
      <dgm:spPr/>
    </dgm:pt>
    <dgm:pt modelId="{7896E277-1FE9-E54B-AED9-3487DFFF925E}" type="pres">
      <dgm:prSet presAssocID="{E8FFAB88-4D48-438C-8085-2E5221FDCB5D}" presName="composite" presStyleCnt="0"/>
      <dgm:spPr/>
    </dgm:pt>
    <dgm:pt modelId="{61086D4A-636B-664D-A513-82973E60D82A}" type="pres">
      <dgm:prSet presAssocID="{E8FFAB88-4D48-438C-8085-2E5221FDCB5D}" presName="background" presStyleLbl="node0" presStyleIdx="2" presStyleCnt="4"/>
      <dgm:spPr/>
    </dgm:pt>
    <dgm:pt modelId="{AB911521-FA4F-5348-A017-E3615E6DD50A}" type="pres">
      <dgm:prSet presAssocID="{E8FFAB88-4D48-438C-8085-2E5221FDCB5D}" presName="text" presStyleLbl="fgAcc0" presStyleIdx="2" presStyleCnt="4">
        <dgm:presLayoutVars>
          <dgm:chPref val="3"/>
        </dgm:presLayoutVars>
      </dgm:prSet>
      <dgm:spPr/>
    </dgm:pt>
    <dgm:pt modelId="{17C5AC13-9812-5344-98FA-95AB81B3076F}" type="pres">
      <dgm:prSet presAssocID="{E8FFAB88-4D48-438C-8085-2E5221FDCB5D}" presName="hierChild2" presStyleCnt="0"/>
      <dgm:spPr/>
    </dgm:pt>
    <dgm:pt modelId="{8A6C5E52-8C9B-154E-BA1B-BAA8660C9642}" type="pres">
      <dgm:prSet presAssocID="{1F19B3A2-104A-48B3-B478-6AA3D9C141B5}" presName="hierRoot1" presStyleCnt="0"/>
      <dgm:spPr/>
    </dgm:pt>
    <dgm:pt modelId="{1EB31834-6419-C447-A687-6DB53D22571E}" type="pres">
      <dgm:prSet presAssocID="{1F19B3A2-104A-48B3-B478-6AA3D9C141B5}" presName="composite" presStyleCnt="0"/>
      <dgm:spPr/>
    </dgm:pt>
    <dgm:pt modelId="{AAAD7527-9289-9949-B45A-6281FFA0636B}" type="pres">
      <dgm:prSet presAssocID="{1F19B3A2-104A-48B3-B478-6AA3D9C141B5}" presName="background" presStyleLbl="node0" presStyleIdx="3" presStyleCnt="4"/>
      <dgm:spPr/>
    </dgm:pt>
    <dgm:pt modelId="{A21A9794-5FAD-634B-A719-EE8009D24A72}" type="pres">
      <dgm:prSet presAssocID="{1F19B3A2-104A-48B3-B478-6AA3D9C141B5}" presName="text" presStyleLbl="fgAcc0" presStyleIdx="3" presStyleCnt="4">
        <dgm:presLayoutVars>
          <dgm:chPref val="3"/>
        </dgm:presLayoutVars>
      </dgm:prSet>
      <dgm:spPr/>
    </dgm:pt>
    <dgm:pt modelId="{128AF387-6A50-4842-9386-D6C4E416A8F9}" type="pres">
      <dgm:prSet presAssocID="{1F19B3A2-104A-48B3-B478-6AA3D9C141B5}" presName="hierChild2" presStyleCnt="0"/>
      <dgm:spPr/>
    </dgm:pt>
  </dgm:ptLst>
  <dgm:cxnLst>
    <dgm:cxn modelId="{26EC5305-3BFB-D446-9A66-0C6F10E1BA4F}" type="presOf" srcId="{E8FFAB88-4D48-438C-8085-2E5221FDCB5D}" destId="{AB911521-FA4F-5348-A017-E3615E6DD50A}" srcOrd="0" destOrd="0" presId="urn:microsoft.com/office/officeart/2005/8/layout/hierarchy1"/>
    <dgm:cxn modelId="{AE2C8332-5C28-4B7D-93E7-24053E26984C}" srcId="{43BF748F-C588-4601-A468-76DF74A52318}" destId="{E8FFAB88-4D48-438C-8085-2E5221FDCB5D}" srcOrd="2" destOrd="0" parTransId="{1A5106A5-7D8D-4755-8553-001DE30B638F}" sibTransId="{988CF4B2-4EA4-4BD6-B7AB-EE8295E745BD}"/>
    <dgm:cxn modelId="{5C800345-A9AC-4871-B7A5-D54DDB03164C}" srcId="{43BF748F-C588-4601-A468-76DF74A52318}" destId="{54884E43-134A-4DB8-AA43-8A1304A60D38}" srcOrd="0" destOrd="0" parTransId="{541FB640-CA2A-4940-85CC-716C588ED709}" sibTransId="{0B2FC0CD-A36D-4522-8983-322B4FF0C811}"/>
    <dgm:cxn modelId="{B316245D-F887-B74C-9643-A49EA0AEA683}" type="presOf" srcId="{54884E43-134A-4DB8-AA43-8A1304A60D38}" destId="{38D656A1-A809-B24C-A0A4-7434468BF133}" srcOrd="0" destOrd="0" presId="urn:microsoft.com/office/officeart/2005/8/layout/hierarchy1"/>
    <dgm:cxn modelId="{2C917663-0B16-4408-A16B-AA37ED2960BE}" srcId="{43BF748F-C588-4601-A468-76DF74A52318}" destId="{1F19B3A2-104A-48B3-B478-6AA3D9C141B5}" srcOrd="3" destOrd="0" parTransId="{1CBC09DB-AE5D-4452-87DE-48FD389FDF60}" sibTransId="{3E09C983-6DB5-4AB7-B7B0-C7AF450DFABF}"/>
    <dgm:cxn modelId="{119CAB74-9756-9040-9B90-E6547567E633}" type="presOf" srcId="{E94D1F52-634A-46AA-A1D8-0815E08BA0F8}" destId="{6AAFFFC5-C89E-0343-81D1-030D6A7008C2}" srcOrd="0" destOrd="0" presId="urn:microsoft.com/office/officeart/2005/8/layout/hierarchy1"/>
    <dgm:cxn modelId="{DB2E57AE-6829-9D43-A490-49F26D7FEE38}" type="presOf" srcId="{43BF748F-C588-4601-A468-76DF74A52318}" destId="{FB7B0027-CE32-C243-9062-25E35DA0AA5C}" srcOrd="0" destOrd="0" presId="urn:microsoft.com/office/officeart/2005/8/layout/hierarchy1"/>
    <dgm:cxn modelId="{8925ABD1-78B8-CB4B-B47B-BC92E4326028}" type="presOf" srcId="{1F19B3A2-104A-48B3-B478-6AA3D9C141B5}" destId="{A21A9794-5FAD-634B-A719-EE8009D24A72}" srcOrd="0" destOrd="0" presId="urn:microsoft.com/office/officeart/2005/8/layout/hierarchy1"/>
    <dgm:cxn modelId="{6CC167F9-482C-4E1C-877D-7A09D156A020}" srcId="{43BF748F-C588-4601-A468-76DF74A52318}" destId="{E94D1F52-634A-46AA-A1D8-0815E08BA0F8}" srcOrd="1" destOrd="0" parTransId="{C83E510A-ECD0-4C04-9D19-784C2DE09F44}" sibTransId="{60737374-2D46-4C74-AA3F-66D055774820}"/>
    <dgm:cxn modelId="{723E3EDA-87F7-4647-BFC3-838CA51E3607}" type="presParOf" srcId="{FB7B0027-CE32-C243-9062-25E35DA0AA5C}" destId="{9A733FF9-F795-8246-924F-8AE20A980EC8}" srcOrd="0" destOrd="0" presId="urn:microsoft.com/office/officeart/2005/8/layout/hierarchy1"/>
    <dgm:cxn modelId="{36CA9369-F76E-E14B-ADAC-DE21ECCC1237}" type="presParOf" srcId="{9A733FF9-F795-8246-924F-8AE20A980EC8}" destId="{5511DCBB-0492-D24E-84AB-F57DED6D99EB}" srcOrd="0" destOrd="0" presId="urn:microsoft.com/office/officeart/2005/8/layout/hierarchy1"/>
    <dgm:cxn modelId="{EB7F3865-1BC4-3444-857D-F5F7038D2DB4}" type="presParOf" srcId="{5511DCBB-0492-D24E-84AB-F57DED6D99EB}" destId="{73B83E49-6242-4149-AB9B-8E4714006FB6}" srcOrd="0" destOrd="0" presId="urn:microsoft.com/office/officeart/2005/8/layout/hierarchy1"/>
    <dgm:cxn modelId="{288877F1-7440-F546-9C2B-9474A3581046}" type="presParOf" srcId="{5511DCBB-0492-D24E-84AB-F57DED6D99EB}" destId="{38D656A1-A809-B24C-A0A4-7434468BF133}" srcOrd="1" destOrd="0" presId="urn:microsoft.com/office/officeart/2005/8/layout/hierarchy1"/>
    <dgm:cxn modelId="{AEBB1D86-077E-F949-AA2C-9E49D58AB6AA}" type="presParOf" srcId="{9A733FF9-F795-8246-924F-8AE20A980EC8}" destId="{603D6799-7924-CE46-B6A0-D52696C850D4}" srcOrd="1" destOrd="0" presId="urn:microsoft.com/office/officeart/2005/8/layout/hierarchy1"/>
    <dgm:cxn modelId="{D71A4330-8C3C-3344-9F83-54C84E15EC68}" type="presParOf" srcId="{FB7B0027-CE32-C243-9062-25E35DA0AA5C}" destId="{9E27905A-C710-9145-929E-6C6606A6D1A0}" srcOrd="1" destOrd="0" presId="urn:microsoft.com/office/officeart/2005/8/layout/hierarchy1"/>
    <dgm:cxn modelId="{DDCE96FF-8584-6448-A249-E1146ACAE577}" type="presParOf" srcId="{9E27905A-C710-9145-929E-6C6606A6D1A0}" destId="{1C96B2A0-35B0-1843-9489-0D2225357790}" srcOrd="0" destOrd="0" presId="urn:microsoft.com/office/officeart/2005/8/layout/hierarchy1"/>
    <dgm:cxn modelId="{1C9792B7-DEB8-BE49-AA3F-D561A536E156}" type="presParOf" srcId="{1C96B2A0-35B0-1843-9489-0D2225357790}" destId="{6C61E2CE-BA0B-7046-931D-D9663A787839}" srcOrd="0" destOrd="0" presId="urn:microsoft.com/office/officeart/2005/8/layout/hierarchy1"/>
    <dgm:cxn modelId="{DA6C4D10-4746-C248-B8B3-F43AC8B01753}" type="presParOf" srcId="{1C96B2A0-35B0-1843-9489-0D2225357790}" destId="{6AAFFFC5-C89E-0343-81D1-030D6A7008C2}" srcOrd="1" destOrd="0" presId="urn:microsoft.com/office/officeart/2005/8/layout/hierarchy1"/>
    <dgm:cxn modelId="{2676A3AA-F18A-0A42-A9AA-189B8BC850E5}" type="presParOf" srcId="{9E27905A-C710-9145-929E-6C6606A6D1A0}" destId="{6E414C57-4B88-A448-AE2A-539E30186FC7}" srcOrd="1" destOrd="0" presId="urn:microsoft.com/office/officeart/2005/8/layout/hierarchy1"/>
    <dgm:cxn modelId="{7BBABCFA-5176-6440-9164-6F5B5A913AF4}" type="presParOf" srcId="{FB7B0027-CE32-C243-9062-25E35DA0AA5C}" destId="{C4D1DADB-8259-F443-B917-FEE58BCDB3EB}" srcOrd="2" destOrd="0" presId="urn:microsoft.com/office/officeart/2005/8/layout/hierarchy1"/>
    <dgm:cxn modelId="{EBBAB991-53FB-424E-9542-0B66CEDFC869}" type="presParOf" srcId="{C4D1DADB-8259-F443-B917-FEE58BCDB3EB}" destId="{7896E277-1FE9-E54B-AED9-3487DFFF925E}" srcOrd="0" destOrd="0" presId="urn:microsoft.com/office/officeart/2005/8/layout/hierarchy1"/>
    <dgm:cxn modelId="{B64102B2-B8DD-B54F-9B45-C7BFCB69638C}" type="presParOf" srcId="{7896E277-1FE9-E54B-AED9-3487DFFF925E}" destId="{61086D4A-636B-664D-A513-82973E60D82A}" srcOrd="0" destOrd="0" presId="urn:microsoft.com/office/officeart/2005/8/layout/hierarchy1"/>
    <dgm:cxn modelId="{94FC1F8E-8FAC-3E43-9EAD-134BD40D7445}" type="presParOf" srcId="{7896E277-1FE9-E54B-AED9-3487DFFF925E}" destId="{AB911521-FA4F-5348-A017-E3615E6DD50A}" srcOrd="1" destOrd="0" presId="urn:microsoft.com/office/officeart/2005/8/layout/hierarchy1"/>
    <dgm:cxn modelId="{277356C8-6B26-B64B-9731-A1D7CE6ADDCB}" type="presParOf" srcId="{C4D1DADB-8259-F443-B917-FEE58BCDB3EB}" destId="{17C5AC13-9812-5344-98FA-95AB81B3076F}" srcOrd="1" destOrd="0" presId="urn:microsoft.com/office/officeart/2005/8/layout/hierarchy1"/>
    <dgm:cxn modelId="{33C2D60F-BD26-2740-BCED-18D627DF979E}" type="presParOf" srcId="{FB7B0027-CE32-C243-9062-25E35DA0AA5C}" destId="{8A6C5E52-8C9B-154E-BA1B-BAA8660C9642}" srcOrd="3" destOrd="0" presId="urn:microsoft.com/office/officeart/2005/8/layout/hierarchy1"/>
    <dgm:cxn modelId="{5627D252-3430-6149-9627-A3F0D5E6DDD8}" type="presParOf" srcId="{8A6C5E52-8C9B-154E-BA1B-BAA8660C9642}" destId="{1EB31834-6419-C447-A687-6DB53D22571E}" srcOrd="0" destOrd="0" presId="urn:microsoft.com/office/officeart/2005/8/layout/hierarchy1"/>
    <dgm:cxn modelId="{DD70CEF9-AE13-D54E-8769-552BE0093F10}" type="presParOf" srcId="{1EB31834-6419-C447-A687-6DB53D22571E}" destId="{AAAD7527-9289-9949-B45A-6281FFA0636B}" srcOrd="0" destOrd="0" presId="urn:microsoft.com/office/officeart/2005/8/layout/hierarchy1"/>
    <dgm:cxn modelId="{B4700D25-6E7D-5741-8609-53198D5109AF}" type="presParOf" srcId="{1EB31834-6419-C447-A687-6DB53D22571E}" destId="{A21A9794-5FAD-634B-A719-EE8009D24A72}" srcOrd="1" destOrd="0" presId="urn:microsoft.com/office/officeart/2005/8/layout/hierarchy1"/>
    <dgm:cxn modelId="{73E3C04B-7D3F-0E49-A1C2-4E0FC2BBE35F}" type="presParOf" srcId="{8A6C5E52-8C9B-154E-BA1B-BAA8660C9642}" destId="{128AF387-6A50-4842-9386-D6C4E416A8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89847A-1EB6-4AC4-9BB4-EE88EAEB25B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15AECFD6-69AA-4F68-B316-8BD8D7427A7E}">
      <dgm:prSet/>
      <dgm:spPr/>
      <dgm:t>
        <a:bodyPr/>
        <a:lstStyle/>
        <a:p>
          <a:r>
            <a:rPr lang="en-US" b="1"/>
            <a:t>O</a:t>
          </a:r>
          <a:r>
            <a:rPr lang="en-US"/>
            <a:t>pen-ended questions</a:t>
          </a:r>
        </a:p>
      </dgm:t>
    </dgm:pt>
    <dgm:pt modelId="{EC8D08C4-556E-4C28-B218-D58284C35F90}" type="parTrans" cxnId="{AE631BCD-5FEF-4716-AA15-FB5F064203F4}">
      <dgm:prSet/>
      <dgm:spPr/>
      <dgm:t>
        <a:bodyPr/>
        <a:lstStyle/>
        <a:p>
          <a:endParaRPr lang="en-US"/>
        </a:p>
      </dgm:t>
    </dgm:pt>
    <dgm:pt modelId="{AB808DEC-32CB-443F-B435-7A299A80D102}" type="sibTrans" cxnId="{AE631BCD-5FEF-4716-AA15-FB5F064203F4}">
      <dgm:prSet/>
      <dgm:spPr/>
      <dgm:t>
        <a:bodyPr/>
        <a:lstStyle/>
        <a:p>
          <a:endParaRPr lang="en-US"/>
        </a:p>
      </dgm:t>
    </dgm:pt>
    <dgm:pt modelId="{F4B30B52-FB95-404D-8F78-1EFCF5A0C6AE}">
      <dgm:prSet/>
      <dgm:spPr/>
      <dgm:t>
        <a:bodyPr/>
        <a:lstStyle/>
        <a:p>
          <a:r>
            <a:rPr lang="en-US" b="1"/>
            <a:t>A</a:t>
          </a:r>
          <a:r>
            <a:rPr lang="en-US"/>
            <a:t>ffirmations</a:t>
          </a:r>
        </a:p>
      </dgm:t>
    </dgm:pt>
    <dgm:pt modelId="{A272AF81-AA0D-4FDE-BE6A-AF442D59A40D}" type="parTrans" cxnId="{6CAA9D41-E8A5-4396-8980-6900B9CC0072}">
      <dgm:prSet/>
      <dgm:spPr/>
      <dgm:t>
        <a:bodyPr/>
        <a:lstStyle/>
        <a:p>
          <a:endParaRPr lang="en-US"/>
        </a:p>
      </dgm:t>
    </dgm:pt>
    <dgm:pt modelId="{0C798E5F-560C-43FA-80D4-BA60F78E6EC6}" type="sibTrans" cxnId="{6CAA9D41-E8A5-4396-8980-6900B9CC0072}">
      <dgm:prSet/>
      <dgm:spPr/>
      <dgm:t>
        <a:bodyPr/>
        <a:lstStyle/>
        <a:p>
          <a:endParaRPr lang="en-US"/>
        </a:p>
      </dgm:t>
    </dgm:pt>
    <dgm:pt modelId="{708F6D66-0D87-484D-A67D-D9D29351BC88}">
      <dgm:prSet/>
      <dgm:spPr/>
      <dgm:t>
        <a:bodyPr/>
        <a:lstStyle/>
        <a:p>
          <a:r>
            <a:rPr lang="en-US" b="1"/>
            <a:t>R</a:t>
          </a:r>
          <a:r>
            <a:rPr lang="en-US"/>
            <a:t>eflective listening</a:t>
          </a:r>
        </a:p>
      </dgm:t>
    </dgm:pt>
    <dgm:pt modelId="{E70844AB-1DA9-49AF-982C-D4EFFD7494D2}" type="parTrans" cxnId="{ABC7947C-79FB-481E-99DF-EC7AF4F4D66C}">
      <dgm:prSet/>
      <dgm:spPr/>
      <dgm:t>
        <a:bodyPr/>
        <a:lstStyle/>
        <a:p>
          <a:endParaRPr lang="en-US"/>
        </a:p>
      </dgm:t>
    </dgm:pt>
    <dgm:pt modelId="{003A6532-213B-4B6A-80E0-05C2A83AC998}" type="sibTrans" cxnId="{ABC7947C-79FB-481E-99DF-EC7AF4F4D66C}">
      <dgm:prSet/>
      <dgm:spPr/>
      <dgm:t>
        <a:bodyPr/>
        <a:lstStyle/>
        <a:p>
          <a:endParaRPr lang="en-US"/>
        </a:p>
      </dgm:t>
    </dgm:pt>
    <dgm:pt modelId="{CDEB434B-F779-4CF5-A3CB-2D2B94EBD76E}">
      <dgm:prSet/>
      <dgm:spPr/>
      <dgm:t>
        <a:bodyPr/>
        <a:lstStyle/>
        <a:p>
          <a:r>
            <a:rPr lang="en-US" b="1"/>
            <a:t>S</a:t>
          </a:r>
          <a:r>
            <a:rPr lang="en-US"/>
            <a:t>ummarizing </a:t>
          </a:r>
        </a:p>
      </dgm:t>
    </dgm:pt>
    <dgm:pt modelId="{A46BA558-1564-4407-AD7A-19E7C9BC1545}" type="parTrans" cxnId="{60F18A15-72A9-4762-89D2-E903F8BD4499}">
      <dgm:prSet/>
      <dgm:spPr/>
      <dgm:t>
        <a:bodyPr/>
        <a:lstStyle/>
        <a:p>
          <a:endParaRPr lang="en-US"/>
        </a:p>
      </dgm:t>
    </dgm:pt>
    <dgm:pt modelId="{343504D1-125A-4EB6-94E6-81D73E3A0BCA}" type="sibTrans" cxnId="{60F18A15-72A9-4762-89D2-E903F8BD4499}">
      <dgm:prSet/>
      <dgm:spPr/>
      <dgm:t>
        <a:bodyPr/>
        <a:lstStyle/>
        <a:p>
          <a:endParaRPr lang="en-US"/>
        </a:p>
      </dgm:t>
    </dgm:pt>
    <dgm:pt modelId="{E7AD9D14-1710-4526-A652-79CC0571FEDB}">
      <dgm:prSet/>
      <dgm:spPr/>
      <dgm:t>
        <a:bodyPr/>
        <a:lstStyle/>
        <a:p>
          <a:r>
            <a:rPr lang="en-US"/>
            <a:t>Next: Eliciting change talk – self-motivation</a:t>
          </a:r>
        </a:p>
      </dgm:t>
    </dgm:pt>
    <dgm:pt modelId="{ED7F8DDA-C7FC-4A1E-940F-D24F7851589C}" type="parTrans" cxnId="{1871A125-F6CB-4357-82C9-6756F73D0B36}">
      <dgm:prSet/>
      <dgm:spPr/>
      <dgm:t>
        <a:bodyPr/>
        <a:lstStyle/>
        <a:p>
          <a:endParaRPr lang="en-US"/>
        </a:p>
      </dgm:t>
    </dgm:pt>
    <dgm:pt modelId="{37CCD1B3-E5F5-44B1-B029-098C0450B8A7}" type="sibTrans" cxnId="{1871A125-F6CB-4357-82C9-6756F73D0B36}">
      <dgm:prSet/>
      <dgm:spPr/>
      <dgm:t>
        <a:bodyPr/>
        <a:lstStyle/>
        <a:p>
          <a:endParaRPr lang="en-US"/>
        </a:p>
      </dgm:t>
    </dgm:pt>
    <dgm:pt modelId="{E24644A3-4847-4B5C-AC1A-6FBA2509B7D1}">
      <dgm:prSet/>
      <dgm:spPr/>
      <dgm:t>
        <a:bodyPr/>
        <a:lstStyle/>
        <a:p>
          <a:r>
            <a:rPr lang="en-US"/>
            <a:t>Rolling with resistance</a:t>
          </a:r>
        </a:p>
      </dgm:t>
    </dgm:pt>
    <dgm:pt modelId="{F4A18ABC-DBAD-4FC0-88A3-3C87A40EA5F3}" type="parTrans" cxnId="{C690219F-1534-4901-98C8-DCA9B2BBA655}">
      <dgm:prSet/>
      <dgm:spPr/>
      <dgm:t>
        <a:bodyPr/>
        <a:lstStyle/>
        <a:p>
          <a:endParaRPr lang="en-US"/>
        </a:p>
      </dgm:t>
    </dgm:pt>
    <dgm:pt modelId="{35347429-9EA0-48C2-A599-3B02D4930BC9}" type="sibTrans" cxnId="{C690219F-1534-4901-98C8-DCA9B2BBA655}">
      <dgm:prSet/>
      <dgm:spPr/>
      <dgm:t>
        <a:bodyPr/>
        <a:lstStyle/>
        <a:p>
          <a:endParaRPr lang="en-US"/>
        </a:p>
      </dgm:t>
    </dgm:pt>
    <dgm:pt modelId="{C07FD85A-5A95-4FDD-A92D-286F975F7F0B}">
      <dgm:prSet/>
      <dgm:spPr/>
      <dgm:t>
        <a:bodyPr/>
        <a:lstStyle/>
        <a:p>
          <a:r>
            <a:rPr lang="en-US"/>
            <a:t>Assess 0-10 importance/confidence</a:t>
          </a:r>
        </a:p>
      </dgm:t>
    </dgm:pt>
    <dgm:pt modelId="{FBA7F906-42BC-4496-A13A-E7561B35C467}" type="parTrans" cxnId="{FB0F1CB8-1391-4C30-8A2B-CE279A49BDFA}">
      <dgm:prSet/>
      <dgm:spPr/>
      <dgm:t>
        <a:bodyPr/>
        <a:lstStyle/>
        <a:p>
          <a:endParaRPr lang="en-US"/>
        </a:p>
      </dgm:t>
    </dgm:pt>
    <dgm:pt modelId="{26628897-C686-49D7-826C-07ED917C7F1F}" type="sibTrans" cxnId="{FB0F1CB8-1391-4C30-8A2B-CE279A49BDFA}">
      <dgm:prSet/>
      <dgm:spPr/>
      <dgm:t>
        <a:bodyPr/>
        <a:lstStyle/>
        <a:p>
          <a:endParaRPr lang="en-US"/>
        </a:p>
      </dgm:t>
    </dgm:pt>
    <dgm:pt modelId="{B50455D4-B882-4640-9CC5-FA7A11406399}">
      <dgm:prSet/>
      <dgm:spPr/>
      <dgm:t>
        <a:bodyPr/>
        <a:lstStyle/>
        <a:p>
          <a:r>
            <a:rPr lang="en-US"/>
            <a:t>Probe higher/lower</a:t>
          </a:r>
        </a:p>
      </dgm:t>
    </dgm:pt>
    <dgm:pt modelId="{CC245697-14F2-4EC2-B726-DF77500B5070}" type="parTrans" cxnId="{0C1534DD-CB0B-452E-B11D-E9452D55319E}">
      <dgm:prSet/>
      <dgm:spPr/>
      <dgm:t>
        <a:bodyPr/>
        <a:lstStyle/>
        <a:p>
          <a:endParaRPr lang="en-US"/>
        </a:p>
      </dgm:t>
    </dgm:pt>
    <dgm:pt modelId="{572E2A13-AD79-4ACE-9939-F63CFD079F35}" type="sibTrans" cxnId="{0C1534DD-CB0B-452E-B11D-E9452D55319E}">
      <dgm:prSet/>
      <dgm:spPr/>
      <dgm:t>
        <a:bodyPr/>
        <a:lstStyle/>
        <a:p>
          <a:endParaRPr lang="en-US"/>
        </a:p>
      </dgm:t>
    </dgm:pt>
    <dgm:pt modelId="{3224187E-184F-C844-8D70-FCF33FCE88CD}" type="pres">
      <dgm:prSet presAssocID="{C889847A-1EB6-4AC4-9BB4-EE88EAEB25BE}" presName="diagram" presStyleCnt="0">
        <dgm:presLayoutVars>
          <dgm:dir/>
          <dgm:resizeHandles val="exact"/>
        </dgm:presLayoutVars>
      </dgm:prSet>
      <dgm:spPr/>
    </dgm:pt>
    <dgm:pt modelId="{D1E49BB4-3874-4641-B297-C09C40E9FA5E}" type="pres">
      <dgm:prSet presAssocID="{15AECFD6-69AA-4F68-B316-8BD8D7427A7E}" presName="node" presStyleLbl="node1" presStyleIdx="0" presStyleCnt="8">
        <dgm:presLayoutVars>
          <dgm:bulletEnabled val="1"/>
        </dgm:presLayoutVars>
      </dgm:prSet>
      <dgm:spPr/>
    </dgm:pt>
    <dgm:pt modelId="{291B8DA1-E393-1747-AB57-777A02BAB789}" type="pres">
      <dgm:prSet presAssocID="{AB808DEC-32CB-443F-B435-7A299A80D102}" presName="sibTrans" presStyleCnt="0"/>
      <dgm:spPr/>
    </dgm:pt>
    <dgm:pt modelId="{9A546DC5-9222-E141-AF60-72CB4CAF0C41}" type="pres">
      <dgm:prSet presAssocID="{F4B30B52-FB95-404D-8F78-1EFCF5A0C6AE}" presName="node" presStyleLbl="node1" presStyleIdx="1" presStyleCnt="8">
        <dgm:presLayoutVars>
          <dgm:bulletEnabled val="1"/>
        </dgm:presLayoutVars>
      </dgm:prSet>
      <dgm:spPr/>
    </dgm:pt>
    <dgm:pt modelId="{715D9862-03DF-1445-90E9-53401EEE9413}" type="pres">
      <dgm:prSet presAssocID="{0C798E5F-560C-43FA-80D4-BA60F78E6EC6}" presName="sibTrans" presStyleCnt="0"/>
      <dgm:spPr/>
    </dgm:pt>
    <dgm:pt modelId="{50AEB69A-3209-534E-84C9-C926C7FD4087}" type="pres">
      <dgm:prSet presAssocID="{708F6D66-0D87-484D-A67D-D9D29351BC88}" presName="node" presStyleLbl="node1" presStyleIdx="2" presStyleCnt="8">
        <dgm:presLayoutVars>
          <dgm:bulletEnabled val="1"/>
        </dgm:presLayoutVars>
      </dgm:prSet>
      <dgm:spPr/>
    </dgm:pt>
    <dgm:pt modelId="{60A144F7-2A8B-C84E-8AF9-13AF3DB0A739}" type="pres">
      <dgm:prSet presAssocID="{003A6532-213B-4B6A-80E0-05C2A83AC998}" presName="sibTrans" presStyleCnt="0"/>
      <dgm:spPr/>
    </dgm:pt>
    <dgm:pt modelId="{EC5EBA18-AAC4-544D-85F3-C4E9908E6E96}" type="pres">
      <dgm:prSet presAssocID="{CDEB434B-F779-4CF5-A3CB-2D2B94EBD76E}" presName="node" presStyleLbl="node1" presStyleIdx="3" presStyleCnt="8">
        <dgm:presLayoutVars>
          <dgm:bulletEnabled val="1"/>
        </dgm:presLayoutVars>
      </dgm:prSet>
      <dgm:spPr/>
    </dgm:pt>
    <dgm:pt modelId="{6DF72CE3-B95F-9342-9869-22BCC583544E}" type="pres">
      <dgm:prSet presAssocID="{343504D1-125A-4EB6-94E6-81D73E3A0BCA}" presName="sibTrans" presStyleCnt="0"/>
      <dgm:spPr/>
    </dgm:pt>
    <dgm:pt modelId="{87CAEBA3-85D7-8C48-9D3F-68E5C9F1D844}" type="pres">
      <dgm:prSet presAssocID="{E7AD9D14-1710-4526-A652-79CC0571FEDB}" presName="node" presStyleLbl="node1" presStyleIdx="4" presStyleCnt="8">
        <dgm:presLayoutVars>
          <dgm:bulletEnabled val="1"/>
        </dgm:presLayoutVars>
      </dgm:prSet>
      <dgm:spPr/>
    </dgm:pt>
    <dgm:pt modelId="{CB73B945-1328-AE41-8785-97C1DEBF324E}" type="pres">
      <dgm:prSet presAssocID="{37CCD1B3-E5F5-44B1-B029-098C0450B8A7}" presName="sibTrans" presStyleCnt="0"/>
      <dgm:spPr/>
    </dgm:pt>
    <dgm:pt modelId="{8BCF33B3-2410-564E-AD33-5CB35F868465}" type="pres">
      <dgm:prSet presAssocID="{E24644A3-4847-4B5C-AC1A-6FBA2509B7D1}" presName="node" presStyleLbl="node1" presStyleIdx="5" presStyleCnt="8">
        <dgm:presLayoutVars>
          <dgm:bulletEnabled val="1"/>
        </dgm:presLayoutVars>
      </dgm:prSet>
      <dgm:spPr/>
    </dgm:pt>
    <dgm:pt modelId="{811180EF-F872-9041-8717-D96CF435A699}" type="pres">
      <dgm:prSet presAssocID="{35347429-9EA0-48C2-A599-3B02D4930BC9}" presName="sibTrans" presStyleCnt="0"/>
      <dgm:spPr/>
    </dgm:pt>
    <dgm:pt modelId="{070F1675-8163-074E-968E-B193B7912843}" type="pres">
      <dgm:prSet presAssocID="{C07FD85A-5A95-4FDD-A92D-286F975F7F0B}" presName="node" presStyleLbl="node1" presStyleIdx="6" presStyleCnt="8">
        <dgm:presLayoutVars>
          <dgm:bulletEnabled val="1"/>
        </dgm:presLayoutVars>
      </dgm:prSet>
      <dgm:spPr/>
    </dgm:pt>
    <dgm:pt modelId="{4384BAFC-A46B-0248-9A9B-DAB44C3140D1}" type="pres">
      <dgm:prSet presAssocID="{26628897-C686-49D7-826C-07ED917C7F1F}" presName="sibTrans" presStyleCnt="0"/>
      <dgm:spPr/>
    </dgm:pt>
    <dgm:pt modelId="{39EC725D-31BD-554C-B6B4-A3AC1A43D279}" type="pres">
      <dgm:prSet presAssocID="{B50455D4-B882-4640-9CC5-FA7A11406399}" presName="node" presStyleLbl="node1" presStyleIdx="7" presStyleCnt="8">
        <dgm:presLayoutVars>
          <dgm:bulletEnabled val="1"/>
        </dgm:presLayoutVars>
      </dgm:prSet>
      <dgm:spPr/>
    </dgm:pt>
  </dgm:ptLst>
  <dgm:cxnLst>
    <dgm:cxn modelId="{E1E76C05-091E-D341-B2C7-DED240B967B5}" type="presOf" srcId="{708F6D66-0D87-484D-A67D-D9D29351BC88}" destId="{50AEB69A-3209-534E-84C9-C926C7FD4087}" srcOrd="0" destOrd="0" presId="urn:microsoft.com/office/officeart/2005/8/layout/default"/>
    <dgm:cxn modelId="{60F18A15-72A9-4762-89D2-E903F8BD4499}" srcId="{C889847A-1EB6-4AC4-9BB4-EE88EAEB25BE}" destId="{CDEB434B-F779-4CF5-A3CB-2D2B94EBD76E}" srcOrd="3" destOrd="0" parTransId="{A46BA558-1564-4407-AD7A-19E7C9BC1545}" sibTransId="{343504D1-125A-4EB6-94E6-81D73E3A0BCA}"/>
    <dgm:cxn modelId="{1871A125-F6CB-4357-82C9-6756F73D0B36}" srcId="{C889847A-1EB6-4AC4-9BB4-EE88EAEB25BE}" destId="{E7AD9D14-1710-4526-A652-79CC0571FEDB}" srcOrd="4" destOrd="0" parTransId="{ED7F8DDA-C7FC-4A1E-940F-D24F7851589C}" sibTransId="{37CCD1B3-E5F5-44B1-B029-098C0450B8A7}"/>
    <dgm:cxn modelId="{08FBDB25-A8B4-4343-918F-459E183E09B0}" type="presOf" srcId="{C889847A-1EB6-4AC4-9BB4-EE88EAEB25BE}" destId="{3224187E-184F-C844-8D70-FCF33FCE88CD}" srcOrd="0" destOrd="0" presId="urn:microsoft.com/office/officeart/2005/8/layout/default"/>
    <dgm:cxn modelId="{6CAA9D41-E8A5-4396-8980-6900B9CC0072}" srcId="{C889847A-1EB6-4AC4-9BB4-EE88EAEB25BE}" destId="{F4B30B52-FB95-404D-8F78-1EFCF5A0C6AE}" srcOrd="1" destOrd="0" parTransId="{A272AF81-AA0D-4FDE-BE6A-AF442D59A40D}" sibTransId="{0C798E5F-560C-43FA-80D4-BA60F78E6EC6}"/>
    <dgm:cxn modelId="{0B0E835A-563D-A749-A5D4-8ABC0AE7A531}" type="presOf" srcId="{C07FD85A-5A95-4FDD-A92D-286F975F7F0B}" destId="{070F1675-8163-074E-968E-B193B7912843}" srcOrd="0" destOrd="0" presId="urn:microsoft.com/office/officeart/2005/8/layout/default"/>
    <dgm:cxn modelId="{CE04036A-1B96-3C41-83AF-62B6A633D557}" type="presOf" srcId="{B50455D4-B882-4640-9CC5-FA7A11406399}" destId="{39EC725D-31BD-554C-B6B4-A3AC1A43D279}" srcOrd="0" destOrd="0" presId="urn:microsoft.com/office/officeart/2005/8/layout/default"/>
    <dgm:cxn modelId="{ABC7947C-79FB-481E-99DF-EC7AF4F4D66C}" srcId="{C889847A-1EB6-4AC4-9BB4-EE88EAEB25BE}" destId="{708F6D66-0D87-484D-A67D-D9D29351BC88}" srcOrd="2" destOrd="0" parTransId="{E70844AB-1DA9-49AF-982C-D4EFFD7494D2}" sibTransId="{003A6532-213B-4B6A-80E0-05C2A83AC998}"/>
    <dgm:cxn modelId="{363C4191-FCDB-204A-8DF2-E604CC8A0449}" type="presOf" srcId="{E24644A3-4847-4B5C-AC1A-6FBA2509B7D1}" destId="{8BCF33B3-2410-564E-AD33-5CB35F868465}" srcOrd="0" destOrd="0" presId="urn:microsoft.com/office/officeart/2005/8/layout/default"/>
    <dgm:cxn modelId="{C690219F-1534-4901-98C8-DCA9B2BBA655}" srcId="{C889847A-1EB6-4AC4-9BB4-EE88EAEB25BE}" destId="{E24644A3-4847-4B5C-AC1A-6FBA2509B7D1}" srcOrd="5" destOrd="0" parTransId="{F4A18ABC-DBAD-4FC0-88A3-3C87A40EA5F3}" sibTransId="{35347429-9EA0-48C2-A599-3B02D4930BC9}"/>
    <dgm:cxn modelId="{A7868AA1-F741-D64F-AF56-9F2FD152D461}" type="presOf" srcId="{15AECFD6-69AA-4F68-B316-8BD8D7427A7E}" destId="{D1E49BB4-3874-4641-B297-C09C40E9FA5E}" srcOrd="0" destOrd="0" presId="urn:microsoft.com/office/officeart/2005/8/layout/default"/>
    <dgm:cxn modelId="{F6A01CA6-8203-0643-986D-C92C3736A1F2}" type="presOf" srcId="{F4B30B52-FB95-404D-8F78-1EFCF5A0C6AE}" destId="{9A546DC5-9222-E141-AF60-72CB4CAF0C41}" srcOrd="0" destOrd="0" presId="urn:microsoft.com/office/officeart/2005/8/layout/default"/>
    <dgm:cxn modelId="{5C1B87B4-35B3-2D40-85FF-0D1852D65960}" type="presOf" srcId="{CDEB434B-F779-4CF5-A3CB-2D2B94EBD76E}" destId="{EC5EBA18-AAC4-544D-85F3-C4E9908E6E96}" srcOrd="0" destOrd="0" presId="urn:microsoft.com/office/officeart/2005/8/layout/default"/>
    <dgm:cxn modelId="{FB0F1CB8-1391-4C30-8A2B-CE279A49BDFA}" srcId="{C889847A-1EB6-4AC4-9BB4-EE88EAEB25BE}" destId="{C07FD85A-5A95-4FDD-A92D-286F975F7F0B}" srcOrd="6" destOrd="0" parTransId="{FBA7F906-42BC-4496-A13A-E7561B35C467}" sibTransId="{26628897-C686-49D7-826C-07ED917C7F1F}"/>
    <dgm:cxn modelId="{AE631BCD-5FEF-4716-AA15-FB5F064203F4}" srcId="{C889847A-1EB6-4AC4-9BB4-EE88EAEB25BE}" destId="{15AECFD6-69AA-4F68-B316-8BD8D7427A7E}" srcOrd="0" destOrd="0" parTransId="{EC8D08C4-556E-4C28-B218-D58284C35F90}" sibTransId="{AB808DEC-32CB-443F-B435-7A299A80D102}"/>
    <dgm:cxn modelId="{0C1534DD-CB0B-452E-B11D-E9452D55319E}" srcId="{C889847A-1EB6-4AC4-9BB4-EE88EAEB25BE}" destId="{B50455D4-B882-4640-9CC5-FA7A11406399}" srcOrd="7" destOrd="0" parTransId="{CC245697-14F2-4EC2-B726-DF77500B5070}" sibTransId="{572E2A13-AD79-4ACE-9939-F63CFD079F35}"/>
    <dgm:cxn modelId="{E93A5DE3-E169-9C44-86E2-D7E23F92EDE3}" type="presOf" srcId="{E7AD9D14-1710-4526-A652-79CC0571FEDB}" destId="{87CAEBA3-85D7-8C48-9D3F-68E5C9F1D844}" srcOrd="0" destOrd="0" presId="urn:microsoft.com/office/officeart/2005/8/layout/default"/>
    <dgm:cxn modelId="{D64CBCC5-A45A-5746-87B2-6BE697207E6F}" type="presParOf" srcId="{3224187E-184F-C844-8D70-FCF33FCE88CD}" destId="{D1E49BB4-3874-4641-B297-C09C40E9FA5E}" srcOrd="0" destOrd="0" presId="urn:microsoft.com/office/officeart/2005/8/layout/default"/>
    <dgm:cxn modelId="{9D8B14F9-0DBE-0C40-9B8B-E843C1B9C74A}" type="presParOf" srcId="{3224187E-184F-C844-8D70-FCF33FCE88CD}" destId="{291B8DA1-E393-1747-AB57-777A02BAB789}" srcOrd="1" destOrd="0" presId="urn:microsoft.com/office/officeart/2005/8/layout/default"/>
    <dgm:cxn modelId="{39E0FC79-DE8C-0240-8E00-23AD21D525C5}" type="presParOf" srcId="{3224187E-184F-C844-8D70-FCF33FCE88CD}" destId="{9A546DC5-9222-E141-AF60-72CB4CAF0C41}" srcOrd="2" destOrd="0" presId="urn:microsoft.com/office/officeart/2005/8/layout/default"/>
    <dgm:cxn modelId="{980604F9-BFCD-0F4C-B4D8-E135B7A75DA1}" type="presParOf" srcId="{3224187E-184F-C844-8D70-FCF33FCE88CD}" destId="{715D9862-03DF-1445-90E9-53401EEE9413}" srcOrd="3" destOrd="0" presId="urn:microsoft.com/office/officeart/2005/8/layout/default"/>
    <dgm:cxn modelId="{D763B4C7-B8E0-B34F-81FE-ADC1D8AC265B}" type="presParOf" srcId="{3224187E-184F-C844-8D70-FCF33FCE88CD}" destId="{50AEB69A-3209-534E-84C9-C926C7FD4087}" srcOrd="4" destOrd="0" presId="urn:microsoft.com/office/officeart/2005/8/layout/default"/>
    <dgm:cxn modelId="{0EE953EB-0BE0-A440-BFD4-4BD4778C7BA3}" type="presParOf" srcId="{3224187E-184F-C844-8D70-FCF33FCE88CD}" destId="{60A144F7-2A8B-C84E-8AF9-13AF3DB0A739}" srcOrd="5" destOrd="0" presId="urn:microsoft.com/office/officeart/2005/8/layout/default"/>
    <dgm:cxn modelId="{30A6B59C-89AD-234F-B8E0-7919242BF8F2}" type="presParOf" srcId="{3224187E-184F-C844-8D70-FCF33FCE88CD}" destId="{EC5EBA18-AAC4-544D-85F3-C4E9908E6E96}" srcOrd="6" destOrd="0" presId="urn:microsoft.com/office/officeart/2005/8/layout/default"/>
    <dgm:cxn modelId="{72F7C6DC-DBEE-1E4C-8538-2A8DDD72806D}" type="presParOf" srcId="{3224187E-184F-C844-8D70-FCF33FCE88CD}" destId="{6DF72CE3-B95F-9342-9869-22BCC583544E}" srcOrd="7" destOrd="0" presId="urn:microsoft.com/office/officeart/2005/8/layout/default"/>
    <dgm:cxn modelId="{DAC0C281-58F4-954C-8127-33ECD6130C94}" type="presParOf" srcId="{3224187E-184F-C844-8D70-FCF33FCE88CD}" destId="{87CAEBA3-85D7-8C48-9D3F-68E5C9F1D844}" srcOrd="8" destOrd="0" presId="urn:microsoft.com/office/officeart/2005/8/layout/default"/>
    <dgm:cxn modelId="{69064D97-5CC4-A44A-ADA5-5A45A9B133C3}" type="presParOf" srcId="{3224187E-184F-C844-8D70-FCF33FCE88CD}" destId="{CB73B945-1328-AE41-8785-97C1DEBF324E}" srcOrd="9" destOrd="0" presId="urn:microsoft.com/office/officeart/2005/8/layout/default"/>
    <dgm:cxn modelId="{63CCDF7B-2D0C-9548-B692-0966E743C91F}" type="presParOf" srcId="{3224187E-184F-C844-8D70-FCF33FCE88CD}" destId="{8BCF33B3-2410-564E-AD33-5CB35F868465}" srcOrd="10" destOrd="0" presId="urn:microsoft.com/office/officeart/2005/8/layout/default"/>
    <dgm:cxn modelId="{A32EA848-18B5-9F48-A315-2FE38FD48F9C}" type="presParOf" srcId="{3224187E-184F-C844-8D70-FCF33FCE88CD}" destId="{811180EF-F872-9041-8717-D96CF435A699}" srcOrd="11" destOrd="0" presId="urn:microsoft.com/office/officeart/2005/8/layout/default"/>
    <dgm:cxn modelId="{E113CFF0-54B5-244D-A268-31818AB8EEBC}" type="presParOf" srcId="{3224187E-184F-C844-8D70-FCF33FCE88CD}" destId="{070F1675-8163-074E-968E-B193B7912843}" srcOrd="12" destOrd="0" presId="urn:microsoft.com/office/officeart/2005/8/layout/default"/>
    <dgm:cxn modelId="{0E8868C0-6837-194F-8B0A-C0E1E093E7C8}" type="presParOf" srcId="{3224187E-184F-C844-8D70-FCF33FCE88CD}" destId="{4384BAFC-A46B-0248-9A9B-DAB44C3140D1}" srcOrd="13" destOrd="0" presId="urn:microsoft.com/office/officeart/2005/8/layout/default"/>
    <dgm:cxn modelId="{8E33BBCB-88B9-A540-9963-0DF5832D039F}" type="presParOf" srcId="{3224187E-184F-C844-8D70-FCF33FCE88CD}" destId="{39EC725D-31BD-554C-B6B4-A3AC1A43D27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CDECD3-C517-4EBF-8B98-2EDAAB963C45}"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642ADE64-A7B3-4AE5-BB3A-15CD0CB01DB5}">
      <dgm:prSet/>
      <dgm:spPr/>
      <dgm:t>
        <a:bodyPr/>
        <a:lstStyle/>
        <a:p>
          <a:r>
            <a:rPr lang="en-US"/>
            <a:t>Four opened ended questions</a:t>
          </a:r>
        </a:p>
      </dgm:t>
    </dgm:pt>
    <dgm:pt modelId="{BA5327E2-E04C-4FC6-8DF6-752A59AD247A}" type="parTrans" cxnId="{DB448E6A-68AA-4E1D-89BD-4B3131C43B3D}">
      <dgm:prSet/>
      <dgm:spPr/>
      <dgm:t>
        <a:bodyPr/>
        <a:lstStyle/>
        <a:p>
          <a:endParaRPr lang="en-US"/>
        </a:p>
      </dgm:t>
    </dgm:pt>
    <dgm:pt modelId="{8499637D-B44B-479D-BE53-B9116C363CED}" type="sibTrans" cxnId="{DB448E6A-68AA-4E1D-89BD-4B3131C43B3D}">
      <dgm:prSet/>
      <dgm:spPr/>
      <dgm:t>
        <a:bodyPr/>
        <a:lstStyle/>
        <a:p>
          <a:endParaRPr lang="en-US"/>
        </a:p>
      </dgm:t>
    </dgm:pt>
    <dgm:pt modelId="{F841ABE8-2229-4537-8A38-17AA7FA2D402}">
      <dgm:prSet/>
      <dgm:spPr/>
      <dgm:t>
        <a:bodyPr/>
        <a:lstStyle/>
        <a:p>
          <a:r>
            <a:rPr lang="en-US"/>
            <a:t>Why would you want to make this change?</a:t>
          </a:r>
        </a:p>
      </dgm:t>
    </dgm:pt>
    <dgm:pt modelId="{413FD5C3-7003-4963-B2D7-E33369D47AFB}" type="parTrans" cxnId="{8FAC1D49-725E-4F46-93E4-7EF8BAC9CEEF}">
      <dgm:prSet/>
      <dgm:spPr/>
      <dgm:t>
        <a:bodyPr/>
        <a:lstStyle/>
        <a:p>
          <a:endParaRPr lang="en-US"/>
        </a:p>
      </dgm:t>
    </dgm:pt>
    <dgm:pt modelId="{C7455364-9135-423E-86EF-DFA7F8990779}" type="sibTrans" cxnId="{8FAC1D49-725E-4F46-93E4-7EF8BAC9CEEF}">
      <dgm:prSet/>
      <dgm:spPr/>
      <dgm:t>
        <a:bodyPr/>
        <a:lstStyle/>
        <a:p>
          <a:endParaRPr lang="en-US"/>
        </a:p>
      </dgm:t>
    </dgm:pt>
    <dgm:pt modelId="{9B2D51CE-2825-4B04-A045-383B8D07B838}">
      <dgm:prSet/>
      <dgm:spPr/>
      <dgm:t>
        <a:bodyPr/>
        <a:lstStyle/>
        <a:p>
          <a:r>
            <a:rPr lang="en-US"/>
            <a:t>How might you go about it, in order to succeed?</a:t>
          </a:r>
        </a:p>
      </dgm:t>
    </dgm:pt>
    <dgm:pt modelId="{A5FF4CBC-DF77-4ED7-9795-E3DDE56F529F}" type="parTrans" cxnId="{A2CE5926-C243-4BB3-AD02-779D833C0EE3}">
      <dgm:prSet/>
      <dgm:spPr/>
      <dgm:t>
        <a:bodyPr/>
        <a:lstStyle/>
        <a:p>
          <a:endParaRPr lang="en-US"/>
        </a:p>
      </dgm:t>
    </dgm:pt>
    <dgm:pt modelId="{467F7A9D-8CCF-4FDE-8C03-CD887899CD12}" type="sibTrans" cxnId="{A2CE5926-C243-4BB3-AD02-779D833C0EE3}">
      <dgm:prSet/>
      <dgm:spPr/>
      <dgm:t>
        <a:bodyPr/>
        <a:lstStyle/>
        <a:p>
          <a:endParaRPr lang="en-US"/>
        </a:p>
      </dgm:t>
    </dgm:pt>
    <dgm:pt modelId="{589F1570-67EA-4044-A2F8-E59A2DB42F28}">
      <dgm:prSet/>
      <dgm:spPr/>
      <dgm:t>
        <a:bodyPr/>
        <a:lstStyle/>
        <a:p>
          <a:r>
            <a:rPr lang="en-US"/>
            <a:t>What are the three best reasons to do it?</a:t>
          </a:r>
        </a:p>
      </dgm:t>
    </dgm:pt>
    <dgm:pt modelId="{B2472F36-BE17-4A4A-865B-593F329453EC}" type="parTrans" cxnId="{750D8E95-9026-4307-9A27-95460738B9CE}">
      <dgm:prSet/>
      <dgm:spPr/>
      <dgm:t>
        <a:bodyPr/>
        <a:lstStyle/>
        <a:p>
          <a:endParaRPr lang="en-US"/>
        </a:p>
      </dgm:t>
    </dgm:pt>
    <dgm:pt modelId="{73C9F82D-B78A-49A9-865C-2F1E7732D7D6}" type="sibTrans" cxnId="{750D8E95-9026-4307-9A27-95460738B9CE}">
      <dgm:prSet/>
      <dgm:spPr/>
      <dgm:t>
        <a:bodyPr/>
        <a:lstStyle/>
        <a:p>
          <a:endParaRPr lang="en-US"/>
        </a:p>
      </dgm:t>
    </dgm:pt>
    <dgm:pt modelId="{1F9C83A5-46AE-4301-8EE0-AAE71B4346DC}">
      <dgm:prSet/>
      <dgm:spPr/>
      <dgm:t>
        <a:bodyPr/>
        <a:lstStyle/>
        <a:p>
          <a:r>
            <a:rPr lang="en-US"/>
            <a:t>On a scale from 0-10, how important would you say it is for you to make this change?</a:t>
          </a:r>
        </a:p>
      </dgm:t>
    </dgm:pt>
    <dgm:pt modelId="{37EE500A-0DC6-4146-8E70-28BBDBEC28E9}" type="parTrans" cxnId="{70319CDF-09DC-4160-9E28-ADBA6A77DB3C}">
      <dgm:prSet/>
      <dgm:spPr/>
      <dgm:t>
        <a:bodyPr/>
        <a:lstStyle/>
        <a:p>
          <a:endParaRPr lang="en-US"/>
        </a:p>
      </dgm:t>
    </dgm:pt>
    <dgm:pt modelId="{4C1EA41A-17FB-47D6-AC2A-8FE5527613BB}" type="sibTrans" cxnId="{70319CDF-09DC-4160-9E28-ADBA6A77DB3C}">
      <dgm:prSet/>
      <dgm:spPr/>
      <dgm:t>
        <a:bodyPr/>
        <a:lstStyle/>
        <a:p>
          <a:endParaRPr lang="en-US"/>
        </a:p>
      </dgm:t>
    </dgm:pt>
    <dgm:pt modelId="{E8F2884F-5594-4537-84C7-6403EDD3566E}">
      <dgm:prSet/>
      <dgm:spPr/>
      <dgm:t>
        <a:bodyPr/>
        <a:lstStyle/>
        <a:p>
          <a:r>
            <a:rPr lang="en-US"/>
            <a:t>Follow up: “And why are you a ____ and not a zero”</a:t>
          </a:r>
        </a:p>
      </dgm:t>
    </dgm:pt>
    <dgm:pt modelId="{E5D658E3-3B2A-4A45-A354-AD80C15D498C}" type="parTrans" cxnId="{D8642200-B560-48B9-94F0-BA991C860649}">
      <dgm:prSet/>
      <dgm:spPr/>
      <dgm:t>
        <a:bodyPr/>
        <a:lstStyle/>
        <a:p>
          <a:endParaRPr lang="en-US"/>
        </a:p>
      </dgm:t>
    </dgm:pt>
    <dgm:pt modelId="{C53F75A4-4B75-4E8E-8ECD-6420D8713A83}" type="sibTrans" cxnId="{D8642200-B560-48B9-94F0-BA991C860649}">
      <dgm:prSet/>
      <dgm:spPr/>
      <dgm:t>
        <a:bodyPr/>
        <a:lstStyle/>
        <a:p>
          <a:endParaRPr lang="en-US"/>
        </a:p>
      </dgm:t>
    </dgm:pt>
    <dgm:pt modelId="{79DF399D-E90D-4358-99A5-EA81E8B7F035}">
      <dgm:prSet/>
      <dgm:spPr/>
      <dgm:t>
        <a:bodyPr/>
        <a:lstStyle/>
        <a:p>
          <a:r>
            <a:rPr lang="en-US"/>
            <a:t>“So what do you think you’ll do?” and just listen</a:t>
          </a:r>
        </a:p>
      </dgm:t>
    </dgm:pt>
    <dgm:pt modelId="{6A04618E-C6FF-4114-80AB-F1FC7099DBFF}" type="parTrans" cxnId="{FE1B785C-D2C8-4646-B8A7-94976A405546}">
      <dgm:prSet/>
      <dgm:spPr/>
      <dgm:t>
        <a:bodyPr/>
        <a:lstStyle/>
        <a:p>
          <a:endParaRPr lang="en-US"/>
        </a:p>
      </dgm:t>
    </dgm:pt>
    <dgm:pt modelId="{C7EEE626-F204-47C2-B910-7404C875654C}" type="sibTrans" cxnId="{FE1B785C-D2C8-4646-B8A7-94976A405546}">
      <dgm:prSet/>
      <dgm:spPr/>
      <dgm:t>
        <a:bodyPr/>
        <a:lstStyle/>
        <a:p>
          <a:endParaRPr lang="en-US"/>
        </a:p>
      </dgm:t>
    </dgm:pt>
    <dgm:pt modelId="{31CD938D-338A-DC40-A247-4FE10C86EB91}" type="pres">
      <dgm:prSet presAssocID="{B0CDECD3-C517-4EBF-8B98-2EDAAB963C45}" presName="linear" presStyleCnt="0">
        <dgm:presLayoutVars>
          <dgm:dir/>
          <dgm:animLvl val="lvl"/>
          <dgm:resizeHandles val="exact"/>
        </dgm:presLayoutVars>
      </dgm:prSet>
      <dgm:spPr/>
    </dgm:pt>
    <dgm:pt modelId="{771FB966-4AEE-4846-98F9-FF3832B4298B}" type="pres">
      <dgm:prSet presAssocID="{642ADE64-A7B3-4AE5-BB3A-15CD0CB01DB5}" presName="parentLin" presStyleCnt="0"/>
      <dgm:spPr/>
    </dgm:pt>
    <dgm:pt modelId="{22F67761-14E8-4042-9C1C-CEDA993B790D}" type="pres">
      <dgm:prSet presAssocID="{642ADE64-A7B3-4AE5-BB3A-15CD0CB01DB5}" presName="parentLeftMargin" presStyleLbl="node1" presStyleIdx="0" presStyleCnt="2"/>
      <dgm:spPr/>
    </dgm:pt>
    <dgm:pt modelId="{8A6B4F90-A6C3-514A-B759-8FB3A63E62E0}" type="pres">
      <dgm:prSet presAssocID="{642ADE64-A7B3-4AE5-BB3A-15CD0CB01DB5}" presName="parentText" presStyleLbl="node1" presStyleIdx="0" presStyleCnt="2">
        <dgm:presLayoutVars>
          <dgm:chMax val="0"/>
          <dgm:bulletEnabled val="1"/>
        </dgm:presLayoutVars>
      </dgm:prSet>
      <dgm:spPr/>
    </dgm:pt>
    <dgm:pt modelId="{56BF8973-A1CB-4E41-9C9D-E51CF768B34F}" type="pres">
      <dgm:prSet presAssocID="{642ADE64-A7B3-4AE5-BB3A-15CD0CB01DB5}" presName="negativeSpace" presStyleCnt="0"/>
      <dgm:spPr/>
    </dgm:pt>
    <dgm:pt modelId="{077ECF59-1304-C84D-A434-3FF8376AE4E6}" type="pres">
      <dgm:prSet presAssocID="{642ADE64-A7B3-4AE5-BB3A-15CD0CB01DB5}" presName="childText" presStyleLbl="conFgAcc1" presStyleIdx="0" presStyleCnt="2">
        <dgm:presLayoutVars>
          <dgm:bulletEnabled val="1"/>
        </dgm:presLayoutVars>
      </dgm:prSet>
      <dgm:spPr/>
    </dgm:pt>
    <dgm:pt modelId="{2E85B7E9-F522-B244-9711-947CB7E40D87}" type="pres">
      <dgm:prSet presAssocID="{8499637D-B44B-479D-BE53-B9116C363CED}" presName="spaceBetweenRectangles" presStyleCnt="0"/>
      <dgm:spPr/>
    </dgm:pt>
    <dgm:pt modelId="{29FF0158-D0C3-6C47-8D33-C44AE9FC267F}" type="pres">
      <dgm:prSet presAssocID="{79DF399D-E90D-4358-99A5-EA81E8B7F035}" presName="parentLin" presStyleCnt="0"/>
      <dgm:spPr/>
    </dgm:pt>
    <dgm:pt modelId="{F14C976B-756C-354F-A633-1B9E971444BB}" type="pres">
      <dgm:prSet presAssocID="{79DF399D-E90D-4358-99A5-EA81E8B7F035}" presName="parentLeftMargin" presStyleLbl="node1" presStyleIdx="0" presStyleCnt="2"/>
      <dgm:spPr/>
    </dgm:pt>
    <dgm:pt modelId="{9657F05E-3A5F-1344-95FD-523CD18AE645}" type="pres">
      <dgm:prSet presAssocID="{79DF399D-E90D-4358-99A5-EA81E8B7F035}" presName="parentText" presStyleLbl="node1" presStyleIdx="1" presStyleCnt="2">
        <dgm:presLayoutVars>
          <dgm:chMax val="0"/>
          <dgm:bulletEnabled val="1"/>
        </dgm:presLayoutVars>
      </dgm:prSet>
      <dgm:spPr/>
    </dgm:pt>
    <dgm:pt modelId="{5AF289A9-07E6-CA46-9AA1-5267C8DB4285}" type="pres">
      <dgm:prSet presAssocID="{79DF399D-E90D-4358-99A5-EA81E8B7F035}" presName="negativeSpace" presStyleCnt="0"/>
      <dgm:spPr/>
    </dgm:pt>
    <dgm:pt modelId="{693672B8-4403-B040-9203-F8C8B52CB354}" type="pres">
      <dgm:prSet presAssocID="{79DF399D-E90D-4358-99A5-EA81E8B7F035}" presName="childText" presStyleLbl="conFgAcc1" presStyleIdx="1" presStyleCnt="2">
        <dgm:presLayoutVars>
          <dgm:bulletEnabled val="1"/>
        </dgm:presLayoutVars>
      </dgm:prSet>
      <dgm:spPr/>
    </dgm:pt>
  </dgm:ptLst>
  <dgm:cxnLst>
    <dgm:cxn modelId="{D8642200-B560-48B9-94F0-BA991C860649}" srcId="{642ADE64-A7B3-4AE5-BB3A-15CD0CB01DB5}" destId="{E8F2884F-5594-4537-84C7-6403EDD3566E}" srcOrd="4" destOrd="0" parTransId="{E5D658E3-3B2A-4A45-A354-AD80C15D498C}" sibTransId="{C53F75A4-4B75-4E8E-8ECD-6420D8713A83}"/>
    <dgm:cxn modelId="{54AB3019-8767-824D-B72A-E9CB979A8F37}" type="presOf" srcId="{79DF399D-E90D-4358-99A5-EA81E8B7F035}" destId="{9657F05E-3A5F-1344-95FD-523CD18AE645}" srcOrd="1" destOrd="0" presId="urn:microsoft.com/office/officeart/2005/8/layout/list1"/>
    <dgm:cxn modelId="{2DEFFB1F-53AB-BE42-BE4D-4E4598EB2BD5}" type="presOf" srcId="{642ADE64-A7B3-4AE5-BB3A-15CD0CB01DB5}" destId="{22F67761-14E8-4042-9C1C-CEDA993B790D}" srcOrd="0" destOrd="0" presId="urn:microsoft.com/office/officeart/2005/8/layout/list1"/>
    <dgm:cxn modelId="{82500F24-5212-7943-88B5-529845D92BB0}" type="presOf" srcId="{9B2D51CE-2825-4B04-A045-383B8D07B838}" destId="{077ECF59-1304-C84D-A434-3FF8376AE4E6}" srcOrd="0" destOrd="1" presId="urn:microsoft.com/office/officeart/2005/8/layout/list1"/>
    <dgm:cxn modelId="{A2CE5926-C243-4BB3-AD02-779D833C0EE3}" srcId="{642ADE64-A7B3-4AE5-BB3A-15CD0CB01DB5}" destId="{9B2D51CE-2825-4B04-A045-383B8D07B838}" srcOrd="1" destOrd="0" parTransId="{A5FF4CBC-DF77-4ED7-9795-E3DDE56F529F}" sibTransId="{467F7A9D-8CCF-4FDE-8C03-CD887899CD12}"/>
    <dgm:cxn modelId="{DB3FB028-DA11-964A-AE32-A8058A0EA449}" type="presOf" srcId="{589F1570-67EA-4044-A2F8-E59A2DB42F28}" destId="{077ECF59-1304-C84D-A434-3FF8376AE4E6}" srcOrd="0" destOrd="2" presId="urn:microsoft.com/office/officeart/2005/8/layout/list1"/>
    <dgm:cxn modelId="{8FAC1D49-725E-4F46-93E4-7EF8BAC9CEEF}" srcId="{642ADE64-A7B3-4AE5-BB3A-15CD0CB01DB5}" destId="{F841ABE8-2229-4537-8A38-17AA7FA2D402}" srcOrd="0" destOrd="0" parTransId="{413FD5C3-7003-4963-B2D7-E33369D47AFB}" sibTransId="{C7455364-9135-423E-86EF-DFA7F8990779}"/>
    <dgm:cxn modelId="{E08A544C-365C-624A-93D4-68E14BF8B39B}" type="presOf" srcId="{642ADE64-A7B3-4AE5-BB3A-15CD0CB01DB5}" destId="{8A6B4F90-A6C3-514A-B759-8FB3A63E62E0}" srcOrd="1" destOrd="0" presId="urn:microsoft.com/office/officeart/2005/8/layout/list1"/>
    <dgm:cxn modelId="{FE1B785C-D2C8-4646-B8A7-94976A405546}" srcId="{B0CDECD3-C517-4EBF-8B98-2EDAAB963C45}" destId="{79DF399D-E90D-4358-99A5-EA81E8B7F035}" srcOrd="1" destOrd="0" parTransId="{6A04618E-C6FF-4114-80AB-F1FC7099DBFF}" sibTransId="{C7EEE626-F204-47C2-B910-7404C875654C}"/>
    <dgm:cxn modelId="{40EA0460-690A-EB41-A54D-246941DBB382}" type="presOf" srcId="{B0CDECD3-C517-4EBF-8B98-2EDAAB963C45}" destId="{31CD938D-338A-DC40-A247-4FE10C86EB91}" srcOrd="0" destOrd="0" presId="urn:microsoft.com/office/officeart/2005/8/layout/list1"/>
    <dgm:cxn modelId="{DB448E6A-68AA-4E1D-89BD-4B3131C43B3D}" srcId="{B0CDECD3-C517-4EBF-8B98-2EDAAB963C45}" destId="{642ADE64-A7B3-4AE5-BB3A-15CD0CB01DB5}" srcOrd="0" destOrd="0" parTransId="{BA5327E2-E04C-4FC6-8DF6-752A59AD247A}" sibTransId="{8499637D-B44B-479D-BE53-B9116C363CED}"/>
    <dgm:cxn modelId="{352CDA70-EB45-F04A-95A9-2DC106E725AD}" type="presOf" srcId="{1F9C83A5-46AE-4301-8EE0-AAE71B4346DC}" destId="{077ECF59-1304-C84D-A434-3FF8376AE4E6}" srcOrd="0" destOrd="3" presId="urn:microsoft.com/office/officeart/2005/8/layout/list1"/>
    <dgm:cxn modelId="{750D8E95-9026-4307-9A27-95460738B9CE}" srcId="{642ADE64-A7B3-4AE5-BB3A-15CD0CB01DB5}" destId="{589F1570-67EA-4044-A2F8-E59A2DB42F28}" srcOrd="2" destOrd="0" parTransId="{B2472F36-BE17-4A4A-865B-593F329453EC}" sibTransId="{73C9F82D-B78A-49A9-865C-2F1E7732D7D6}"/>
    <dgm:cxn modelId="{0ED3FEB6-14F1-C740-BF8E-9BC0D1BAE582}" type="presOf" srcId="{E8F2884F-5594-4537-84C7-6403EDD3566E}" destId="{077ECF59-1304-C84D-A434-3FF8376AE4E6}" srcOrd="0" destOrd="4" presId="urn:microsoft.com/office/officeart/2005/8/layout/list1"/>
    <dgm:cxn modelId="{B1330ACA-25B8-3045-8EA3-0F2C712D9FD6}" type="presOf" srcId="{F841ABE8-2229-4537-8A38-17AA7FA2D402}" destId="{077ECF59-1304-C84D-A434-3FF8376AE4E6}" srcOrd="0" destOrd="0" presId="urn:microsoft.com/office/officeart/2005/8/layout/list1"/>
    <dgm:cxn modelId="{70319CDF-09DC-4160-9E28-ADBA6A77DB3C}" srcId="{642ADE64-A7B3-4AE5-BB3A-15CD0CB01DB5}" destId="{1F9C83A5-46AE-4301-8EE0-AAE71B4346DC}" srcOrd="3" destOrd="0" parTransId="{37EE500A-0DC6-4146-8E70-28BBDBEC28E9}" sibTransId="{4C1EA41A-17FB-47D6-AC2A-8FE5527613BB}"/>
    <dgm:cxn modelId="{EC4A92E4-D372-0144-8ED9-6410C7435470}" type="presOf" srcId="{79DF399D-E90D-4358-99A5-EA81E8B7F035}" destId="{F14C976B-756C-354F-A633-1B9E971444BB}" srcOrd="0" destOrd="0" presId="urn:microsoft.com/office/officeart/2005/8/layout/list1"/>
    <dgm:cxn modelId="{1D55B49C-43C2-7C46-9D97-88B912813890}" type="presParOf" srcId="{31CD938D-338A-DC40-A247-4FE10C86EB91}" destId="{771FB966-4AEE-4846-98F9-FF3832B4298B}" srcOrd="0" destOrd="0" presId="urn:microsoft.com/office/officeart/2005/8/layout/list1"/>
    <dgm:cxn modelId="{306D8195-77D1-B345-A1B2-D3F3E24CBE65}" type="presParOf" srcId="{771FB966-4AEE-4846-98F9-FF3832B4298B}" destId="{22F67761-14E8-4042-9C1C-CEDA993B790D}" srcOrd="0" destOrd="0" presId="urn:microsoft.com/office/officeart/2005/8/layout/list1"/>
    <dgm:cxn modelId="{B8B4187E-C75A-CA40-A97C-910B1550C616}" type="presParOf" srcId="{771FB966-4AEE-4846-98F9-FF3832B4298B}" destId="{8A6B4F90-A6C3-514A-B759-8FB3A63E62E0}" srcOrd="1" destOrd="0" presId="urn:microsoft.com/office/officeart/2005/8/layout/list1"/>
    <dgm:cxn modelId="{9A6EEA34-DD7F-B74F-9B07-5748DB752DDF}" type="presParOf" srcId="{31CD938D-338A-DC40-A247-4FE10C86EB91}" destId="{56BF8973-A1CB-4E41-9C9D-E51CF768B34F}" srcOrd="1" destOrd="0" presId="urn:microsoft.com/office/officeart/2005/8/layout/list1"/>
    <dgm:cxn modelId="{3C17C27A-D136-8B45-BA11-FAEF5C0CD156}" type="presParOf" srcId="{31CD938D-338A-DC40-A247-4FE10C86EB91}" destId="{077ECF59-1304-C84D-A434-3FF8376AE4E6}" srcOrd="2" destOrd="0" presId="urn:microsoft.com/office/officeart/2005/8/layout/list1"/>
    <dgm:cxn modelId="{E4017B2B-838D-4F4E-A00D-DDFEFA04E217}" type="presParOf" srcId="{31CD938D-338A-DC40-A247-4FE10C86EB91}" destId="{2E85B7E9-F522-B244-9711-947CB7E40D87}" srcOrd="3" destOrd="0" presId="urn:microsoft.com/office/officeart/2005/8/layout/list1"/>
    <dgm:cxn modelId="{7F189B79-7717-AC4D-AD3E-9684306448AB}" type="presParOf" srcId="{31CD938D-338A-DC40-A247-4FE10C86EB91}" destId="{29FF0158-D0C3-6C47-8D33-C44AE9FC267F}" srcOrd="4" destOrd="0" presId="urn:microsoft.com/office/officeart/2005/8/layout/list1"/>
    <dgm:cxn modelId="{2C0F2E02-FF07-F24F-8C4D-40A051093532}" type="presParOf" srcId="{29FF0158-D0C3-6C47-8D33-C44AE9FC267F}" destId="{F14C976B-756C-354F-A633-1B9E971444BB}" srcOrd="0" destOrd="0" presId="urn:microsoft.com/office/officeart/2005/8/layout/list1"/>
    <dgm:cxn modelId="{53DF1F69-BDA8-3C43-9B7A-A80A1F9BD8F6}" type="presParOf" srcId="{29FF0158-D0C3-6C47-8D33-C44AE9FC267F}" destId="{9657F05E-3A5F-1344-95FD-523CD18AE645}" srcOrd="1" destOrd="0" presId="urn:microsoft.com/office/officeart/2005/8/layout/list1"/>
    <dgm:cxn modelId="{7F37875E-FDC7-DA4C-BF80-6D6E500967A8}" type="presParOf" srcId="{31CD938D-338A-DC40-A247-4FE10C86EB91}" destId="{5AF289A9-07E6-CA46-9AA1-5267C8DB4285}" srcOrd="5" destOrd="0" presId="urn:microsoft.com/office/officeart/2005/8/layout/list1"/>
    <dgm:cxn modelId="{299B7E8D-7A68-A04E-AE47-FBE311EC9E94}" type="presParOf" srcId="{31CD938D-338A-DC40-A247-4FE10C86EB91}" destId="{693672B8-4403-B040-9203-F8C8B52CB35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9A012-73C4-A245-8EB9-09749D272023}">
      <dsp:nvSpPr>
        <dsp:cNvPr id="0" name=""/>
        <dsp:cNvSpPr/>
      </dsp:nvSpPr>
      <dsp:spPr>
        <a:xfrm>
          <a:off x="857" y="53146"/>
          <a:ext cx="3474801" cy="416976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233" tIns="0" rIns="343233" bIns="330200" numCol="1" spcCol="1270" anchor="t" anchorCtr="0">
          <a:noAutofit/>
        </a:bodyPr>
        <a:lstStyle/>
        <a:p>
          <a:pPr marL="0" lvl="0" indent="0" algn="l" defTabSz="755650">
            <a:lnSpc>
              <a:spcPct val="90000"/>
            </a:lnSpc>
            <a:spcBef>
              <a:spcPct val="0"/>
            </a:spcBef>
            <a:spcAft>
              <a:spcPct val="35000"/>
            </a:spcAft>
            <a:buNone/>
          </a:pPr>
          <a:r>
            <a:rPr lang="en-US" sz="1700" kern="1200"/>
            <a:t>1.) Describe the two major differences between Delta 8 and Delta 9 THC.</a:t>
          </a:r>
        </a:p>
      </dsp:txBody>
      <dsp:txXfrm>
        <a:off x="857" y="1721051"/>
        <a:ext cx="3474801" cy="2501857"/>
      </dsp:txXfrm>
    </dsp:sp>
    <dsp:sp modelId="{9934221D-CDA1-1444-B637-3BA054C24B5C}">
      <dsp:nvSpPr>
        <dsp:cNvPr id="0" name=""/>
        <dsp:cNvSpPr/>
      </dsp:nvSpPr>
      <dsp:spPr>
        <a:xfrm>
          <a:off x="857" y="53146"/>
          <a:ext cx="3474801" cy="16679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3233" tIns="165100" rIns="34323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7" y="53146"/>
        <a:ext cx="3474801" cy="1667904"/>
      </dsp:txXfrm>
    </dsp:sp>
    <dsp:sp modelId="{42FC273F-B9F3-5F46-BEAF-09A755A6E168}">
      <dsp:nvSpPr>
        <dsp:cNvPr id="0" name=""/>
        <dsp:cNvSpPr/>
      </dsp:nvSpPr>
      <dsp:spPr>
        <a:xfrm>
          <a:off x="3753644" y="53146"/>
          <a:ext cx="3474801" cy="4169762"/>
        </a:xfrm>
        <a:prstGeom prst="rect">
          <a:avLst/>
        </a:prstGeom>
        <a:solidFill>
          <a:schemeClr val="accent2">
            <a:hueOff val="10053699"/>
            <a:satOff val="-135"/>
            <a:lumOff val="3431"/>
            <a:alphaOff val="0"/>
          </a:schemeClr>
        </a:solidFill>
        <a:ln w="12700" cap="flat" cmpd="sng" algn="ctr">
          <a:solidFill>
            <a:schemeClr val="accent2">
              <a:hueOff val="10053699"/>
              <a:satOff val="-135"/>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233" tIns="0" rIns="343233" bIns="330200" numCol="1" spcCol="1270" anchor="t" anchorCtr="0">
          <a:noAutofit/>
        </a:bodyPr>
        <a:lstStyle/>
        <a:p>
          <a:pPr marL="0" lvl="0" indent="0" algn="l" defTabSz="755650">
            <a:lnSpc>
              <a:spcPct val="90000"/>
            </a:lnSpc>
            <a:spcBef>
              <a:spcPct val="0"/>
            </a:spcBef>
            <a:spcAft>
              <a:spcPct val="35000"/>
            </a:spcAft>
            <a:buNone/>
          </a:pPr>
          <a:r>
            <a:rPr lang="en-US" sz="1700" kern="1200"/>
            <a:t>2.) Understand why Delta 8 is federally legal however not allowed at Job Corps.</a:t>
          </a:r>
        </a:p>
      </dsp:txBody>
      <dsp:txXfrm>
        <a:off x="3753644" y="1721051"/>
        <a:ext cx="3474801" cy="2501857"/>
      </dsp:txXfrm>
    </dsp:sp>
    <dsp:sp modelId="{6C94659D-9B65-3745-BC7C-2371F4CA4DF6}">
      <dsp:nvSpPr>
        <dsp:cNvPr id="0" name=""/>
        <dsp:cNvSpPr/>
      </dsp:nvSpPr>
      <dsp:spPr>
        <a:xfrm>
          <a:off x="3753644" y="53146"/>
          <a:ext cx="3474801" cy="16679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3233" tIns="165100" rIns="34323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53644" y="53146"/>
        <a:ext cx="3474801" cy="1667904"/>
      </dsp:txXfrm>
    </dsp:sp>
    <dsp:sp modelId="{DF99B13F-1F96-ED48-BB7A-8C9E1EA5BDC8}">
      <dsp:nvSpPr>
        <dsp:cNvPr id="0" name=""/>
        <dsp:cNvSpPr/>
      </dsp:nvSpPr>
      <dsp:spPr>
        <a:xfrm>
          <a:off x="7506430" y="53146"/>
          <a:ext cx="3474801" cy="4169762"/>
        </a:xfrm>
        <a:prstGeom prst="rect">
          <a:avLst/>
        </a:prstGeom>
        <a:solidFill>
          <a:schemeClr val="accent2">
            <a:hueOff val="20107397"/>
            <a:satOff val="-270"/>
            <a:lumOff val="6863"/>
            <a:alphaOff val="0"/>
          </a:schemeClr>
        </a:solidFill>
        <a:ln w="12700" cap="flat" cmpd="sng" algn="ctr">
          <a:solidFill>
            <a:schemeClr val="accent2">
              <a:hueOff val="20107397"/>
              <a:satOff val="-270"/>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3233" tIns="0" rIns="343233" bIns="330200" numCol="1" spcCol="1270" anchor="t" anchorCtr="0">
          <a:noAutofit/>
        </a:bodyPr>
        <a:lstStyle/>
        <a:p>
          <a:pPr marL="0" lvl="0" indent="0" algn="l" defTabSz="755650">
            <a:lnSpc>
              <a:spcPct val="90000"/>
            </a:lnSpc>
            <a:spcBef>
              <a:spcPct val="0"/>
            </a:spcBef>
            <a:spcAft>
              <a:spcPct val="35000"/>
            </a:spcAft>
            <a:buNone/>
          </a:pPr>
          <a:r>
            <a:rPr lang="en-US" sz="1700" kern="1200"/>
            <a:t>3.) Describe four motivational enhancement strategies to assist when providing intervention services to students coming from states where marijuana (THC-9) is legal for recreational use.</a:t>
          </a:r>
        </a:p>
      </dsp:txBody>
      <dsp:txXfrm>
        <a:off x="7506430" y="1721051"/>
        <a:ext cx="3474801" cy="2501857"/>
      </dsp:txXfrm>
    </dsp:sp>
    <dsp:sp modelId="{D3467FFF-2FD8-C441-8880-1D7332D55554}">
      <dsp:nvSpPr>
        <dsp:cNvPr id="0" name=""/>
        <dsp:cNvSpPr/>
      </dsp:nvSpPr>
      <dsp:spPr>
        <a:xfrm>
          <a:off x="7506430" y="53146"/>
          <a:ext cx="3474801" cy="16679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3233" tIns="165100" rIns="34323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06430" y="53146"/>
        <a:ext cx="3474801" cy="16679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3F593-9A17-4D41-8D81-78D7A46DCA62}">
      <dsp:nvSpPr>
        <dsp:cNvPr id="0" name=""/>
        <dsp:cNvSpPr/>
      </dsp:nvSpPr>
      <dsp:spPr>
        <a:xfrm>
          <a:off x="582645" y="1178"/>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Explaining (in detail) why the person should make the change</a:t>
          </a:r>
        </a:p>
      </dsp:txBody>
      <dsp:txXfrm>
        <a:off x="582645" y="1178"/>
        <a:ext cx="2174490" cy="1304694"/>
      </dsp:txXfrm>
    </dsp:sp>
    <dsp:sp modelId="{B6C4DCA8-0625-3C45-9F32-0B90E6C1ABEE}">
      <dsp:nvSpPr>
        <dsp:cNvPr id="0" name=""/>
        <dsp:cNvSpPr/>
      </dsp:nvSpPr>
      <dsp:spPr>
        <a:xfrm>
          <a:off x="2974584" y="1178"/>
          <a:ext cx="2174490" cy="1304694"/>
        </a:xfrm>
        <a:prstGeom prst="rect">
          <a:avLst/>
        </a:prstGeom>
        <a:solidFill>
          <a:schemeClr val="accent2">
            <a:hueOff val="2513425"/>
            <a:satOff val="-34"/>
            <a:lumOff val="8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Unsolicited advice</a:t>
          </a:r>
        </a:p>
      </dsp:txBody>
      <dsp:txXfrm>
        <a:off x="2974584" y="1178"/>
        <a:ext cx="2174490" cy="1304694"/>
      </dsp:txXfrm>
    </dsp:sp>
    <dsp:sp modelId="{6AB55465-B1FE-8141-A2AE-24450BD90C72}">
      <dsp:nvSpPr>
        <dsp:cNvPr id="0" name=""/>
        <dsp:cNvSpPr/>
      </dsp:nvSpPr>
      <dsp:spPr>
        <a:xfrm>
          <a:off x="5366524" y="1178"/>
          <a:ext cx="2174490" cy="1304694"/>
        </a:xfrm>
        <a:prstGeom prst="rect">
          <a:avLst/>
        </a:prstGeom>
        <a:solidFill>
          <a:schemeClr val="accent2">
            <a:hueOff val="5026849"/>
            <a:satOff val="-68"/>
            <a:lumOff val="1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Give at least three specific benefits that would result from making the change</a:t>
          </a:r>
        </a:p>
      </dsp:txBody>
      <dsp:txXfrm>
        <a:off x="5366524" y="1178"/>
        <a:ext cx="2174490" cy="1304694"/>
      </dsp:txXfrm>
    </dsp:sp>
    <dsp:sp modelId="{AACC6664-09AC-2247-BD49-7C151B9277B2}">
      <dsp:nvSpPr>
        <dsp:cNvPr id="0" name=""/>
        <dsp:cNvSpPr/>
      </dsp:nvSpPr>
      <dsp:spPr>
        <a:xfrm>
          <a:off x="7758464" y="1178"/>
          <a:ext cx="2174490" cy="1304694"/>
        </a:xfrm>
        <a:prstGeom prst="rect">
          <a:avLst/>
        </a:prstGeom>
        <a:solidFill>
          <a:schemeClr val="accent2">
            <a:hueOff val="7540274"/>
            <a:satOff val="-101"/>
            <a:lumOff val="25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Fall into the question/answer trap – student should do most of the talking</a:t>
          </a:r>
        </a:p>
      </dsp:txBody>
      <dsp:txXfrm>
        <a:off x="7758464" y="1178"/>
        <a:ext cx="2174490" cy="1304694"/>
      </dsp:txXfrm>
    </dsp:sp>
    <dsp:sp modelId="{7E3F627D-27B4-7840-87F9-D81532B65783}">
      <dsp:nvSpPr>
        <dsp:cNvPr id="0" name=""/>
        <dsp:cNvSpPr/>
      </dsp:nvSpPr>
      <dsp:spPr>
        <a:xfrm>
          <a:off x="582645" y="1523321"/>
          <a:ext cx="2174490" cy="1304694"/>
        </a:xfrm>
        <a:prstGeom prst="rect">
          <a:avLst/>
        </a:prstGeom>
        <a:solidFill>
          <a:schemeClr val="accent2">
            <a:hueOff val="10053699"/>
            <a:satOff val="-135"/>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Tell the person how they could make the change</a:t>
          </a:r>
        </a:p>
      </dsp:txBody>
      <dsp:txXfrm>
        <a:off x="582645" y="1523321"/>
        <a:ext cx="2174490" cy="1304694"/>
      </dsp:txXfrm>
    </dsp:sp>
    <dsp:sp modelId="{3273D893-A151-3D49-B944-F2D14C946C98}">
      <dsp:nvSpPr>
        <dsp:cNvPr id="0" name=""/>
        <dsp:cNvSpPr/>
      </dsp:nvSpPr>
      <dsp:spPr>
        <a:xfrm>
          <a:off x="2974584" y="1523321"/>
          <a:ext cx="2174490" cy="1304694"/>
        </a:xfrm>
        <a:prstGeom prst="rect">
          <a:avLst/>
        </a:prstGeom>
        <a:solidFill>
          <a:schemeClr val="accent2">
            <a:hueOff val="12567123"/>
            <a:satOff val="-169"/>
            <a:lumOff val="42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Emphasize how important it is to make the change</a:t>
          </a:r>
        </a:p>
      </dsp:txBody>
      <dsp:txXfrm>
        <a:off x="2974584" y="1523321"/>
        <a:ext cx="2174490" cy="1304694"/>
      </dsp:txXfrm>
    </dsp:sp>
    <dsp:sp modelId="{1ABF9462-E54B-784C-8854-792FA76E3965}">
      <dsp:nvSpPr>
        <dsp:cNvPr id="0" name=""/>
        <dsp:cNvSpPr/>
      </dsp:nvSpPr>
      <dsp:spPr>
        <a:xfrm>
          <a:off x="5366524" y="1523321"/>
          <a:ext cx="2174490" cy="1304694"/>
        </a:xfrm>
        <a:prstGeom prst="rect">
          <a:avLst/>
        </a:prstGeom>
        <a:solidFill>
          <a:schemeClr val="accent2">
            <a:hueOff val="15080548"/>
            <a:satOff val="-203"/>
            <a:lumOff val="5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Persuade the person to do it</a:t>
          </a:r>
        </a:p>
      </dsp:txBody>
      <dsp:txXfrm>
        <a:off x="5366524" y="1523321"/>
        <a:ext cx="2174490" cy="1304694"/>
      </dsp:txXfrm>
    </dsp:sp>
    <dsp:sp modelId="{37E405F1-60AF-5B42-B15E-B62F5A648755}">
      <dsp:nvSpPr>
        <dsp:cNvPr id="0" name=""/>
        <dsp:cNvSpPr/>
      </dsp:nvSpPr>
      <dsp:spPr>
        <a:xfrm>
          <a:off x="7758464" y="1523321"/>
          <a:ext cx="2174490" cy="1304694"/>
        </a:xfrm>
        <a:prstGeom prst="rect">
          <a:avLst/>
        </a:prstGeom>
        <a:solidFill>
          <a:schemeClr val="accent2">
            <a:hueOff val="17593973"/>
            <a:satOff val="-236"/>
            <a:lumOff val="60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If you meet resistance, repeat the above</a:t>
          </a:r>
        </a:p>
      </dsp:txBody>
      <dsp:txXfrm>
        <a:off x="7758464" y="1523321"/>
        <a:ext cx="2174490" cy="1304694"/>
      </dsp:txXfrm>
    </dsp:sp>
    <dsp:sp modelId="{CACDF7D3-2D87-A841-901A-DB0881D9CF99}">
      <dsp:nvSpPr>
        <dsp:cNvPr id="0" name=""/>
        <dsp:cNvSpPr/>
      </dsp:nvSpPr>
      <dsp:spPr>
        <a:xfrm>
          <a:off x="4170554" y="3045465"/>
          <a:ext cx="2174490" cy="1304694"/>
        </a:xfrm>
        <a:prstGeom prst="rect">
          <a:avLst/>
        </a:prstGeom>
        <a:solidFill>
          <a:schemeClr val="accent2">
            <a:hueOff val="20107397"/>
            <a:satOff val="-270"/>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Focus prematurely on the solution</a:t>
          </a:r>
        </a:p>
      </dsp:txBody>
      <dsp:txXfrm>
        <a:off x="4170554" y="3045465"/>
        <a:ext cx="2174490" cy="1304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AFB1B-AA44-448A-A522-CFAC4C4A72FC}">
      <dsp:nvSpPr>
        <dsp:cNvPr id="0" name=""/>
        <dsp:cNvSpPr/>
      </dsp:nvSpPr>
      <dsp:spPr>
        <a:xfrm rot="16200000">
          <a:off x="1027413" y="-1027413"/>
          <a:ext cx="2073111" cy="412793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Positives things about making the change</a:t>
          </a:r>
        </a:p>
      </dsp:txBody>
      <dsp:txXfrm rot="5400000">
        <a:off x="0" y="0"/>
        <a:ext cx="4127938" cy="1554833"/>
      </dsp:txXfrm>
    </dsp:sp>
    <dsp:sp modelId="{B3E67E5A-A7A0-46A8-8EF5-535816F7219C}">
      <dsp:nvSpPr>
        <dsp:cNvPr id="0" name=""/>
        <dsp:cNvSpPr/>
      </dsp:nvSpPr>
      <dsp:spPr>
        <a:xfrm>
          <a:off x="4127938" y="0"/>
          <a:ext cx="4127938" cy="207311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Positives things about keeping things the way they are</a:t>
          </a:r>
        </a:p>
      </dsp:txBody>
      <dsp:txXfrm>
        <a:off x="4127938" y="0"/>
        <a:ext cx="4127938" cy="1554833"/>
      </dsp:txXfrm>
    </dsp:sp>
    <dsp:sp modelId="{FEABF0DA-D70E-4C5A-85E6-703B8019B48E}">
      <dsp:nvSpPr>
        <dsp:cNvPr id="0" name=""/>
        <dsp:cNvSpPr/>
      </dsp:nvSpPr>
      <dsp:spPr>
        <a:xfrm rot="10800000">
          <a:off x="0" y="2073111"/>
          <a:ext cx="4127938" cy="207311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Negative things about  making the change</a:t>
          </a:r>
        </a:p>
      </dsp:txBody>
      <dsp:txXfrm rot="10800000">
        <a:off x="0" y="2591388"/>
        <a:ext cx="4127938" cy="1554833"/>
      </dsp:txXfrm>
    </dsp:sp>
    <dsp:sp modelId="{D9673C5F-3752-4758-A94E-EA9449D6F320}">
      <dsp:nvSpPr>
        <dsp:cNvPr id="0" name=""/>
        <dsp:cNvSpPr/>
      </dsp:nvSpPr>
      <dsp:spPr>
        <a:xfrm rot="5400000">
          <a:off x="5155351" y="1045697"/>
          <a:ext cx="2073111" cy="412793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Negative things about keeping things the way they are</a:t>
          </a:r>
        </a:p>
      </dsp:txBody>
      <dsp:txXfrm rot="-5400000">
        <a:off x="4127938" y="2591388"/>
        <a:ext cx="4127938" cy="1554833"/>
      </dsp:txXfrm>
    </dsp:sp>
    <dsp:sp modelId="{EDA52547-F11D-4F5E-AFA7-95DA8E8417A4}">
      <dsp:nvSpPr>
        <dsp:cNvPr id="0" name=""/>
        <dsp:cNvSpPr/>
      </dsp:nvSpPr>
      <dsp:spPr>
        <a:xfrm>
          <a:off x="2896788" y="1577917"/>
          <a:ext cx="2476762" cy="1036555"/>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problem</a:t>
          </a:r>
        </a:p>
      </dsp:txBody>
      <dsp:txXfrm>
        <a:off x="2947388" y="1628517"/>
        <a:ext cx="2375562" cy="9353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55511-CA0C-B549-B756-98623D170D27}">
      <dsp:nvSpPr>
        <dsp:cNvPr id="0" name=""/>
        <dsp:cNvSpPr/>
      </dsp:nvSpPr>
      <dsp:spPr>
        <a:xfrm>
          <a:off x="0" y="204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EA713-3A84-9541-BC02-7CE394E2756B}">
      <dsp:nvSpPr>
        <dsp:cNvPr id="0" name=""/>
        <dsp:cNvSpPr/>
      </dsp:nvSpPr>
      <dsp:spPr>
        <a:xfrm>
          <a:off x="0" y="2048"/>
          <a:ext cx="10515600" cy="1396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hlinkClick xmlns:r="http://schemas.openxmlformats.org/officeDocument/2006/relationships" r:id="rId1"/>
            </a:rPr>
            <a:t>https://motivationalinterviewing.org/</a:t>
          </a:r>
          <a:endParaRPr lang="en-US" sz="4900" kern="1200"/>
        </a:p>
      </dsp:txBody>
      <dsp:txXfrm>
        <a:off x="0" y="2048"/>
        <a:ext cx="10515600" cy="1396899"/>
      </dsp:txXfrm>
    </dsp:sp>
    <dsp:sp modelId="{BC0ACAD9-AF8E-D64C-AFD9-B04EDC0F3476}">
      <dsp:nvSpPr>
        <dsp:cNvPr id="0" name=""/>
        <dsp:cNvSpPr/>
      </dsp:nvSpPr>
      <dsp:spPr>
        <a:xfrm>
          <a:off x="0" y="1398947"/>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ECCBD-1F79-EB4D-83CC-002B13C27E45}">
      <dsp:nvSpPr>
        <dsp:cNvPr id="0" name=""/>
        <dsp:cNvSpPr/>
      </dsp:nvSpPr>
      <dsp:spPr>
        <a:xfrm>
          <a:off x="0" y="1398947"/>
          <a:ext cx="10515600" cy="1396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hlinkClick xmlns:r="http://schemas.openxmlformats.org/officeDocument/2006/relationships" r:id="rId2"/>
            </a:rPr>
            <a:t>https://www.stephenrollnick.com/</a:t>
          </a:r>
          <a:endParaRPr lang="en-US" sz="4900" kern="1200"/>
        </a:p>
      </dsp:txBody>
      <dsp:txXfrm>
        <a:off x="0" y="1398947"/>
        <a:ext cx="10515600" cy="1396899"/>
      </dsp:txXfrm>
    </dsp:sp>
    <dsp:sp modelId="{52E9CFCA-4EA7-6F45-80CA-BDF243073C36}">
      <dsp:nvSpPr>
        <dsp:cNvPr id="0" name=""/>
        <dsp:cNvSpPr/>
      </dsp:nvSpPr>
      <dsp:spPr>
        <a:xfrm>
          <a:off x="0" y="2795847"/>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DCDBE-D5EC-3241-A485-D009DF01C919}">
      <dsp:nvSpPr>
        <dsp:cNvPr id="0" name=""/>
        <dsp:cNvSpPr/>
      </dsp:nvSpPr>
      <dsp:spPr>
        <a:xfrm>
          <a:off x="0" y="2795847"/>
          <a:ext cx="10515600" cy="1396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hlinkClick xmlns:r="http://schemas.openxmlformats.org/officeDocument/2006/relationships" r:id="rId3"/>
            </a:rPr>
            <a:t>www.groupmiforteens.org</a:t>
          </a:r>
          <a:endParaRPr lang="en-US" sz="4900" kern="1200"/>
        </a:p>
      </dsp:txBody>
      <dsp:txXfrm>
        <a:off x="0" y="2795847"/>
        <a:ext cx="10515600" cy="1396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FC018-6112-BC42-A281-83866E1CAE31}">
      <dsp:nvSpPr>
        <dsp:cNvPr id="0" name=""/>
        <dsp:cNvSpPr/>
      </dsp:nvSpPr>
      <dsp:spPr>
        <a:xfrm>
          <a:off x="0" y="713"/>
          <a:ext cx="61734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6F9252-6376-A84A-B277-74B850BBCB1A}">
      <dsp:nvSpPr>
        <dsp:cNvPr id="0" name=""/>
        <dsp:cNvSpPr/>
      </dsp:nvSpPr>
      <dsp:spPr>
        <a:xfrm>
          <a:off x="0" y="713"/>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Cousin of Hemp (taxonomically speaking)</a:t>
          </a:r>
        </a:p>
      </dsp:txBody>
      <dsp:txXfrm>
        <a:off x="0" y="713"/>
        <a:ext cx="6173409" cy="1168408"/>
      </dsp:txXfrm>
    </dsp:sp>
    <dsp:sp modelId="{2E6160E3-0FD2-8A41-93E9-BA858A193BC2}">
      <dsp:nvSpPr>
        <dsp:cNvPr id="0" name=""/>
        <dsp:cNvSpPr/>
      </dsp:nvSpPr>
      <dsp:spPr>
        <a:xfrm>
          <a:off x="0" y="1169121"/>
          <a:ext cx="617340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A867C-4D9A-694B-9CEB-DFEF25D69EF4}">
      <dsp:nvSpPr>
        <dsp:cNvPr id="0" name=""/>
        <dsp:cNvSpPr/>
      </dsp:nvSpPr>
      <dsp:spPr>
        <a:xfrm>
          <a:off x="0" y="1169121"/>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Mainly from the Cannabis Sativa plant </a:t>
          </a:r>
        </a:p>
      </dsp:txBody>
      <dsp:txXfrm>
        <a:off x="0" y="1169121"/>
        <a:ext cx="6173409" cy="1168408"/>
      </dsp:txXfrm>
    </dsp:sp>
    <dsp:sp modelId="{ADAFD24B-5B30-9347-94CB-3D52E3429DED}">
      <dsp:nvSpPr>
        <dsp:cNvPr id="0" name=""/>
        <dsp:cNvSpPr/>
      </dsp:nvSpPr>
      <dsp:spPr>
        <a:xfrm>
          <a:off x="0" y="2337530"/>
          <a:ext cx="617340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8D238-894F-F24F-B3C2-0B83FA706095}">
      <dsp:nvSpPr>
        <dsp:cNvPr id="0" name=""/>
        <dsp:cNvSpPr/>
      </dsp:nvSpPr>
      <dsp:spPr>
        <a:xfrm>
          <a:off x="0" y="2337530"/>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Contains intoxicating and psychoactive effects of THC-9</a:t>
          </a:r>
        </a:p>
      </dsp:txBody>
      <dsp:txXfrm>
        <a:off x="0" y="2337530"/>
        <a:ext cx="6173409" cy="1168408"/>
      </dsp:txXfrm>
    </dsp:sp>
    <dsp:sp modelId="{9F64625E-4FDD-874A-ADB8-A25BA8963B13}">
      <dsp:nvSpPr>
        <dsp:cNvPr id="0" name=""/>
        <dsp:cNvSpPr/>
      </dsp:nvSpPr>
      <dsp:spPr>
        <a:xfrm>
          <a:off x="0" y="3505938"/>
          <a:ext cx="61734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FCE3A-0289-044C-BAD9-58CF3B24762A}">
      <dsp:nvSpPr>
        <dsp:cNvPr id="0" name=""/>
        <dsp:cNvSpPr/>
      </dsp:nvSpPr>
      <dsp:spPr>
        <a:xfrm>
          <a:off x="0" y="3505938"/>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Main compound in cannabis causes: euphoria, happiness, sedation, symptom relief, and much more</a:t>
          </a:r>
        </a:p>
      </dsp:txBody>
      <dsp:txXfrm>
        <a:off x="0" y="3505938"/>
        <a:ext cx="6173409" cy="1168408"/>
      </dsp:txXfrm>
    </dsp:sp>
    <dsp:sp modelId="{C9CE383A-168A-C04D-A1B8-FC823522D1EB}">
      <dsp:nvSpPr>
        <dsp:cNvPr id="0" name=""/>
        <dsp:cNvSpPr/>
      </dsp:nvSpPr>
      <dsp:spPr>
        <a:xfrm>
          <a:off x="0" y="4674347"/>
          <a:ext cx="617340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0F3C4-BB23-D146-B848-92EABAD00727}">
      <dsp:nvSpPr>
        <dsp:cNvPr id="0" name=""/>
        <dsp:cNvSpPr/>
      </dsp:nvSpPr>
      <dsp:spPr>
        <a:xfrm>
          <a:off x="0" y="4674347"/>
          <a:ext cx="6173409" cy="116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Large amounts of THC are found in majority of cannabis strains</a:t>
          </a:r>
        </a:p>
      </dsp:txBody>
      <dsp:txXfrm>
        <a:off x="0" y="4674347"/>
        <a:ext cx="6173409" cy="1168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5854B-4B6E-7B4C-A80D-DD09A6AD8485}">
      <dsp:nvSpPr>
        <dsp:cNvPr id="0" name=""/>
        <dsp:cNvSpPr/>
      </dsp:nvSpPr>
      <dsp:spPr>
        <a:xfrm>
          <a:off x="0" y="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EBD01-2147-5945-8F33-5A38ED08F5B9}">
      <dsp:nvSpPr>
        <dsp:cNvPr id="0" name=""/>
        <dsp:cNvSpPr/>
      </dsp:nvSpPr>
      <dsp:spPr>
        <a:xfrm>
          <a:off x="0" y="51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Delta-8 and delta-9 are both forms of THC</a:t>
          </a:r>
        </a:p>
      </dsp:txBody>
      <dsp:txXfrm>
        <a:off x="0" y="512"/>
        <a:ext cx="10515600" cy="599110"/>
      </dsp:txXfrm>
    </dsp:sp>
    <dsp:sp modelId="{0B53BB23-D1E7-3342-9E57-151235CA4427}">
      <dsp:nvSpPr>
        <dsp:cNvPr id="0" name=""/>
        <dsp:cNvSpPr/>
      </dsp:nvSpPr>
      <dsp:spPr>
        <a:xfrm>
          <a:off x="0" y="59962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DA1A2-3C45-5346-A714-347087841CF9}">
      <dsp:nvSpPr>
        <dsp:cNvPr id="0" name=""/>
        <dsp:cNvSpPr/>
      </dsp:nvSpPr>
      <dsp:spPr>
        <a:xfrm>
          <a:off x="0" y="59962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Delta-8 THC іѕ a minor cannabinoid occurring in the plant in very small concentrations</a:t>
          </a:r>
        </a:p>
      </dsp:txBody>
      <dsp:txXfrm>
        <a:off x="0" y="599622"/>
        <a:ext cx="10515600" cy="599110"/>
      </dsp:txXfrm>
    </dsp:sp>
    <dsp:sp modelId="{B75232F2-EBEE-314A-862D-F61237044F2B}">
      <dsp:nvSpPr>
        <dsp:cNvPr id="0" name=""/>
        <dsp:cNvSpPr/>
      </dsp:nvSpPr>
      <dsp:spPr>
        <a:xfrm>
          <a:off x="0" y="119873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8BC1E-4434-B144-B27F-1420828D5569}">
      <dsp:nvSpPr>
        <dsp:cNvPr id="0" name=""/>
        <dsp:cNvSpPr/>
      </dsp:nvSpPr>
      <dsp:spPr>
        <a:xfrm>
          <a:off x="0" y="119873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Delta-8-THC called “THC lite” and produces a weaker psychoactive result</a:t>
          </a:r>
        </a:p>
      </dsp:txBody>
      <dsp:txXfrm>
        <a:off x="0" y="1198732"/>
        <a:ext cx="10515600" cy="599110"/>
      </dsp:txXfrm>
    </dsp:sp>
    <dsp:sp modelId="{2BBD62F0-9F46-EE44-8543-9668ECA27161}">
      <dsp:nvSpPr>
        <dsp:cNvPr id="0" name=""/>
        <dsp:cNvSpPr/>
      </dsp:nvSpPr>
      <dsp:spPr>
        <a:xfrm>
          <a:off x="0" y="17978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7505F-E593-1042-B383-824EB130C54F}">
      <dsp:nvSpPr>
        <dsp:cNvPr id="0" name=""/>
        <dsp:cNvSpPr/>
      </dsp:nvSpPr>
      <dsp:spPr>
        <a:xfrm>
          <a:off x="0" y="179784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Delta-8 (like delta-9), binds to the body’s endocannabinoid system = intoxicating effects</a:t>
          </a:r>
        </a:p>
      </dsp:txBody>
      <dsp:txXfrm>
        <a:off x="0" y="1797842"/>
        <a:ext cx="10515600" cy="599110"/>
      </dsp:txXfrm>
    </dsp:sp>
    <dsp:sp modelId="{473E8264-4E81-3B4E-B453-97FF2F53BB7A}">
      <dsp:nvSpPr>
        <dsp:cNvPr id="0" name=""/>
        <dsp:cNvSpPr/>
      </dsp:nvSpPr>
      <dsp:spPr>
        <a:xfrm>
          <a:off x="0" y="239695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5872A-368A-284F-B394-5268A38E91D3}">
      <dsp:nvSpPr>
        <dsp:cNvPr id="0" name=""/>
        <dsp:cNvSpPr/>
      </dsp:nvSpPr>
      <dsp:spPr>
        <a:xfrm>
          <a:off x="0" y="239695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Both cannabinoids have a chain of carbon atoms, but delta-8 has the double bond (what causes intoxication) on the eighth carbon, whereas delta-9 has it on the ninth</a:t>
          </a:r>
        </a:p>
      </dsp:txBody>
      <dsp:txXfrm>
        <a:off x="0" y="2396952"/>
        <a:ext cx="10515600" cy="599110"/>
      </dsp:txXfrm>
    </dsp:sp>
    <dsp:sp modelId="{FDCCB207-83BC-A14E-8CA0-62A1E54D5685}">
      <dsp:nvSpPr>
        <dsp:cNvPr id="0" name=""/>
        <dsp:cNvSpPr/>
      </dsp:nvSpPr>
      <dsp:spPr>
        <a:xfrm>
          <a:off x="0" y="299606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CA9F4-7377-DD49-B603-D5371ACB4279}">
      <dsp:nvSpPr>
        <dsp:cNvPr id="0" name=""/>
        <dsp:cNvSpPr/>
      </dsp:nvSpPr>
      <dsp:spPr>
        <a:xfrm>
          <a:off x="0" y="299606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THC can cause negative effects (bringing on anxiety or paranoia). Delta-8 may offer a smoother and milder high (theoretically) </a:t>
          </a:r>
        </a:p>
      </dsp:txBody>
      <dsp:txXfrm>
        <a:off x="0" y="2996062"/>
        <a:ext cx="10515600" cy="599110"/>
      </dsp:txXfrm>
    </dsp:sp>
    <dsp:sp modelId="{ECC153EB-03AD-9449-9127-48E472C3AFDB}">
      <dsp:nvSpPr>
        <dsp:cNvPr id="0" name=""/>
        <dsp:cNvSpPr/>
      </dsp:nvSpPr>
      <dsp:spPr>
        <a:xfrm>
          <a:off x="0" y="359517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144EC-0F6F-F94E-9870-0B71083734D0}">
      <dsp:nvSpPr>
        <dsp:cNvPr id="0" name=""/>
        <dsp:cNvSpPr/>
      </dsp:nvSpPr>
      <dsp:spPr>
        <a:xfrm>
          <a:off x="0" y="3595172"/>
          <a:ext cx="10515600" cy="5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Very little research on delta-8 as compared to Delta 9 THC</a:t>
          </a:r>
        </a:p>
      </dsp:txBody>
      <dsp:txXfrm>
        <a:off x="0" y="3595172"/>
        <a:ext cx="10515600" cy="599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492EE-962F-D746-9E5F-3307C21453E5}">
      <dsp:nvSpPr>
        <dsp:cNvPr id="0" name=""/>
        <dsp:cNvSpPr/>
      </dsp:nvSpPr>
      <dsp:spPr>
        <a:xfrm>
          <a:off x="3115757" y="834964"/>
          <a:ext cx="643723" cy="91440"/>
        </a:xfrm>
        <a:custGeom>
          <a:avLst/>
          <a:gdLst/>
          <a:ahLst/>
          <a:cxnLst/>
          <a:rect l="0" t="0" r="0" b="0"/>
          <a:pathLst>
            <a:path>
              <a:moveTo>
                <a:pt x="0" y="45720"/>
              </a:moveTo>
              <a:lnTo>
                <a:pt x="6437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0760" y="877312"/>
        <a:ext cx="33716" cy="6743"/>
      </dsp:txXfrm>
    </dsp:sp>
    <dsp:sp modelId="{D4F5CC91-7790-F84C-AC80-53D822095412}">
      <dsp:nvSpPr>
        <dsp:cNvPr id="0" name=""/>
        <dsp:cNvSpPr/>
      </dsp:nvSpPr>
      <dsp:spPr>
        <a:xfrm>
          <a:off x="185717" y="1132"/>
          <a:ext cx="2931839" cy="17591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63" tIns="150799" rIns="143663" bIns="150799" numCol="1" spcCol="1270" anchor="ctr" anchorCtr="0">
          <a:noAutofit/>
        </a:bodyPr>
        <a:lstStyle/>
        <a:p>
          <a:pPr marL="0" lvl="0" indent="0" algn="ctr" defTabSz="622300">
            <a:lnSpc>
              <a:spcPct val="100000"/>
            </a:lnSpc>
            <a:spcBef>
              <a:spcPct val="0"/>
            </a:spcBef>
            <a:spcAft>
              <a:spcPct val="35000"/>
            </a:spcAft>
            <a:buNone/>
          </a:pPr>
          <a:r>
            <a:rPr lang="en-US" sz="1400" kern="1200"/>
            <a:t>In 1983, William R. Miller wrote about an interpersonal process in working with problem drinkers.</a:t>
          </a:r>
        </a:p>
      </dsp:txBody>
      <dsp:txXfrm>
        <a:off x="185717" y="1132"/>
        <a:ext cx="2931839" cy="1759103"/>
      </dsp:txXfrm>
    </dsp:sp>
    <dsp:sp modelId="{76E0550D-6229-4B40-8C8B-DA40C002E3F7}">
      <dsp:nvSpPr>
        <dsp:cNvPr id="0" name=""/>
        <dsp:cNvSpPr/>
      </dsp:nvSpPr>
      <dsp:spPr>
        <a:xfrm>
          <a:off x="6721919" y="834964"/>
          <a:ext cx="643723" cy="91440"/>
        </a:xfrm>
        <a:custGeom>
          <a:avLst/>
          <a:gdLst/>
          <a:ahLst/>
          <a:cxnLst/>
          <a:rect l="0" t="0" r="0" b="0"/>
          <a:pathLst>
            <a:path>
              <a:moveTo>
                <a:pt x="0" y="45720"/>
              </a:moveTo>
              <a:lnTo>
                <a:pt x="6437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26923" y="877312"/>
        <a:ext cx="33716" cy="6743"/>
      </dsp:txXfrm>
    </dsp:sp>
    <dsp:sp modelId="{995016D2-0A9B-8648-ABC9-B17AF01E22D6}">
      <dsp:nvSpPr>
        <dsp:cNvPr id="0" name=""/>
        <dsp:cNvSpPr/>
      </dsp:nvSpPr>
      <dsp:spPr>
        <a:xfrm>
          <a:off x="3791880" y="1132"/>
          <a:ext cx="2931839" cy="17591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63" tIns="150799" rIns="143663" bIns="150799" numCol="1" spcCol="1270" anchor="ctr" anchorCtr="0">
          <a:noAutofit/>
        </a:bodyPr>
        <a:lstStyle/>
        <a:p>
          <a:pPr marL="0" lvl="0" indent="0" algn="ctr" defTabSz="622300">
            <a:lnSpc>
              <a:spcPct val="100000"/>
            </a:lnSpc>
            <a:spcBef>
              <a:spcPct val="0"/>
            </a:spcBef>
            <a:spcAft>
              <a:spcPct val="35000"/>
            </a:spcAft>
            <a:buNone/>
          </a:pPr>
          <a:r>
            <a:rPr lang="en-US" sz="1400" kern="1200"/>
            <a:t>Then addiction counseling was confrontational and elicited denial. </a:t>
          </a:r>
        </a:p>
      </dsp:txBody>
      <dsp:txXfrm>
        <a:off x="3791880" y="1132"/>
        <a:ext cx="2931839" cy="1759103"/>
      </dsp:txXfrm>
    </dsp:sp>
    <dsp:sp modelId="{A6E03E82-0707-4E43-9A35-C01345F48EFD}">
      <dsp:nvSpPr>
        <dsp:cNvPr id="0" name=""/>
        <dsp:cNvSpPr/>
      </dsp:nvSpPr>
      <dsp:spPr>
        <a:xfrm>
          <a:off x="1651637" y="1758435"/>
          <a:ext cx="7212325" cy="643723"/>
        </a:xfrm>
        <a:custGeom>
          <a:avLst/>
          <a:gdLst/>
          <a:ahLst/>
          <a:cxnLst/>
          <a:rect l="0" t="0" r="0" b="0"/>
          <a:pathLst>
            <a:path>
              <a:moveTo>
                <a:pt x="7212325" y="0"/>
              </a:moveTo>
              <a:lnTo>
                <a:pt x="7212325" y="338961"/>
              </a:lnTo>
              <a:lnTo>
                <a:pt x="0" y="338961"/>
              </a:lnTo>
              <a:lnTo>
                <a:pt x="0" y="64372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6705" y="2076925"/>
        <a:ext cx="362189" cy="6743"/>
      </dsp:txXfrm>
    </dsp:sp>
    <dsp:sp modelId="{0663ECAE-351A-F449-AB34-57B7A078DF7A}">
      <dsp:nvSpPr>
        <dsp:cNvPr id="0" name=""/>
        <dsp:cNvSpPr/>
      </dsp:nvSpPr>
      <dsp:spPr>
        <a:xfrm>
          <a:off x="7398042" y="1132"/>
          <a:ext cx="2931839" cy="17591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63" tIns="150799" rIns="143663" bIns="150799" numCol="1" spcCol="1270" anchor="ctr" anchorCtr="0">
          <a:noAutofit/>
        </a:bodyPr>
        <a:lstStyle/>
        <a:p>
          <a:pPr marL="0" lvl="0" indent="0" algn="ctr" defTabSz="622300">
            <a:lnSpc>
              <a:spcPct val="100000"/>
            </a:lnSpc>
            <a:spcBef>
              <a:spcPct val="0"/>
            </a:spcBef>
            <a:spcAft>
              <a:spcPct val="35000"/>
            </a:spcAft>
            <a:buNone/>
          </a:pPr>
          <a:r>
            <a:rPr lang="en-US" sz="1400" kern="1200"/>
            <a:t>MI developed as an intuitive approach to confronting denial in counseling alcoholics by using well-established principles of motivation and social psychology.</a:t>
          </a:r>
        </a:p>
      </dsp:txBody>
      <dsp:txXfrm>
        <a:off x="7398042" y="1132"/>
        <a:ext cx="2931839" cy="1759103"/>
      </dsp:txXfrm>
    </dsp:sp>
    <dsp:sp modelId="{187C73D7-1380-8041-AC1E-94FFDBE7DEAA}">
      <dsp:nvSpPr>
        <dsp:cNvPr id="0" name=""/>
        <dsp:cNvSpPr/>
      </dsp:nvSpPr>
      <dsp:spPr>
        <a:xfrm>
          <a:off x="3115757" y="3268390"/>
          <a:ext cx="643723" cy="91440"/>
        </a:xfrm>
        <a:custGeom>
          <a:avLst/>
          <a:gdLst/>
          <a:ahLst/>
          <a:cxnLst/>
          <a:rect l="0" t="0" r="0" b="0"/>
          <a:pathLst>
            <a:path>
              <a:moveTo>
                <a:pt x="0" y="45720"/>
              </a:moveTo>
              <a:lnTo>
                <a:pt x="6437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0760" y="3310739"/>
        <a:ext cx="33716" cy="6743"/>
      </dsp:txXfrm>
    </dsp:sp>
    <dsp:sp modelId="{FDB7F701-5310-FC41-A867-4A598BD6C96E}">
      <dsp:nvSpPr>
        <dsp:cNvPr id="0" name=""/>
        <dsp:cNvSpPr/>
      </dsp:nvSpPr>
      <dsp:spPr>
        <a:xfrm>
          <a:off x="185717" y="2434559"/>
          <a:ext cx="2931839" cy="17591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63" tIns="150799" rIns="143663" bIns="150799" numCol="1" spcCol="1270" anchor="ctr" anchorCtr="0">
          <a:noAutofit/>
        </a:bodyPr>
        <a:lstStyle/>
        <a:p>
          <a:pPr marL="0" lvl="0" indent="0" algn="ctr" defTabSz="622300">
            <a:lnSpc>
              <a:spcPct val="100000"/>
            </a:lnSpc>
            <a:spcBef>
              <a:spcPct val="0"/>
            </a:spcBef>
            <a:spcAft>
              <a:spcPct val="35000"/>
            </a:spcAft>
            <a:buNone/>
          </a:pPr>
          <a:r>
            <a:rPr lang="en-US" sz="1400" kern="1200"/>
            <a:t>Based in Carl Rogers's client-focused counseling approaches from the 1950s. </a:t>
          </a:r>
        </a:p>
      </dsp:txBody>
      <dsp:txXfrm>
        <a:off x="185717" y="2434559"/>
        <a:ext cx="2931839" cy="1759103"/>
      </dsp:txXfrm>
    </dsp:sp>
    <dsp:sp modelId="{B82E1CC4-E09D-9F43-AAE6-6FC8C62E254D}">
      <dsp:nvSpPr>
        <dsp:cNvPr id="0" name=""/>
        <dsp:cNvSpPr/>
      </dsp:nvSpPr>
      <dsp:spPr>
        <a:xfrm>
          <a:off x="3791880" y="2434559"/>
          <a:ext cx="2931839" cy="17591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63" tIns="150799" rIns="143663" bIns="150799" numCol="1" spcCol="1270" anchor="ctr" anchorCtr="0">
          <a:noAutofit/>
        </a:bodyPr>
        <a:lstStyle/>
        <a:p>
          <a:pPr marL="0" lvl="0" indent="0" algn="ctr" defTabSz="622300">
            <a:lnSpc>
              <a:spcPct val="100000"/>
            </a:lnSpc>
            <a:spcBef>
              <a:spcPct val="0"/>
            </a:spcBef>
            <a:spcAft>
              <a:spcPct val="35000"/>
            </a:spcAft>
            <a:buNone/>
          </a:pPr>
          <a:r>
            <a:rPr lang="en-US" sz="1400" kern="1200"/>
            <a:t>Miller incorporated Roger's nondirective, yet person-centered principles and developed a motivation process using Prochaska and DiClemente's stages of change model.</a:t>
          </a:r>
        </a:p>
      </dsp:txBody>
      <dsp:txXfrm>
        <a:off x="3791880" y="2434559"/>
        <a:ext cx="2931839" cy="1759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4E2E1-16A2-2B42-AA32-4C2A4048E222}">
      <dsp:nvSpPr>
        <dsp:cNvPr id="0" name=""/>
        <dsp:cNvSpPr/>
      </dsp:nvSpPr>
      <dsp:spPr>
        <a:xfrm>
          <a:off x="4713943" y="2051677"/>
          <a:ext cx="1053513" cy="91440"/>
        </a:xfrm>
        <a:custGeom>
          <a:avLst/>
          <a:gdLst/>
          <a:ahLst/>
          <a:cxnLst/>
          <a:rect l="0" t="0" r="0" b="0"/>
          <a:pathLst>
            <a:path>
              <a:moveTo>
                <a:pt x="0" y="45720"/>
              </a:moveTo>
              <a:lnTo>
                <a:pt x="105351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3597" y="2091976"/>
        <a:ext cx="54205" cy="10841"/>
      </dsp:txXfrm>
    </dsp:sp>
    <dsp:sp modelId="{BF960B01-F71E-3F46-AEDF-F2E9BA044B8D}">
      <dsp:nvSpPr>
        <dsp:cNvPr id="0" name=""/>
        <dsp:cNvSpPr/>
      </dsp:nvSpPr>
      <dsp:spPr>
        <a:xfrm>
          <a:off x="2207" y="683336"/>
          <a:ext cx="4713535" cy="2828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1200150">
            <a:lnSpc>
              <a:spcPct val="90000"/>
            </a:lnSpc>
            <a:spcBef>
              <a:spcPct val="0"/>
            </a:spcBef>
            <a:spcAft>
              <a:spcPct val="35000"/>
            </a:spcAft>
            <a:buNone/>
          </a:pPr>
          <a:r>
            <a:rPr lang="en-US" sz="2700" kern="1200"/>
            <a:t>A person-centered directive method for enhancing internal motivation for </a:t>
          </a:r>
          <a:r>
            <a:rPr lang="en-US" sz="2700" b="1" u="sng" kern="1200"/>
            <a:t>change</a:t>
          </a:r>
          <a:r>
            <a:rPr lang="en-US" sz="2700" kern="1200"/>
            <a:t> by exploring and resolving ambivalence. </a:t>
          </a:r>
        </a:p>
      </dsp:txBody>
      <dsp:txXfrm>
        <a:off x="2207" y="683336"/>
        <a:ext cx="4713535" cy="2828121"/>
      </dsp:txXfrm>
    </dsp:sp>
    <dsp:sp modelId="{D3C8F313-C34E-E047-AF92-1BC5702D9C1E}">
      <dsp:nvSpPr>
        <dsp:cNvPr id="0" name=""/>
        <dsp:cNvSpPr/>
      </dsp:nvSpPr>
      <dsp:spPr>
        <a:xfrm>
          <a:off x="5799856" y="683336"/>
          <a:ext cx="4713535" cy="28281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1200150">
            <a:lnSpc>
              <a:spcPct val="90000"/>
            </a:lnSpc>
            <a:spcBef>
              <a:spcPct val="0"/>
            </a:spcBef>
            <a:spcAft>
              <a:spcPct val="35000"/>
            </a:spcAft>
            <a:buNone/>
          </a:pPr>
          <a:r>
            <a:rPr lang="en-US" sz="2700" kern="1200"/>
            <a:t>Miller &amp; Rollnick, 1991 and 2002</a:t>
          </a:r>
        </a:p>
      </dsp:txBody>
      <dsp:txXfrm>
        <a:off x="5799856" y="683336"/>
        <a:ext cx="4713535" cy="28281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C24FC-8CCA-B649-8627-B9B50435F833}">
      <dsp:nvSpPr>
        <dsp:cNvPr id="0" name=""/>
        <dsp:cNvSpPr/>
      </dsp:nvSpPr>
      <dsp:spPr>
        <a:xfrm>
          <a:off x="1340" y="395699"/>
          <a:ext cx="4705460" cy="29879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B73F1-C553-024F-9FCE-F2C543AD7DC4}">
      <dsp:nvSpPr>
        <dsp:cNvPr id="0" name=""/>
        <dsp:cNvSpPr/>
      </dsp:nvSpPr>
      <dsp:spPr>
        <a:xfrm>
          <a:off x="524169" y="892387"/>
          <a:ext cx="4705460" cy="29879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is a collaborative, goal-oriented method of communication with particular attention to the language of change.  </a:t>
          </a:r>
        </a:p>
      </dsp:txBody>
      <dsp:txXfrm>
        <a:off x="611684" y="979902"/>
        <a:ext cx="4530430" cy="2812937"/>
      </dsp:txXfrm>
    </dsp:sp>
    <dsp:sp modelId="{92D38ED5-0CF2-F14A-8F57-C6EC7EF25EA7}">
      <dsp:nvSpPr>
        <dsp:cNvPr id="0" name=""/>
        <dsp:cNvSpPr/>
      </dsp:nvSpPr>
      <dsp:spPr>
        <a:xfrm>
          <a:off x="5752459" y="395699"/>
          <a:ext cx="4705460" cy="29879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BBB54-3576-204D-9029-F0C623B7EFD4}">
      <dsp:nvSpPr>
        <dsp:cNvPr id="0" name=""/>
        <dsp:cNvSpPr/>
      </dsp:nvSpPr>
      <dsp:spPr>
        <a:xfrm>
          <a:off x="6275288" y="892387"/>
          <a:ext cx="4705460" cy="29879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It is designed to strengthen an individual’s motivation for and movement toward a specific goal by eliciting and exploring the person’s own arguments for change.</a:t>
          </a:r>
        </a:p>
      </dsp:txBody>
      <dsp:txXfrm>
        <a:off x="6362803" y="979902"/>
        <a:ext cx="4530430" cy="2812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83E49-6242-4149-AB9B-8E4714006FB6}">
      <dsp:nvSpPr>
        <dsp:cNvPr id="0" name=""/>
        <dsp:cNvSpPr/>
      </dsp:nvSpPr>
      <dsp:spPr>
        <a:xfrm>
          <a:off x="3080" y="1282916"/>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656A1-A809-B24C-A0A4-7434468BF133}">
      <dsp:nvSpPr>
        <dsp:cNvPr id="0" name=""/>
        <dsp:cNvSpPr/>
      </dsp:nvSpPr>
      <dsp:spPr>
        <a:xfrm>
          <a:off x="247486" y="151510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Express Empathy</a:t>
          </a:r>
        </a:p>
      </dsp:txBody>
      <dsp:txXfrm>
        <a:off x="288396" y="1556011"/>
        <a:ext cx="2117829" cy="1314957"/>
      </dsp:txXfrm>
    </dsp:sp>
    <dsp:sp modelId="{6C61E2CE-BA0B-7046-931D-D9663A787839}">
      <dsp:nvSpPr>
        <dsp:cNvPr id="0" name=""/>
        <dsp:cNvSpPr/>
      </dsp:nvSpPr>
      <dsp:spPr>
        <a:xfrm>
          <a:off x="2691541" y="1282916"/>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FFFC5-C89E-0343-81D1-030D6A7008C2}">
      <dsp:nvSpPr>
        <dsp:cNvPr id="0" name=""/>
        <dsp:cNvSpPr/>
      </dsp:nvSpPr>
      <dsp:spPr>
        <a:xfrm>
          <a:off x="2935947" y="151510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Developing Discrepancy</a:t>
          </a:r>
        </a:p>
      </dsp:txBody>
      <dsp:txXfrm>
        <a:off x="2976857" y="1556011"/>
        <a:ext cx="2117829" cy="1314957"/>
      </dsp:txXfrm>
    </dsp:sp>
    <dsp:sp modelId="{61086D4A-636B-664D-A513-82973E60D82A}">
      <dsp:nvSpPr>
        <dsp:cNvPr id="0" name=""/>
        <dsp:cNvSpPr/>
      </dsp:nvSpPr>
      <dsp:spPr>
        <a:xfrm>
          <a:off x="5380002" y="1282916"/>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11521-FA4F-5348-A017-E3615E6DD50A}">
      <dsp:nvSpPr>
        <dsp:cNvPr id="0" name=""/>
        <dsp:cNvSpPr/>
      </dsp:nvSpPr>
      <dsp:spPr>
        <a:xfrm>
          <a:off x="5624408" y="151510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Rolling with Resistance</a:t>
          </a:r>
        </a:p>
      </dsp:txBody>
      <dsp:txXfrm>
        <a:off x="5665318" y="1556011"/>
        <a:ext cx="2117829" cy="1314957"/>
      </dsp:txXfrm>
    </dsp:sp>
    <dsp:sp modelId="{AAAD7527-9289-9949-B45A-6281FFA0636B}">
      <dsp:nvSpPr>
        <dsp:cNvPr id="0" name=""/>
        <dsp:cNvSpPr/>
      </dsp:nvSpPr>
      <dsp:spPr>
        <a:xfrm>
          <a:off x="8068463" y="1282916"/>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A9794-5FAD-634B-A719-EE8009D24A72}">
      <dsp:nvSpPr>
        <dsp:cNvPr id="0" name=""/>
        <dsp:cNvSpPr/>
      </dsp:nvSpPr>
      <dsp:spPr>
        <a:xfrm>
          <a:off x="8312869" y="1515101"/>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Support self-efficacy</a:t>
          </a:r>
        </a:p>
      </dsp:txBody>
      <dsp:txXfrm>
        <a:off x="8353779" y="1556011"/>
        <a:ext cx="2117829" cy="1314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49BB4-3874-4641-B297-C09C40E9FA5E}">
      <dsp:nvSpPr>
        <dsp:cNvPr id="0" name=""/>
        <dsp:cNvSpPr/>
      </dsp:nvSpPr>
      <dsp:spPr>
        <a:xfrm>
          <a:off x="3080" y="50876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O</a:t>
          </a:r>
          <a:r>
            <a:rPr lang="en-US" sz="1700" kern="1200"/>
            <a:t>pen-ended questions</a:t>
          </a:r>
        </a:p>
      </dsp:txBody>
      <dsp:txXfrm>
        <a:off x="3080" y="508761"/>
        <a:ext cx="2444055" cy="1466433"/>
      </dsp:txXfrm>
    </dsp:sp>
    <dsp:sp modelId="{9A546DC5-9222-E141-AF60-72CB4CAF0C41}">
      <dsp:nvSpPr>
        <dsp:cNvPr id="0" name=""/>
        <dsp:cNvSpPr/>
      </dsp:nvSpPr>
      <dsp:spPr>
        <a:xfrm>
          <a:off x="2691541" y="508761"/>
          <a:ext cx="2444055" cy="1466433"/>
        </a:xfrm>
        <a:prstGeom prst="rect">
          <a:avLst/>
        </a:prstGeom>
        <a:solidFill>
          <a:schemeClr val="accent2">
            <a:hueOff val="2872486"/>
            <a:satOff val="-3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A</a:t>
          </a:r>
          <a:r>
            <a:rPr lang="en-US" sz="1700" kern="1200"/>
            <a:t>ffirmations</a:t>
          </a:r>
        </a:p>
      </dsp:txBody>
      <dsp:txXfrm>
        <a:off x="2691541" y="508761"/>
        <a:ext cx="2444055" cy="1466433"/>
      </dsp:txXfrm>
    </dsp:sp>
    <dsp:sp modelId="{50AEB69A-3209-534E-84C9-C926C7FD4087}">
      <dsp:nvSpPr>
        <dsp:cNvPr id="0" name=""/>
        <dsp:cNvSpPr/>
      </dsp:nvSpPr>
      <dsp:spPr>
        <a:xfrm>
          <a:off x="5380002" y="508761"/>
          <a:ext cx="2444055" cy="1466433"/>
        </a:xfrm>
        <a:prstGeom prst="rect">
          <a:avLst/>
        </a:prstGeom>
        <a:solidFill>
          <a:schemeClr val="accent2">
            <a:hueOff val="5744971"/>
            <a:satOff val="-77"/>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R</a:t>
          </a:r>
          <a:r>
            <a:rPr lang="en-US" sz="1700" kern="1200"/>
            <a:t>eflective listening</a:t>
          </a:r>
        </a:p>
      </dsp:txBody>
      <dsp:txXfrm>
        <a:off x="5380002" y="508761"/>
        <a:ext cx="2444055" cy="1466433"/>
      </dsp:txXfrm>
    </dsp:sp>
    <dsp:sp modelId="{EC5EBA18-AAC4-544D-85F3-C4E9908E6E96}">
      <dsp:nvSpPr>
        <dsp:cNvPr id="0" name=""/>
        <dsp:cNvSpPr/>
      </dsp:nvSpPr>
      <dsp:spPr>
        <a:xfrm>
          <a:off x="8068463" y="508761"/>
          <a:ext cx="2444055" cy="1466433"/>
        </a:xfrm>
        <a:prstGeom prst="rect">
          <a:avLst/>
        </a:prstGeom>
        <a:solidFill>
          <a:schemeClr val="accent2">
            <a:hueOff val="8617456"/>
            <a:satOff val="-1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a:t>
          </a:r>
          <a:r>
            <a:rPr lang="en-US" sz="1700" kern="1200"/>
            <a:t>ummarizing </a:t>
          </a:r>
        </a:p>
      </dsp:txBody>
      <dsp:txXfrm>
        <a:off x="8068463" y="508761"/>
        <a:ext cx="2444055" cy="1466433"/>
      </dsp:txXfrm>
    </dsp:sp>
    <dsp:sp modelId="{87CAEBA3-85D7-8C48-9D3F-68E5C9F1D844}">
      <dsp:nvSpPr>
        <dsp:cNvPr id="0" name=""/>
        <dsp:cNvSpPr/>
      </dsp:nvSpPr>
      <dsp:spPr>
        <a:xfrm>
          <a:off x="3080" y="2219600"/>
          <a:ext cx="2444055" cy="1466433"/>
        </a:xfrm>
        <a:prstGeom prst="rect">
          <a:avLst/>
        </a:prstGeom>
        <a:solidFill>
          <a:schemeClr val="accent2">
            <a:hueOff val="11489942"/>
            <a:satOff val="-154"/>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Next: Eliciting change talk – self-motivation</a:t>
          </a:r>
        </a:p>
      </dsp:txBody>
      <dsp:txXfrm>
        <a:off x="3080" y="2219600"/>
        <a:ext cx="2444055" cy="1466433"/>
      </dsp:txXfrm>
    </dsp:sp>
    <dsp:sp modelId="{8BCF33B3-2410-564E-AD33-5CB35F868465}">
      <dsp:nvSpPr>
        <dsp:cNvPr id="0" name=""/>
        <dsp:cNvSpPr/>
      </dsp:nvSpPr>
      <dsp:spPr>
        <a:xfrm>
          <a:off x="2691541" y="2219600"/>
          <a:ext cx="2444055" cy="1466433"/>
        </a:xfrm>
        <a:prstGeom prst="rect">
          <a:avLst/>
        </a:prstGeom>
        <a:solidFill>
          <a:schemeClr val="accent2">
            <a:hueOff val="14362427"/>
            <a:satOff val="-19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Rolling with resistance</a:t>
          </a:r>
        </a:p>
      </dsp:txBody>
      <dsp:txXfrm>
        <a:off x="2691541" y="2219600"/>
        <a:ext cx="2444055" cy="1466433"/>
      </dsp:txXfrm>
    </dsp:sp>
    <dsp:sp modelId="{070F1675-8163-074E-968E-B193B7912843}">
      <dsp:nvSpPr>
        <dsp:cNvPr id="0" name=""/>
        <dsp:cNvSpPr/>
      </dsp:nvSpPr>
      <dsp:spPr>
        <a:xfrm>
          <a:off x="5380002" y="2219600"/>
          <a:ext cx="2444055" cy="1466433"/>
        </a:xfrm>
        <a:prstGeom prst="rect">
          <a:avLst/>
        </a:prstGeom>
        <a:solidFill>
          <a:schemeClr val="accent2">
            <a:hueOff val="17234912"/>
            <a:satOff val="-231"/>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Assess 0-10 importance/confidence</a:t>
          </a:r>
        </a:p>
      </dsp:txBody>
      <dsp:txXfrm>
        <a:off x="5380002" y="2219600"/>
        <a:ext cx="2444055" cy="1466433"/>
      </dsp:txXfrm>
    </dsp:sp>
    <dsp:sp modelId="{39EC725D-31BD-554C-B6B4-A3AC1A43D279}">
      <dsp:nvSpPr>
        <dsp:cNvPr id="0" name=""/>
        <dsp:cNvSpPr/>
      </dsp:nvSpPr>
      <dsp:spPr>
        <a:xfrm>
          <a:off x="8068463" y="2219600"/>
          <a:ext cx="2444055" cy="1466433"/>
        </a:xfrm>
        <a:prstGeom prst="rect">
          <a:avLst/>
        </a:prstGeom>
        <a:solidFill>
          <a:schemeClr val="accent2">
            <a:hueOff val="20107397"/>
            <a:satOff val="-270"/>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Probe higher/lower</a:t>
          </a:r>
        </a:p>
      </dsp:txBody>
      <dsp:txXfrm>
        <a:off x="8068463" y="2219600"/>
        <a:ext cx="2444055" cy="14664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CF59-1304-C84D-A434-3FF8376AE4E6}">
      <dsp:nvSpPr>
        <dsp:cNvPr id="0" name=""/>
        <dsp:cNvSpPr/>
      </dsp:nvSpPr>
      <dsp:spPr>
        <a:xfrm>
          <a:off x="0" y="386947"/>
          <a:ext cx="10515600" cy="2778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Why would you want to make this change?</a:t>
          </a:r>
        </a:p>
        <a:p>
          <a:pPr marL="228600" lvl="1" indent="-228600" algn="l" defTabSz="933450">
            <a:lnSpc>
              <a:spcPct val="90000"/>
            </a:lnSpc>
            <a:spcBef>
              <a:spcPct val="0"/>
            </a:spcBef>
            <a:spcAft>
              <a:spcPct val="15000"/>
            </a:spcAft>
            <a:buChar char="•"/>
          </a:pPr>
          <a:r>
            <a:rPr lang="en-US" sz="2100" kern="1200"/>
            <a:t>How might you go about it, in order to succeed?</a:t>
          </a:r>
        </a:p>
        <a:p>
          <a:pPr marL="228600" lvl="1" indent="-228600" algn="l" defTabSz="933450">
            <a:lnSpc>
              <a:spcPct val="90000"/>
            </a:lnSpc>
            <a:spcBef>
              <a:spcPct val="0"/>
            </a:spcBef>
            <a:spcAft>
              <a:spcPct val="15000"/>
            </a:spcAft>
            <a:buChar char="•"/>
          </a:pPr>
          <a:r>
            <a:rPr lang="en-US" sz="2100" kern="1200"/>
            <a:t>What are the three best reasons to do it?</a:t>
          </a:r>
        </a:p>
        <a:p>
          <a:pPr marL="228600" lvl="1" indent="-228600" algn="l" defTabSz="933450">
            <a:lnSpc>
              <a:spcPct val="90000"/>
            </a:lnSpc>
            <a:spcBef>
              <a:spcPct val="0"/>
            </a:spcBef>
            <a:spcAft>
              <a:spcPct val="15000"/>
            </a:spcAft>
            <a:buChar char="•"/>
          </a:pPr>
          <a:r>
            <a:rPr lang="en-US" sz="2100" kern="1200"/>
            <a:t>On a scale from 0-10, how important would you say it is for you to make this change?</a:t>
          </a:r>
        </a:p>
        <a:p>
          <a:pPr marL="228600" lvl="1" indent="-228600" algn="l" defTabSz="933450">
            <a:lnSpc>
              <a:spcPct val="90000"/>
            </a:lnSpc>
            <a:spcBef>
              <a:spcPct val="0"/>
            </a:spcBef>
            <a:spcAft>
              <a:spcPct val="15000"/>
            </a:spcAft>
            <a:buChar char="•"/>
          </a:pPr>
          <a:r>
            <a:rPr lang="en-US" sz="2100" kern="1200"/>
            <a:t>Follow up: “And why are you a ____ and not a zero”</a:t>
          </a:r>
        </a:p>
      </dsp:txBody>
      <dsp:txXfrm>
        <a:off x="0" y="386947"/>
        <a:ext cx="10515600" cy="2778300"/>
      </dsp:txXfrm>
    </dsp:sp>
    <dsp:sp modelId="{8A6B4F90-A6C3-514A-B759-8FB3A63E62E0}">
      <dsp:nvSpPr>
        <dsp:cNvPr id="0" name=""/>
        <dsp:cNvSpPr/>
      </dsp:nvSpPr>
      <dsp:spPr>
        <a:xfrm>
          <a:off x="525780" y="76987"/>
          <a:ext cx="7360920"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kern="1200"/>
            <a:t>Four opened ended questions</a:t>
          </a:r>
        </a:p>
      </dsp:txBody>
      <dsp:txXfrm>
        <a:off x="556042" y="107249"/>
        <a:ext cx="7300396" cy="559396"/>
      </dsp:txXfrm>
    </dsp:sp>
    <dsp:sp modelId="{693672B8-4403-B040-9203-F8C8B52CB354}">
      <dsp:nvSpPr>
        <dsp:cNvPr id="0" name=""/>
        <dsp:cNvSpPr/>
      </dsp:nvSpPr>
      <dsp:spPr>
        <a:xfrm>
          <a:off x="0" y="3588607"/>
          <a:ext cx="10515600" cy="529200"/>
        </a:xfrm>
        <a:prstGeom prst="rect">
          <a:avLst/>
        </a:prstGeom>
        <a:solidFill>
          <a:schemeClr val="lt1">
            <a:alpha val="90000"/>
            <a:hueOff val="0"/>
            <a:satOff val="0"/>
            <a:lumOff val="0"/>
            <a:alphaOff val="0"/>
          </a:schemeClr>
        </a:solidFill>
        <a:ln w="12700" cap="flat" cmpd="sng" algn="ctr">
          <a:solidFill>
            <a:schemeClr val="accent2">
              <a:hueOff val="20107397"/>
              <a:satOff val="-270"/>
              <a:lumOff val="68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57F05E-3A5F-1344-95FD-523CD18AE645}">
      <dsp:nvSpPr>
        <dsp:cNvPr id="0" name=""/>
        <dsp:cNvSpPr/>
      </dsp:nvSpPr>
      <dsp:spPr>
        <a:xfrm>
          <a:off x="525780" y="3278647"/>
          <a:ext cx="7360920" cy="619920"/>
        </a:xfrm>
        <a:prstGeom prst="roundRect">
          <a:avLst/>
        </a:prstGeom>
        <a:solidFill>
          <a:schemeClr val="accent2">
            <a:hueOff val="20107397"/>
            <a:satOff val="-270"/>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kern="1200"/>
            <a:t>“So what do you think you’ll do?” and just listen</a:t>
          </a:r>
        </a:p>
      </dsp:txBody>
      <dsp:txXfrm>
        <a:off x="556042" y="3308909"/>
        <a:ext cx="7300396" cy="55939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4EA1B-DF3E-2940-B29C-D344B4353084}" type="datetimeFigureOut">
              <a:rPr lang="en-US" smtClean="0"/>
              <a:t>5/24/21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884CF-E091-C14A-8623-2065F864193F}" type="slidenum">
              <a:rPr lang="en-US" smtClean="0"/>
              <a:t>‹#›</a:t>
            </a:fld>
            <a:endParaRPr lang="en-US"/>
          </a:p>
        </p:txBody>
      </p:sp>
    </p:spTree>
    <p:extLst>
      <p:ext uri="{BB962C8B-B14F-4D97-AF65-F5344CB8AC3E}">
        <p14:creationId xmlns:p14="http://schemas.microsoft.com/office/powerpoint/2010/main" val="196191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Have audience give an example of a dilemma (drinking, med. Adherance, safe sex)</a:t>
            </a:r>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27F316C-D9C8-4D54-8C0B-B8B9BCE0F576}"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5/24/21</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8696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748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4964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920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1994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2561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0758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485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7679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33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5/24/21</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4970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5/24/21</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3861930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43" r:id="rId6"/>
    <p:sldLayoutId id="2147483738" r:id="rId7"/>
    <p:sldLayoutId id="2147483739" r:id="rId8"/>
    <p:sldLayoutId id="2147483740" r:id="rId9"/>
    <p:sldLayoutId id="2147483742" r:id="rId10"/>
    <p:sldLayoutId id="214748374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4" name="Rectangle 43">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6"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7" name="Freeform: Shape 46">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8" name="Freeform: Shape 47">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A16AD2F1-1CF8-B843-9607-4E07FD57CBE3}"/>
              </a:ext>
            </a:extLst>
          </p:cNvPr>
          <p:cNvSpPr>
            <a:spLocks noGrp="1"/>
          </p:cNvSpPr>
          <p:nvPr>
            <p:ph type="ctrTitle"/>
          </p:nvPr>
        </p:nvSpPr>
        <p:spPr>
          <a:xfrm>
            <a:off x="1005654" y="744909"/>
            <a:ext cx="5132388" cy="3155419"/>
          </a:xfrm>
        </p:spPr>
        <p:txBody>
          <a:bodyPr anchor="b">
            <a:normAutofit/>
          </a:bodyPr>
          <a:lstStyle/>
          <a:p>
            <a:pPr algn="l"/>
            <a:r>
              <a:rPr lang="en-US" sz="5400" dirty="0"/>
              <a:t>Marijuana Hot Topics</a:t>
            </a:r>
          </a:p>
        </p:txBody>
      </p:sp>
      <p:sp>
        <p:nvSpPr>
          <p:cNvPr id="3" name="Subtitle 2">
            <a:extLst>
              <a:ext uri="{FF2B5EF4-FFF2-40B4-BE49-F238E27FC236}">
                <a16:creationId xmlns:a16="http://schemas.microsoft.com/office/drawing/2014/main" id="{C586E7AC-CCCE-0944-BD4C-D4C38A2BFDAC}"/>
              </a:ext>
            </a:extLst>
          </p:cNvPr>
          <p:cNvSpPr>
            <a:spLocks noGrp="1"/>
          </p:cNvSpPr>
          <p:nvPr>
            <p:ph type="subTitle" idx="1"/>
          </p:nvPr>
        </p:nvSpPr>
        <p:spPr>
          <a:xfrm>
            <a:off x="1012785" y="4074784"/>
            <a:ext cx="5132387" cy="2054306"/>
          </a:xfrm>
        </p:spPr>
        <p:txBody>
          <a:bodyPr anchor="t">
            <a:normAutofit/>
          </a:bodyPr>
          <a:lstStyle/>
          <a:p>
            <a:pPr algn="l"/>
            <a:endParaRPr lang="en-US" sz="2200" dirty="0"/>
          </a:p>
          <a:p>
            <a:pPr algn="l"/>
            <a:r>
              <a:rPr lang="en-US" sz="2200" dirty="0"/>
              <a:t>Diane A Tennies, PhD, LADC</a:t>
            </a:r>
            <a:br>
              <a:rPr lang="en-US" sz="2200" dirty="0"/>
            </a:br>
            <a:r>
              <a:rPr lang="en-US" sz="2200" dirty="0"/>
              <a:t>Lead TEAP Health Specialist</a:t>
            </a:r>
          </a:p>
          <a:p>
            <a:pPr algn="l"/>
            <a:r>
              <a:rPr lang="en-US" sz="2200" dirty="0"/>
              <a:t>July 20 and 22, 2021</a:t>
            </a:r>
          </a:p>
        </p:txBody>
      </p:sp>
      <p:pic>
        <p:nvPicPr>
          <p:cNvPr id="37" name="Picture 2" descr="Delta-8 THC is legal—but is it safe?">
            <a:extLst>
              <a:ext uri="{FF2B5EF4-FFF2-40B4-BE49-F238E27FC236}">
                <a16:creationId xmlns:a16="http://schemas.microsoft.com/office/drawing/2014/main" id="{56C31225-F603-CA43-A7F2-84573EA90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91" r="18164" b="1"/>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56"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7" name="Freeform: Shape 56">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8"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60" name="Freeform: Shape 59">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5" name="Freeform: Shape 64">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6" name="Freeform: Shape 65">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9" name="Freeform: Shape 58">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69" name="Straight Connector 68">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26327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otivational Interviewing — Safe Children Coalition, Inc.">
            <a:extLst>
              <a:ext uri="{FF2B5EF4-FFF2-40B4-BE49-F238E27FC236}">
                <a16:creationId xmlns:a16="http://schemas.microsoft.com/office/drawing/2014/main" id="{BBFD51B4-B009-2C4F-8694-92B0772CE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93" y="0"/>
            <a:ext cx="38227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p&#10;&#10;Description automatically generated with medium confidence">
            <a:extLst>
              <a:ext uri="{FF2B5EF4-FFF2-40B4-BE49-F238E27FC236}">
                <a16:creationId xmlns:a16="http://schemas.microsoft.com/office/drawing/2014/main" id="{123155CB-DE3A-B041-8499-E72A700EF971}"/>
              </a:ext>
            </a:extLst>
          </p:cNvPr>
          <p:cNvPicPr>
            <a:picLocks noChangeAspect="1"/>
          </p:cNvPicPr>
          <p:nvPr/>
        </p:nvPicPr>
        <p:blipFill>
          <a:blip r:embed="rId3"/>
          <a:stretch>
            <a:fillRect/>
          </a:stretch>
        </p:blipFill>
        <p:spPr>
          <a:xfrm>
            <a:off x="4231387" y="650993"/>
            <a:ext cx="7817824" cy="5556014"/>
          </a:xfrm>
          <a:prstGeom prst="rect">
            <a:avLst/>
          </a:prstGeom>
        </p:spPr>
      </p:pic>
      <p:pic>
        <p:nvPicPr>
          <p:cNvPr id="6148" name="Picture 4" descr="Medical Marijuana, Occupational Injuries, and the Workplace: 2017 Status  Update">
            <a:extLst>
              <a:ext uri="{FF2B5EF4-FFF2-40B4-BE49-F238E27FC236}">
                <a16:creationId xmlns:a16="http://schemas.microsoft.com/office/drawing/2014/main" id="{8194D0F4-AA9D-A24F-8F2E-00A70C10C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93" y="3136900"/>
            <a:ext cx="35433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3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A1CE0-B25A-524E-8B67-1919C9B0B7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0589" y="209320"/>
            <a:ext cx="9547411" cy="6648680"/>
          </a:xfrm>
          <a:prstGeom prst="rect">
            <a:avLst/>
          </a:prstGeom>
        </p:spPr>
      </p:pic>
    </p:spTree>
    <p:extLst>
      <p:ext uri="{BB962C8B-B14F-4D97-AF65-F5344CB8AC3E}">
        <p14:creationId xmlns:p14="http://schemas.microsoft.com/office/powerpoint/2010/main" val="242589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14E5-8BFF-DE4B-A3E0-33330CF98C43}"/>
              </a:ext>
            </a:extLst>
          </p:cNvPr>
          <p:cNvSpPr>
            <a:spLocks noGrp="1"/>
          </p:cNvSpPr>
          <p:nvPr>
            <p:ph type="title"/>
          </p:nvPr>
        </p:nvSpPr>
        <p:spPr/>
        <p:txBody>
          <a:bodyPr>
            <a:normAutofit/>
          </a:bodyPr>
          <a:lstStyle/>
          <a:p>
            <a:r>
              <a:rPr lang="en-US" sz="3600" dirty="0"/>
              <a:t>Motivational Interviewing (MI)/Enhancement </a:t>
            </a:r>
          </a:p>
        </p:txBody>
      </p:sp>
      <p:sp>
        <p:nvSpPr>
          <p:cNvPr id="3" name="Content Placeholder 2">
            <a:extLst>
              <a:ext uri="{FF2B5EF4-FFF2-40B4-BE49-F238E27FC236}">
                <a16:creationId xmlns:a16="http://schemas.microsoft.com/office/drawing/2014/main" id="{84C63555-5E04-6B4E-A0D4-14381ADCD6E8}"/>
              </a:ext>
            </a:extLst>
          </p:cNvPr>
          <p:cNvSpPr>
            <a:spLocks noGrp="1"/>
          </p:cNvSpPr>
          <p:nvPr>
            <p:ph idx="1"/>
          </p:nvPr>
        </p:nvSpPr>
        <p:spPr/>
        <p:txBody>
          <a:bodyPr>
            <a:normAutofit fontScale="92500" lnSpcReduction="10000"/>
          </a:bodyPr>
          <a:lstStyle/>
          <a:p>
            <a:r>
              <a:rPr lang="en-US" sz="2400" dirty="0"/>
              <a:t>History with Job Corps (JOB CORPS INFORMATION NOTICE NO. 09-68) 2/24/2010</a:t>
            </a:r>
          </a:p>
          <a:p>
            <a:r>
              <a:rPr lang="en-US" sz="2400" dirty="0"/>
              <a:t>Refers to a counseling approach that recognizes and accepts the fact that people who need to make changes in their lives view counseling from different levels of readiness to change their behavior. </a:t>
            </a:r>
          </a:p>
          <a:p>
            <a:r>
              <a:rPr lang="en-US" sz="2400" dirty="0"/>
              <a:t>MI is non-judgmental, non-confrontational, and non-adversarial. </a:t>
            </a:r>
          </a:p>
          <a:p>
            <a:r>
              <a:rPr lang="en-US" sz="2400" dirty="0"/>
              <a:t>The approach attempts to increase a person’s awareness of the problems caused, consequences experienced, and risks faced as a result of the behavior in question.</a:t>
            </a:r>
          </a:p>
          <a:p>
            <a:r>
              <a:rPr lang="en-US" sz="2400" dirty="0"/>
              <a:t>The MI skill can be learned and utilized by Job Corps staff at all levels. </a:t>
            </a:r>
          </a:p>
          <a:p>
            <a:r>
              <a:rPr lang="en-US" sz="2400" dirty="0"/>
              <a:t>National Office of Job Corps is interested in integrating the concept into every aspect of the Job Corps program.</a:t>
            </a:r>
          </a:p>
        </p:txBody>
      </p:sp>
    </p:spTree>
    <p:extLst>
      <p:ext uri="{BB962C8B-B14F-4D97-AF65-F5344CB8AC3E}">
        <p14:creationId xmlns:p14="http://schemas.microsoft.com/office/powerpoint/2010/main" val="47829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1416E0B4-8266-FC47-A948-5FB0082DB746}"/>
              </a:ext>
            </a:extLst>
          </p:cNvPr>
          <p:cNvSpPr>
            <a:spLocks noGrp="1"/>
          </p:cNvSpPr>
          <p:nvPr>
            <p:ph type="title"/>
          </p:nvPr>
        </p:nvSpPr>
        <p:spPr>
          <a:xfrm>
            <a:off x="1198181" y="167973"/>
            <a:ext cx="9988165" cy="1501639"/>
          </a:xfrm>
        </p:spPr>
        <p:txBody>
          <a:bodyPr anchor="b">
            <a:normAutofit/>
          </a:bodyPr>
          <a:lstStyle/>
          <a:p>
            <a:r>
              <a:rPr lang="en-US" dirty="0"/>
              <a:t>Early History of MI</a:t>
            </a:r>
          </a:p>
        </p:txBody>
      </p:sp>
      <p:grpSp>
        <p:nvGrpSpPr>
          <p:cNvPr id="23"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756A43C3-E7EC-478C-A121-12ADBA9BC4B7}"/>
              </a:ext>
            </a:extLst>
          </p:cNvPr>
          <p:cNvGraphicFramePr>
            <a:graphicFrameLocks noGrp="1"/>
          </p:cNvGraphicFramePr>
          <p:nvPr>
            <p:ph idx="1"/>
            <p:extLst>
              <p:ext uri="{D42A27DB-BD31-4B8C-83A1-F6EECF244321}">
                <p14:modId xmlns:p14="http://schemas.microsoft.com/office/powerpoint/2010/main" val="482411797"/>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113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1"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42" name="Freeform: Shape 41">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Freeform: Shape 42">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Shape 43">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Shape 44">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Shape 45">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46">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47">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48">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67E8609B-EA8A-6A4B-8577-1D2D91781BA6}"/>
              </a:ext>
            </a:extLst>
          </p:cNvPr>
          <p:cNvSpPr>
            <a:spLocks noGrp="1"/>
          </p:cNvSpPr>
          <p:nvPr>
            <p:ph type="title"/>
          </p:nvPr>
        </p:nvSpPr>
        <p:spPr>
          <a:xfrm>
            <a:off x="1198181" y="167973"/>
            <a:ext cx="9988165" cy="1501639"/>
          </a:xfrm>
        </p:spPr>
        <p:txBody>
          <a:bodyPr anchor="b">
            <a:normAutofit/>
          </a:bodyPr>
          <a:lstStyle/>
          <a:p>
            <a:r>
              <a:rPr lang="en-US" dirty="0"/>
              <a:t>Motivational Enhancement</a:t>
            </a:r>
          </a:p>
        </p:txBody>
      </p:sp>
      <p:grpSp>
        <p:nvGrpSpPr>
          <p:cNvPr id="51"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52"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54" name="Freeform: Shape 53">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Shape 54">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Shape 55">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Shape 56">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Shape 57">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Shape 58">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Shape 59">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3" name="Freeform: Shape 52">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C8C81ADF-2DF0-41C1-A2E8-8D03ACB3FE6F}"/>
              </a:ext>
            </a:extLst>
          </p:cNvPr>
          <p:cNvGraphicFramePr>
            <a:graphicFrameLocks noGrp="1"/>
          </p:cNvGraphicFramePr>
          <p:nvPr>
            <p:ph idx="1"/>
            <p:extLst>
              <p:ext uri="{D42A27DB-BD31-4B8C-83A1-F6EECF244321}">
                <p14:modId xmlns:p14="http://schemas.microsoft.com/office/powerpoint/2010/main" val="2561104889"/>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74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573A4F52-3FAC-B645-93D4-AAF93DB89583}"/>
              </a:ext>
            </a:extLst>
          </p:cNvPr>
          <p:cNvSpPr>
            <a:spLocks noGrp="1"/>
          </p:cNvSpPr>
          <p:nvPr>
            <p:ph type="title"/>
          </p:nvPr>
        </p:nvSpPr>
        <p:spPr>
          <a:xfrm>
            <a:off x="1198181" y="168425"/>
            <a:ext cx="9988166" cy="1499401"/>
          </a:xfrm>
        </p:spPr>
        <p:txBody>
          <a:bodyPr>
            <a:normAutofit/>
          </a:bodyPr>
          <a:lstStyle/>
          <a:p>
            <a:pPr algn="ctr"/>
            <a:r>
              <a:rPr lang="en-US" dirty="0"/>
              <a:t>Motivational Interviewing</a:t>
            </a:r>
            <a:endParaRPr lang="en-US"/>
          </a:p>
        </p:txBody>
      </p:sp>
      <p:grpSp>
        <p:nvGrpSpPr>
          <p:cNvPr id="2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EE649E9A-C039-4D87-9651-BAC6EA460756}"/>
              </a:ext>
            </a:extLst>
          </p:cNvPr>
          <p:cNvGraphicFramePr>
            <a:graphicFrameLocks noGrp="1"/>
          </p:cNvGraphicFramePr>
          <p:nvPr>
            <p:ph idx="1"/>
            <p:extLst>
              <p:ext uri="{D42A27DB-BD31-4B8C-83A1-F6EECF244321}">
                <p14:modId xmlns:p14="http://schemas.microsoft.com/office/powerpoint/2010/main" val="4028764797"/>
              </p:ext>
            </p:extLst>
          </p:nvPr>
        </p:nvGraphicFramePr>
        <p:xfrm>
          <a:off x="600306" y="1847031"/>
          <a:ext cx="10982090" cy="427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74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tages of change and motivational interviewing outcomes | Download  Scientific Diagram">
            <a:extLst>
              <a:ext uri="{FF2B5EF4-FFF2-40B4-BE49-F238E27FC236}">
                <a16:creationId xmlns:a16="http://schemas.microsoft.com/office/drawing/2014/main" id="{0652A01F-38E8-0941-A9D8-2E160B63F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0"/>
            <a:ext cx="8485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40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9 Motivational Interviewing ideas | motivational interviewing, motivation,  social work">
            <a:extLst>
              <a:ext uri="{FF2B5EF4-FFF2-40B4-BE49-F238E27FC236}">
                <a16:creationId xmlns:a16="http://schemas.microsoft.com/office/drawing/2014/main" id="{9C07C9EF-44BB-B140-8BB8-BA44A85DB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710" y="1358440"/>
            <a:ext cx="5429469" cy="41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68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9086098F-F7B2-5340-8834-A10F3617A6AB}"/>
              </a:ext>
            </a:extLst>
          </p:cNvPr>
          <p:cNvSpPr>
            <a:spLocks noGrp="1"/>
          </p:cNvSpPr>
          <p:nvPr>
            <p:ph type="title"/>
          </p:nvPr>
        </p:nvSpPr>
        <p:spPr>
          <a:xfrm>
            <a:off x="1198181" y="167973"/>
            <a:ext cx="9988165" cy="1501639"/>
          </a:xfrm>
        </p:spPr>
        <p:txBody>
          <a:bodyPr anchor="b">
            <a:normAutofit/>
          </a:bodyPr>
          <a:lstStyle/>
          <a:p>
            <a:r>
              <a:rPr lang="en-US" dirty="0"/>
              <a:t>Principles of Motivational Interviewing (MI)</a:t>
            </a:r>
          </a:p>
        </p:txBody>
      </p:sp>
      <p:grpSp>
        <p:nvGrpSpPr>
          <p:cNvPr id="23"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811D84BF-E592-4642-90B6-3853D9131713}"/>
              </a:ext>
            </a:extLst>
          </p:cNvPr>
          <p:cNvGraphicFramePr>
            <a:graphicFrameLocks noGrp="1"/>
          </p:cNvGraphicFramePr>
          <p:nvPr>
            <p:ph idx="1"/>
            <p:extLst>
              <p:ext uri="{D42A27DB-BD31-4B8C-83A1-F6EECF244321}">
                <p14:modId xmlns:p14="http://schemas.microsoft.com/office/powerpoint/2010/main" val="600285792"/>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003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70DE27C3-E466-5842-B39A-279CA530ACB5}"/>
              </a:ext>
            </a:extLst>
          </p:cNvPr>
          <p:cNvSpPr>
            <a:spLocks noGrp="1"/>
          </p:cNvSpPr>
          <p:nvPr>
            <p:ph type="title"/>
          </p:nvPr>
        </p:nvSpPr>
        <p:spPr>
          <a:xfrm>
            <a:off x="1198181" y="167973"/>
            <a:ext cx="9988165" cy="1501639"/>
          </a:xfrm>
        </p:spPr>
        <p:txBody>
          <a:bodyPr anchor="b">
            <a:normAutofit/>
          </a:bodyPr>
          <a:lstStyle/>
          <a:p>
            <a:r>
              <a:rPr lang="en-US" dirty="0"/>
              <a:t>Gather information – OARS</a:t>
            </a:r>
          </a:p>
        </p:txBody>
      </p:sp>
      <p:grpSp>
        <p:nvGrpSpPr>
          <p:cNvPr id="23"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9C18723E-9993-47C2-A619-7634BD81D524}"/>
              </a:ext>
            </a:extLst>
          </p:cNvPr>
          <p:cNvGraphicFramePr>
            <a:graphicFrameLocks noGrp="1"/>
          </p:cNvGraphicFramePr>
          <p:nvPr>
            <p:ph idx="1"/>
            <p:extLst>
              <p:ext uri="{D42A27DB-BD31-4B8C-83A1-F6EECF244321}">
                <p14:modId xmlns:p14="http://schemas.microsoft.com/office/powerpoint/2010/main" val="477885773"/>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34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2419B654-3715-0B43-B3CC-3F0A90908E32}"/>
              </a:ext>
            </a:extLst>
          </p:cNvPr>
          <p:cNvSpPr>
            <a:spLocks noGrp="1"/>
          </p:cNvSpPr>
          <p:nvPr>
            <p:ph type="title"/>
          </p:nvPr>
        </p:nvSpPr>
        <p:spPr>
          <a:xfrm>
            <a:off x="1198181" y="168425"/>
            <a:ext cx="9988166" cy="1499401"/>
          </a:xfrm>
        </p:spPr>
        <p:txBody>
          <a:bodyPr>
            <a:normAutofit/>
          </a:bodyPr>
          <a:lstStyle/>
          <a:p>
            <a:pPr algn="ctr"/>
            <a:r>
              <a:rPr lang="en-US" dirty="0"/>
              <a:t>Learning Objectives</a:t>
            </a:r>
            <a:endParaRPr lang="en-US"/>
          </a:p>
        </p:txBody>
      </p:sp>
      <p:grpSp>
        <p:nvGrpSpPr>
          <p:cNvPr id="2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5DF2A8DF-A3B3-49ED-BE5C-FF5CD0D3B842}"/>
              </a:ext>
            </a:extLst>
          </p:cNvPr>
          <p:cNvGraphicFramePr>
            <a:graphicFrameLocks noGrp="1"/>
          </p:cNvGraphicFramePr>
          <p:nvPr>
            <p:ph idx="1"/>
            <p:extLst>
              <p:ext uri="{D42A27DB-BD31-4B8C-83A1-F6EECF244321}">
                <p14:modId xmlns:p14="http://schemas.microsoft.com/office/powerpoint/2010/main" val="2091196543"/>
              </p:ext>
            </p:extLst>
          </p:nvPr>
        </p:nvGraphicFramePr>
        <p:xfrm>
          <a:off x="600306" y="1847031"/>
          <a:ext cx="10982090" cy="427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65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BC082A11-3E2E-0B4E-9B63-6940DB84754A}"/>
              </a:ext>
            </a:extLst>
          </p:cNvPr>
          <p:cNvSpPr>
            <a:spLocks noGrp="1"/>
          </p:cNvSpPr>
          <p:nvPr>
            <p:ph type="title"/>
          </p:nvPr>
        </p:nvSpPr>
        <p:spPr>
          <a:xfrm>
            <a:off x="1198181" y="167973"/>
            <a:ext cx="9988165" cy="1501639"/>
          </a:xfrm>
        </p:spPr>
        <p:txBody>
          <a:bodyPr anchor="b">
            <a:normAutofit/>
          </a:bodyPr>
          <a:lstStyle/>
          <a:p>
            <a:r>
              <a:rPr lang="en-US" dirty="0"/>
              <a:t>Examples of MI</a:t>
            </a:r>
          </a:p>
        </p:txBody>
      </p:sp>
      <p:grpSp>
        <p:nvGrpSpPr>
          <p:cNvPr id="23"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5234BCDE-0C24-41EF-9195-6A45309D4DE3}"/>
              </a:ext>
            </a:extLst>
          </p:cNvPr>
          <p:cNvGraphicFramePr>
            <a:graphicFrameLocks noGrp="1"/>
          </p:cNvGraphicFramePr>
          <p:nvPr>
            <p:ph idx="1"/>
            <p:extLst>
              <p:ext uri="{D42A27DB-BD31-4B8C-83A1-F6EECF244321}">
                <p14:modId xmlns:p14="http://schemas.microsoft.com/office/powerpoint/2010/main" val="2249265137"/>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13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8B9E7B11-7B97-254A-8CDC-53A35FC8754F}"/>
              </a:ext>
            </a:extLst>
          </p:cNvPr>
          <p:cNvSpPr>
            <a:spLocks noGrp="1"/>
          </p:cNvSpPr>
          <p:nvPr>
            <p:ph type="title"/>
          </p:nvPr>
        </p:nvSpPr>
        <p:spPr>
          <a:xfrm>
            <a:off x="1198181" y="228600"/>
            <a:ext cx="9782566" cy="1425102"/>
          </a:xfrm>
        </p:spPr>
        <p:txBody>
          <a:bodyPr anchor="t">
            <a:normAutofit/>
          </a:bodyPr>
          <a:lstStyle/>
          <a:p>
            <a:r>
              <a:rPr lang="en-US" dirty="0"/>
              <a:t>Examples that are NOT MI</a:t>
            </a:r>
          </a:p>
        </p:txBody>
      </p:sp>
      <p:grpSp>
        <p:nvGrpSpPr>
          <p:cNvPr id="23"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38D53DAA-252D-481B-8D27-BB02D3D23F25}"/>
              </a:ext>
            </a:extLst>
          </p:cNvPr>
          <p:cNvGraphicFramePr>
            <a:graphicFrameLocks noGrp="1"/>
          </p:cNvGraphicFramePr>
          <p:nvPr>
            <p:ph idx="1"/>
            <p:extLst>
              <p:ext uri="{D42A27DB-BD31-4B8C-83A1-F6EECF244321}">
                <p14:modId xmlns:p14="http://schemas.microsoft.com/office/powerpoint/2010/main" val="41772224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43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365125"/>
            <a:ext cx="10515600" cy="1663372"/>
          </a:xfrm>
        </p:spPr>
        <p:txBody>
          <a:bodyPr>
            <a:normAutofit/>
          </a:bodyPr>
          <a:lstStyle/>
          <a:p>
            <a:pPr>
              <a:defRPr/>
            </a:pPr>
            <a:r>
              <a:rPr lang="en-US" dirty="0">
                <a:solidFill>
                  <a:schemeClr val="tx1"/>
                </a:solidFill>
              </a:rPr>
              <a:t>Typical Reactions to Directive/Teaching Style</a:t>
            </a:r>
          </a:p>
        </p:txBody>
      </p:sp>
      <p:graphicFrame>
        <p:nvGraphicFramePr>
          <p:cNvPr id="4" name="Table 3"/>
          <p:cNvGraphicFramePr>
            <a:graphicFrameLocks noGrp="1"/>
          </p:cNvGraphicFramePr>
          <p:nvPr>
            <p:extLst>
              <p:ext uri="{D42A27DB-BD31-4B8C-83A1-F6EECF244321}">
                <p14:modId xmlns:p14="http://schemas.microsoft.com/office/powerpoint/2010/main" val="4065337796"/>
              </p:ext>
            </p:extLst>
          </p:nvPr>
        </p:nvGraphicFramePr>
        <p:xfrm>
          <a:off x="1460938" y="2312276"/>
          <a:ext cx="8368863" cy="3753247"/>
        </p:xfrm>
        <a:graphic>
          <a:graphicData uri="http://schemas.openxmlformats.org/drawingml/2006/table">
            <a:tbl>
              <a:tblPr firstRow="1" bandRow="1">
                <a:tableStyleId>{5C22544A-7EE6-4342-B048-85BDC9FD1C3A}</a:tableStyleId>
              </a:tblPr>
              <a:tblGrid>
                <a:gridCol w="2789621">
                  <a:extLst>
                    <a:ext uri="{9D8B030D-6E8A-4147-A177-3AD203B41FA5}">
                      <a16:colId xmlns:a16="http://schemas.microsoft.com/office/drawing/2014/main" val="20000"/>
                    </a:ext>
                  </a:extLst>
                </a:gridCol>
                <a:gridCol w="2789621">
                  <a:extLst>
                    <a:ext uri="{9D8B030D-6E8A-4147-A177-3AD203B41FA5}">
                      <a16:colId xmlns:a16="http://schemas.microsoft.com/office/drawing/2014/main" val="20001"/>
                    </a:ext>
                  </a:extLst>
                </a:gridCol>
                <a:gridCol w="2789621">
                  <a:extLst>
                    <a:ext uri="{9D8B030D-6E8A-4147-A177-3AD203B41FA5}">
                      <a16:colId xmlns:a16="http://schemas.microsoft.com/office/drawing/2014/main" val="20002"/>
                    </a:ext>
                  </a:extLst>
                </a:gridCol>
              </a:tblGrid>
              <a:tr h="428002">
                <a:tc>
                  <a:txBody>
                    <a:bodyPr/>
                    <a:lstStyle/>
                    <a:p>
                      <a:r>
                        <a:rPr lang="en-US" sz="2000" b="1" dirty="0">
                          <a:solidFill>
                            <a:schemeClr val="tx1"/>
                          </a:solidFill>
                        </a:rPr>
                        <a:t>Invalidated</a:t>
                      </a:r>
                      <a:endParaRPr lang="en-US" sz="2000" dirty="0">
                        <a:solidFill>
                          <a:schemeClr val="tx1"/>
                        </a:solidFill>
                      </a:endParaRPr>
                    </a:p>
                  </a:txBody>
                  <a:tcPr/>
                </a:tc>
                <a:tc>
                  <a:txBody>
                    <a:bodyPr/>
                    <a:lstStyle/>
                    <a:p>
                      <a:r>
                        <a:rPr lang="en-US" sz="2000" b="1" dirty="0">
                          <a:solidFill>
                            <a:schemeClr val="tx1"/>
                          </a:solidFill>
                        </a:rPr>
                        <a:t>Resist</a:t>
                      </a:r>
                      <a:endParaRPr lang="en-US" sz="2000" dirty="0">
                        <a:solidFill>
                          <a:schemeClr val="tx1"/>
                        </a:solidFill>
                      </a:endParaRPr>
                    </a:p>
                  </a:txBody>
                  <a:tcPr/>
                </a:tc>
                <a:tc>
                  <a:txBody>
                    <a:bodyPr/>
                    <a:lstStyle/>
                    <a:p>
                      <a:r>
                        <a:rPr lang="en-US" sz="2000" b="1" dirty="0">
                          <a:solidFill>
                            <a:schemeClr val="tx1"/>
                          </a:solidFill>
                        </a:rPr>
                        <a:t>Withdraw</a:t>
                      </a:r>
                      <a:endParaRPr lang="en-US" sz="2000" dirty="0">
                        <a:solidFill>
                          <a:schemeClr val="tx1"/>
                        </a:solidFill>
                      </a:endParaRPr>
                    </a:p>
                  </a:txBody>
                  <a:tcPr/>
                </a:tc>
                <a:extLst>
                  <a:ext uri="{0D108BD9-81ED-4DB2-BD59-A6C34878D82A}">
                    <a16:rowId xmlns:a16="http://schemas.microsoft.com/office/drawing/2014/main" val="10000"/>
                  </a:ext>
                </a:extLst>
              </a:tr>
              <a:tr h="428002">
                <a:tc>
                  <a:txBody>
                    <a:bodyPr/>
                    <a:lstStyle/>
                    <a:p>
                      <a:r>
                        <a:rPr lang="en-US" sz="2000" dirty="0"/>
                        <a:t>Not respected</a:t>
                      </a:r>
                    </a:p>
                  </a:txBody>
                  <a:tcPr/>
                </a:tc>
                <a:tc>
                  <a:txBody>
                    <a:bodyPr/>
                    <a:lstStyle/>
                    <a:p>
                      <a:r>
                        <a:rPr lang="en-US" sz="2000" dirty="0"/>
                        <a:t>Arguing	</a:t>
                      </a:r>
                    </a:p>
                  </a:txBody>
                  <a:tcPr/>
                </a:tc>
                <a:tc>
                  <a:txBody>
                    <a:bodyPr/>
                    <a:lstStyle/>
                    <a:p>
                      <a:r>
                        <a:rPr lang="en-US" sz="2000" dirty="0"/>
                        <a:t>Disengaged</a:t>
                      </a:r>
                    </a:p>
                  </a:txBody>
                  <a:tcPr/>
                </a:tc>
                <a:extLst>
                  <a:ext uri="{0D108BD9-81ED-4DB2-BD59-A6C34878D82A}">
                    <a16:rowId xmlns:a16="http://schemas.microsoft.com/office/drawing/2014/main" val="10001"/>
                  </a:ext>
                </a:extLst>
              </a:tr>
              <a:tr h="428002">
                <a:tc>
                  <a:txBody>
                    <a:bodyPr/>
                    <a:lstStyle/>
                    <a:p>
                      <a:r>
                        <a:rPr lang="en-US" sz="2000" dirty="0"/>
                        <a:t>Not understood</a:t>
                      </a:r>
                    </a:p>
                  </a:txBody>
                  <a:tcPr/>
                </a:tc>
                <a:tc>
                  <a:txBody>
                    <a:bodyPr/>
                    <a:lstStyle/>
                    <a:p>
                      <a:r>
                        <a:rPr lang="en-US" sz="2000" dirty="0"/>
                        <a:t>Discounting</a:t>
                      </a:r>
                    </a:p>
                  </a:txBody>
                  <a:tcPr/>
                </a:tc>
                <a:tc>
                  <a:txBody>
                    <a:bodyPr/>
                    <a:lstStyle/>
                    <a:p>
                      <a:r>
                        <a:rPr lang="en-US" sz="2000" dirty="0"/>
                        <a:t>Disliking</a:t>
                      </a:r>
                    </a:p>
                  </a:txBody>
                  <a:tcPr/>
                </a:tc>
                <a:extLst>
                  <a:ext uri="{0D108BD9-81ED-4DB2-BD59-A6C34878D82A}">
                    <a16:rowId xmlns:a16="http://schemas.microsoft.com/office/drawing/2014/main" val="10002"/>
                  </a:ext>
                </a:extLst>
              </a:tr>
              <a:tr h="428002">
                <a:tc>
                  <a:txBody>
                    <a:bodyPr/>
                    <a:lstStyle/>
                    <a:p>
                      <a:r>
                        <a:rPr lang="en-US" sz="2000" dirty="0"/>
                        <a:t>Not heard</a:t>
                      </a:r>
                    </a:p>
                  </a:txBody>
                  <a:tcPr/>
                </a:tc>
                <a:tc>
                  <a:txBody>
                    <a:bodyPr/>
                    <a:lstStyle/>
                    <a:p>
                      <a:r>
                        <a:rPr lang="en-US" sz="2000" dirty="0"/>
                        <a:t>Defensive	</a:t>
                      </a:r>
                    </a:p>
                  </a:txBody>
                  <a:tcPr/>
                </a:tc>
                <a:tc>
                  <a:txBody>
                    <a:bodyPr/>
                    <a:lstStyle/>
                    <a:p>
                      <a:r>
                        <a:rPr lang="en-US" sz="2000" dirty="0"/>
                        <a:t>Inattentive</a:t>
                      </a:r>
                    </a:p>
                  </a:txBody>
                  <a:tcPr/>
                </a:tc>
                <a:extLst>
                  <a:ext uri="{0D108BD9-81ED-4DB2-BD59-A6C34878D82A}">
                    <a16:rowId xmlns:a16="http://schemas.microsoft.com/office/drawing/2014/main" val="10003"/>
                  </a:ext>
                </a:extLst>
              </a:tr>
              <a:tr h="428002">
                <a:tc>
                  <a:txBody>
                    <a:bodyPr/>
                    <a:lstStyle/>
                    <a:p>
                      <a:r>
                        <a:rPr lang="en-US" sz="2000" dirty="0"/>
                        <a:t>Angry</a:t>
                      </a:r>
                    </a:p>
                  </a:txBody>
                  <a:tcPr/>
                </a:tc>
                <a:tc>
                  <a:txBody>
                    <a:bodyPr/>
                    <a:lstStyle/>
                    <a:p>
                      <a:r>
                        <a:rPr lang="en-US" sz="2000" dirty="0"/>
                        <a:t>Oppositional</a:t>
                      </a:r>
                    </a:p>
                  </a:txBody>
                  <a:tcPr/>
                </a:tc>
                <a:tc>
                  <a:txBody>
                    <a:bodyPr/>
                    <a:lstStyle/>
                    <a:p>
                      <a:r>
                        <a:rPr lang="en-US" sz="2000" dirty="0"/>
                        <a:t>Passive</a:t>
                      </a:r>
                    </a:p>
                  </a:txBody>
                  <a:tcPr/>
                </a:tc>
                <a:extLst>
                  <a:ext uri="{0D108BD9-81ED-4DB2-BD59-A6C34878D82A}">
                    <a16:rowId xmlns:a16="http://schemas.microsoft.com/office/drawing/2014/main" val="10004"/>
                  </a:ext>
                </a:extLst>
              </a:tr>
              <a:tr h="428002">
                <a:tc>
                  <a:txBody>
                    <a:bodyPr/>
                    <a:lstStyle/>
                    <a:p>
                      <a:r>
                        <a:rPr lang="en-US" sz="2000" dirty="0"/>
                        <a:t>Ashamed</a:t>
                      </a:r>
                    </a:p>
                  </a:txBody>
                  <a:tcPr/>
                </a:tc>
                <a:tc>
                  <a:txBody>
                    <a:bodyPr/>
                    <a:lstStyle/>
                    <a:p>
                      <a:r>
                        <a:rPr lang="en-US" sz="2000" dirty="0"/>
                        <a:t>Denying</a:t>
                      </a:r>
                    </a:p>
                  </a:txBody>
                  <a:tcPr/>
                </a:tc>
                <a:tc>
                  <a:txBody>
                    <a:bodyPr/>
                    <a:lstStyle/>
                    <a:p>
                      <a:r>
                        <a:rPr lang="en-US" sz="2000" dirty="0"/>
                        <a:t>Avoid/leave</a:t>
                      </a:r>
                    </a:p>
                  </a:txBody>
                  <a:tcPr/>
                </a:tc>
                <a:extLst>
                  <a:ext uri="{0D108BD9-81ED-4DB2-BD59-A6C34878D82A}">
                    <a16:rowId xmlns:a16="http://schemas.microsoft.com/office/drawing/2014/main" val="10005"/>
                  </a:ext>
                </a:extLst>
              </a:tr>
              <a:tr h="428002">
                <a:tc>
                  <a:txBody>
                    <a:bodyPr/>
                    <a:lstStyle/>
                    <a:p>
                      <a:r>
                        <a:rPr lang="en-US" sz="2000" dirty="0"/>
                        <a:t>Uncomfortable	</a:t>
                      </a:r>
                    </a:p>
                  </a:txBody>
                  <a:tcPr/>
                </a:tc>
                <a:tc>
                  <a:txBody>
                    <a:bodyPr/>
                    <a:lstStyle/>
                    <a:p>
                      <a:r>
                        <a:rPr lang="en-US" sz="2000" dirty="0"/>
                        <a:t>Delaying</a:t>
                      </a:r>
                    </a:p>
                  </a:txBody>
                  <a:tcPr/>
                </a:tc>
                <a:tc>
                  <a:txBody>
                    <a:bodyPr/>
                    <a:lstStyle/>
                    <a:p>
                      <a:r>
                        <a:rPr lang="en-US" sz="2000" dirty="0"/>
                        <a:t>Not return</a:t>
                      </a:r>
                    </a:p>
                  </a:txBody>
                  <a:tcPr/>
                </a:tc>
                <a:extLst>
                  <a:ext uri="{0D108BD9-81ED-4DB2-BD59-A6C34878D82A}">
                    <a16:rowId xmlns:a16="http://schemas.microsoft.com/office/drawing/2014/main" val="10006"/>
                  </a:ext>
                </a:extLst>
              </a:tr>
              <a:tr h="757233">
                <a:tc>
                  <a:txBody>
                    <a:bodyPr/>
                    <a:lstStyle/>
                    <a:p>
                      <a:r>
                        <a:rPr lang="en-US" sz="2000" dirty="0"/>
                        <a:t>Unable to change</a:t>
                      </a:r>
                    </a:p>
                  </a:txBody>
                  <a:tcPr/>
                </a:tc>
                <a:tc>
                  <a:txBody>
                    <a:bodyPr/>
                    <a:lstStyle/>
                    <a:p>
                      <a:r>
                        <a:rPr lang="en-US" sz="2000" dirty="0"/>
                        <a:t>Justifying</a:t>
                      </a:r>
                    </a:p>
                  </a:txBody>
                  <a:tcPr/>
                </a:tc>
                <a:tc>
                  <a:txBody>
                    <a:bodyPr/>
                    <a:lstStyle/>
                    <a:p>
                      <a:endParaRPr lang="en-US" sz="2000" dirty="0"/>
                    </a:p>
                  </a:txBody>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365125"/>
            <a:ext cx="10515600" cy="1830069"/>
          </a:xfrm>
        </p:spPr>
        <p:txBody>
          <a:bodyPr>
            <a:normAutofit/>
          </a:bodyPr>
          <a:lstStyle/>
          <a:p>
            <a:pPr>
              <a:defRPr/>
            </a:pPr>
            <a:r>
              <a:rPr lang="en-US" dirty="0">
                <a:solidFill>
                  <a:schemeClr val="tx1"/>
                </a:solidFill>
              </a:rPr>
              <a:t>Typical Responses to Listening and Empathic Style</a:t>
            </a:r>
          </a:p>
        </p:txBody>
      </p:sp>
      <p:sp>
        <p:nvSpPr>
          <p:cNvPr id="15363" name="Content Placeholder 12"/>
          <p:cNvSpPr>
            <a:spLocks noGrp="1"/>
          </p:cNvSpPr>
          <p:nvPr>
            <p:ph idx="4294967295"/>
          </p:nvPr>
        </p:nvSpPr>
        <p:spPr>
          <a:xfrm>
            <a:off x="1524000" y="1600201"/>
            <a:ext cx="8686800" cy="4708525"/>
          </a:xfrm>
        </p:spPr>
        <p:txBody>
          <a:bodyPr>
            <a:normAutofit/>
          </a:bodyPr>
          <a:lstStyle/>
          <a:p>
            <a:pPr>
              <a:buNone/>
              <a:defRPr/>
            </a:pPr>
            <a:r>
              <a:rPr lang="en-US" b="1" dirty="0"/>
              <a:t>					</a:t>
            </a:r>
          </a:p>
          <a:p>
            <a:pPr>
              <a:buNone/>
              <a:defRPr/>
            </a:pPr>
            <a:endParaRPr lang="en-US" dirty="0"/>
          </a:p>
          <a:p>
            <a:pPr>
              <a:buNone/>
              <a:defRPr/>
            </a:pPr>
            <a:r>
              <a:rPr lang="en-US" dirty="0"/>
              <a:t>				</a:t>
            </a:r>
          </a:p>
          <a:p>
            <a:pPr>
              <a:buNone/>
              <a:defRPr/>
            </a:pPr>
            <a:r>
              <a:rPr lang="en-US" dirty="0"/>
              <a:t>				</a:t>
            </a:r>
          </a:p>
          <a:p>
            <a:pPr>
              <a:buNone/>
              <a:defRPr/>
            </a:pPr>
            <a:r>
              <a:rPr lang="en-US" dirty="0"/>
              <a:t>				</a:t>
            </a:r>
          </a:p>
          <a:p>
            <a:pPr>
              <a:buNone/>
              <a:defRPr/>
            </a:pPr>
            <a:r>
              <a:rPr lang="en-US" dirty="0"/>
              <a:t>				</a:t>
            </a:r>
          </a:p>
          <a:p>
            <a:pPr>
              <a:buNone/>
              <a:defRPr/>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2798145497"/>
              </p:ext>
            </p:extLst>
          </p:nvPr>
        </p:nvGraphicFramePr>
        <p:xfrm>
          <a:off x="1250731" y="2385848"/>
          <a:ext cx="8502868" cy="3603470"/>
        </p:xfrm>
        <a:graphic>
          <a:graphicData uri="http://schemas.openxmlformats.org/drawingml/2006/table">
            <a:tbl>
              <a:tblPr firstRow="1" bandRow="1">
                <a:tableStyleId>{5C22544A-7EE6-4342-B048-85BDC9FD1C3A}</a:tableStyleId>
              </a:tblPr>
              <a:tblGrid>
                <a:gridCol w="3039178">
                  <a:extLst>
                    <a:ext uri="{9D8B030D-6E8A-4147-A177-3AD203B41FA5}">
                      <a16:colId xmlns:a16="http://schemas.microsoft.com/office/drawing/2014/main" val="20000"/>
                    </a:ext>
                  </a:extLst>
                </a:gridCol>
                <a:gridCol w="2731845">
                  <a:extLst>
                    <a:ext uri="{9D8B030D-6E8A-4147-A177-3AD203B41FA5}">
                      <a16:colId xmlns:a16="http://schemas.microsoft.com/office/drawing/2014/main" val="20001"/>
                    </a:ext>
                  </a:extLst>
                </a:gridCol>
                <a:gridCol w="2731845">
                  <a:extLst>
                    <a:ext uri="{9D8B030D-6E8A-4147-A177-3AD203B41FA5}">
                      <a16:colId xmlns:a16="http://schemas.microsoft.com/office/drawing/2014/main" val="20002"/>
                    </a:ext>
                  </a:extLst>
                </a:gridCol>
              </a:tblGrid>
              <a:tr h="410922">
                <a:tc>
                  <a:txBody>
                    <a:bodyPr/>
                    <a:lstStyle/>
                    <a:p>
                      <a:r>
                        <a:rPr lang="en-US" sz="2000" b="1" dirty="0">
                          <a:solidFill>
                            <a:schemeClr val="tx1"/>
                          </a:solidFill>
                        </a:rPr>
                        <a:t>Affirmed</a:t>
                      </a:r>
                      <a:endParaRPr lang="en-US" sz="2000" dirty="0">
                        <a:solidFill>
                          <a:schemeClr val="tx1"/>
                        </a:solidFill>
                      </a:endParaRPr>
                    </a:p>
                  </a:txBody>
                  <a:tcPr/>
                </a:tc>
                <a:tc>
                  <a:txBody>
                    <a:bodyPr/>
                    <a:lstStyle/>
                    <a:p>
                      <a:r>
                        <a:rPr lang="en-US" sz="2000" b="1" dirty="0">
                          <a:solidFill>
                            <a:schemeClr val="tx1"/>
                          </a:solidFill>
                        </a:rPr>
                        <a:t>Accept</a:t>
                      </a:r>
                      <a:endParaRPr lang="en-US" sz="2000" dirty="0">
                        <a:solidFill>
                          <a:schemeClr val="tx1"/>
                        </a:solidFill>
                      </a:endParaRPr>
                    </a:p>
                  </a:txBody>
                  <a:tcPr/>
                </a:tc>
                <a:tc>
                  <a:txBody>
                    <a:bodyPr/>
                    <a:lstStyle/>
                    <a:p>
                      <a:r>
                        <a:rPr lang="en-US" sz="2000" b="1" dirty="0">
                          <a:solidFill>
                            <a:schemeClr val="tx1"/>
                          </a:solidFill>
                        </a:rPr>
                        <a:t>Approach</a:t>
                      </a:r>
                      <a:endParaRPr lang="en-US" sz="2000" dirty="0">
                        <a:solidFill>
                          <a:schemeClr val="tx1"/>
                        </a:solidFill>
                      </a:endParaRPr>
                    </a:p>
                  </a:txBody>
                  <a:tcPr/>
                </a:tc>
                <a:extLst>
                  <a:ext uri="{0D108BD9-81ED-4DB2-BD59-A6C34878D82A}">
                    <a16:rowId xmlns:a16="http://schemas.microsoft.com/office/drawing/2014/main" val="10000"/>
                  </a:ext>
                </a:extLst>
              </a:tr>
              <a:tr h="410922">
                <a:tc>
                  <a:txBody>
                    <a:bodyPr/>
                    <a:lstStyle/>
                    <a:p>
                      <a:r>
                        <a:rPr lang="en-US" sz="2000" dirty="0"/>
                        <a:t>Understood	</a:t>
                      </a:r>
                    </a:p>
                  </a:txBody>
                  <a:tcPr/>
                </a:tc>
                <a:tc>
                  <a:txBody>
                    <a:bodyPr/>
                    <a:lstStyle/>
                    <a:p>
                      <a:r>
                        <a:rPr lang="en-US" sz="2000" dirty="0"/>
                        <a:t>Open</a:t>
                      </a:r>
                    </a:p>
                  </a:txBody>
                  <a:tcPr/>
                </a:tc>
                <a:tc>
                  <a:txBody>
                    <a:bodyPr/>
                    <a:lstStyle/>
                    <a:p>
                      <a:r>
                        <a:rPr lang="en-US" sz="2000" dirty="0"/>
                        <a:t>Talk more</a:t>
                      </a:r>
                    </a:p>
                  </a:txBody>
                  <a:tcPr/>
                </a:tc>
                <a:extLst>
                  <a:ext uri="{0D108BD9-81ED-4DB2-BD59-A6C34878D82A}">
                    <a16:rowId xmlns:a16="http://schemas.microsoft.com/office/drawing/2014/main" val="10001"/>
                  </a:ext>
                </a:extLst>
              </a:tr>
              <a:tr h="410922">
                <a:tc>
                  <a:txBody>
                    <a:bodyPr/>
                    <a:lstStyle/>
                    <a:p>
                      <a:r>
                        <a:rPr lang="en-US" sz="2000" dirty="0"/>
                        <a:t>Accepted</a:t>
                      </a:r>
                    </a:p>
                  </a:txBody>
                  <a:tcPr/>
                </a:tc>
                <a:tc>
                  <a:txBody>
                    <a:bodyPr/>
                    <a:lstStyle/>
                    <a:p>
                      <a:r>
                        <a:rPr lang="en-US" sz="2000" dirty="0"/>
                        <a:t>Non-defensive</a:t>
                      </a:r>
                    </a:p>
                  </a:txBody>
                  <a:tcPr/>
                </a:tc>
                <a:tc>
                  <a:txBody>
                    <a:bodyPr/>
                    <a:lstStyle/>
                    <a:p>
                      <a:r>
                        <a:rPr lang="en-US" sz="2000" dirty="0"/>
                        <a:t>Liking</a:t>
                      </a:r>
                    </a:p>
                  </a:txBody>
                  <a:tcPr/>
                </a:tc>
                <a:extLst>
                  <a:ext uri="{0D108BD9-81ED-4DB2-BD59-A6C34878D82A}">
                    <a16:rowId xmlns:a16="http://schemas.microsoft.com/office/drawing/2014/main" val="10002"/>
                  </a:ext>
                </a:extLst>
              </a:tr>
              <a:tr h="410922">
                <a:tc>
                  <a:txBody>
                    <a:bodyPr/>
                    <a:lstStyle/>
                    <a:p>
                      <a:r>
                        <a:rPr lang="en-US" sz="2000" dirty="0"/>
                        <a:t>Respected</a:t>
                      </a:r>
                    </a:p>
                  </a:txBody>
                  <a:tcPr/>
                </a:tc>
                <a:tc>
                  <a:txBody>
                    <a:bodyPr/>
                    <a:lstStyle/>
                    <a:p>
                      <a:r>
                        <a:rPr lang="en-US" sz="2000" dirty="0"/>
                        <a:t>Interested	</a:t>
                      </a:r>
                    </a:p>
                  </a:txBody>
                  <a:tcPr/>
                </a:tc>
                <a:tc>
                  <a:txBody>
                    <a:bodyPr/>
                    <a:lstStyle/>
                    <a:p>
                      <a:r>
                        <a:rPr lang="en-US" sz="2000" dirty="0"/>
                        <a:t>Engaged</a:t>
                      </a:r>
                    </a:p>
                  </a:txBody>
                  <a:tcPr/>
                </a:tc>
                <a:extLst>
                  <a:ext uri="{0D108BD9-81ED-4DB2-BD59-A6C34878D82A}">
                    <a16:rowId xmlns:a16="http://schemas.microsoft.com/office/drawing/2014/main" val="10003"/>
                  </a:ext>
                </a:extLst>
              </a:tr>
              <a:tr h="410922">
                <a:tc>
                  <a:txBody>
                    <a:bodyPr/>
                    <a:lstStyle/>
                    <a:p>
                      <a:r>
                        <a:rPr lang="en-US" sz="2000" dirty="0"/>
                        <a:t>Heard</a:t>
                      </a:r>
                    </a:p>
                  </a:txBody>
                  <a:tcPr/>
                </a:tc>
                <a:tc>
                  <a:txBody>
                    <a:bodyPr/>
                    <a:lstStyle/>
                    <a:p>
                      <a:r>
                        <a:rPr lang="en-US" sz="2000" dirty="0"/>
                        <a:t>Cooperative</a:t>
                      </a:r>
                    </a:p>
                  </a:txBody>
                  <a:tcPr/>
                </a:tc>
                <a:tc>
                  <a:txBody>
                    <a:bodyPr/>
                    <a:lstStyle/>
                    <a:p>
                      <a:r>
                        <a:rPr lang="en-US" sz="2000" dirty="0"/>
                        <a:t>Activated</a:t>
                      </a:r>
                    </a:p>
                  </a:txBody>
                  <a:tcPr/>
                </a:tc>
                <a:extLst>
                  <a:ext uri="{0D108BD9-81ED-4DB2-BD59-A6C34878D82A}">
                    <a16:rowId xmlns:a16="http://schemas.microsoft.com/office/drawing/2014/main" val="10004"/>
                  </a:ext>
                </a:extLst>
              </a:tr>
              <a:tr h="410922">
                <a:tc>
                  <a:txBody>
                    <a:bodyPr/>
                    <a:lstStyle/>
                    <a:p>
                      <a:r>
                        <a:rPr lang="en-US" sz="2000" dirty="0"/>
                        <a:t>Comfortable/safe</a:t>
                      </a:r>
                    </a:p>
                  </a:txBody>
                  <a:tcPr/>
                </a:tc>
                <a:tc>
                  <a:txBody>
                    <a:bodyPr/>
                    <a:lstStyle/>
                    <a:p>
                      <a:r>
                        <a:rPr lang="en-US" sz="2000" dirty="0"/>
                        <a:t>Listening	</a:t>
                      </a:r>
                    </a:p>
                  </a:txBody>
                  <a:tcPr/>
                </a:tc>
                <a:tc>
                  <a:txBody>
                    <a:bodyPr/>
                    <a:lstStyle/>
                    <a:p>
                      <a:r>
                        <a:rPr lang="en-US" sz="2000" dirty="0"/>
                        <a:t>Come back</a:t>
                      </a:r>
                    </a:p>
                  </a:txBody>
                  <a:tcPr/>
                </a:tc>
                <a:extLst>
                  <a:ext uri="{0D108BD9-81ED-4DB2-BD59-A6C34878D82A}">
                    <a16:rowId xmlns:a16="http://schemas.microsoft.com/office/drawing/2014/main" val="10005"/>
                  </a:ext>
                </a:extLst>
              </a:tr>
              <a:tr h="410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Empowered</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0006"/>
                  </a:ext>
                </a:extLst>
              </a:tr>
              <a:tr h="727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Hopeful/Able to change</a:t>
                      </a:r>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dirty="0"/>
              <a:t>After Empathy comes Developing Discrepancy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819879"/>
              </p:ext>
            </p:extLst>
          </p:nvPr>
        </p:nvGraphicFramePr>
        <p:xfrm>
          <a:off x="2259724" y="1933903"/>
          <a:ext cx="8255876" cy="4146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CCF3-E300-AA4F-9D5D-C83D71A8A449}"/>
              </a:ext>
            </a:extLst>
          </p:cNvPr>
          <p:cNvSpPr>
            <a:spLocks noGrp="1"/>
          </p:cNvSpPr>
          <p:nvPr>
            <p:ph type="title"/>
          </p:nvPr>
        </p:nvSpPr>
        <p:spPr/>
        <p:txBody>
          <a:bodyPr/>
          <a:lstStyle/>
          <a:p>
            <a:r>
              <a:rPr lang="en-US" dirty="0"/>
              <a:t>Interested? Next Steps…</a:t>
            </a:r>
          </a:p>
        </p:txBody>
      </p:sp>
      <p:sp>
        <p:nvSpPr>
          <p:cNvPr id="3" name="Content Placeholder 2">
            <a:extLst>
              <a:ext uri="{FF2B5EF4-FFF2-40B4-BE49-F238E27FC236}">
                <a16:creationId xmlns:a16="http://schemas.microsoft.com/office/drawing/2014/main" id="{755DAADC-AD2E-E949-8874-669EFDEEE55D}"/>
              </a:ext>
            </a:extLst>
          </p:cNvPr>
          <p:cNvSpPr>
            <a:spLocks noGrp="1"/>
          </p:cNvSpPr>
          <p:nvPr>
            <p:ph idx="1"/>
          </p:nvPr>
        </p:nvSpPr>
        <p:spPr/>
        <p:txBody>
          <a:bodyPr>
            <a:normAutofit fontScale="92500" lnSpcReduction="20000"/>
          </a:bodyPr>
          <a:lstStyle/>
          <a:p>
            <a:r>
              <a:rPr lang="en-US" dirty="0"/>
              <a:t>MI requires time and practice to do well</a:t>
            </a:r>
          </a:p>
          <a:p>
            <a:r>
              <a:rPr lang="en-US" dirty="0"/>
              <a:t>Review of training methods in MI found that while most methods promoted motivational interviewing skills, those using an objective system of evaluation and feedback (coding and coaching) promoted broader, deeper learning with persistent effects on practitioner skills. </a:t>
            </a:r>
          </a:p>
          <a:p>
            <a:r>
              <a:rPr lang="en-US" dirty="0"/>
              <a:t>Studies suggest that for many practitioners, MI skill development can be developed through:</a:t>
            </a:r>
          </a:p>
          <a:p>
            <a:pPr lvl="1"/>
            <a:r>
              <a:rPr lang="en-US" dirty="0"/>
              <a:t>Reviewing motivational interviewing concepts either by reading or participating in a workshop</a:t>
            </a:r>
          </a:p>
          <a:p>
            <a:pPr lvl="1"/>
            <a:r>
              <a:rPr lang="en-US" dirty="0"/>
              <a:t>Followed by practicing motivational interviewing skills</a:t>
            </a:r>
          </a:p>
          <a:p>
            <a:pPr lvl="1"/>
            <a:r>
              <a:rPr lang="en-US" dirty="0"/>
              <a:t>Subsequent clinical supervision and coaching</a:t>
            </a:r>
          </a:p>
        </p:txBody>
      </p:sp>
    </p:spTree>
    <p:extLst>
      <p:ext uri="{BB962C8B-B14F-4D97-AF65-F5344CB8AC3E}">
        <p14:creationId xmlns:p14="http://schemas.microsoft.com/office/powerpoint/2010/main" val="1600248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6"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37" name="Freeform: Shape 13">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Freeform: Shape 14">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Shape 15">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Shape 16">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Shape 17">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Shape 18">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Shape 19">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Shape 20">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74568AA1-A320-6B4C-9DEE-251888C7C69E}"/>
              </a:ext>
            </a:extLst>
          </p:cNvPr>
          <p:cNvSpPr>
            <a:spLocks noGrp="1"/>
          </p:cNvSpPr>
          <p:nvPr>
            <p:ph type="title"/>
          </p:nvPr>
        </p:nvSpPr>
        <p:spPr>
          <a:xfrm>
            <a:off x="1198181" y="167973"/>
            <a:ext cx="9988165" cy="1501639"/>
          </a:xfrm>
        </p:spPr>
        <p:txBody>
          <a:bodyPr anchor="b">
            <a:normAutofit/>
          </a:bodyPr>
          <a:lstStyle/>
          <a:p>
            <a:r>
              <a:rPr lang="en-US" dirty="0"/>
              <a:t>Motivational Interviewing References</a:t>
            </a:r>
          </a:p>
        </p:txBody>
      </p:sp>
      <p:grpSp>
        <p:nvGrpSpPr>
          <p:cNvPr id="45"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46" name="Freeform: Shape 25">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26">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27">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28">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29">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Shape 30">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Shape 31">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3" name="Freeform: Shape 24">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4" name="Content Placeholder 2">
            <a:extLst>
              <a:ext uri="{FF2B5EF4-FFF2-40B4-BE49-F238E27FC236}">
                <a16:creationId xmlns:a16="http://schemas.microsoft.com/office/drawing/2014/main" id="{D88B5502-2FBF-4972-8991-7E5E06EF7832}"/>
              </a:ext>
            </a:extLst>
          </p:cNvPr>
          <p:cNvGraphicFramePr>
            <a:graphicFrameLocks noGrp="1"/>
          </p:cNvGraphicFramePr>
          <p:nvPr>
            <p:ph idx="1"/>
            <p:extLst>
              <p:ext uri="{D42A27DB-BD31-4B8C-83A1-F6EECF244321}">
                <p14:modId xmlns:p14="http://schemas.microsoft.com/office/powerpoint/2010/main" val="2755530287"/>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19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Rectangle 7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5" name="Top left">
            <a:extLst>
              <a:ext uri="{FF2B5EF4-FFF2-40B4-BE49-F238E27FC236}">
                <a16:creationId xmlns:a16="http://schemas.microsoft.com/office/drawing/2014/main" id="{5089F41F-380F-4E05-9A56-4C8F456E81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76" name="Freeform: Shape 75">
              <a:extLst>
                <a:ext uri="{FF2B5EF4-FFF2-40B4-BE49-F238E27FC236}">
                  <a16:creationId xmlns:a16="http://schemas.microsoft.com/office/drawing/2014/main" id="{AA95964E-B60E-42AA-AAF3-91A4345B3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Freeform: Shape 76">
              <a:extLst>
                <a:ext uri="{FF2B5EF4-FFF2-40B4-BE49-F238E27FC236}">
                  <a16:creationId xmlns:a16="http://schemas.microsoft.com/office/drawing/2014/main" id="{6C9A41BA-B255-49A5-9A9C-46B951135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A5076F12-9630-46F2-ADAF-617D35489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81DD2B33-B10F-441B-A5DE-95F578BE7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E1C0380C-3C12-4AD4-A59D-9F4A5B527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4012F9BC-0D26-4714-96A0-BB74332F9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70BDD384-5C35-40DD-81BD-260F7CD7C9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B9813DFC-2118-4F9F-B162-1DD0A32B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B8000565-7AA9-F646-8E7C-B66F73C7F9B3}"/>
              </a:ext>
            </a:extLst>
          </p:cNvPr>
          <p:cNvSpPr>
            <a:spLocks noGrp="1"/>
          </p:cNvSpPr>
          <p:nvPr>
            <p:ph type="title"/>
          </p:nvPr>
        </p:nvSpPr>
        <p:spPr>
          <a:xfrm>
            <a:off x="1198182" y="559813"/>
            <a:ext cx="4814412" cy="1664573"/>
          </a:xfrm>
        </p:spPr>
        <p:txBody>
          <a:bodyPr>
            <a:normAutofit/>
          </a:bodyPr>
          <a:lstStyle/>
          <a:p>
            <a:pPr>
              <a:lnSpc>
                <a:spcPct val="90000"/>
              </a:lnSpc>
            </a:pPr>
            <a:r>
              <a:rPr lang="en-US" sz="3700" u="sng"/>
              <a:t>Brave New World </a:t>
            </a:r>
            <a:r>
              <a:rPr lang="en-US" sz="3700"/>
              <a:t>(1932) by A. Huxley</a:t>
            </a:r>
          </a:p>
        </p:txBody>
      </p:sp>
      <p:sp>
        <p:nvSpPr>
          <p:cNvPr id="3" name="Content Placeholder 2">
            <a:extLst>
              <a:ext uri="{FF2B5EF4-FFF2-40B4-BE49-F238E27FC236}">
                <a16:creationId xmlns:a16="http://schemas.microsoft.com/office/drawing/2014/main" id="{912795D6-AC8E-0E48-A252-8F0C8740AFF7}"/>
              </a:ext>
            </a:extLst>
          </p:cNvPr>
          <p:cNvSpPr>
            <a:spLocks noGrp="1"/>
          </p:cNvSpPr>
          <p:nvPr>
            <p:ph idx="1"/>
          </p:nvPr>
        </p:nvSpPr>
        <p:spPr>
          <a:xfrm>
            <a:off x="1185756" y="2384474"/>
            <a:ext cx="4814102" cy="3728613"/>
          </a:xfrm>
        </p:spPr>
        <p:txBody>
          <a:bodyPr>
            <a:normAutofit/>
          </a:bodyPr>
          <a:lstStyle/>
          <a:p>
            <a:pPr fontAlgn="base"/>
            <a:r>
              <a:rPr lang="en-US" sz="1800" dirty="0"/>
              <a:t>Prediction of the future </a:t>
            </a:r>
          </a:p>
          <a:p>
            <a:pPr fontAlgn="base"/>
            <a:r>
              <a:rPr lang="en-US" sz="1800" dirty="0"/>
              <a:t>The totalitarian government gives Soma, a chemical designed to provide a calming and euphoric effect</a:t>
            </a:r>
          </a:p>
          <a:p>
            <a:pPr fontAlgn="base"/>
            <a:r>
              <a:rPr lang="en-US" sz="1800" dirty="0"/>
              <a:t>People are urged to take Soma whenever they feel any negative emotion and thus are kept docile </a:t>
            </a:r>
          </a:p>
          <a:p>
            <a:pPr fontAlgn="base"/>
            <a:r>
              <a:rPr lang="en-US" sz="1800" dirty="0"/>
              <a:t>People don’t rebel against the government because they are too “calm” to care</a:t>
            </a:r>
          </a:p>
          <a:p>
            <a:endParaRPr lang="en-US" sz="1800" dirty="0"/>
          </a:p>
        </p:txBody>
      </p:sp>
      <p:pic>
        <p:nvPicPr>
          <p:cNvPr id="3074" name="Picture 2" descr="Brave New World: Aldous Huxley: 9780060850524: Amazon.com: Books">
            <a:extLst>
              <a:ext uri="{FF2B5EF4-FFF2-40B4-BE49-F238E27FC236}">
                <a16:creationId xmlns:a16="http://schemas.microsoft.com/office/drawing/2014/main" id="{9D699EB6-59FF-CA4F-8224-29995C6C9E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52439" y="1019556"/>
            <a:ext cx="3166200" cy="4818888"/>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Bottom Right">
            <a:extLst>
              <a:ext uri="{FF2B5EF4-FFF2-40B4-BE49-F238E27FC236}">
                <a16:creationId xmlns:a16="http://schemas.microsoft.com/office/drawing/2014/main" id="{FF8C87E7-85A6-4119-B524-84AA9C0AAB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86" name="Freeform: Shape 85">
              <a:extLst>
                <a:ext uri="{FF2B5EF4-FFF2-40B4-BE49-F238E27FC236}">
                  <a16:creationId xmlns:a16="http://schemas.microsoft.com/office/drawing/2014/main" id="{6795C3BD-3FC3-4E1B-AD87-32CDB6EEC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7" name="Graphic 157">
              <a:extLst>
                <a:ext uri="{FF2B5EF4-FFF2-40B4-BE49-F238E27FC236}">
                  <a16:creationId xmlns:a16="http://schemas.microsoft.com/office/drawing/2014/main" id="{48C556CD-2C4A-474F-9FF7-77BBE788F6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9" name="Freeform: Shape 88">
                <a:extLst>
                  <a:ext uri="{FF2B5EF4-FFF2-40B4-BE49-F238E27FC236}">
                    <a16:creationId xmlns:a16="http://schemas.microsoft.com/office/drawing/2014/main" id="{15ADB469-31B7-4DEF-BB35-B16F50DBE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5B70D859-00C6-4B2A-934C-68F32BA7C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8AC0917A-2A49-4846-9772-79EEA1C99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4DD6C017-B6D4-4DDE-90B4-DBA925B48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330A4B39-910B-4EB2-997D-208FB20D1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05DCA9C3-2763-4D68-BBAE-82D1DA0E9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5" name="Freeform: Shape 94">
                <a:extLst>
                  <a:ext uri="{FF2B5EF4-FFF2-40B4-BE49-F238E27FC236}">
                    <a16:creationId xmlns:a16="http://schemas.microsoft.com/office/drawing/2014/main" id="{756A41BA-B004-4C26-806A-B2AAA1E28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8" name="Freeform: Shape 87">
              <a:extLst>
                <a:ext uri="{FF2B5EF4-FFF2-40B4-BE49-F238E27FC236}">
                  <a16:creationId xmlns:a16="http://schemas.microsoft.com/office/drawing/2014/main" id="{660C5622-37F7-4A22-A941-BAAFD864F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1404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C064-0C64-6848-B54A-8DA465E103B9}"/>
              </a:ext>
            </a:extLst>
          </p:cNvPr>
          <p:cNvSpPr>
            <a:spLocks noGrp="1"/>
          </p:cNvSpPr>
          <p:nvPr>
            <p:ph type="title"/>
          </p:nvPr>
        </p:nvSpPr>
        <p:spPr/>
        <p:txBody>
          <a:bodyPr>
            <a:normAutofit/>
          </a:bodyPr>
          <a:lstStyle/>
          <a:p>
            <a:r>
              <a:rPr lang="en-US" dirty="0"/>
              <a:t>Brave New World: Hemp</a:t>
            </a:r>
          </a:p>
        </p:txBody>
      </p:sp>
      <p:sp>
        <p:nvSpPr>
          <p:cNvPr id="3" name="Content Placeholder 2">
            <a:extLst>
              <a:ext uri="{FF2B5EF4-FFF2-40B4-BE49-F238E27FC236}">
                <a16:creationId xmlns:a16="http://schemas.microsoft.com/office/drawing/2014/main" id="{92986875-EFD0-424C-8265-63C3939E8D98}"/>
              </a:ext>
            </a:extLst>
          </p:cNvPr>
          <p:cNvSpPr>
            <a:spLocks noGrp="1"/>
          </p:cNvSpPr>
          <p:nvPr>
            <p:ph idx="1"/>
          </p:nvPr>
        </p:nvSpPr>
        <p:spPr/>
        <p:txBody>
          <a:bodyPr>
            <a:normAutofit fontScale="77500" lnSpcReduction="20000"/>
          </a:bodyPr>
          <a:lstStyle/>
          <a:p>
            <a:r>
              <a:rPr lang="en-US" dirty="0"/>
              <a:t>More names for one plant family than you could imagine </a:t>
            </a:r>
          </a:p>
          <a:p>
            <a:r>
              <a:rPr lang="en-US" dirty="0"/>
              <a:t>Cannabis, hemp, and marijuana – all plants in the </a:t>
            </a:r>
            <a:r>
              <a:rPr lang="en-US" dirty="0" err="1"/>
              <a:t>Cannabaceae</a:t>
            </a:r>
            <a:r>
              <a:rPr lang="en-US" dirty="0"/>
              <a:t> family</a:t>
            </a:r>
          </a:p>
          <a:p>
            <a:r>
              <a:rPr lang="en-US" dirty="0"/>
              <a:t>Hemp is Cannabis sativa L. Low levels of THC (tetrahydrocannabinol- psychoactive) and high levels of CBD (cannabidiol – non-intoxicating)</a:t>
            </a:r>
          </a:p>
          <a:p>
            <a:r>
              <a:rPr lang="en-US" dirty="0"/>
              <a:t>Legally defined as &lt;0.3 percent THC</a:t>
            </a:r>
          </a:p>
          <a:p>
            <a:r>
              <a:rPr lang="en-US" dirty="0"/>
              <a:t>While the legal definition described above had not been legitimized until the Agricultural Act of 2018 changed many things (more on this later) </a:t>
            </a:r>
          </a:p>
          <a:p>
            <a:r>
              <a:rPr lang="en-US" dirty="0"/>
              <a:t> This act defined HEMP as non-intoxicating Cannabis that is harvested for the industrial use of its derived products (CBD, skin care, rope, clothing, </a:t>
            </a:r>
            <a:r>
              <a:rPr lang="en-US" dirty="0" err="1"/>
              <a:t>etc</a:t>
            </a:r>
            <a:r>
              <a:rPr lang="en-US" dirty="0"/>
              <a:t>)</a:t>
            </a:r>
          </a:p>
          <a:p>
            <a:r>
              <a:rPr lang="en-US" dirty="0"/>
              <a:t>Must be “Derived from Hemp”</a:t>
            </a:r>
          </a:p>
          <a:p>
            <a:endParaRPr lang="en-US" dirty="0"/>
          </a:p>
          <a:p>
            <a:endParaRPr lang="en-US" dirty="0"/>
          </a:p>
        </p:txBody>
      </p:sp>
    </p:spTree>
    <p:extLst>
      <p:ext uri="{BB962C8B-B14F-4D97-AF65-F5344CB8AC3E}">
        <p14:creationId xmlns:p14="http://schemas.microsoft.com/office/powerpoint/2010/main" val="35857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73EC8D8-C118-4A24-B3A2-F22636F20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33A839E4-FE02-4C32-B9F7-07884043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9C10340A-FCF2-4B86-A53A-4AC07E6CF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2E85F37B-D9B1-4701-B54A-A91E836FA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227C5295-7462-4E42-B19A-682465F9F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712C31CF-3625-4E9F-99FC-C7AA5BBA8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36EDCF2F-2C4B-4D4B-964F-F640BCDCE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21B0354D-2FFC-40F9-91E5-A83DDD770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E4F4CED2-0CA8-4824-93F0-00BE4C7D1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8E88853C-6A89-034F-A428-EEA67814142B}"/>
              </a:ext>
            </a:extLst>
          </p:cNvPr>
          <p:cNvSpPr>
            <a:spLocks noGrp="1"/>
          </p:cNvSpPr>
          <p:nvPr>
            <p:ph type="title"/>
          </p:nvPr>
        </p:nvSpPr>
        <p:spPr>
          <a:xfrm>
            <a:off x="1198182" y="559813"/>
            <a:ext cx="3980254" cy="5577934"/>
          </a:xfrm>
        </p:spPr>
        <p:txBody>
          <a:bodyPr>
            <a:normAutofit/>
          </a:bodyPr>
          <a:lstStyle/>
          <a:p>
            <a:r>
              <a:rPr lang="en-US" dirty="0"/>
              <a:t>Brave New World: Marijuana</a:t>
            </a:r>
          </a:p>
        </p:txBody>
      </p:sp>
      <p:grpSp>
        <p:nvGrpSpPr>
          <p:cNvPr id="23" name="Bottom Right">
            <a:extLst>
              <a:ext uri="{FF2B5EF4-FFF2-40B4-BE49-F238E27FC236}">
                <a16:creationId xmlns:a16="http://schemas.microsoft.com/office/drawing/2014/main" id="{3BA0B410-FA41-4CD6-A923-146E029BB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2448B270-CA89-4A7C-8CFC-8237ED03AE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BD2ED6FF-1F6E-4BF0-BFFF-5CB8D36F1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F2CCA35-C35D-416B-A083-A167138A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70FAEE04-D524-4356-8CFE-091D44ED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5F641E2E-FB37-449C-96DA-945907C75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283CE73A-E65A-44EA-9C23-C6F2137AF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1745A30-6979-4D1D-A629-E7C0C6A53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70C366B-087F-442D-AC20-1319F97A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D2F7A6B-9CB6-4AC5-B906-664FC95A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CAA9D508-CE9D-4EE1-A8AF-3C31C743E1C4}"/>
              </a:ext>
            </a:extLst>
          </p:cNvPr>
          <p:cNvGraphicFramePr>
            <a:graphicFrameLocks noGrp="1"/>
          </p:cNvGraphicFramePr>
          <p:nvPr>
            <p:ph idx="1"/>
            <p:extLst>
              <p:ext uri="{D42A27DB-BD31-4B8C-83A1-F6EECF244321}">
                <p14:modId xmlns:p14="http://schemas.microsoft.com/office/powerpoint/2010/main" val="1826131339"/>
              </p:ext>
            </p:extLst>
          </p:nvPr>
        </p:nvGraphicFramePr>
        <p:xfrm>
          <a:off x="5408988" y="341165"/>
          <a:ext cx="6173409" cy="584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52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EFDD-77D5-AA4B-8C21-00DE8868FA1D}"/>
              </a:ext>
            </a:extLst>
          </p:cNvPr>
          <p:cNvSpPr>
            <a:spLocks noGrp="1"/>
          </p:cNvSpPr>
          <p:nvPr>
            <p:ph type="title"/>
          </p:nvPr>
        </p:nvSpPr>
        <p:spPr/>
        <p:txBody>
          <a:bodyPr/>
          <a:lstStyle/>
          <a:p>
            <a:r>
              <a:rPr lang="en-US" dirty="0"/>
              <a:t>Why Delta 8 now?</a:t>
            </a:r>
          </a:p>
        </p:txBody>
      </p:sp>
      <p:sp>
        <p:nvSpPr>
          <p:cNvPr id="3" name="Content Placeholder 2">
            <a:extLst>
              <a:ext uri="{FF2B5EF4-FFF2-40B4-BE49-F238E27FC236}">
                <a16:creationId xmlns:a16="http://schemas.microsoft.com/office/drawing/2014/main" id="{18C60C0A-B886-164E-BE3F-0E1B57FDA605}"/>
              </a:ext>
            </a:extLst>
          </p:cNvPr>
          <p:cNvSpPr>
            <a:spLocks noGrp="1"/>
          </p:cNvSpPr>
          <p:nvPr>
            <p:ph idx="1"/>
          </p:nvPr>
        </p:nvSpPr>
        <p:spPr/>
        <p:txBody>
          <a:bodyPr>
            <a:noAutofit/>
          </a:bodyPr>
          <a:lstStyle/>
          <a:p>
            <a:r>
              <a:rPr lang="en-US" sz="1600" dirty="0"/>
              <a:t>2018 Farm Bill made it legal to grown hemp</a:t>
            </a:r>
          </a:p>
          <a:p>
            <a:r>
              <a:rPr lang="en-US" sz="1600" dirty="0"/>
              <a:t>Defined hemp as: “All derivatives, extracts, cannabinoids, isomers, acids, salts, and salts of isomers, whether growing or not, with a </a:t>
            </a:r>
            <a:r>
              <a:rPr lang="en-US" sz="1600" dirty="0">
                <a:highlight>
                  <a:srgbClr val="FFFF00"/>
                </a:highlight>
              </a:rPr>
              <a:t>delta-9 tetrahydrocannabinol </a:t>
            </a:r>
            <a:r>
              <a:rPr lang="en-US" sz="1600" dirty="0"/>
              <a:t>concentration of not more than 0.3 percent.” </a:t>
            </a:r>
          </a:p>
          <a:p>
            <a:r>
              <a:rPr lang="en-US" sz="1600" dirty="0"/>
              <a:t>This language made delta-8 legal, because it does not contain any delta-9 THC</a:t>
            </a:r>
          </a:p>
          <a:p>
            <a:r>
              <a:rPr lang="en-US" sz="1600" dirty="0"/>
              <a:t>Delta-8 is extracted/derived from Hemp </a:t>
            </a:r>
          </a:p>
          <a:p>
            <a:r>
              <a:rPr lang="en-US" sz="1600" dirty="0"/>
              <a:t>Making delta-8 legal in states where delta-9 THC is illegal (sometimes)</a:t>
            </a:r>
          </a:p>
          <a:p>
            <a:r>
              <a:rPr lang="en-US" sz="1600" dirty="0"/>
              <a:t>Producers/retailers of delta-8 sell only in states that have laws mirroring the farm bill’s language</a:t>
            </a:r>
          </a:p>
          <a:p>
            <a:r>
              <a:rPr lang="en-US" sz="1600" dirty="0"/>
              <a:t>08/2020 DEA released Interim Final Rule to update and confirm the differences between hemp and cannabis which said: “All synthetically derived tetrahydrocannabinols remain Schedule I controlled substances,” which would make delta-8 illegal because it is a tetrahydrocannabinol that is extracted, or synthetically derived</a:t>
            </a:r>
          </a:p>
          <a:p>
            <a:r>
              <a:rPr lang="en-US" sz="1600" dirty="0"/>
              <a:t>Conflicts with farm bill language making delta-8’s federal legality hazy</a:t>
            </a:r>
          </a:p>
        </p:txBody>
      </p:sp>
    </p:spTree>
    <p:extLst>
      <p:ext uri="{BB962C8B-B14F-4D97-AF65-F5344CB8AC3E}">
        <p14:creationId xmlns:p14="http://schemas.microsoft.com/office/powerpoint/2010/main" val="83038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6"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37" name="Freeform: Shape 13">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Freeform: Shape 14">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Shape 15">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Shape 16">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Shape 17">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Shape 18">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Shape 19">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Shape 20">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F434BEEA-B204-0F48-A629-F82A3856AE4F}"/>
              </a:ext>
            </a:extLst>
          </p:cNvPr>
          <p:cNvSpPr>
            <a:spLocks noGrp="1"/>
          </p:cNvSpPr>
          <p:nvPr>
            <p:ph type="title"/>
          </p:nvPr>
        </p:nvSpPr>
        <p:spPr>
          <a:xfrm>
            <a:off x="1198181" y="167973"/>
            <a:ext cx="9988165" cy="1501639"/>
          </a:xfrm>
        </p:spPr>
        <p:txBody>
          <a:bodyPr anchor="b">
            <a:normAutofit/>
          </a:bodyPr>
          <a:lstStyle/>
          <a:p>
            <a:r>
              <a:rPr lang="en-US"/>
              <a:t>Delta-8-tetrahydrocannabinol versus Delta-9-tetrahydrocannabinol </a:t>
            </a:r>
            <a:endParaRPr lang="en-US" dirty="0"/>
          </a:p>
        </p:txBody>
      </p:sp>
      <p:grpSp>
        <p:nvGrpSpPr>
          <p:cNvPr id="45"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46" name="Freeform: Shape 25">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26">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27">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28">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29">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Shape 30">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Shape 31">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3" name="Freeform: Shape 24">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4" name="Content Placeholder 2">
            <a:extLst>
              <a:ext uri="{FF2B5EF4-FFF2-40B4-BE49-F238E27FC236}">
                <a16:creationId xmlns:a16="http://schemas.microsoft.com/office/drawing/2014/main" id="{B73CF728-5170-4873-9B73-972FA47C9735}"/>
              </a:ext>
            </a:extLst>
          </p:cNvPr>
          <p:cNvGraphicFramePr>
            <a:graphicFrameLocks noGrp="1"/>
          </p:cNvGraphicFramePr>
          <p:nvPr>
            <p:ph idx="1"/>
            <p:extLst>
              <p:ext uri="{D42A27DB-BD31-4B8C-83A1-F6EECF244321}">
                <p14:modId xmlns:p14="http://schemas.microsoft.com/office/powerpoint/2010/main" val="3489420709"/>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46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161D-587C-5540-8404-7E57866B82CF}"/>
              </a:ext>
            </a:extLst>
          </p:cNvPr>
          <p:cNvSpPr>
            <a:spLocks noGrp="1"/>
          </p:cNvSpPr>
          <p:nvPr>
            <p:ph type="title"/>
          </p:nvPr>
        </p:nvSpPr>
        <p:spPr/>
        <p:txBody>
          <a:bodyPr>
            <a:normAutofit fontScale="90000"/>
          </a:bodyPr>
          <a:lstStyle/>
          <a:p>
            <a:r>
              <a:rPr lang="en-US" dirty="0"/>
              <a:t>If Delta 8 is Legal Federally - Why Not at JC?</a:t>
            </a:r>
          </a:p>
        </p:txBody>
      </p:sp>
      <p:sp>
        <p:nvSpPr>
          <p:cNvPr id="3" name="Content Placeholder 2">
            <a:extLst>
              <a:ext uri="{FF2B5EF4-FFF2-40B4-BE49-F238E27FC236}">
                <a16:creationId xmlns:a16="http://schemas.microsoft.com/office/drawing/2014/main" id="{F95BE79E-FB54-C64B-A053-8300BCB8B186}"/>
              </a:ext>
            </a:extLst>
          </p:cNvPr>
          <p:cNvSpPr>
            <a:spLocks noGrp="1"/>
          </p:cNvSpPr>
          <p:nvPr>
            <p:ph idx="1"/>
          </p:nvPr>
        </p:nvSpPr>
        <p:spPr/>
        <p:txBody>
          <a:bodyPr>
            <a:normAutofit fontScale="55000" lnSpcReduction="20000"/>
          </a:bodyPr>
          <a:lstStyle/>
          <a:p>
            <a:pPr marL="0" indent="0">
              <a:buNone/>
            </a:pPr>
            <a:r>
              <a:rPr lang="en-US" dirty="0"/>
              <a:t>Exhibit 2.1 Zero Tolerance Infractions (see page 3)</a:t>
            </a:r>
          </a:p>
          <a:p>
            <a:pPr marL="0" indent="0">
              <a:buNone/>
            </a:pPr>
            <a:r>
              <a:rPr lang="en-US" dirty="0"/>
              <a:t>Drugs: Possession or distribution of drugs on center or under center supervision Knowingly possessing, using, or distributing any of the following: </a:t>
            </a:r>
          </a:p>
          <a:p>
            <a:r>
              <a:rPr lang="en-US" dirty="0"/>
              <a:t>Illegal drugs, as defined by the Controlled Substances Act including seeds and residue, except when the drug is possessed and/or used in accordance with a valid prescription (Note: Under Federal law, no valid prescription can be provided for Schedule I drugs, including marijuana)</a:t>
            </a:r>
          </a:p>
          <a:p>
            <a:r>
              <a:rPr lang="en-US" dirty="0"/>
              <a:t>Synthetic drugs</a:t>
            </a:r>
          </a:p>
          <a:p>
            <a:r>
              <a:rPr lang="en-US" dirty="0"/>
              <a:t>Legalized marijuana</a:t>
            </a:r>
          </a:p>
          <a:p>
            <a:r>
              <a:rPr lang="en-US" dirty="0"/>
              <a:t>Prescription drugs not prescribed for the individual</a:t>
            </a:r>
          </a:p>
          <a:p>
            <a:r>
              <a:rPr lang="en-US" dirty="0"/>
              <a:t>Substances used for the purpose of intoxication</a:t>
            </a:r>
          </a:p>
          <a:p>
            <a:r>
              <a:rPr lang="en-US" dirty="0"/>
              <a:t>Over-the-counter medications for the purpose of intoxication</a:t>
            </a:r>
          </a:p>
          <a:p>
            <a:r>
              <a:rPr lang="en-US" dirty="0"/>
              <a:t>Drug paraphernalia</a:t>
            </a:r>
          </a:p>
          <a:p>
            <a:r>
              <a:rPr lang="en-US" dirty="0"/>
              <a:t>Drug sale ledger or distribution list</a:t>
            </a:r>
          </a:p>
        </p:txBody>
      </p:sp>
    </p:spTree>
    <p:extLst>
      <p:ext uri="{BB962C8B-B14F-4D97-AF65-F5344CB8AC3E}">
        <p14:creationId xmlns:p14="http://schemas.microsoft.com/office/powerpoint/2010/main" val="416534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3" name="Rectangle 7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5"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76" name="Freeform: Shape 75">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7" name="Freeform: Shape 76">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80" name="Freeform: Shape 79">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81" name="Freeform: Shape 80">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82" name="Freeform: Shape 81">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1FCCCAB0-0D69-974D-BC8A-349EDC448099}"/>
              </a:ext>
            </a:extLst>
          </p:cNvPr>
          <p:cNvSpPr>
            <a:spLocks noGrp="1"/>
          </p:cNvSpPr>
          <p:nvPr>
            <p:ph type="title"/>
          </p:nvPr>
        </p:nvSpPr>
        <p:spPr>
          <a:xfrm>
            <a:off x="1198182" y="559813"/>
            <a:ext cx="4987809" cy="1664573"/>
          </a:xfrm>
        </p:spPr>
        <p:txBody>
          <a:bodyPr>
            <a:normAutofit/>
          </a:bodyPr>
          <a:lstStyle/>
          <a:p>
            <a:r>
              <a:rPr lang="en-US" dirty="0"/>
              <a:t>What about Drug Testing?</a:t>
            </a:r>
          </a:p>
        </p:txBody>
      </p:sp>
      <p:sp>
        <p:nvSpPr>
          <p:cNvPr id="3" name="Content Placeholder 2">
            <a:extLst>
              <a:ext uri="{FF2B5EF4-FFF2-40B4-BE49-F238E27FC236}">
                <a16:creationId xmlns:a16="http://schemas.microsoft.com/office/drawing/2014/main" id="{888B1AE2-A2AC-7842-9C06-BBF0383D4F9C}"/>
              </a:ext>
            </a:extLst>
          </p:cNvPr>
          <p:cNvSpPr>
            <a:spLocks noGrp="1"/>
          </p:cNvSpPr>
          <p:nvPr>
            <p:ph idx="1"/>
          </p:nvPr>
        </p:nvSpPr>
        <p:spPr>
          <a:xfrm>
            <a:off x="1185756" y="2384474"/>
            <a:ext cx="4987488" cy="3728613"/>
          </a:xfrm>
        </p:spPr>
        <p:txBody>
          <a:bodyPr>
            <a:normAutofit/>
          </a:bodyPr>
          <a:lstStyle/>
          <a:p>
            <a:pPr marL="0" indent="0">
              <a:buNone/>
            </a:pPr>
            <a:r>
              <a:rPr lang="en-US" sz="1800" dirty="0"/>
              <a:t>Will someone using Delta 8 test positive for cannabis?</a:t>
            </a:r>
          </a:p>
          <a:p>
            <a:pPr marL="0" indent="0">
              <a:buNone/>
            </a:pPr>
            <a:r>
              <a:rPr lang="en-US" sz="1800" dirty="0"/>
              <a:t>Short Answer is Yes.</a:t>
            </a:r>
          </a:p>
          <a:p>
            <a:pPr marL="0" indent="0">
              <a:buNone/>
            </a:pPr>
            <a:r>
              <a:rPr lang="en-US" sz="1800" dirty="0"/>
              <a:t>Those using Delta-8 have a high probability of having a positive drug test (unlike CBD where the likelihood is lower of testing positive).</a:t>
            </a:r>
          </a:p>
          <a:p>
            <a:pPr marL="0" indent="0">
              <a:buNone/>
            </a:pPr>
            <a:endParaRPr lang="en-US" sz="1800" dirty="0"/>
          </a:p>
        </p:txBody>
      </p:sp>
      <p:pic>
        <p:nvPicPr>
          <p:cNvPr id="2050" name="Picture 2" descr="How a “No” Becomes a “Yes” | Veritus Group">
            <a:extLst>
              <a:ext uri="{FF2B5EF4-FFF2-40B4-BE49-F238E27FC236}">
                <a16:creationId xmlns:a16="http://schemas.microsoft.com/office/drawing/2014/main" id="{0125D9C8-E198-A947-98B3-085761F749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43" r="14912" b="1"/>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85"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86" name="Freeform: Shape 85">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7"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9" name="Freeform: Shape 88">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 name="Freeform: Shape 91">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3" name="Freeform: Shape 92">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4" name="Freeform: Shape 93">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5" name="Freeform: Shape 94">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8" name="Freeform: Shape 87">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88249373"/>
      </p:ext>
    </p:extLst>
  </p:cSld>
  <p:clrMapOvr>
    <a:masterClrMapping/>
  </p:clrMapOvr>
</p:sld>
</file>

<file path=ppt/theme/theme1.xml><?xml version="1.0" encoding="utf-8"?>
<a:theme xmlns:a="http://schemas.openxmlformats.org/drawingml/2006/main" name="ExploreVTI">
  <a:themeElements>
    <a:clrScheme name="AnalogousFromLightSeedLeftStep">
      <a:dk1>
        <a:srgbClr val="000000"/>
      </a:dk1>
      <a:lt1>
        <a:srgbClr val="FFFFFF"/>
      </a:lt1>
      <a:dk2>
        <a:srgbClr val="412426"/>
      </a:dk2>
      <a:lt2>
        <a:srgbClr val="E2E4E8"/>
      </a:lt2>
      <a:accent1>
        <a:srgbClr val="BC9D4E"/>
      </a:accent1>
      <a:accent2>
        <a:srgbClr val="DC835D"/>
      </a:accent2>
      <a:accent3>
        <a:srgbClr val="E27A86"/>
      </a:accent3>
      <a:accent4>
        <a:srgbClr val="DC5DA1"/>
      </a:accent4>
      <a:accent5>
        <a:srgbClr val="E27ADD"/>
      </a:accent5>
      <a:accent6>
        <a:srgbClr val="AD5DDC"/>
      </a:accent6>
      <a:hlink>
        <a:srgbClr val="697DAE"/>
      </a:hlink>
      <a:folHlink>
        <a:srgbClr val="7F7F7F"/>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XRUYQT3274NZ-681238054-1793</_dlc_DocId>
    <_dlc_DocIdUrl xmlns="b22f8f74-215c-4154-9939-bd29e4e8980e">
      <Url>https://supportservices.jobcorps.gov/health/_layouts/15/DocIdRedir.aspx?ID=XRUYQT3274NZ-681238054-1793</Url>
      <Description>XRUYQT3274NZ-681238054-1793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07749C-DD32-407E-BCA8-6D8C39D540E2}"/>
</file>

<file path=customXml/itemProps2.xml><?xml version="1.0" encoding="utf-8"?>
<ds:datastoreItem xmlns:ds="http://schemas.openxmlformats.org/officeDocument/2006/customXml" ds:itemID="{0B3EFF13-A004-4A66-BC51-82396E7CA949}"/>
</file>

<file path=customXml/itemProps3.xml><?xml version="1.0" encoding="utf-8"?>
<ds:datastoreItem xmlns:ds="http://schemas.openxmlformats.org/officeDocument/2006/customXml" ds:itemID="{52799099-74C2-4C17-9963-9F8017C94229}"/>
</file>

<file path=customXml/itemProps4.xml><?xml version="1.0" encoding="utf-8"?>
<ds:datastoreItem xmlns:ds="http://schemas.openxmlformats.org/officeDocument/2006/customXml" ds:itemID="{BA01081E-FC33-4EF5-9AA1-ECDBAB363E27}"/>
</file>

<file path=docProps/app.xml><?xml version="1.0" encoding="utf-8"?>
<Properties xmlns="http://schemas.openxmlformats.org/officeDocument/2006/extended-properties" xmlns:vt="http://schemas.openxmlformats.org/officeDocument/2006/docPropsVTypes">
  <TotalTime>464</TotalTime>
  <Words>1549</Words>
  <Application>Microsoft Macintosh PowerPoint</Application>
  <PresentationFormat>Widescreen</PresentationFormat>
  <Paragraphs>184</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Next LT Pro</vt:lpstr>
      <vt:lpstr>AvenirNext LT Pro Medium</vt:lpstr>
      <vt:lpstr>Calibri</vt:lpstr>
      <vt:lpstr>Rockwell</vt:lpstr>
      <vt:lpstr>Segoe UI</vt:lpstr>
      <vt:lpstr>ExploreVTI</vt:lpstr>
      <vt:lpstr>Marijuana Hot Topics</vt:lpstr>
      <vt:lpstr>Learning Objectives</vt:lpstr>
      <vt:lpstr>Brave New World (1932) by A. Huxley</vt:lpstr>
      <vt:lpstr>Brave New World: Hemp</vt:lpstr>
      <vt:lpstr>Brave New World: Marijuana</vt:lpstr>
      <vt:lpstr>Why Delta 8 now?</vt:lpstr>
      <vt:lpstr>Delta-8-tetrahydrocannabinol versus Delta-9-tetrahydrocannabinol </vt:lpstr>
      <vt:lpstr>If Delta 8 is Legal Federally - Why Not at JC?</vt:lpstr>
      <vt:lpstr>What about Drug Testing?</vt:lpstr>
      <vt:lpstr>PowerPoint Presentation</vt:lpstr>
      <vt:lpstr>PowerPoint Presentation</vt:lpstr>
      <vt:lpstr>Motivational Interviewing (MI)/Enhancement </vt:lpstr>
      <vt:lpstr>Early History of MI</vt:lpstr>
      <vt:lpstr>Motivational Enhancement</vt:lpstr>
      <vt:lpstr>Motivational Interviewing</vt:lpstr>
      <vt:lpstr>PowerPoint Presentation</vt:lpstr>
      <vt:lpstr>PowerPoint Presentation</vt:lpstr>
      <vt:lpstr>Principles of Motivational Interviewing (MI)</vt:lpstr>
      <vt:lpstr>Gather information – OARS</vt:lpstr>
      <vt:lpstr>Examples of MI</vt:lpstr>
      <vt:lpstr>Examples that are NOT MI</vt:lpstr>
      <vt:lpstr>Typical Reactions to Directive/Teaching Style</vt:lpstr>
      <vt:lpstr>Typical Responses to Listening and Empathic Style</vt:lpstr>
      <vt:lpstr>After Empathy comes Developing Discrepancy</vt:lpstr>
      <vt:lpstr>Interested? Next Steps…</vt:lpstr>
      <vt:lpstr>Motivational Interviewing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Topics in Marijuana </dc:title>
  <dc:creator>Diane Tennies</dc:creator>
  <cp:lastModifiedBy>Diane Tennies</cp:lastModifiedBy>
  <cp:revision>20</cp:revision>
  <dcterms:created xsi:type="dcterms:W3CDTF">2021-05-24T19:08:27Z</dcterms:created>
  <dcterms:modified xsi:type="dcterms:W3CDTF">2021-05-25T02:52:56Z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b0e6434f-4b04-48fd-a650-76862451dba1</vt:lpwstr>
  </property>
</Properties>
</file>