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6.xml" ContentType="application/vnd.openxmlformats-officedocument.drawingml.diagramData+xml"/>
  <Override PartName="/ppt/diagrams/data3.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rawing4.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theme/theme1.xml" ContentType="application/vnd.openxmlformats-officedocument.theme+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8" r:id="rId1"/>
  </p:sldMasterIdLst>
  <p:sldIdLst>
    <p:sldId id="256" r:id="rId2"/>
    <p:sldId id="257" r:id="rId3"/>
    <p:sldId id="258" r:id="rId4"/>
    <p:sldId id="496" r:id="rId5"/>
    <p:sldId id="495" r:id="rId6"/>
    <p:sldId id="296" r:id="rId7"/>
    <p:sldId id="259" r:id="rId8"/>
    <p:sldId id="493" r:id="rId9"/>
    <p:sldId id="494" r:id="rId10"/>
    <p:sldId id="260" r:id="rId11"/>
    <p:sldId id="369" r:id="rId12"/>
    <p:sldId id="470" r:id="rId13"/>
    <p:sldId id="381" r:id="rId14"/>
    <p:sldId id="382" r:id="rId15"/>
    <p:sldId id="378" r:id="rId16"/>
    <p:sldId id="380" r:id="rId17"/>
    <p:sldId id="379" r:id="rId18"/>
    <p:sldId id="371" r:id="rId19"/>
    <p:sldId id="473" r:id="rId20"/>
    <p:sldId id="463" r:id="rId21"/>
    <p:sldId id="497" r:id="rId22"/>
    <p:sldId id="466" r:id="rId23"/>
    <p:sldId id="499" r:id="rId24"/>
    <p:sldId id="501" r:id="rId25"/>
    <p:sldId id="489" r:id="rId26"/>
    <p:sldId id="486" r:id="rId27"/>
    <p:sldId id="490" r:id="rId28"/>
    <p:sldId id="491" r:id="rId29"/>
    <p:sldId id="469" r:id="rId30"/>
    <p:sldId id="488" r:id="rId31"/>
    <p:sldId id="306" r:id="rId32"/>
    <p:sldId id="4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197"/>
  </p:normalViewPr>
  <p:slideViewPr>
    <p:cSldViewPr snapToGrid="0" snapToObjects="1">
      <p:cViewPr varScale="1">
        <p:scale>
          <a:sx n="90" d="100"/>
          <a:sy n="90" d="100"/>
        </p:scale>
        <p:origin x="232"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9E644-0CC1-41B3-AA81-F4A7FA95F54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8255CE8-56AD-4893-B669-297385A37838}">
      <dgm:prSet/>
      <dgm:spPr/>
      <dgm:t>
        <a:bodyPr/>
        <a:lstStyle/>
        <a:p>
          <a:pPr>
            <a:lnSpc>
              <a:spcPct val="100000"/>
            </a:lnSpc>
          </a:pPr>
          <a:r>
            <a:rPr lang="en-US"/>
            <a:t>Participants will:</a:t>
          </a:r>
        </a:p>
      </dgm:t>
    </dgm:pt>
    <dgm:pt modelId="{D0730D9D-F753-4E13-964A-29B2C4057899}" type="parTrans" cxnId="{27E5CFBB-7E55-476A-A94E-F20A7BDC5BB5}">
      <dgm:prSet/>
      <dgm:spPr/>
      <dgm:t>
        <a:bodyPr/>
        <a:lstStyle/>
        <a:p>
          <a:endParaRPr lang="en-US"/>
        </a:p>
      </dgm:t>
    </dgm:pt>
    <dgm:pt modelId="{8B1F6894-1E06-4790-ACCD-D8FF418A5483}" type="sibTrans" cxnId="{27E5CFBB-7E55-476A-A94E-F20A7BDC5BB5}">
      <dgm:prSet/>
      <dgm:spPr/>
      <dgm:t>
        <a:bodyPr/>
        <a:lstStyle/>
        <a:p>
          <a:endParaRPr lang="en-US"/>
        </a:p>
      </dgm:t>
    </dgm:pt>
    <dgm:pt modelId="{93296FB4-890E-4C0E-880C-1E1CFF7CE54A}">
      <dgm:prSet/>
      <dgm:spPr/>
      <dgm:t>
        <a:bodyPr/>
        <a:lstStyle/>
        <a:p>
          <a:pPr>
            <a:lnSpc>
              <a:spcPct val="100000"/>
            </a:lnSpc>
          </a:pPr>
          <a:r>
            <a:rPr lang="en-US"/>
            <a:t>1.) Understand the ethics of proper documentation and identify the PRH associated with this requirement.</a:t>
          </a:r>
        </a:p>
      </dgm:t>
    </dgm:pt>
    <dgm:pt modelId="{277C936A-A781-431E-BE30-AEAEDD2D3425}" type="parTrans" cxnId="{A5E938D5-D5AA-411F-B764-6F6BA6F68B90}">
      <dgm:prSet/>
      <dgm:spPr/>
      <dgm:t>
        <a:bodyPr/>
        <a:lstStyle/>
        <a:p>
          <a:endParaRPr lang="en-US"/>
        </a:p>
      </dgm:t>
    </dgm:pt>
    <dgm:pt modelId="{38BBF7AB-89EF-4382-815F-AEBDCBF21431}" type="sibTrans" cxnId="{A5E938D5-D5AA-411F-B764-6F6BA6F68B90}">
      <dgm:prSet/>
      <dgm:spPr/>
      <dgm:t>
        <a:bodyPr/>
        <a:lstStyle/>
        <a:p>
          <a:endParaRPr lang="en-US"/>
        </a:p>
      </dgm:t>
    </dgm:pt>
    <dgm:pt modelId="{0C7DD8AF-2EAB-4D71-B714-D73FE6326CBA}">
      <dgm:prSet/>
      <dgm:spPr/>
      <dgm:t>
        <a:bodyPr/>
        <a:lstStyle/>
        <a:p>
          <a:pPr>
            <a:lnSpc>
              <a:spcPct val="100000"/>
            </a:lnSpc>
          </a:pPr>
          <a:r>
            <a:rPr lang="en-US" dirty="0"/>
            <a:t>2.) Articulate 2 ways the Desk Reference Guide (DRG) provides guidance for documentation.</a:t>
          </a:r>
        </a:p>
      </dgm:t>
    </dgm:pt>
    <dgm:pt modelId="{1A798557-E374-4A5A-BC35-80AFE69869B4}" type="parTrans" cxnId="{E5EBE2C6-987E-47A2-88A0-6774DD8AE5B3}">
      <dgm:prSet/>
      <dgm:spPr/>
      <dgm:t>
        <a:bodyPr/>
        <a:lstStyle/>
        <a:p>
          <a:endParaRPr lang="en-US"/>
        </a:p>
      </dgm:t>
    </dgm:pt>
    <dgm:pt modelId="{3747E082-DD39-4CF1-BCA7-015AC8996EFA}" type="sibTrans" cxnId="{E5EBE2C6-987E-47A2-88A0-6774DD8AE5B3}">
      <dgm:prSet/>
      <dgm:spPr/>
      <dgm:t>
        <a:bodyPr/>
        <a:lstStyle/>
        <a:p>
          <a:endParaRPr lang="en-US"/>
        </a:p>
      </dgm:t>
    </dgm:pt>
    <dgm:pt modelId="{7CC9C779-5CDF-4069-AC86-60682333FF9C}">
      <dgm:prSet/>
      <dgm:spPr/>
      <dgm:t>
        <a:bodyPr/>
        <a:lstStyle/>
        <a:p>
          <a:pPr>
            <a:lnSpc>
              <a:spcPct val="100000"/>
            </a:lnSpc>
          </a:pPr>
          <a:r>
            <a:rPr lang="en-US"/>
            <a:t>3.) Identify 3 ways that standardizing documentation requirements improves documentation and contributes to best practices.</a:t>
          </a:r>
        </a:p>
      </dgm:t>
    </dgm:pt>
    <dgm:pt modelId="{5433E28F-72CA-4ABB-9F10-E1A218FB04D3}" type="parTrans" cxnId="{69E1F0B0-F7C4-40C6-A113-3A4673D9B204}">
      <dgm:prSet/>
      <dgm:spPr/>
      <dgm:t>
        <a:bodyPr/>
        <a:lstStyle/>
        <a:p>
          <a:endParaRPr lang="en-US"/>
        </a:p>
      </dgm:t>
    </dgm:pt>
    <dgm:pt modelId="{1497561F-E525-46A1-870E-872873DDD37A}" type="sibTrans" cxnId="{69E1F0B0-F7C4-40C6-A113-3A4673D9B204}">
      <dgm:prSet/>
      <dgm:spPr/>
      <dgm:t>
        <a:bodyPr/>
        <a:lstStyle/>
        <a:p>
          <a:endParaRPr lang="en-US"/>
        </a:p>
      </dgm:t>
    </dgm:pt>
    <dgm:pt modelId="{6CEE1281-89A0-4B52-9BEA-C5C3B6B9CBFB}" type="pres">
      <dgm:prSet presAssocID="{6759E644-0CC1-41B3-AA81-F4A7FA95F54C}" presName="root" presStyleCnt="0">
        <dgm:presLayoutVars>
          <dgm:dir/>
          <dgm:resizeHandles val="exact"/>
        </dgm:presLayoutVars>
      </dgm:prSet>
      <dgm:spPr/>
    </dgm:pt>
    <dgm:pt modelId="{A4F778CB-BBC6-4F8F-929C-46C13C553ECF}" type="pres">
      <dgm:prSet presAssocID="{08255CE8-56AD-4893-B669-297385A37838}" presName="compNode" presStyleCnt="0"/>
      <dgm:spPr/>
    </dgm:pt>
    <dgm:pt modelId="{7BB170FC-39F7-4F92-8E0A-7F9D800AB492}" type="pres">
      <dgm:prSet presAssocID="{08255CE8-56AD-4893-B669-297385A37838}" presName="bgRect" presStyleLbl="bgShp" presStyleIdx="0" presStyleCnt="4"/>
      <dgm:spPr/>
    </dgm:pt>
    <dgm:pt modelId="{E3D6E539-77BB-4BC5-9CE6-8211642A7979}" type="pres">
      <dgm:prSet presAssocID="{08255CE8-56AD-4893-B669-297385A37838}" presName="iconRect" presStyleLbl="node1" presStyleIdx="0" presStyleCnt="4"/>
      <dgm:spPr>
        <a:ln>
          <a:noFill/>
        </a:ln>
      </dgm:spPr>
    </dgm:pt>
    <dgm:pt modelId="{D4750CED-2539-495B-9E74-50C07CD55339}" type="pres">
      <dgm:prSet presAssocID="{08255CE8-56AD-4893-B669-297385A37838}" presName="spaceRect" presStyleCnt="0"/>
      <dgm:spPr/>
    </dgm:pt>
    <dgm:pt modelId="{9B5BE4E5-F344-4516-B4CF-B6DD7E86AC92}" type="pres">
      <dgm:prSet presAssocID="{08255CE8-56AD-4893-B669-297385A37838}" presName="parTx" presStyleLbl="revTx" presStyleIdx="0" presStyleCnt="4">
        <dgm:presLayoutVars>
          <dgm:chMax val="0"/>
          <dgm:chPref val="0"/>
        </dgm:presLayoutVars>
      </dgm:prSet>
      <dgm:spPr/>
    </dgm:pt>
    <dgm:pt modelId="{3678CCC0-C14F-4301-9C4B-2BE156E9E951}" type="pres">
      <dgm:prSet presAssocID="{8B1F6894-1E06-4790-ACCD-D8FF418A5483}" presName="sibTrans" presStyleCnt="0"/>
      <dgm:spPr/>
    </dgm:pt>
    <dgm:pt modelId="{C1F349A3-499B-4C2D-A70E-8983C465B26C}" type="pres">
      <dgm:prSet presAssocID="{93296FB4-890E-4C0E-880C-1E1CFF7CE54A}" presName="compNode" presStyleCnt="0"/>
      <dgm:spPr/>
    </dgm:pt>
    <dgm:pt modelId="{55E3C60F-2C96-4701-87D2-F23676C4B1AC}" type="pres">
      <dgm:prSet presAssocID="{93296FB4-890E-4C0E-880C-1E1CFF7CE54A}" presName="bgRect" presStyleLbl="bgShp" presStyleIdx="1" presStyleCnt="4"/>
      <dgm:spPr/>
    </dgm:pt>
    <dgm:pt modelId="{946229F8-F982-44CE-A44C-AF58F34E5E45}" type="pres">
      <dgm:prSet presAssocID="{93296FB4-890E-4C0E-880C-1E1CFF7CE54A}"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14E43CD2-E34C-4647-A743-75D888F21B21}" type="pres">
      <dgm:prSet presAssocID="{93296FB4-890E-4C0E-880C-1E1CFF7CE54A}" presName="spaceRect" presStyleCnt="0"/>
      <dgm:spPr/>
    </dgm:pt>
    <dgm:pt modelId="{07E723F3-85D7-4BB1-80F0-D7B18F6DEBE0}" type="pres">
      <dgm:prSet presAssocID="{93296FB4-890E-4C0E-880C-1E1CFF7CE54A}" presName="parTx" presStyleLbl="revTx" presStyleIdx="1" presStyleCnt="4">
        <dgm:presLayoutVars>
          <dgm:chMax val="0"/>
          <dgm:chPref val="0"/>
        </dgm:presLayoutVars>
      </dgm:prSet>
      <dgm:spPr/>
    </dgm:pt>
    <dgm:pt modelId="{C1484ABD-AE52-48AD-801D-4376B5057FD6}" type="pres">
      <dgm:prSet presAssocID="{38BBF7AB-89EF-4382-815F-AEBDCBF21431}" presName="sibTrans" presStyleCnt="0"/>
      <dgm:spPr/>
    </dgm:pt>
    <dgm:pt modelId="{801E197B-17AA-48C4-B0BA-E5EAA0E02268}" type="pres">
      <dgm:prSet presAssocID="{0C7DD8AF-2EAB-4D71-B714-D73FE6326CBA}" presName="compNode" presStyleCnt="0"/>
      <dgm:spPr/>
    </dgm:pt>
    <dgm:pt modelId="{11217445-4EF9-4D35-B4C3-A2F5D26FB1F9}" type="pres">
      <dgm:prSet presAssocID="{0C7DD8AF-2EAB-4D71-B714-D73FE6326CBA}" presName="bgRect" presStyleLbl="bgShp" presStyleIdx="2" presStyleCnt="4"/>
      <dgm:spPr/>
    </dgm:pt>
    <dgm:pt modelId="{C4A4E7D3-01AA-48FF-822B-F753CF81C44D}" type="pres">
      <dgm:prSet presAssocID="{0C7DD8AF-2EAB-4D71-B714-D73FE6326CBA}"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44C1620B-8E14-453F-8779-FA92161F423B}" type="pres">
      <dgm:prSet presAssocID="{0C7DD8AF-2EAB-4D71-B714-D73FE6326CBA}" presName="spaceRect" presStyleCnt="0"/>
      <dgm:spPr/>
    </dgm:pt>
    <dgm:pt modelId="{68A97959-9F8D-45E2-AF6A-96021E1D2B49}" type="pres">
      <dgm:prSet presAssocID="{0C7DD8AF-2EAB-4D71-B714-D73FE6326CBA}" presName="parTx" presStyleLbl="revTx" presStyleIdx="2" presStyleCnt="4">
        <dgm:presLayoutVars>
          <dgm:chMax val="0"/>
          <dgm:chPref val="0"/>
        </dgm:presLayoutVars>
      </dgm:prSet>
      <dgm:spPr/>
    </dgm:pt>
    <dgm:pt modelId="{A19A863E-AC79-4A04-B6E2-403B788BB93D}" type="pres">
      <dgm:prSet presAssocID="{3747E082-DD39-4CF1-BCA7-015AC8996EFA}" presName="sibTrans" presStyleCnt="0"/>
      <dgm:spPr/>
    </dgm:pt>
    <dgm:pt modelId="{0EAE399B-5714-4DBA-94D3-C4623B57B921}" type="pres">
      <dgm:prSet presAssocID="{7CC9C779-5CDF-4069-AC86-60682333FF9C}" presName="compNode" presStyleCnt="0"/>
      <dgm:spPr/>
    </dgm:pt>
    <dgm:pt modelId="{6E9712EA-A27A-4B8C-867D-5FAEEA5D21F3}" type="pres">
      <dgm:prSet presAssocID="{7CC9C779-5CDF-4069-AC86-60682333FF9C}" presName="bgRect" presStyleLbl="bgShp" presStyleIdx="3" presStyleCnt="4"/>
      <dgm:spPr/>
    </dgm:pt>
    <dgm:pt modelId="{4C9A69AE-FDCE-4D1A-9759-BAAC16BC86DA}" type="pres">
      <dgm:prSet presAssocID="{7CC9C779-5CDF-4069-AC86-60682333FF9C}"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FA3C2006-FB8E-49ED-AE1F-0DD9D3E756BD}" type="pres">
      <dgm:prSet presAssocID="{7CC9C779-5CDF-4069-AC86-60682333FF9C}" presName="spaceRect" presStyleCnt="0"/>
      <dgm:spPr/>
    </dgm:pt>
    <dgm:pt modelId="{CEAF472A-6D7A-4FF2-A359-2AEF977A06D8}" type="pres">
      <dgm:prSet presAssocID="{7CC9C779-5CDF-4069-AC86-60682333FF9C}" presName="parTx" presStyleLbl="revTx" presStyleIdx="3" presStyleCnt="4">
        <dgm:presLayoutVars>
          <dgm:chMax val="0"/>
          <dgm:chPref val="0"/>
        </dgm:presLayoutVars>
      </dgm:prSet>
      <dgm:spPr/>
    </dgm:pt>
  </dgm:ptLst>
  <dgm:cxnLst>
    <dgm:cxn modelId="{51246C0A-B5E8-254C-AC08-CFFB590EFF53}" type="presOf" srcId="{08255CE8-56AD-4893-B669-297385A37838}" destId="{9B5BE4E5-F344-4516-B4CF-B6DD7E86AC92}" srcOrd="0" destOrd="0" presId="urn:microsoft.com/office/officeart/2018/2/layout/IconVerticalSolidList"/>
    <dgm:cxn modelId="{93A87456-EB97-4048-B23D-227B63BE9D46}" type="presOf" srcId="{6759E644-0CC1-41B3-AA81-F4A7FA95F54C}" destId="{6CEE1281-89A0-4B52-9BEA-C5C3B6B9CBFB}" srcOrd="0" destOrd="0" presId="urn:microsoft.com/office/officeart/2018/2/layout/IconVerticalSolidList"/>
    <dgm:cxn modelId="{527E2A85-856A-1447-8AD0-DA0A020CC0C0}" type="presOf" srcId="{93296FB4-890E-4C0E-880C-1E1CFF7CE54A}" destId="{07E723F3-85D7-4BB1-80F0-D7B18F6DEBE0}" srcOrd="0" destOrd="0" presId="urn:microsoft.com/office/officeart/2018/2/layout/IconVerticalSolidList"/>
    <dgm:cxn modelId="{A6716099-8A99-DF48-96A2-400E06EEC3A8}" type="presOf" srcId="{0C7DD8AF-2EAB-4D71-B714-D73FE6326CBA}" destId="{68A97959-9F8D-45E2-AF6A-96021E1D2B49}" srcOrd="0" destOrd="0" presId="urn:microsoft.com/office/officeart/2018/2/layout/IconVerticalSolidList"/>
    <dgm:cxn modelId="{69E1F0B0-F7C4-40C6-A113-3A4673D9B204}" srcId="{6759E644-0CC1-41B3-AA81-F4A7FA95F54C}" destId="{7CC9C779-5CDF-4069-AC86-60682333FF9C}" srcOrd="3" destOrd="0" parTransId="{5433E28F-72CA-4ABB-9F10-E1A218FB04D3}" sibTransId="{1497561F-E525-46A1-870E-872873DDD37A}"/>
    <dgm:cxn modelId="{27E5CFBB-7E55-476A-A94E-F20A7BDC5BB5}" srcId="{6759E644-0CC1-41B3-AA81-F4A7FA95F54C}" destId="{08255CE8-56AD-4893-B669-297385A37838}" srcOrd="0" destOrd="0" parTransId="{D0730D9D-F753-4E13-964A-29B2C4057899}" sibTransId="{8B1F6894-1E06-4790-ACCD-D8FF418A5483}"/>
    <dgm:cxn modelId="{E5EBE2C6-987E-47A2-88A0-6774DD8AE5B3}" srcId="{6759E644-0CC1-41B3-AA81-F4A7FA95F54C}" destId="{0C7DD8AF-2EAB-4D71-B714-D73FE6326CBA}" srcOrd="2" destOrd="0" parTransId="{1A798557-E374-4A5A-BC35-80AFE69869B4}" sibTransId="{3747E082-DD39-4CF1-BCA7-015AC8996EFA}"/>
    <dgm:cxn modelId="{A5E938D5-D5AA-411F-B764-6F6BA6F68B90}" srcId="{6759E644-0CC1-41B3-AA81-F4A7FA95F54C}" destId="{93296FB4-890E-4C0E-880C-1E1CFF7CE54A}" srcOrd="1" destOrd="0" parTransId="{277C936A-A781-431E-BE30-AEAEDD2D3425}" sibTransId="{38BBF7AB-89EF-4382-815F-AEBDCBF21431}"/>
    <dgm:cxn modelId="{364F02FB-139F-814C-9FDB-BE00FFA353BF}" type="presOf" srcId="{7CC9C779-5CDF-4069-AC86-60682333FF9C}" destId="{CEAF472A-6D7A-4FF2-A359-2AEF977A06D8}" srcOrd="0" destOrd="0" presId="urn:microsoft.com/office/officeart/2018/2/layout/IconVerticalSolidList"/>
    <dgm:cxn modelId="{01E931B7-D127-E546-A618-ADE7E993B1B8}" type="presParOf" srcId="{6CEE1281-89A0-4B52-9BEA-C5C3B6B9CBFB}" destId="{A4F778CB-BBC6-4F8F-929C-46C13C553ECF}" srcOrd="0" destOrd="0" presId="urn:microsoft.com/office/officeart/2018/2/layout/IconVerticalSolidList"/>
    <dgm:cxn modelId="{FDDE5BBC-6FA0-4140-9A27-2C7CCB336115}" type="presParOf" srcId="{A4F778CB-BBC6-4F8F-929C-46C13C553ECF}" destId="{7BB170FC-39F7-4F92-8E0A-7F9D800AB492}" srcOrd="0" destOrd="0" presId="urn:microsoft.com/office/officeart/2018/2/layout/IconVerticalSolidList"/>
    <dgm:cxn modelId="{19D9FF49-0206-BF48-8862-12975B087A01}" type="presParOf" srcId="{A4F778CB-BBC6-4F8F-929C-46C13C553ECF}" destId="{E3D6E539-77BB-4BC5-9CE6-8211642A7979}" srcOrd="1" destOrd="0" presId="urn:microsoft.com/office/officeart/2018/2/layout/IconVerticalSolidList"/>
    <dgm:cxn modelId="{A1FD8AEE-283B-1A44-8163-0AC4D0924630}" type="presParOf" srcId="{A4F778CB-BBC6-4F8F-929C-46C13C553ECF}" destId="{D4750CED-2539-495B-9E74-50C07CD55339}" srcOrd="2" destOrd="0" presId="urn:microsoft.com/office/officeart/2018/2/layout/IconVerticalSolidList"/>
    <dgm:cxn modelId="{1356A69E-0335-8C40-A72F-6D4C0C441542}" type="presParOf" srcId="{A4F778CB-BBC6-4F8F-929C-46C13C553ECF}" destId="{9B5BE4E5-F344-4516-B4CF-B6DD7E86AC92}" srcOrd="3" destOrd="0" presId="urn:microsoft.com/office/officeart/2018/2/layout/IconVerticalSolidList"/>
    <dgm:cxn modelId="{64F84525-2C9D-7347-9CD4-B8348AAD93D6}" type="presParOf" srcId="{6CEE1281-89A0-4B52-9BEA-C5C3B6B9CBFB}" destId="{3678CCC0-C14F-4301-9C4B-2BE156E9E951}" srcOrd="1" destOrd="0" presId="urn:microsoft.com/office/officeart/2018/2/layout/IconVerticalSolidList"/>
    <dgm:cxn modelId="{452D568B-D5AB-8C4D-8D03-0376E58EB38A}" type="presParOf" srcId="{6CEE1281-89A0-4B52-9BEA-C5C3B6B9CBFB}" destId="{C1F349A3-499B-4C2D-A70E-8983C465B26C}" srcOrd="2" destOrd="0" presId="urn:microsoft.com/office/officeart/2018/2/layout/IconVerticalSolidList"/>
    <dgm:cxn modelId="{072C2584-5CDF-E642-B5B1-B25BDD28C327}" type="presParOf" srcId="{C1F349A3-499B-4C2D-A70E-8983C465B26C}" destId="{55E3C60F-2C96-4701-87D2-F23676C4B1AC}" srcOrd="0" destOrd="0" presId="urn:microsoft.com/office/officeart/2018/2/layout/IconVerticalSolidList"/>
    <dgm:cxn modelId="{34C9BF2B-0E0E-5E4B-A457-18A875626983}" type="presParOf" srcId="{C1F349A3-499B-4C2D-A70E-8983C465B26C}" destId="{946229F8-F982-44CE-A44C-AF58F34E5E45}" srcOrd="1" destOrd="0" presId="urn:microsoft.com/office/officeart/2018/2/layout/IconVerticalSolidList"/>
    <dgm:cxn modelId="{5AEF393A-6CF2-6044-89A6-8D8C1EC47FA1}" type="presParOf" srcId="{C1F349A3-499B-4C2D-A70E-8983C465B26C}" destId="{14E43CD2-E34C-4647-A743-75D888F21B21}" srcOrd="2" destOrd="0" presId="urn:microsoft.com/office/officeart/2018/2/layout/IconVerticalSolidList"/>
    <dgm:cxn modelId="{1D7174E8-2CF3-7742-A18D-2B95460D25FB}" type="presParOf" srcId="{C1F349A3-499B-4C2D-A70E-8983C465B26C}" destId="{07E723F3-85D7-4BB1-80F0-D7B18F6DEBE0}" srcOrd="3" destOrd="0" presId="urn:microsoft.com/office/officeart/2018/2/layout/IconVerticalSolidList"/>
    <dgm:cxn modelId="{F0EC9937-468A-054F-97EA-AB8ECEEB32D9}" type="presParOf" srcId="{6CEE1281-89A0-4B52-9BEA-C5C3B6B9CBFB}" destId="{C1484ABD-AE52-48AD-801D-4376B5057FD6}" srcOrd="3" destOrd="0" presId="urn:microsoft.com/office/officeart/2018/2/layout/IconVerticalSolidList"/>
    <dgm:cxn modelId="{B82A9AA7-9A8F-2543-815A-AED26682010F}" type="presParOf" srcId="{6CEE1281-89A0-4B52-9BEA-C5C3B6B9CBFB}" destId="{801E197B-17AA-48C4-B0BA-E5EAA0E02268}" srcOrd="4" destOrd="0" presId="urn:microsoft.com/office/officeart/2018/2/layout/IconVerticalSolidList"/>
    <dgm:cxn modelId="{7334F963-0BD8-A546-BD5F-DDF3A3664AD9}" type="presParOf" srcId="{801E197B-17AA-48C4-B0BA-E5EAA0E02268}" destId="{11217445-4EF9-4D35-B4C3-A2F5D26FB1F9}" srcOrd="0" destOrd="0" presId="urn:microsoft.com/office/officeart/2018/2/layout/IconVerticalSolidList"/>
    <dgm:cxn modelId="{4179F98B-2914-B042-83A8-A776C9D83029}" type="presParOf" srcId="{801E197B-17AA-48C4-B0BA-E5EAA0E02268}" destId="{C4A4E7D3-01AA-48FF-822B-F753CF81C44D}" srcOrd="1" destOrd="0" presId="urn:microsoft.com/office/officeart/2018/2/layout/IconVerticalSolidList"/>
    <dgm:cxn modelId="{316F877F-FED4-AB4A-8FD4-67C939B3311F}" type="presParOf" srcId="{801E197B-17AA-48C4-B0BA-E5EAA0E02268}" destId="{44C1620B-8E14-453F-8779-FA92161F423B}" srcOrd="2" destOrd="0" presId="urn:microsoft.com/office/officeart/2018/2/layout/IconVerticalSolidList"/>
    <dgm:cxn modelId="{D86A7D68-3586-7B48-B21C-4DEAB54C2598}" type="presParOf" srcId="{801E197B-17AA-48C4-B0BA-E5EAA0E02268}" destId="{68A97959-9F8D-45E2-AF6A-96021E1D2B49}" srcOrd="3" destOrd="0" presId="urn:microsoft.com/office/officeart/2018/2/layout/IconVerticalSolidList"/>
    <dgm:cxn modelId="{A1EA6CD3-CB6D-9B45-B346-34917C52CF4B}" type="presParOf" srcId="{6CEE1281-89A0-4B52-9BEA-C5C3B6B9CBFB}" destId="{A19A863E-AC79-4A04-B6E2-403B788BB93D}" srcOrd="5" destOrd="0" presId="urn:microsoft.com/office/officeart/2018/2/layout/IconVerticalSolidList"/>
    <dgm:cxn modelId="{55A990DB-ACF8-1144-A322-A4203FDA4872}" type="presParOf" srcId="{6CEE1281-89A0-4B52-9BEA-C5C3B6B9CBFB}" destId="{0EAE399B-5714-4DBA-94D3-C4623B57B921}" srcOrd="6" destOrd="0" presId="urn:microsoft.com/office/officeart/2018/2/layout/IconVerticalSolidList"/>
    <dgm:cxn modelId="{3E2E8AEC-6D9B-6E46-A5E8-81C39D14E405}" type="presParOf" srcId="{0EAE399B-5714-4DBA-94D3-C4623B57B921}" destId="{6E9712EA-A27A-4B8C-867D-5FAEEA5D21F3}" srcOrd="0" destOrd="0" presId="urn:microsoft.com/office/officeart/2018/2/layout/IconVerticalSolidList"/>
    <dgm:cxn modelId="{1A3190C7-0990-F347-B271-4A0BDB84C264}" type="presParOf" srcId="{0EAE399B-5714-4DBA-94D3-C4623B57B921}" destId="{4C9A69AE-FDCE-4D1A-9759-BAAC16BC86DA}" srcOrd="1" destOrd="0" presId="urn:microsoft.com/office/officeart/2018/2/layout/IconVerticalSolidList"/>
    <dgm:cxn modelId="{9A7A643B-E7DD-564A-BA95-2EC262C0219B}" type="presParOf" srcId="{0EAE399B-5714-4DBA-94D3-C4623B57B921}" destId="{FA3C2006-FB8E-49ED-AE1F-0DD9D3E756BD}" srcOrd="2" destOrd="0" presId="urn:microsoft.com/office/officeart/2018/2/layout/IconVerticalSolidList"/>
    <dgm:cxn modelId="{7E393EC8-F98E-B24F-8CD9-42D26D2C1401}" type="presParOf" srcId="{0EAE399B-5714-4DBA-94D3-C4623B57B921}" destId="{CEAF472A-6D7A-4FF2-A359-2AEF977A06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08143F-2A21-4A48-AA35-99FD5063A7C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C6B28F-EA87-4C6F-90A5-1A65F233674D}">
      <dgm:prSet/>
      <dgm:spPr/>
      <dgm:t>
        <a:bodyPr/>
        <a:lstStyle/>
        <a:p>
          <a:pPr>
            <a:lnSpc>
              <a:spcPct val="100000"/>
            </a:lnSpc>
          </a:pPr>
          <a:r>
            <a:rPr lang="en-US" dirty="0"/>
            <a:t>You have limited hours on center and no clerical support. You barely have time to meet with students and complete other responsibilities. You don’t have any documentation time. </a:t>
          </a:r>
        </a:p>
        <a:p>
          <a:pPr>
            <a:lnSpc>
              <a:spcPct val="100000"/>
            </a:lnSpc>
          </a:pPr>
          <a:r>
            <a:rPr lang="en-US" dirty="0"/>
            <a:t>What are some options?</a:t>
          </a:r>
        </a:p>
      </dgm:t>
    </dgm:pt>
    <dgm:pt modelId="{CF6D7941-D82F-4A55-886E-57821D74337B}" type="parTrans" cxnId="{2A6DA12F-75A8-4F69-B83A-80300D2A8A92}">
      <dgm:prSet/>
      <dgm:spPr/>
      <dgm:t>
        <a:bodyPr/>
        <a:lstStyle/>
        <a:p>
          <a:endParaRPr lang="en-US"/>
        </a:p>
      </dgm:t>
    </dgm:pt>
    <dgm:pt modelId="{1D4A6911-0EF5-4CE5-B88A-D78F549BCA33}" type="sibTrans" cxnId="{2A6DA12F-75A8-4F69-B83A-80300D2A8A92}">
      <dgm:prSet/>
      <dgm:spPr/>
      <dgm:t>
        <a:bodyPr/>
        <a:lstStyle/>
        <a:p>
          <a:endParaRPr lang="en-US"/>
        </a:p>
      </dgm:t>
    </dgm:pt>
    <dgm:pt modelId="{05C28B0B-2857-49EC-9C4F-887D5E859AB1}">
      <dgm:prSet/>
      <dgm:spPr/>
      <dgm:t>
        <a:bodyPr/>
        <a:lstStyle/>
        <a:p>
          <a:pPr>
            <a:lnSpc>
              <a:spcPct val="100000"/>
            </a:lnSpc>
          </a:pPr>
          <a:r>
            <a:rPr lang="en-US"/>
            <a:t>Since you have limited time for filing, you keep the TEAP records in your desk until the student graduates from the intervention phase and then you file it which saves time.</a:t>
          </a:r>
        </a:p>
        <a:p>
          <a:pPr>
            <a:lnSpc>
              <a:spcPct val="100000"/>
            </a:lnSpc>
          </a:pPr>
          <a:r>
            <a:rPr lang="en-US"/>
            <a:t>Are there concerns with this approach?</a:t>
          </a:r>
          <a:endParaRPr lang="en-US" dirty="0"/>
        </a:p>
      </dgm:t>
    </dgm:pt>
    <dgm:pt modelId="{2002BDA2-7636-43B3-AD69-E2447CB4F43E}" type="parTrans" cxnId="{56AFA608-86B1-4ABF-BD6E-6A2D23555487}">
      <dgm:prSet/>
      <dgm:spPr/>
      <dgm:t>
        <a:bodyPr/>
        <a:lstStyle/>
        <a:p>
          <a:endParaRPr lang="en-US"/>
        </a:p>
      </dgm:t>
    </dgm:pt>
    <dgm:pt modelId="{2D375931-4923-43D9-AA5C-19F42C1DBC91}" type="sibTrans" cxnId="{56AFA608-86B1-4ABF-BD6E-6A2D23555487}">
      <dgm:prSet/>
      <dgm:spPr/>
      <dgm:t>
        <a:bodyPr/>
        <a:lstStyle/>
        <a:p>
          <a:endParaRPr lang="en-US"/>
        </a:p>
      </dgm:t>
    </dgm:pt>
    <dgm:pt modelId="{F15C3FCF-FECA-4C97-9DFA-C9FC4B161ADA}">
      <dgm:prSet/>
      <dgm:spPr/>
      <dgm:t>
        <a:bodyPr/>
        <a:lstStyle/>
        <a:p>
          <a:pPr>
            <a:lnSpc>
              <a:spcPct val="100000"/>
            </a:lnSpc>
          </a:pPr>
          <a:r>
            <a:rPr lang="en-US"/>
            <a:t>The easiest and fastest way to do your group notes is to do one note for everyone and use initials for group members.  </a:t>
          </a:r>
        </a:p>
        <a:p>
          <a:pPr>
            <a:lnSpc>
              <a:spcPct val="100000"/>
            </a:lnSpc>
          </a:pPr>
          <a:r>
            <a:rPr lang="en-US"/>
            <a:t>What are the concerns with this approach? </a:t>
          </a:r>
          <a:endParaRPr lang="en-US" dirty="0"/>
        </a:p>
      </dgm:t>
    </dgm:pt>
    <dgm:pt modelId="{A0E1B7FF-6DE8-459D-BC46-6FB95C555037}" type="parTrans" cxnId="{C1F8DDA9-4789-4028-9290-1BDA3E5C4397}">
      <dgm:prSet/>
      <dgm:spPr/>
      <dgm:t>
        <a:bodyPr/>
        <a:lstStyle/>
        <a:p>
          <a:endParaRPr lang="en-US"/>
        </a:p>
      </dgm:t>
    </dgm:pt>
    <dgm:pt modelId="{24CCCA54-4E2E-4DDE-AE67-0F91A3D710DE}" type="sibTrans" cxnId="{C1F8DDA9-4789-4028-9290-1BDA3E5C4397}">
      <dgm:prSet/>
      <dgm:spPr/>
      <dgm:t>
        <a:bodyPr/>
        <a:lstStyle/>
        <a:p>
          <a:endParaRPr lang="en-US"/>
        </a:p>
      </dgm:t>
    </dgm:pt>
    <dgm:pt modelId="{5B9C8AB4-7F6C-434F-AAB4-1B72C548603E}" type="pres">
      <dgm:prSet presAssocID="{D208143F-2A21-4A48-AA35-99FD5063A7CA}" presName="linear" presStyleCnt="0">
        <dgm:presLayoutVars>
          <dgm:animLvl val="lvl"/>
          <dgm:resizeHandles val="exact"/>
        </dgm:presLayoutVars>
      </dgm:prSet>
      <dgm:spPr/>
    </dgm:pt>
    <dgm:pt modelId="{9BD67FE3-8EFA-7240-B929-EF74BB2217BF}" type="pres">
      <dgm:prSet presAssocID="{C7C6B28F-EA87-4C6F-90A5-1A65F233674D}" presName="parentText" presStyleLbl="node1" presStyleIdx="0" presStyleCnt="3">
        <dgm:presLayoutVars>
          <dgm:chMax val="0"/>
          <dgm:bulletEnabled val="1"/>
        </dgm:presLayoutVars>
      </dgm:prSet>
      <dgm:spPr/>
    </dgm:pt>
    <dgm:pt modelId="{88442A88-78AD-0E4A-94AA-FF0AB7CA2257}" type="pres">
      <dgm:prSet presAssocID="{1D4A6911-0EF5-4CE5-B88A-D78F549BCA33}" presName="spacer" presStyleCnt="0"/>
      <dgm:spPr/>
    </dgm:pt>
    <dgm:pt modelId="{1A835887-CEAE-EF41-AF6F-E25FB521B712}" type="pres">
      <dgm:prSet presAssocID="{05C28B0B-2857-49EC-9C4F-887D5E859AB1}" presName="parentText" presStyleLbl="node1" presStyleIdx="1" presStyleCnt="3">
        <dgm:presLayoutVars>
          <dgm:chMax val="0"/>
          <dgm:bulletEnabled val="1"/>
        </dgm:presLayoutVars>
      </dgm:prSet>
      <dgm:spPr/>
    </dgm:pt>
    <dgm:pt modelId="{C6C580CB-825E-AE43-A572-E655CF16DB26}" type="pres">
      <dgm:prSet presAssocID="{2D375931-4923-43D9-AA5C-19F42C1DBC91}" presName="spacer" presStyleCnt="0"/>
      <dgm:spPr/>
    </dgm:pt>
    <dgm:pt modelId="{541E9255-A9B0-7B40-A0EA-9E4A0FF87229}" type="pres">
      <dgm:prSet presAssocID="{F15C3FCF-FECA-4C97-9DFA-C9FC4B161ADA}" presName="parentText" presStyleLbl="node1" presStyleIdx="2" presStyleCnt="3">
        <dgm:presLayoutVars>
          <dgm:chMax val="0"/>
          <dgm:bulletEnabled val="1"/>
        </dgm:presLayoutVars>
      </dgm:prSet>
      <dgm:spPr/>
    </dgm:pt>
  </dgm:ptLst>
  <dgm:cxnLst>
    <dgm:cxn modelId="{56AFA608-86B1-4ABF-BD6E-6A2D23555487}" srcId="{D208143F-2A21-4A48-AA35-99FD5063A7CA}" destId="{05C28B0B-2857-49EC-9C4F-887D5E859AB1}" srcOrd="1" destOrd="0" parTransId="{2002BDA2-7636-43B3-AD69-E2447CB4F43E}" sibTransId="{2D375931-4923-43D9-AA5C-19F42C1DBC91}"/>
    <dgm:cxn modelId="{3DD7D60A-1704-294C-8CA4-EF2F6B746BC2}" type="presOf" srcId="{D208143F-2A21-4A48-AA35-99FD5063A7CA}" destId="{5B9C8AB4-7F6C-434F-AAB4-1B72C548603E}" srcOrd="0" destOrd="0" presId="urn:microsoft.com/office/officeart/2005/8/layout/vList2"/>
    <dgm:cxn modelId="{E2848F2D-D4DF-4848-8CA7-ECF01CBC33E2}" type="presOf" srcId="{05C28B0B-2857-49EC-9C4F-887D5E859AB1}" destId="{1A835887-CEAE-EF41-AF6F-E25FB521B712}" srcOrd="0" destOrd="0" presId="urn:microsoft.com/office/officeart/2005/8/layout/vList2"/>
    <dgm:cxn modelId="{2A6DA12F-75A8-4F69-B83A-80300D2A8A92}" srcId="{D208143F-2A21-4A48-AA35-99FD5063A7CA}" destId="{C7C6B28F-EA87-4C6F-90A5-1A65F233674D}" srcOrd="0" destOrd="0" parTransId="{CF6D7941-D82F-4A55-886E-57821D74337B}" sibTransId="{1D4A6911-0EF5-4CE5-B88A-D78F549BCA33}"/>
    <dgm:cxn modelId="{5796B53D-B312-D74E-B1B5-CBC38C5DE69F}" type="presOf" srcId="{F15C3FCF-FECA-4C97-9DFA-C9FC4B161ADA}" destId="{541E9255-A9B0-7B40-A0EA-9E4A0FF87229}" srcOrd="0" destOrd="0" presId="urn:microsoft.com/office/officeart/2005/8/layout/vList2"/>
    <dgm:cxn modelId="{C1F8DDA9-4789-4028-9290-1BDA3E5C4397}" srcId="{D208143F-2A21-4A48-AA35-99FD5063A7CA}" destId="{F15C3FCF-FECA-4C97-9DFA-C9FC4B161ADA}" srcOrd="2" destOrd="0" parTransId="{A0E1B7FF-6DE8-459D-BC46-6FB95C555037}" sibTransId="{24CCCA54-4E2E-4DDE-AE67-0F91A3D710DE}"/>
    <dgm:cxn modelId="{015B73C8-E674-4E40-9DF0-54CB29941672}" type="presOf" srcId="{C7C6B28F-EA87-4C6F-90A5-1A65F233674D}" destId="{9BD67FE3-8EFA-7240-B929-EF74BB2217BF}" srcOrd="0" destOrd="0" presId="urn:microsoft.com/office/officeart/2005/8/layout/vList2"/>
    <dgm:cxn modelId="{E2F9BD0D-C686-7941-9128-6C96BADA931E}" type="presParOf" srcId="{5B9C8AB4-7F6C-434F-AAB4-1B72C548603E}" destId="{9BD67FE3-8EFA-7240-B929-EF74BB2217BF}" srcOrd="0" destOrd="0" presId="urn:microsoft.com/office/officeart/2005/8/layout/vList2"/>
    <dgm:cxn modelId="{BAA872D0-45CA-7F4D-85E0-3C6EC94ED51A}" type="presParOf" srcId="{5B9C8AB4-7F6C-434F-AAB4-1B72C548603E}" destId="{88442A88-78AD-0E4A-94AA-FF0AB7CA2257}" srcOrd="1" destOrd="0" presId="urn:microsoft.com/office/officeart/2005/8/layout/vList2"/>
    <dgm:cxn modelId="{350DF158-6DBA-7F4E-A574-F0AAD3E0ADF4}" type="presParOf" srcId="{5B9C8AB4-7F6C-434F-AAB4-1B72C548603E}" destId="{1A835887-CEAE-EF41-AF6F-E25FB521B712}" srcOrd="2" destOrd="0" presId="urn:microsoft.com/office/officeart/2005/8/layout/vList2"/>
    <dgm:cxn modelId="{9A5224CD-CD1C-FC4B-A5D6-F6C7A3852722}" type="presParOf" srcId="{5B9C8AB4-7F6C-434F-AAB4-1B72C548603E}" destId="{C6C580CB-825E-AE43-A572-E655CF16DB26}" srcOrd="3" destOrd="0" presId="urn:microsoft.com/office/officeart/2005/8/layout/vList2"/>
    <dgm:cxn modelId="{FB1968E8-9283-6542-B8A8-74D03E60CB93}" type="presParOf" srcId="{5B9C8AB4-7F6C-434F-AAB4-1B72C548603E}" destId="{541E9255-A9B0-7B40-A0EA-9E4A0FF8722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18CC18-9B04-4137-BB71-55336ADAF15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21A2A5A-9DC7-401E-9907-221BB331F87D}">
      <dgm:prSet/>
      <dgm:spPr/>
      <dgm:t>
        <a:bodyPr/>
        <a:lstStyle/>
        <a:p>
          <a:pPr>
            <a:lnSpc>
              <a:spcPct val="100000"/>
            </a:lnSpc>
          </a:pPr>
          <a:r>
            <a:rPr lang="en-US"/>
            <a:t>Content of interaction</a:t>
          </a:r>
        </a:p>
      </dgm:t>
    </dgm:pt>
    <dgm:pt modelId="{871D1FB7-454E-4C36-B172-F85D29B3434B}" type="parTrans" cxnId="{7D82E236-148A-4CF1-B5DF-38D473E9AF60}">
      <dgm:prSet/>
      <dgm:spPr/>
      <dgm:t>
        <a:bodyPr/>
        <a:lstStyle/>
        <a:p>
          <a:endParaRPr lang="en-US"/>
        </a:p>
      </dgm:t>
    </dgm:pt>
    <dgm:pt modelId="{8F2D9735-C841-4D1D-997F-A09E69391F75}" type="sibTrans" cxnId="{7D82E236-148A-4CF1-B5DF-38D473E9AF60}">
      <dgm:prSet/>
      <dgm:spPr/>
      <dgm:t>
        <a:bodyPr/>
        <a:lstStyle/>
        <a:p>
          <a:endParaRPr lang="en-US"/>
        </a:p>
      </dgm:t>
    </dgm:pt>
    <dgm:pt modelId="{6151A803-5C1F-4470-A0D6-559B6229A21C}">
      <dgm:prSet/>
      <dgm:spPr/>
      <dgm:t>
        <a:bodyPr/>
        <a:lstStyle/>
        <a:p>
          <a:pPr>
            <a:lnSpc>
              <a:spcPct val="100000"/>
            </a:lnSpc>
          </a:pPr>
          <a:r>
            <a:rPr lang="en-US"/>
            <a:t>Student’s response</a:t>
          </a:r>
        </a:p>
      </dgm:t>
    </dgm:pt>
    <dgm:pt modelId="{3362D8CF-FB33-4BFD-8FDE-12BE6D6E7889}" type="parTrans" cxnId="{8006188E-D32F-4356-8363-CEFA04B4BB1D}">
      <dgm:prSet/>
      <dgm:spPr/>
      <dgm:t>
        <a:bodyPr/>
        <a:lstStyle/>
        <a:p>
          <a:endParaRPr lang="en-US"/>
        </a:p>
      </dgm:t>
    </dgm:pt>
    <dgm:pt modelId="{F951B1CB-20E0-4844-A39C-471101AB58D5}" type="sibTrans" cxnId="{8006188E-D32F-4356-8363-CEFA04B4BB1D}">
      <dgm:prSet/>
      <dgm:spPr/>
      <dgm:t>
        <a:bodyPr/>
        <a:lstStyle/>
        <a:p>
          <a:endParaRPr lang="en-US"/>
        </a:p>
      </dgm:t>
    </dgm:pt>
    <dgm:pt modelId="{DB603985-CFBC-4BA8-8889-7BF42FCF6B4C}">
      <dgm:prSet/>
      <dgm:spPr/>
      <dgm:t>
        <a:bodyPr/>
        <a:lstStyle/>
        <a:p>
          <a:pPr>
            <a:lnSpc>
              <a:spcPct val="100000"/>
            </a:lnSpc>
          </a:pPr>
          <a:r>
            <a:rPr lang="en-US"/>
            <a:t>Plan</a:t>
          </a:r>
        </a:p>
      </dgm:t>
    </dgm:pt>
    <dgm:pt modelId="{3818EA11-3AC5-4E38-A131-956A5B0FD132}" type="parTrans" cxnId="{24EA0EC0-C2E7-412D-9A9F-303F153A8A7E}">
      <dgm:prSet/>
      <dgm:spPr/>
      <dgm:t>
        <a:bodyPr/>
        <a:lstStyle/>
        <a:p>
          <a:endParaRPr lang="en-US"/>
        </a:p>
      </dgm:t>
    </dgm:pt>
    <dgm:pt modelId="{E55A9EC6-B518-44F1-A835-42ED22EB4BFF}" type="sibTrans" cxnId="{24EA0EC0-C2E7-412D-9A9F-303F153A8A7E}">
      <dgm:prSet/>
      <dgm:spPr/>
      <dgm:t>
        <a:bodyPr/>
        <a:lstStyle/>
        <a:p>
          <a:endParaRPr lang="en-US"/>
        </a:p>
      </dgm:t>
    </dgm:pt>
    <dgm:pt modelId="{AFFF0CA5-6B9B-4266-B22E-F65BE44C0B02}">
      <dgm:prSet/>
      <dgm:spPr/>
      <dgm:t>
        <a:bodyPr/>
        <a:lstStyle/>
        <a:p>
          <a:pPr>
            <a:lnSpc>
              <a:spcPct val="100000"/>
            </a:lnSpc>
          </a:pPr>
          <a:r>
            <a:rPr lang="en-US"/>
            <a:t>Date</a:t>
          </a:r>
        </a:p>
      </dgm:t>
    </dgm:pt>
    <dgm:pt modelId="{62C75D53-9AB5-411E-8923-96594C507F5E}" type="parTrans" cxnId="{4143D290-8B29-43E1-813F-8EBF53810847}">
      <dgm:prSet/>
      <dgm:spPr/>
      <dgm:t>
        <a:bodyPr/>
        <a:lstStyle/>
        <a:p>
          <a:endParaRPr lang="en-US"/>
        </a:p>
      </dgm:t>
    </dgm:pt>
    <dgm:pt modelId="{06811B81-B776-41AD-B2E5-807EDCA58A99}" type="sibTrans" cxnId="{4143D290-8B29-43E1-813F-8EBF53810847}">
      <dgm:prSet/>
      <dgm:spPr/>
      <dgm:t>
        <a:bodyPr/>
        <a:lstStyle/>
        <a:p>
          <a:endParaRPr lang="en-US"/>
        </a:p>
      </dgm:t>
    </dgm:pt>
    <dgm:pt modelId="{AA9F0A25-BEB5-4C7B-ACE0-494F001FD7BA}">
      <dgm:prSet/>
      <dgm:spPr/>
      <dgm:t>
        <a:bodyPr/>
        <a:lstStyle/>
        <a:p>
          <a:pPr>
            <a:lnSpc>
              <a:spcPct val="100000"/>
            </a:lnSpc>
          </a:pPr>
          <a:r>
            <a:rPr lang="en-US"/>
            <a:t>Signature with credentials</a:t>
          </a:r>
        </a:p>
      </dgm:t>
    </dgm:pt>
    <dgm:pt modelId="{B47A2BCC-465B-4499-B9CD-154468D37BF3}" type="parTrans" cxnId="{247B68F7-936B-4C72-9DFE-F281530011D3}">
      <dgm:prSet/>
      <dgm:spPr/>
      <dgm:t>
        <a:bodyPr/>
        <a:lstStyle/>
        <a:p>
          <a:endParaRPr lang="en-US"/>
        </a:p>
      </dgm:t>
    </dgm:pt>
    <dgm:pt modelId="{52D7D92D-2F4A-4130-823F-D376433D8383}" type="sibTrans" cxnId="{247B68F7-936B-4C72-9DFE-F281530011D3}">
      <dgm:prSet/>
      <dgm:spPr/>
      <dgm:t>
        <a:bodyPr/>
        <a:lstStyle/>
        <a:p>
          <a:endParaRPr lang="en-US"/>
        </a:p>
      </dgm:t>
    </dgm:pt>
    <dgm:pt modelId="{215191E4-46E3-4C61-95D6-A86EE714032E}" type="pres">
      <dgm:prSet presAssocID="{A618CC18-9B04-4137-BB71-55336ADAF15A}" presName="root" presStyleCnt="0">
        <dgm:presLayoutVars>
          <dgm:dir/>
          <dgm:resizeHandles val="exact"/>
        </dgm:presLayoutVars>
      </dgm:prSet>
      <dgm:spPr/>
    </dgm:pt>
    <dgm:pt modelId="{FE1F9E01-553C-4C7A-BA93-EFBB2294AAF5}" type="pres">
      <dgm:prSet presAssocID="{321A2A5A-9DC7-401E-9907-221BB331F87D}" presName="compNode" presStyleCnt="0"/>
      <dgm:spPr/>
    </dgm:pt>
    <dgm:pt modelId="{EC90892F-8CCF-43C3-9F29-F4A0B89ECA6D}" type="pres">
      <dgm:prSet presAssocID="{321A2A5A-9DC7-401E-9907-221BB331F87D}" presName="bgRect" presStyleLbl="bgShp" presStyleIdx="0" presStyleCnt="5"/>
      <dgm:spPr/>
    </dgm:pt>
    <dgm:pt modelId="{B785C13C-01BA-4C5A-8B48-AC742ADDFFFF}" type="pres">
      <dgm:prSet presAssocID="{321A2A5A-9DC7-401E-9907-221BB331F87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AB7980B1-A098-4C54-AFE2-76A465D17949}" type="pres">
      <dgm:prSet presAssocID="{321A2A5A-9DC7-401E-9907-221BB331F87D}" presName="spaceRect" presStyleCnt="0"/>
      <dgm:spPr/>
    </dgm:pt>
    <dgm:pt modelId="{569DF3EE-FF01-4AB5-A66B-50F85B818E9D}" type="pres">
      <dgm:prSet presAssocID="{321A2A5A-9DC7-401E-9907-221BB331F87D}" presName="parTx" presStyleLbl="revTx" presStyleIdx="0" presStyleCnt="5">
        <dgm:presLayoutVars>
          <dgm:chMax val="0"/>
          <dgm:chPref val="0"/>
        </dgm:presLayoutVars>
      </dgm:prSet>
      <dgm:spPr/>
    </dgm:pt>
    <dgm:pt modelId="{03FC939E-7D14-4027-972C-501A633E9C02}" type="pres">
      <dgm:prSet presAssocID="{8F2D9735-C841-4D1D-997F-A09E69391F75}" presName="sibTrans" presStyleCnt="0"/>
      <dgm:spPr/>
    </dgm:pt>
    <dgm:pt modelId="{0C11DD08-76D6-4DA1-8870-CFC26690FE05}" type="pres">
      <dgm:prSet presAssocID="{6151A803-5C1F-4470-A0D6-559B6229A21C}" presName="compNode" presStyleCnt="0"/>
      <dgm:spPr/>
    </dgm:pt>
    <dgm:pt modelId="{16E79296-7152-4EA5-9356-EA15AC3E165E}" type="pres">
      <dgm:prSet presAssocID="{6151A803-5C1F-4470-A0D6-559B6229A21C}" presName="bgRect" presStyleLbl="bgShp" presStyleIdx="1" presStyleCnt="5"/>
      <dgm:spPr/>
    </dgm:pt>
    <dgm:pt modelId="{9F52541E-5B3E-406E-A88E-0BBE49A7FA52}" type="pres">
      <dgm:prSet presAssocID="{6151A803-5C1F-4470-A0D6-559B6229A21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58A411CE-E679-4EAE-9D2A-859C2110390E}" type="pres">
      <dgm:prSet presAssocID="{6151A803-5C1F-4470-A0D6-559B6229A21C}" presName="spaceRect" presStyleCnt="0"/>
      <dgm:spPr/>
    </dgm:pt>
    <dgm:pt modelId="{90D22F7C-CFAB-4B05-ABB9-C8707CD2F9AA}" type="pres">
      <dgm:prSet presAssocID="{6151A803-5C1F-4470-A0D6-559B6229A21C}" presName="parTx" presStyleLbl="revTx" presStyleIdx="1" presStyleCnt="5">
        <dgm:presLayoutVars>
          <dgm:chMax val="0"/>
          <dgm:chPref val="0"/>
        </dgm:presLayoutVars>
      </dgm:prSet>
      <dgm:spPr/>
    </dgm:pt>
    <dgm:pt modelId="{1AFE8790-A0B4-4D70-89FB-84BE6EE09816}" type="pres">
      <dgm:prSet presAssocID="{F951B1CB-20E0-4844-A39C-471101AB58D5}" presName="sibTrans" presStyleCnt="0"/>
      <dgm:spPr/>
    </dgm:pt>
    <dgm:pt modelId="{B093D501-6428-488D-9407-514222AEA487}" type="pres">
      <dgm:prSet presAssocID="{DB603985-CFBC-4BA8-8889-7BF42FCF6B4C}" presName="compNode" presStyleCnt="0"/>
      <dgm:spPr/>
    </dgm:pt>
    <dgm:pt modelId="{40DE26BC-6FAB-4128-A0E4-0BBCED1D07B0}" type="pres">
      <dgm:prSet presAssocID="{DB603985-CFBC-4BA8-8889-7BF42FCF6B4C}" presName="bgRect" presStyleLbl="bgShp" presStyleIdx="2" presStyleCnt="5"/>
      <dgm:spPr/>
    </dgm:pt>
    <dgm:pt modelId="{A894BF20-BA2E-4DF4-B34B-1877099BD998}" type="pres">
      <dgm:prSet presAssocID="{DB603985-CFBC-4BA8-8889-7BF42FCF6B4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st"/>
        </a:ext>
      </dgm:extLst>
    </dgm:pt>
    <dgm:pt modelId="{E7F3B4DC-9BC6-4C54-B3F0-02B7047FEB19}" type="pres">
      <dgm:prSet presAssocID="{DB603985-CFBC-4BA8-8889-7BF42FCF6B4C}" presName="spaceRect" presStyleCnt="0"/>
      <dgm:spPr/>
    </dgm:pt>
    <dgm:pt modelId="{6F259A6B-4780-4B9E-A4B2-72913755D3BB}" type="pres">
      <dgm:prSet presAssocID="{DB603985-CFBC-4BA8-8889-7BF42FCF6B4C}" presName="parTx" presStyleLbl="revTx" presStyleIdx="2" presStyleCnt="5">
        <dgm:presLayoutVars>
          <dgm:chMax val="0"/>
          <dgm:chPref val="0"/>
        </dgm:presLayoutVars>
      </dgm:prSet>
      <dgm:spPr/>
    </dgm:pt>
    <dgm:pt modelId="{DADEA1B1-6EDF-402A-AEB9-7D4E5E58C91D}" type="pres">
      <dgm:prSet presAssocID="{E55A9EC6-B518-44F1-A835-42ED22EB4BFF}" presName="sibTrans" presStyleCnt="0"/>
      <dgm:spPr/>
    </dgm:pt>
    <dgm:pt modelId="{4398198B-3ABA-438D-BDD0-14D0A2A39A7F}" type="pres">
      <dgm:prSet presAssocID="{AFFF0CA5-6B9B-4266-B22E-F65BE44C0B02}" presName="compNode" presStyleCnt="0"/>
      <dgm:spPr/>
    </dgm:pt>
    <dgm:pt modelId="{89B5E5A2-DF3F-42BE-8A2A-4FFFA630EB63}" type="pres">
      <dgm:prSet presAssocID="{AFFF0CA5-6B9B-4266-B22E-F65BE44C0B02}" presName="bgRect" presStyleLbl="bgShp" presStyleIdx="3" presStyleCnt="5"/>
      <dgm:spPr/>
    </dgm:pt>
    <dgm:pt modelId="{5C04B6AD-9582-4C25-8937-EA926E50FBB8}" type="pres">
      <dgm:prSet presAssocID="{AFFF0CA5-6B9B-4266-B22E-F65BE44C0B0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599ACBE1-2323-4235-9769-53A89AFAF458}" type="pres">
      <dgm:prSet presAssocID="{AFFF0CA5-6B9B-4266-B22E-F65BE44C0B02}" presName="spaceRect" presStyleCnt="0"/>
      <dgm:spPr/>
    </dgm:pt>
    <dgm:pt modelId="{DB3728C7-C07F-4214-8EC0-D85B84D0E3CC}" type="pres">
      <dgm:prSet presAssocID="{AFFF0CA5-6B9B-4266-B22E-F65BE44C0B02}" presName="parTx" presStyleLbl="revTx" presStyleIdx="3" presStyleCnt="5">
        <dgm:presLayoutVars>
          <dgm:chMax val="0"/>
          <dgm:chPref val="0"/>
        </dgm:presLayoutVars>
      </dgm:prSet>
      <dgm:spPr/>
    </dgm:pt>
    <dgm:pt modelId="{F063D0B6-06A0-4267-A565-C067CD8878D4}" type="pres">
      <dgm:prSet presAssocID="{06811B81-B776-41AD-B2E5-807EDCA58A99}" presName="sibTrans" presStyleCnt="0"/>
      <dgm:spPr/>
    </dgm:pt>
    <dgm:pt modelId="{00820149-1EED-463B-B1D4-CEB7B8801595}" type="pres">
      <dgm:prSet presAssocID="{AA9F0A25-BEB5-4C7B-ACE0-494F001FD7BA}" presName="compNode" presStyleCnt="0"/>
      <dgm:spPr/>
    </dgm:pt>
    <dgm:pt modelId="{4740D468-EE3A-47D6-89C5-6BD83A4759ED}" type="pres">
      <dgm:prSet presAssocID="{AA9F0A25-BEB5-4C7B-ACE0-494F001FD7BA}" presName="bgRect" presStyleLbl="bgShp" presStyleIdx="4" presStyleCnt="5"/>
      <dgm:spPr/>
    </dgm:pt>
    <dgm:pt modelId="{09464A2D-2FE0-407A-8A8E-54A12840DB01}" type="pres">
      <dgm:prSet presAssocID="{AA9F0A25-BEB5-4C7B-ACE0-494F001FD7B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ploma"/>
        </a:ext>
      </dgm:extLst>
    </dgm:pt>
    <dgm:pt modelId="{36D9D42B-843C-44DF-8C37-2C6995CA754C}" type="pres">
      <dgm:prSet presAssocID="{AA9F0A25-BEB5-4C7B-ACE0-494F001FD7BA}" presName="spaceRect" presStyleCnt="0"/>
      <dgm:spPr/>
    </dgm:pt>
    <dgm:pt modelId="{3BEDEAA4-8D68-48F9-9E39-8CC001546B25}" type="pres">
      <dgm:prSet presAssocID="{AA9F0A25-BEB5-4C7B-ACE0-494F001FD7BA}" presName="parTx" presStyleLbl="revTx" presStyleIdx="4" presStyleCnt="5">
        <dgm:presLayoutVars>
          <dgm:chMax val="0"/>
          <dgm:chPref val="0"/>
        </dgm:presLayoutVars>
      </dgm:prSet>
      <dgm:spPr/>
    </dgm:pt>
  </dgm:ptLst>
  <dgm:cxnLst>
    <dgm:cxn modelId="{7D82E236-148A-4CF1-B5DF-38D473E9AF60}" srcId="{A618CC18-9B04-4137-BB71-55336ADAF15A}" destId="{321A2A5A-9DC7-401E-9907-221BB331F87D}" srcOrd="0" destOrd="0" parTransId="{871D1FB7-454E-4C36-B172-F85D29B3434B}" sibTransId="{8F2D9735-C841-4D1D-997F-A09E69391F75}"/>
    <dgm:cxn modelId="{754A2E8B-CCA6-D349-9B1B-B54D71DE1702}" type="presOf" srcId="{AA9F0A25-BEB5-4C7B-ACE0-494F001FD7BA}" destId="{3BEDEAA4-8D68-48F9-9E39-8CC001546B25}" srcOrd="0" destOrd="0" presId="urn:microsoft.com/office/officeart/2018/2/layout/IconVerticalSolidList"/>
    <dgm:cxn modelId="{8006188E-D32F-4356-8363-CEFA04B4BB1D}" srcId="{A618CC18-9B04-4137-BB71-55336ADAF15A}" destId="{6151A803-5C1F-4470-A0D6-559B6229A21C}" srcOrd="1" destOrd="0" parTransId="{3362D8CF-FB33-4BFD-8FDE-12BE6D6E7889}" sibTransId="{F951B1CB-20E0-4844-A39C-471101AB58D5}"/>
    <dgm:cxn modelId="{4143D290-8B29-43E1-813F-8EBF53810847}" srcId="{A618CC18-9B04-4137-BB71-55336ADAF15A}" destId="{AFFF0CA5-6B9B-4266-B22E-F65BE44C0B02}" srcOrd="3" destOrd="0" parTransId="{62C75D53-9AB5-411E-8923-96594C507F5E}" sibTransId="{06811B81-B776-41AD-B2E5-807EDCA58A99}"/>
    <dgm:cxn modelId="{0C425496-9A73-D94A-9535-722C9AC3C2CC}" type="presOf" srcId="{321A2A5A-9DC7-401E-9907-221BB331F87D}" destId="{569DF3EE-FF01-4AB5-A66B-50F85B818E9D}" srcOrd="0" destOrd="0" presId="urn:microsoft.com/office/officeart/2018/2/layout/IconVerticalSolidList"/>
    <dgm:cxn modelId="{24EA0EC0-C2E7-412D-9A9F-303F153A8A7E}" srcId="{A618CC18-9B04-4137-BB71-55336ADAF15A}" destId="{DB603985-CFBC-4BA8-8889-7BF42FCF6B4C}" srcOrd="2" destOrd="0" parTransId="{3818EA11-3AC5-4E38-A131-956A5B0FD132}" sibTransId="{E55A9EC6-B518-44F1-A835-42ED22EB4BFF}"/>
    <dgm:cxn modelId="{817EB8CF-DEF5-E841-973A-66D200C1B3DD}" type="presOf" srcId="{AFFF0CA5-6B9B-4266-B22E-F65BE44C0B02}" destId="{DB3728C7-C07F-4214-8EC0-D85B84D0E3CC}" srcOrd="0" destOrd="0" presId="urn:microsoft.com/office/officeart/2018/2/layout/IconVerticalSolidList"/>
    <dgm:cxn modelId="{3F3425D9-C57F-2549-BA67-DAB5868C11B6}" type="presOf" srcId="{6151A803-5C1F-4470-A0D6-559B6229A21C}" destId="{90D22F7C-CFAB-4B05-ABB9-C8707CD2F9AA}" srcOrd="0" destOrd="0" presId="urn:microsoft.com/office/officeart/2018/2/layout/IconVerticalSolidList"/>
    <dgm:cxn modelId="{103A28F6-14FE-4F47-BC8F-F72309A7717B}" type="presOf" srcId="{A618CC18-9B04-4137-BB71-55336ADAF15A}" destId="{215191E4-46E3-4C61-95D6-A86EE714032E}" srcOrd="0" destOrd="0" presId="urn:microsoft.com/office/officeart/2018/2/layout/IconVerticalSolidList"/>
    <dgm:cxn modelId="{247B68F7-936B-4C72-9DFE-F281530011D3}" srcId="{A618CC18-9B04-4137-BB71-55336ADAF15A}" destId="{AA9F0A25-BEB5-4C7B-ACE0-494F001FD7BA}" srcOrd="4" destOrd="0" parTransId="{B47A2BCC-465B-4499-B9CD-154468D37BF3}" sibTransId="{52D7D92D-2F4A-4130-823F-D376433D8383}"/>
    <dgm:cxn modelId="{7382A3FE-A160-7C4E-B8AA-151E87AD278F}" type="presOf" srcId="{DB603985-CFBC-4BA8-8889-7BF42FCF6B4C}" destId="{6F259A6B-4780-4B9E-A4B2-72913755D3BB}" srcOrd="0" destOrd="0" presId="urn:microsoft.com/office/officeart/2018/2/layout/IconVerticalSolidList"/>
    <dgm:cxn modelId="{CEB19A79-2D7F-C04F-8F81-1C3DEC155CD5}" type="presParOf" srcId="{215191E4-46E3-4C61-95D6-A86EE714032E}" destId="{FE1F9E01-553C-4C7A-BA93-EFBB2294AAF5}" srcOrd="0" destOrd="0" presId="urn:microsoft.com/office/officeart/2018/2/layout/IconVerticalSolidList"/>
    <dgm:cxn modelId="{7909C661-A563-0A4B-BE3C-FF2C8D2F32D9}" type="presParOf" srcId="{FE1F9E01-553C-4C7A-BA93-EFBB2294AAF5}" destId="{EC90892F-8CCF-43C3-9F29-F4A0B89ECA6D}" srcOrd="0" destOrd="0" presId="urn:microsoft.com/office/officeart/2018/2/layout/IconVerticalSolidList"/>
    <dgm:cxn modelId="{9F96477C-7D75-134B-A2F7-0CDAD068BD33}" type="presParOf" srcId="{FE1F9E01-553C-4C7A-BA93-EFBB2294AAF5}" destId="{B785C13C-01BA-4C5A-8B48-AC742ADDFFFF}" srcOrd="1" destOrd="0" presId="urn:microsoft.com/office/officeart/2018/2/layout/IconVerticalSolidList"/>
    <dgm:cxn modelId="{E82A4A39-FCF7-AB43-B1C1-C2FC17BDF5C5}" type="presParOf" srcId="{FE1F9E01-553C-4C7A-BA93-EFBB2294AAF5}" destId="{AB7980B1-A098-4C54-AFE2-76A465D17949}" srcOrd="2" destOrd="0" presId="urn:microsoft.com/office/officeart/2018/2/layout/IconVerticalSolidList"/>
    <dgm:cxn modelId="{8A8F6C79-664B-614E-B872-5BA037632CD9}" type="presParOf" srcId="{FE1F9E01-553C-4C7A-BA93-EFBB2294AAF5}" destId="{569DF3EE-FF01-4AB5-A66B-50F85B818E9D}" srcOrd="3" destOrd="0" presId="urn:microsoft.com/office/officeart/2018/2/layout/IconVerticalSolidList"/>
    <dgm:cxn modelId="{171F23DA-1002-B94D-AB73-884428B763C8}" type="presParOf" srcId="{215191E4-46E3-4C61-95D6-A86EE714032E}" destId="{03FC939E-7D14-4027-972C-501A633E9C02}" srcOrd="1" destOrd="0" presId="urn:microsoft.com/office/officeart/2018/2/layout/IconVerticalSolidList"/>
    <dgm:cxn modelId="{A8B8AFC1-AA79-554D-97DB-7E0E02D0528E}" type="presParOf" srcId="{215191E4-46E3-4C61-95D6-A86EE714032E}" destId="{0C11DD08-76D6-4DA1-8870-CFC26690FE05}" srcOrd="2" destOrd="0" presId="urn:microsoft.com/office/officeart/2018/2/layout/IconVerticalSolidList"/>
    <dgm:cxn modelId="{3A501A03-9150-7B40-AD3D-4E7B84E8955F}" type="presParOf" srcId="{0C11DD08-76D6-4DA1-8870-CFC26690FE05}" destId="{16E79296-7152-4EA5-9356-EA15AC3E165E}" srcOrd="0" destOrd="0" presId="urn:microsoft.com/office/officeart/2018/2/layout/IconVerticalSolidList"/>
    <dgm:cxn modelId="{FCF91545-A2A7-654A-9360-E0F3B3C33752}" type="presParOf" srcId="{0C11DD08-76D6-4DA1-8870-CFC26690FE05}" destId="{9F52541E-5B3E-406E-A88E-0BBE49A7FA52}" srcOrd="1" destOrd="0" presId="urn:microsoft.com/office/officeart/2018/2/layout/IconVerticalSolidList"/>
    <dgm:cxn modelId="{5FE44B38-1BF9-4841-92E3-90196D468497}" type="presParOf" srcId="{0C11DD08-76D6-4DA1-8870-CFC26690FE05}" destId="{58A411CE-E679-4EAE-9D2A-859C2110390E}" srcOrd="2" destOrd="0" presId="urn:microsoft.com/office/officeart/2018/2/layout/IconVerticalSolidList"/>
    <dgm:cxn modelId="{C378E08F-F624-284B-88D8-C5903840A7A8}" type="presParOf" srcId="{0C11DD08-76D6-4DA1-8870-CFC26690FE05}" destId="{90D22F7C-CFAB-4B05-ABB9-C8707CD2F9AA}" srcOrd="3" destOrd="0" presId="urn:microsoft.com/office/officeart/2018/2/layout/IconVerticalSolidList"/>
    <dgm:cxn modelId="{2A33EDBC-BBBA-074E-8F62-D414D3F2F7F8}" type="presParOf" srcId="{215191E4-46E3-4C61-95D6-A86EE714032E}" destId="{1AFE8790-A0B4-4D70-89FB-84BE6EE09816}" srcOrd="3" destOrd="0" presId="urn:microsoft.com/office/officeart/2018/2/layout/IconVerticalSolidList"/>
    <dgm:cxn modelId="{5D2941F0-89E5-5D4C-A29D-4538B815062B}" type="presParOf" srcId="{215191E4-46E3-4C61-95D6-A86EE714032E}" destId="{B093D501-6428-488D-9407-514222AEA487}" srcOrd="4" destOrd="0" presId="urn:microsoft.com/office/officeart/2018/2/layout/IconVerticalSolidList"/>
    <dgm:cxn modelId="{CFC1EFC7-5F32-F040-A2CB-D075775C0462}" type="presParOf" srcId="{B093D501-6428-488D-9407-514222AEA487}" destId="{40DE26BC-6FAB-4128-A0E4-0BBCED1D07B0}" srcOrd="0" destOrd="0" presId="urn:microsoft.com/office/officeart/2018/2/layout/IconVerticalSolidList"/>
    <dgm:cxn modelId="{CF8754AE-3ADD-E44B-93CC-0C760EB11CBD}" type="presParOf" srcId="{B093D501-6428-488D-9407-514222AEA487}" destId="{A894BF20-BA2E-4DF4-B34B-1877099BD998}" srcOrd="1" destOrd="0" presId="urn:microsoft.com/office/officeart/2018/2/layout/IconVerticalSolidList"/>
    <dgm:cxn modelId="{93833679-A962-0D48-9373-B83EDD2F78C0}" type="presParOf" srcId="{B093D501-6428-488D-9407-514222AEA487}" destId="{E7F3B4DC-9BC6-4C54-B3F0-02B7047FEB19}" srcOrd="2" destOrd="0" presId="urn:microsoft.com/office/officeart/2018/2/layout/IconVerticalSolidList"/>
    <dgm:cxn modelId="{3762E7D5-22F6-174D-B3CF-A31C6D86E215}" type="presParOf" srcId="{B093D501-6428-488D-9407-514222AEA487}" destId="{6F259A6B-4780-4B9E-A4B2-72913755D3BB}" srcOrd="3" destOrd="0" presId="urn:microsoft.com/office/officeart/2018/2/layout/IconVerticalSolidList"/>
    <dgm:cxn modelId="{A5A2484A-5432-1942-9EE7-0E2CB5F36548}" type="presParOf" srcId="{215191E4-46E3-4C61-95D6-A86EE714032E}" destId="{DADEA1B1-6EDF-402A-AEB9-7D4E5E58C91D}" srcOrd="5" destOrd="0" presId="urn:microsoft.com/office/officeart/2018/2/layout/IconVerticalSolidList"/>
    <dgm:cxn modelId="{831A1D69-BE0D-D84D-926B-1CA3B0B89242}" type="presParOf" srcId="{215191E4-46E3-4C61-95D6-A86EE714032E}" destId="{4398198B-3ABA-438D-BDD0-14D0A2A39A7F}" srcOrd="6" destOrd="0" presId="urn:microsoft.com/office/officeart/2018/2/layout/IconVerticalSolidList"/>
    <dgm:cxn modelId="{F2A60D5E-2C0F-E947-997F-7AE533D8B337}" type="presParOf" srcId="{4398198B-3ABA-438D-BDD0-14D0A2A39A7F}" destId="{89B5E5A2-DF3F-42BE-8A2A-4FFFA630EB63}" srcOrd="0" destOrd="0" presId="urn:microsoft.com/office/officeart/2018/2/layout/IconVerticalSolidList"/>
    <dgm:cxn modelId="{1F6E4182-1C1D-D04B-BD65-CC1DDE1BD902}" type="presParOf" srcId="{4398198B-3ABA-438D-BDD0-14D0A2A39A7F}" destId="{5C04B6AD-9582-4C25-8937-EA926E50FBB8}" srcOrd="1" destOrd="0" presId="urn:microsoft.com/office/officeart/2018/2/layout/IconVerticalSolidList"/>
    <dgm:cxn modelId="{4A58AE79-A399-0140-A294-082C70E90C89}" type="presParOf" srcId="{4398198B-3ABA-438D-BDD0-14D0A2A39A7F}" destId="{599ACBE1-2323-4235-9769-53A89AFAF458}" srcOrd="2" destOrd="0" presId="urn:microsoft.com/office/officeart/2018/2/layout/IconVerticalSolidList"/>
    <dgm:cxn modelId="{A6C90DE0-9389-7942-A6A3-385467BB22D6}" type="presParOf" srcId="{4398198B-3ABA-438D-BDD0-14D0A2A39A7F}" destId="{DB3728C7-C07F-4214-8EC0-D85B84D0E3CC}" srcOrd="3" destOrd="0" presId="urn:microsoft.com/office/officeart/2018/2/layout/IconVerticalSolidList"/>
    <dgm:cxn modelId="{5487CFDF-0280-D042-B014-CE12A2D589B0}" type="presParOf" srcId="{215191E4-46E3-4C61-95D6-A86EE714032E}" destId="{F063D0B6-06A0-4267-A565-C067CD8878D4}" srcOrd="7" destOrd="0" presId="urn:microsoft.com/office/officeart/2018/2/layout/IconVerticalSolidList"/>
    <dgm:cxn modelId="{7F820A75-FCD9-5249-A49E-04F5D8FEB297}" type="presParOf" srcId="{215191E4-46E3-4C61-95D6-A86EE714032E}" destId="{00820149-1EED-463B-B1D4-CEB7B8801595}" srcOrd="8" destOrd="0" presId="urn:microsoft.com/office/officeart/2018/2/layout/IconVerticalSolidList"/>
    <dgm:cxn modelId="{87A39086-28A3-9840-9C6B-F8E8362EF06E}" type="presParOf" srcId="{00820149-1EED-463B-B1D4-CEB7B8801595}" destId="{4740D468-EE3A-47D6-89C5-6BD83A4759ED}" srcOrd="0" destOrd="0" presId="urn:microsoft.com/office/officeart/2018/2/layout/IconVerticalSolidList"/>
    <dgm:cxn modelId="{E76000CB-E2E1-034F-B3F6-F0862F03DCA5}" type="presParOf" srcId="{00820149-1EED-463B-B1D4-CEB7B8801595}" destId="{09464A2D-2FE0-407A-8A8E-54A12840DB01}" srcOrd="1" destOrd="0" presId="urn:microsoft.com/office/officeart/2018/2/layout/IconVerticalSolidList"/>
    <dgm:cxn modelId="{D738F6E9-CF5B-FE4B-9DC8-3D696A61F417}" type="presParOf" srcId="{00820149-1EED-463B-B1D4-CEB7B8801595}" destId="{36D9D42B-843C-44DF-8C37-2C6995CA754C}" srcOrd="2" destOrd="0" presId="urn:microsoft.com/office/officeart/2018/2/layout/IconVerticalSolidList"/>
    <dgm:cxn modelId="{BE9C66F4-8210-1845-B1D1-405B0D8E1AE9}" type="presParOf" srcId="{00820149-1EED-463B-B1D4-CEB7B8801595}" destId="{3BEDEAA4-8D68-48F9-9E39-8CC001546B2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E696C-1D8C-42A0-8D8B-B7D6F437F28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04E7659-301A-4D34-A47B-F526EC766204}">
      <dgm:prSet/>
      <dgm:spPr/>
      <dgm:t>
        <a:bodyPr/>
        <a:lstStyle/>
        <a:p>
          <a:r>
            <a:rPr lang="en-US"/>
            <a:t>More efficient </a:t>
          </a:r>
        </a:p>
      </dgm:t>
    </dgm:pt>
    <dgm:pt modelId="{5B3AE181-4FF1-467B-90F3-0245F67FF1B0}" type="parTrans" cxnId="{A1442B33-F085-4572-B3CF-CF4FF75D7358}">
      <dgm:prSet/>
      <dgm:spPr/>
      <dgm:t>
        <a:bodyPr/>
        <a:lstStyle/>
        <a:p>
          <a:endParaRPr lang="en-US"/>
        </a:p>
      </dgm:t>
    </dgm:pt>
    <dgm:pt modelId="{624E2822-58E7-4002-9DB4-DF66E2A9F3F4}" type="sibTrans" cxnId="{A1442B33-F085-4572-B3CF-CF4FF75D7358}">
      <dgm:prSet/>
      <dgm:spPr/>
      <dgm:t>
        <a:bodyPr/>
        <a:lstStyle/>
        <a:p>
          <a:endParaRPr lang="en-US"/>
        </a:p>
      </dgm:t>
    </dgm:pt>
    <dgm:pt modelId="{379A716E-CBA6-4430-B788-91331770E5AB}">
      <dgm:prSet/>
      <dgm:spPr/>
      <dgm:t>
        <a:bodyPr/>
        <a:lstStyle/>
        <a:p>
          <a:r>
            <a:rPr lang="en-US"/>
            <a:t>More in-depth or thorough documentation</a:t>
          </a:r>
        </a:p>
      </dgm:t>
    </dgm:pt>
    <dgm:pt modelId="{B54D44E6-B207-4AB7-96BA-413895C0DA5C}" type="parTrans" cxnId="{0D3ACFAE-4935-494B-9BC3-DE43B96C2AB4}">
      <dgm:prSet/>
      <dgm:spPr/>
      <dgm:t>
        <a:bodyPr/>
        <a:lstStyle/>
        <a:p>
          <a:endParaRPr lang="en-US"/>
        </a:p>
      </dgm:t>
    </dgm:pt>
    <dgm:pt modelId="{B6572698-0D5E-423A-A8C8-341E9CF2C3F3}" type="sibTrans" cxnId="{0D3ACFAE-4935-494B-9BC3-DE43B96C2AB4}">
      <dgm:prSet/>
      <dgm:spPr/>
      <dgm:t>
        <a:bodyPr/>
        <a:lstStyle/>
        <a:p>
          <a:endParaRPr lang="en-US"/>
        </a:p>
      </dgm:t>
    </dgm:pt>
    <dgm:pt modelId="{E7FB4561-643B-49BB-98CB-1C4B703E2EA6}">
      <dgm:prSet/>
      <dgm:spPr/>
      <dgm:t>
        <a:bodyPr/>
        <a:lstStyle/>
        <a:p>
          <a:r>
            <a:rPr lang="en-US" dirty="0"/>
            <a:t>Easier to read for other HWC staff and reviewers</a:t>
          </a:r>
        </a:p>
      </dgm:t>
    </dgm:pt>
    <dgm:pt modelId="{09C0E391-A253-4B46-BC45-DC34ED067763}" type="parTrans" cxnId="{5DEB556F-BC18-486F-A324-61C16B20773A}">
      <dgm:prSet/>
      <dgm:spPr/>
      <dgm:t>
        <a:bodyPr/>
        <a:lstStyle/>
        <a:p>
          <a:endParaRPr lang="en-US"/>
        </a:p>
      </dgm:t>
    </dgm:pt>
    <dgm:pt modelId="{B4315839-D143-4E9D-A2BD-E1FCC3CA1E4B}" type="sibTrans" cxnId="{5DEB556F-BC18-486F-A324-61C16B20773A}">
      <dgm:prSet/>
      <dgm:spPr/>
      <dgm:t>
        <a:bodyPr/>
        <a:lstStyle/>
        <a:p>
          <a:endParaRPr lang="en-US"/>
        </a:p>
      </dgm:t>
    </dgm:pt>
    <dgm:pt modelId="{97FEAD80-2E4A-EA4E-B1D3-8834EDB267ED}">
      <dgm:prSet/>
      <dgm:spPr/>
      <dgm:t>
        <a:bodyPr/>
        <a:lstStyle/>
        <a:p>
          <a:r>
            <a:rPr lang="en-US" dirty="0"/>
            <a:t>Higher quality services</a:t>
          </a:r>
        </a:p>
      </dgm:t>
    </dgm:pt>
    <dgm:pt modelId="{E9F8169E-401E-984E-8C44-2B1CBA1962A2}" type="parTrans" cxnId="{FB8346AB-02A3-454B-A21E-8D9A97BC5201}">
      <dgm:prSet/>
      <dgm:spPr/>
    </dgm:pt>
    <dgm:pt modelId="{48585704-BF70-094E-8EE2-762EA55D2405}" type="sibTrans" cxnId="{FB8346AB-02A3-454B-A21E-8D9A97BC5201}">
      <dgm:prSet/>
      <dgm:spPr/>
    </dgm:pt>
    <dgm:pt modelId="{8B5F1BBF-BC50-2444-BFB0-EA0C8326FAF0}" type="pres">
      <dgm:prSet presAssocID="{369E696C-1D8C-42A0-8D8B-B7D6F437F286}" presName="hierChild1" presStyleCnt="0">
        <dgm:presLayoutVars>
          <dgm:chPref val="1"/>
          <dgm:dir/>
          <dgm:animOne val="branch"/>
          <dgm:animLvl val="lvl"/>
          <dgm:resizeHandles/>
        </dgm:presLayoutVars>
      </dgm:prSet>
      <dgm:spPr/>
    </dgm:pt>
    <dgm:pt modelId="{976E6A5D-6C6E-A04A-B7D3-47CE910A5C94}" type="pres">
      <dgm:prSet presAssocID="{A04E7659-301A-4D34-A47B-F526EC766204}" presName="hierRoot1" presStyleCnt="0"/>
      <dgm:spPr/>
    </dgm:pt>
    <dgm:pt modelId="{F7DD7B46-9F63-F345-88D8-0339619ADD52}" type="pres">
      <dgm:prSet presAssocID="{A04E7659-301A-4D34-A47B-F526EC766204}" presName="composite" presStyleCnt="0"/>
      <dgm:spPr/>
    </dgm:pt>
    <dgm:pt modelId="{82B47826-D28E-804C-A7DD-E7E1745FCA14}" type="pres">
      <dgm:prSet presAssocID="{A04E7659-301A-4D34-A47B-F526EC766204}" presName="background" presStyleLbl="node0" presStyleIdx="0" presStyleCnt="4"/>
      <dgm:spPr/>
    </dgm:pt>
    <dgm:pt modelId="{A2C0F608-80BB-D246-B48E-A9B7B2BF3E4E}" type="pres">
      <dgm:prSet presAssocID="{A04E7659-301A-4D34-A47B-F526EC766204}" presName="text" presStyleLbl="fgAcc0" presStyleIdx="0" presStyleCnt="4">
        <dgm:presLayoutVars>
          <dgm:chPref val="3"/>
        </dgm:presLayoutVars>
      </dgm:prSet>
      <dgm:spPr/>
    </dgm:pt>
    <dgm:pt modelId="{0CB9061F-1DDA-0848-8019-89825E2A4DD9}" type="pres">
      <dgm:prSet presAssocID="{A04E7659-301A-4D34-A47B-F526EC766204}" presName="hierChild2" presStyleCnt="0"/>
      <dgm:spPr/>
    </dgm:pt>
    <dgm:pt modelId="{AEF6BDF9-D9CC-7948-8BEC-4ECC76917E9C}" type="pres">
      <dgm:prSet presAssocID="{379A716E-CBA6-4430-B788-91331770E5AB}" presName="hierRoot1" presStyleCnt="0"/>
      <dgm:spPr/>
    </dgm:pt>
    <dgm:pt modelId="{554F7C8C-7541-9543-B5FB-F84884F47801}" type="pres">
      <dgm:prSet presAssocID="{379A716E-CBA6-4430-B788-91331770E5AB}" presName="composite" presStyleCnt="0"/>
      <dgm:spPr/>
    </dgm:pt>
    <dgm:pt modelId="{789B307B-F561-2448-B19A-E0A30A6052B1}" type="pres">
      <dgm:prSet presAssocID="{379A716E-CBA6-4430-B788-91331770E5AB}" presName="background" presStyleLbl="node0" presStyleIdx="1" presStyleCnt="4"/>
      <dgm:spPr/>
    </dgm:pt>
    <dgm:pt modelId="{9B99D4DF-5975-1E44-88CD-8B18CE05513D}" type="pres">
      <dgm:prSet presAssocID="{379A716E-CBA6-4430-B788-91331770E5AB}" presName="text" presStyleLbl="fgAcc0" presStyleIdx="1" presStyleCnt="4">
        <dgm:presLayoutVars>
          <dgm:chPref val="3"/>
        </dgm:presLayoutVars>
      </dgm:prSet>
      <dgm:spPr/>
    </dgm:pt>
    <dgm:pt modelId="{8FAAF887-422E-994A-B366-8F284D91CB42}" type="pres">
      <dgm:prSet presAssocID="{379A716E-CBA6-4430-B788-91331770E5AB}" presName="hierChild2" presStyleCnt="0"/>
      <dgm:spPr/>
    </dgm:pt>
    <dgm:pt modelId="{164E704B-D720-7E49-877D-B61CD8249519}" type="pres">
      <dgm:prSet presAssocID="{E7FB4561-643B-49BB-98CB-1C4B703E2EA6}" presName="hierRoot1" presStyleCnt="0"/>
      <dgm:spPr/>
    </dgm:pt>
    <dgm:pt modelId="{001C4BAC-9A2B-724C-8455-B64417B6A9B6}" type="pres">
      <dgm:prSet presAssocID="{E7FB4561-643B-49BB-98CB-1C4B703E2EA6}" presName="composite" presStyleCnt="0"/>
      <dgm:spPr/>
    </dgm:pt>
    <dgm:pt modelId="{CD9FB73D-30B2-A442-919E-6ECD7B5B9087}" type="pres">
      <dgm:prSet presAssocID="{E7FB4561-643B-49BB-98CB-1C4B703E2EA6}" presName="background" presStyleLbl="node0" presStyleIdx="2" presStyleCnt="4"/>
      <dgm:spPr/>
    </dgm:pt>
    <dgm:pt modelId="{C2EA5D8C-5AC1-534A-9133-23415F172655}" type="pres">
      <dgm:prSet presAssocID="{E7FB4561-643B-49BB-98CB-1C4B703E2EA6}" presName="text" presStyleLbl="fgAcc0" presStyleIdx="2" presStyleCnt="4">
        <dgm:presLayoutVars>
          <dgm:chPref val="3"/>
        </dgm:presLayoutVars>
      </dgm:prSet>
      <dgm:spPr/>
    </dgm:pt>
    <dgm:pt modelId="{6E381890-4A7F-594D-952F-FB377A1AAF37}" type="pres">
      <dgm:prSet presAssocID="{E7FB4561-643B-49BB-98CB-1C4B703E2EA6}" presName="hierChild2" presStyleCnt="0"/>
      <dgm:spPr/>
    </dgm:pt>
    <dgm:pt modelId="{C2AB3B41-C7F4-C745-9414-E7E989A033D6}" type="pres">
      <dgm:prSet presAssocID="{97FEAD80-2E4A-EA4E-B1D3-8834EDB267ED}" presName="hierRoot1" presStyleCnt="0"/>
      <dgm:spPr/>
    </dgm:pt>
    <dgm:pt modelId="{AFB9B4AA-E2DA-C742-B0A5-6063BFAD247B}" type="pres">
      <dgm:prSet presAssocID="{97FEAD80-2E4A-EA4E-B1D3-8834EDB267ED}" presName="composite" presStyleCnt="0"/>
      <dgm:spPr/>
    </dgm:pt>
    <dgm:pt modelId="{EC583544-B91F-9945-922A-B7B52DF779CB}" type="pres">
      <dgm:prSet presAssocID="{97FEAD80-2E4A-EA4E-B1D3-8834EDB267ED}" presName="background" presStyleLbl="node0" presStyleIdx="3" presStyleCnt="4"/>
      <dgm:spPr/>
    </dgm:pt>
    <dgm:pt modelId="{54198FD3-4D8C-064D-89C8-60AF71055A90}" type="pres">
      <dgm:prSet presAssocID="{97FEAD80-2E4A-EA4E-B1D3-8834EDB267ED}" presName="text" presStyleLbl="fgAcc0" presStyleIdx="3" presStyleCnt="4">
        <dgm:presLayoutVars>
          <dgm:chPref val="3"/>
        </dgm:presLayoutVars>
      </dgm:prSet>
      <dgm:spPr/>
    </dgm:pt>
    <dgm:pt modelId="{256F86B3-0BC7-684D-8547-AAB5F28070F5}" type="pres">
      <dgm:prSet presAssocID="{97FEAD80-2E4A-EA4E-B1D3-8834EDB267ED}" presName="hierChild2" presStyleCnt="0"/>
      <dgm:spPr/>
    </dgm:pt>
  </dgm:ptLst>
  <dgm:cxnLst>
    <dgm:cxn modelId="{00D51207-86AC-8642-979B-CBB31AF3AB8B}" type="presOf" srcId="{E7FB4561-643B-49BB-98CB-1C4B703E2EA6}" destId="{C2EA5D8C-5AC1-534A-9133-23415F172655}" srcOrd="0" destOrd="0" presId="urn:microsoft.com/office/officeart/2005/8/layout/hierarchy1"/>
    <dgm:cxn modelId="{A1442B33-F085-4572-B3CF-CF4FF75D7358}" srcId="{369E696C-1D8C-42A0-8D8B-B7D6F437F286}" destId="{A04E7659-301A-4D34-A47B-F526EC766204}" srcOrd="0" destOrd="0" parTransId="{5B3AE181-4FF1-467B-90F3-0245F67FF1B0}" sibTransId="{624E2822-58E7-4002-9DB4-DF66E2A9F3F4}"/>
    <dgm:cxn modelId="{D6D41647-2A29-2942-9A5F-12C39046C68A}" type="presOf" srcId="{97FEAD80-2E4A-EA4E-B1D3-8834EDB267ED}" destId="{54198FD3-4D8C-064D-89C8-60AF71055A90}" srcOrd="0" destOrd="0" presId="urn:microsoft.com/office/officeart/2005/8/layout/hierarchy1"/>
    <dgm:cxn modelId="{5DEB556F-BC18-486F-A324-61C16B20773A}" srcId="{369E696C-1D8C-42A0-8D8B-B7D6F437F286}" destId="{E7FB4561-643B-49BB-98CB-1C4B703E2EA6}" srcOrd="2" destOrd="0" parTransId="{09C0E391-A253-4B46-BC45-DC34ED067763}" sibTransId="{B4315839-D143-4E9D-A2BD-E1FCC3CA1E4B}"/>
    <dgm:cxn modelId="{390B5D70-73C0-D24E-8F97-3BBAD2DD8BC8}" type="presOf" srcId="{A04E7659-301A-4D34-A47B-F526EC766204}" destId="{A2C0F608-80BB-D246-B48E-A9B7B2BF3E4E}" srcOrd="0" destOrd="0" presId="urn:microsoft.com/office/officeart/2005/8/layout/hierarchy1"/>
    <dgm:cxn modelId="{4C5C3E72-EB9D-2F4F-BE75-E301F75B560E}" type="presOf" srcId="{379A716E-CBA6-4430-B788-91331770E5AB}" destId="{9B99D4DF-5975-1E44-88CD-8B18CE05513D}" srcOrd="0" destOrd="0" presId="urn:microsoft.com/office/officeart/2005/8/layout/hierarchy1"/>
    <dgm:cxn modelId="{9512817C-C433-A34F-A7EF-F36952A32A99}" type="presOf" srcId="{369E696C-1D8C-42A0-8D8B-B7D6F437F286}" destId="{8B5F1BBF-BC50-2444-BFB0-EA0C8326FAF0}" srcOrd="0" destOrd="0" presId="urn:microsoft.com/office/officeart/2005/8/layout/hierarchy1"/>
    <dgm:cxn modelId="{FB8346AB-02A3-454B-A21E-8D9A97BC5201}" srcId="{369E696C-1D8C-42A0-8D8B-B7D6F437F286}" destId="{97FEAD80-2E4A-EA4E-B1D3-8834EDB267ED}" srcOrd="3" destOrd="0" parTransId="{E9F8169E-401E-984E-8C44-2B1CBA1962A2}" sibTransId="{48585704-BF70-094E-8EE2-762EA55D2405}"/>
    <dgm:cxn modelId="{0D3ACFAE-4935-494B-9BC3-DE43B96C2AB4}" srcId="{369E696C-1D8C-42A0-8D8B-B7D6F437F286}" destId="{379A716E-CBA6-4430-B788-91331770E5AB}" srcOrd="1" destOrd="0" parTransId="{B54D44E6-B207-4AB7-96BA-413895C0DA5C}" sibTransId="{B6572698-0D5E-423A-A8C8-341E9CF2C3F3}"/>
    <dgm:cxn modelId="{382989F5-1DAF-E44C-8D81-F087378A8C3C}" type="presParOf" srcId="{8B5F1BBF-BC50-2444-BFB0-EA0C8326FAF0}" destId="{976E6A5D-6C6E-A04A-B7D3-47CE910A5C94}" srcOrd="0" destOrd="0" presId="urn:microsoft.com/office/officeart/2005/8/layout/hierarchy1"/>
    <dgm:cxn modelId="{32FA97CA-0E62-134B-852F-7C29DB6F5D4E}" type="presParOf" srcId="{976E6A5D-6C6E-A04A-B7D3-47CE910A5C94}" destId="{F7DD7B46-9F63-F345-88D8-0339619ADD52}" srcOrd="0" destOrd="0" presId="urn:microsoft.com/office/officeart/2005/8/layout/hierarchy1"/>
    <dgm:cxn modelId="{03617E7C-E8BB-1743-8730-418E6D6DDF89}" type="presParOf" srcId="{F7DD7B46-9F63-F345-88D8-0339619ADD52}" destId="{82B47826-D28E-804C-A7DD-E7E1745FCA14}" srcOrd="0" destOrd="0" presId="urn:microsoft.com/office/officeart/2005/8/layout/hierarchy1"/>
    <dgm:cxn modelId="{DC887E7A-9803-4D4C-AE66-6734797446F4}" type="presParOf" srcId="{F7DD7B46-9F63-F345-88D8-0339619ADD52}" destId="{A2C0F608-80BB-D246-B48E-A9B7B2BF3E4E}" srcOrd="1" destOrd="0" presId="urn:microsoft.com/office/officeart/2005/8/layout/hierarchy1"/>
    <dgm:cxn modelId="{8BC26987-D218-8746-AE87-8550A5735C3C}" type="presParOf" srcId="{976E6A5D-6C6E-A04A-B7D3-47CE910A5C94}" destId="{0CB9061F-1DDA-0848-8019-89825E2A4DD9}" srcOrd="1" destOrd="0" presId="urn:microsoft.com/office/officeart/2005/8/layout/hierarchy1"/>
    <dgm:cxn modelId="{12B3AFDD-181B-464C-A742-1523D73FB73D}" type="presParOf" srcId="{8B5F1BBF-BC50-2444-BFB0-EA0C8326FAF0}" destId="{AEF6BDF9-D9CC-7948-8BEC-4ECC76917E9C}" srcOrd="1" destOrd="0" presId="urn:microsoft.com/office/officeart/2005/8/layout/hierarchy1"/>
    <dgm:cxn modelId="{878457DD-DACA-274B-B599-3929E6A599B6}" type="presParOf" srcId="{AEF6BDF9-D9CC-7948-8BEC-4ECC76917E9C}" destId="{554F7C8C-7541-9543-B5FB-F84884F47801}" srcOrd="0" destOrd="0" presId="urn:microsoft.com/office/officeart/2005/8/layout/hierarchy1"/>
    <dgm:cxn modelId="{D915DC27-6199-C546-801B-295945F4111D}" type="presParOf" srcId="{554F7C8C-7541-9543-B5FB-F84884F47801}" destId="{789B307B-F561-2448-B19A-E0A30A6052B1}" srcOrd="0" destOrd="0" presId="urn:microsoft.com/office/officeart/2005/8/layout/hierarchy1"/>
    <dgm:cxn modelId="{662BFDAC-919D-7949-93E1-CA1A54380630}" type="presParOf" srcId="{554F7C8C-7541-9543-B5FB-F84884F47801}" destId="{9B99D4DF-5975-1E44-88CD-8B18CE05513D}" srcOrd="1" destOrd="0" presId="urn:microsoft.com/office/officeart/2005/8/layout/hierarchy1"/>
    <dgm:cxn modelId="{C6F38A03-AD77-ED40-9C8F-CE63A4DDA6E0}" type="presParOf" srcId="{AEF6BDF9-D9CC-7948-8BEC-4ECC76917E9C}" destId="{8FAAF887-422E-994A-B366-8F284D91CB42}" srcOrd="1" destOrd="0" presId="urn:microsoft.com/office/officeart/2005/8/layout/hierarchy1"/>
    <dgm:cxn modelId="{2B9F5CD7-E17A-4249-AC22-C439A8692A5C}" type="presParOf" srcId="{8B5F1BBF-BC50-2444-BFB0-EA0C8326FAF0}" destId="{164E704B-D720-7E49-877D-B61CD8249519}" srcOrd="2" destOrd="0" presId="urn:microsoft.com/office/officeart/2005/8/layout/hierarchy1"/>
    <dgm:cxn modelId="{056C4994-84CC-DF48-A949-924051EEF85D}" type="presParOf" srcId="{164E704B-D720-7E49-877D-B61CD8249519}" destId="{001C4BAC-9A2B-724C-8455-B64417B6A9B6}" srcOrd="0" destOrd="0" presId="urn:microsoft.com/office/officeart/2005/8/layout/hierarchy1"/>
    <dgm:cxn modelId="{79C6AE27-D98C-D94B-9613-BFE62CC53E88}" type="presParOf" srcId="{001C4BAC-9A2B-724C-8455-B64417B6A9B6}" destId="{CD9FB73D-30B2-A442-919E-6ECD7B5B9087}" srcOrd="0" destOrd="0" presId="urn:microsoft.com/office/officeart/2005/8/layout/hierarchy1"/>
    <dgm:cxn modelId="{BA3DB639-332B-3B42-8E73-ECC46BFA2414}" type="presParOf" srcId="{001C4BAC-9A2B-724C-8455-B64417B6A9B6}" destId="{C2EA5D8C-5AC1-534A-9133-23415F172655}" srcOrd="1" destOrd="0" presId="urn:microsoft.com/office/officeart/2005/8/layout/hierarchy1"/>
    <dgm:cxn modelId="{2EAABC6A-B669-9140-A1BD-17419B036B00}" type="presParOf" srcId="{164E704B-D720-7E49-877D-B61CD8249519}" destId="{6E381890-4A7F-594D-952F-FB377A1AAF37}" srcOrd="1" destOrd="0" presId="urn:microsoft.com/office/officeart/2005/8/layout/hierarchy1"/>
    <dgm:cxn modelId="{11DDE6FB-855D-B849-83A4-530662FB085F}" type="presParOf" srcId="{8B5F1BBF-BC50-2444-BFB0-EA0C8326FAF0}" destId="{C2AB3B41-C7F4-C745-9414-E7E989A033D6}" srcOrd="3" destOrd="0" presId="urn:microsoft.com/office/officeart/2005/8/layout/hierarchy1"/>
    <dgm:cxn modelId="{556087BF-34CC-6F48-AA75-8FB90B919DC0}" type="presParOf" srcId="{C2AB3B41-C7F4-C745-9414-E7E989A033D6}" destId="{AFB9B4AA-E2DA-C742-B0A5-6063BFAD247B}" srcOrd="0" destOrd="0" presId="urn:microsoft.com/office/officeart/2005/8/layout/hierarchy1"/>
    <dgm:cxn modelId="{3598212E-93D5-D04F-BA29-17ABAD396501}" type="presParOf" srcId="{AFB9B4AA-E2DA-C742-B0A5-6063BFAD247B}" destId="{EC583544-B91F-9945-922A-B7B52DF779CB}" srcOrd="0" destOrd="0" presId="urn:microsoft.com/office/officeart/2005/8/layout/hierarchy1"/>
    <dgm:cxn modelId="{9F045A29-035A-C840-B4CD-3255E9420A34}" type="presParOf" srcId="{AFB9B4AA-E2DA-C742-B0A5-6063BFAD247B}" destId="{54198FD3-4D8C-064D-89C8-60AF71055A90}" srcOrd="1" destOrd="0" presId="urn:microsoft.com/office/officeart/2005/8/layout/hierarchy1"/>
    <dgm:cxn modelId="{DB2664F6-5AA7-2D4B-AE7E-F93FCBAD6A45}" type="presParOf" srcId="{C2AB3B41-C7F4-C745-9414-E7E989A033D6}" destId="{256F86B3-0BC7-684D-8547-AAB5F28070F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18CC18-9B04-4137-BB71-55336ADAF15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21A2A5A-9DC7-401E-9907-221BB331F87D}">
      <dgm:prSet/>
      <dgm:spPr/>
      <dgm:t>
        <a:bodyPr/>
        <a:lstStyle/>
        <a:p>
          <a:pPr>
            <a:defRPr cap="all"/>
          </a:pPr>
          <a:r>
            <a:rPr lang="en-US"/>
            <a:t>Content of interaction</a:t>
          </a:r>
        </a:p>
      </dgm:t>
    </dgm:pt>
    <dgm:pt modelId="{871D1FB7-454E-4C36-B172-F85D29B3434B}" type="parTrans" cxnId="{7D82E236-148A-4CF1-B5DF-38D473E9AF60}">
      <dgm:prSet/>
      <dgm:spPr/>
      <dgm:t>
        <a:bodyPr/>
        <a:lstStyle/>
        <a:p>
          <a:endParaRPr lang="en-US"/>
        </a:p>
      </dgm:t>
    </dgm:pt>
    <dgm:pt modelId="{8F2D9735-C841-4D1D-997F-A09E69391F75}" type="sibTrans" cxnId="{7D82E236-148A-4CF1-B5DF-38D473E9AF60}">
      <dgm:prSet/>
      <dgm:spPr/>
      <dgm:t>
        <a:bodyPr/>
        <a:lstStyle/>
        <a:p>
          <a:endParaRPr lang="en-US"/>
        </a:p>
      </dgm:t>
    </dgm:pt>
    <dgm:pt modelId="{6151A803-5C1F-4470-A0D6-559B6229A21C}">
      <dgm:prSet/>
      <dgm:spPr/>
      <dgm:t>
        <a:bodyPr/>
        <a:lstStyle/>
        <a:p>
          <a:pPr>
            <a:defRPr cap="all"/>
          </a:pPr>
          <a:r>
            <a:rPr lang="en-US"/>
            <a:t>Student’s response</a:t>
          </a:r>
        </a:p>
      </dgm:t>
    </dgm:pt>
    <dgm:pt modelId="{3362D8CF-FB33-4BFD-8FDE-12BE6D6E7889}" type="parTrans" cxnId="{8006188E-D32F-4356-8363-CEFA04B4BB1D}">
      <dgm:prSet/>
      <dgm:spPr/>
      <dgm:t>
        <a:bodyPr/>
        <a:lstStyle/>
        <a:p>
          <a:endParaRPr lang="en-US"/>
        </a:p>
      </dgm:t>
    </dgm:pt>
    <dgm:pt modelId="{F951B1CB-20E0-4844-A39C-471101AB58D5}" type="sibTrans" cxnId="{8006188E-D32F-4356-8363-CEFA04B4BB1D}">
      <dgm:prSet/>
      <dgm:spPr/>
      <dgm:t>
        <a:bodyPr/>
        <a:lstStyle/>
        <a:p>
          <a:endParaRPr lang="en-US"/>
        </a:p>
      </dgm:t>
    </dgm:pt>
    <dgm:pt modelId="{DB603985-CFBC-4BA8-8889-7BF42FCF6B4C}">
      <dgm:prSet/>
      <dgm:spPr/>
      <dgm:t>
        <a:bodyPr/>
        <a:lstStyle/>
        <a:p>
          <a:pPr>
            <a:defRPr cap="all"/>
          </a:pPr>
          <a:r>
            <a:rPr lang="en-US"/>
            <a:t>Plan</a:t>
          </a:r>
        </a:p>
      </dgm:t>
    </dgm:pt>
    <dgm:pt modelId="{3818EA11-3AC5-4E38-A131-956A5B0FD132}" type="parTrans" cxnId="{24EA0EC0-C2E7-412D-9A9F-303F153A8A7E}">
      <dgm:prSet/>
      <dgm:spPr/>
      <dgm:t>
        <a:bodyPr/>
        <a:lstStyle/>
        <a:p>
          <a:endParaRPr lang="en-US"/>
        </a:p>
      </dgm:t>
    </dgm:pt>
    <dgm:pt modelId="{E55A9EC6-B518-44F1-A835-42ED22EB4BFF}" type="sibTrans" cxnId="{24EA0EC0-C2E7-412D-9A9F-303F153A8A7E}">
      <dgm:prSet/>
      <dgm:spPr/>
      <dgm:t>
        <a:bodyPr/>
        <a:lstStyle/>
        <a:p>
          <a:endParaRPr lang="en-US"/>
        </a:p>
      </dgm:t>
    </dgm:pt>
    <dgm:pt modelId="{AFFF0CA5-6B9B-4266-B22E-F65BE44C0B02}">
      <dgm:prSet/>
      <dgm:spPr/>
      <dgm:t>
        <a:bodyPr/>
        <a:lstStyle/>
        <a:p>
          <a:pPr>
            <a:defRPr cap="all"/>
          </a:pPr>
          <a:r>
            <a:rPr lang="en-US"/>
            <a:t>Date</a:t>
          </a:r>
        </a:p>
      </dgm:t>
    </dgm:pt>
    <dgm:pt modelId="{62C75D53-9AB5-411E-8923-96594C507F5E}" type="parTrans" cxnId="{4143D290-8B29-43E1-813F-8EBF53810847}">
      <dgm:prSet/>
      <dgm:spPr/>
      <dgm:t>
        <a:bodyPr/>
        <a:lstStyle/>
        <a:p>
          <a:endParaRPr lang="en-US"/>
        </a:p>
      </dgm:t>
    </dgm:pt>
    <dgm:pt modelId="{06811B81-B776-41AD-B2E5-807EDCA58A99}" type="sibTrans" cxnId="{4143D290-8B29-43E1-813F-8EBF53810847}">
      <dgm:prSet/>
      <dgm:spPr/>
      <dgm:t>
        <a:bodyPr/>
        <a:lstStyle/>
        <a:p>
          <a:endParaRPr lang="en-US"/>
        </a:p>
      </dgm:t>
    </dgm:pt>
    <dgm:pt modelId="{AA9F0A25-BEB5-4C7B-ACE0-494F001FD7BA}">
      <dgm:prSet/>
      <dgm:spPr/>
      <dgm:t>
        <a:bodyPr/>
        <a:lstStyle/>
        <a:p>
          <a:pPr>
            <a:defRPr cap="all"/>
          </a:pPr>
          <a:r>
            <a:rPr lang="en-US"/>
            <a:t>Signature with credentials</a:t>
          </a:r>
        </a:p>
      </dgm:t>
    </dgm:pt>
    <dgm:pt modelId="{B47A2BCC-465B-4499-B9CD-154468D37BF3}" type="parTrans" cxnId="{247B68F7-936B-4C72-9DFE-F281530011D3}">
      <dgm:prSet/>
      <dgm:spPr/>
      <dgm:t>
        <a:bodyPr/>
        <a:lstStyle/>
        <a:p>
          <a:endParaRPr lang="en-US"/>
        </a:p>
      </dgm:t>
    </dgm:pt>
    <dgm:pt modelId="{52D7D92D-2F4A-4130-823F-D376433D8383}" type="sibTrans" cxnId="{247B68F7-936B-4C72-9DFE-F281530011D3}">
      <dgm:prSet/>
      <dgm:spPr/>
      <dgm:t>
        <a:bodyPr/>
        <a:lstStyle/>
        <a:p>
          <a:endParaRPr lang="en-US"/>
        </a:p>
      </dgm:t>
    </dgm:pt>
    <dgm:pt modelId="{F89FC4DE-FCC1-4231-B65F-44865EEBDE5D}" type="pres">
      <dgm:prSet presAssocID="{A618CC18-9B04-4137-BB71-55336ADAF15A}" presName="root" presStyleCnt="0">
        <dgm:presLayoutVars>
          <dgm:dir/>
          <dgm:resizeHandles val="exact"/>
        </dgm:presLayoutVars>
      </dgm:prSet>
      <dgm:spPr/>
    </dgm:pt>
    <dgm:pt modelId="{01749B9E-A850-4FC4-81B9-75D7C7006FF2}" type="pres">
      <dgm:prSet presAssocID="{321A2A5A-9DC7-401E-9907-221BB331F87D}" presName="compNode" presStyleCnt="0"/>
      <dgm:spPr/>
    </dgm:pt>
    <dgm:pt modelId="{487FD402-D26E-43B3-95A9-6B9A740C2083}" type="pres">
      <dgm:prSet presAssocID="{321A2A5A-9DC7-401E-9907-221BB331F87D}" presName="iconBgRect" presStyleLbl="bgShp" presStyleIdx="0" presStyleCnt="5"/>
      <dgm:spPr/>
    </dgm:pt>
    <dgm:pt modelId="{3727E016-72C2-4362-8D37-2FDE49113C04}" type="pres">
      <dgm:prSet presAssocID="{321A2A5A-9DC7-401E-9907-221BB331F87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entAdd1"/>
        </a:ext>
      </dgm:extLst>
    </dgm:pt>
    <dgm:pt modelId="{7AEB4D4B-7456-459F-80BC-DBDA7BA1F847}" type="pres">
      <dgm:prSet presAssocID="{321A2A5A-9DC7-401E-9907-221BB331F87D}" presName="spaceRect" presStyleCnt="0"/>
      <dgm:spPr/>
    </dgm:pt>
    <dgm:pt modelId="{EE449A83-A283-44A1-B586-A8DBADCC4856}" type="pres">
      <dgm:prSet presAssocID="{321A2A5A-9DC7-401E-9907-221BB331F87D}" presName="textRect" presStyleLbl="revTx" presStyleIdx="0" presStyleCnt="5">
        <dgm:presLayoutVars>
          <dgm:chMax val="1"/>
          <dgm:chPref val="1"/>
        </dgm:presLayoutVars>
      </dgm:prSet>
      <dgm:spPr/>
    </dgm:pt>
    <dgm:pt modelId="{F77CB2E2-5204-4F14-A622-783AE79CC78A}" type="pres">
      <dgm:prSet presAssocID="{8F2D9735-C841-4D1D-997F-A09E69391F75}" presName="sibTrans" presStyleCnt="0"/>
      <dgm:spPr/>
    </dgm:pt>
    <dgm:pt modelId="{C10D893C-40CE-43E4-81EB-50056A74C8E5}" type="pres">
      <dgm:prSet presAssocID="{6151A803-5C1F-4470-A0D6-559B6229A21C}" presName="compNode" presStyleCnt="0"/>
      <dgm:spPr/>
    </dgm:pt>
    <dgm:pt modelId="{C472D33C-CEA9-4A0B-A6F0-3C868BBD897A}" type="pres">
      <dgm:prSet presAssocID="{6151A803-5C1F-4470-A0D6-559B6229A21C}" presName="iconBgRect" presStyleLbl="bgShp" presStyleIdx="1" presStyleCnt="5"/>
      <dgm:spPr/>
    </dgm:pt>
    <dgm:pt modelId="{5FE176F6-F8A8-4E10-BB04-B464970090C5}" type="pres">
      <dgm:prSet presAssocID="{6151A803-5C1F-4470-A0D6-559B6229A21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199978B0-5D4D-44AC-A088-CB4055144144}" type="pres">
      <dgm:prSet presAssocID="{6151A803-5C1F-4470-A0D6-559B6229A21C}" presName="spaceRect" presStyleCnt="0"/>
      <dgm:spPr/>
    </dgm:pt>
    <dgm:pt modelId="{A227780F-9C02-4F09-ACAC-AC36A5659D45}" type="pres">
      <dgm:prSet presAssocID="{6151A803-5C1F-4470-A0D6-559B6229A21C}" presName="textRect" presStyleLbl="revTx" presStyleIdx="1" presStyleCnt="5">
        <dgm:presLayoutVars>
          <dgm:chMax val="1"/>
          <dgm:chPref val="1"/>
        </dgm:presLayoutVars>
      </dgm:prSet>
      <dgm:spPr/>
    </dgm:pt>
    <dgm:pt modelId="{48CF9662-1216-4D17-8E46-E0EC0CED0020}" type="pres">
      <dgm:prSet presAssocID="{F951B1CB-20E0-4844-A39C-471101AB58D5}" presName="sibTrans" presStyleCnt="0"/>
      <dgm:spPr/>
    </dgm:pt>
    <dgm:pt modelId="{BD470F94-A8BA-4B7C-A69B-DF017759F897}" type="pres">
      <dgm:prSet presAssocID="{DB603985-CFBC-4BA8-8889-7BF42FCF6B4C}" presName="compNode" presStyleCnt="0"/>
      <dgm:spPr/>
    </dgm:pt>
    <dgm:pt modelId="{ACB47D7B-60FD-413F-921A-AF3B6A7E656D}" type="pres">
      <dgm:prSet presAssocID="{DB603985-CFBC-4BA8-8889-7BF42FCF6B4C}" presName="iconBgRect" presStyleLbl="bgShp" presStyleIdx="2" presStyleCnt="5"/>
      <dgm:spPr/>
    </dgm:pt>
    <dgm:pt modelId="{78616DA9-F63A-44DF-85A5-6F8E75E9AFCF}" type="pres">
      <dgm:prSet presAssocID="{DB603985-CFBC-4BA8-8889-7BF42FCF6B4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6A2548F2-B42B-4DC9-8602-7BB6E390EB66}" type="pres">
      <dgm:prSet presAssocID="{DB603985-CFBC-4BA8-8889-7BF42FCF6B4C}" presName="spaceRect" presStyleCnt="0"/>
      <dgm:spPr/>
    </dgm:pt>
    <dgm:pt modelId="{C687725D-3DE0-47D8-AF6C-3015C96EDDE4}" type="pres">
      <dgm:prSet presAssocID="{DB603985-CFBC-4BA8-8889-7BF42FCF6B4C}" presName="textRect" presStyleLbl="revTx" presStyleIdx="2" presStyleCnt="5">
        <dgm:presLayoutVars>
          <dgm:chMax val="1"/>
          <dgm:chPref val="1"/>
        </dgm:presLayoutVars>
      </dgm:prSet>
      <dgm:spPr/>
    </dgm:pt>
    <dgm:pt modelId="{12481E07-99E0-4DCC-A036-DCA057924099}" type="pres">
      <dgm:prSet presAssocID="{E55A9EC6-B518-44F1-A835-42ED22EB4BFF}" presName="sibTrans" presStyleCnt="0"/>
      <dgm:spPr/>
    </dgm:pt>
    <dgm:pt modelId="{C0AB9998-6E9F-44EB-BDF9-36DC5512D430}" type="pres">
      <dgm:prSet presAssocID="{AFFF0CA5-6B9B-4266-B22E-F65BE44C0B02}" presName="compNode" presStyleCnt="0"/>
      <dgm:spPr/>
    </dgm:pt>
    <dgm:pt modelId="{4BB7BC69-362F-4793-B1A8-BE4F321E0486}" type="pres">
      <dgm:prSet presAssocID="{AFFF0CA5-6B9B-4266-B22E-F65BE44C0B02}" presName="iconBgRect" presStyleLbl="bgShp" presStyleIdx="3" presStyleCnt="5"/>
      <dgm:spPr/>
    </dgm:pt>
    <dgm:pt modelId="{B773488C-7132-409D-8B73-103AFFD015FF}" type="pres">
      <dgm:prSet presAssocID="{AFFF0CA5-6B9B-4266-B22E-F65BE44C0B0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BB47BE44-4436-4EA4-A768-F552BD75A528}" type="pres">
      <dgm:prSet presAssocID="{AFFF0CA5-6B9B-4266-B22E-F65BE44C0B02}" presName="spaceRect" presStyleCnt="0"/>
      <dgm:spPr/>
    </dgm:pt>
    <dgm:pt modelId="{E93D50A9-03B6-4AE1-8176-23890336E9D3}" type="pres">
      <dgm:prSet presAssocID="{AFFF0CA5-6B9B-4266-B22E-F65BE44C0B02}" presName="textRect" presStyleLbl="revTx" presStyleIdx="3" presStyleCnt="5">
        <dgm:presLayoutVars>
          <dgm:chMax val="1"/>
          <dgm:chPref val="1"/>
        </dgm:presLayoutVars>
      </dgm:prSet>
      <dgm:spPr/>
    </dgm:pt>
    <dgm:pt modelId="{FCAD7B92-2B6B-4D7D-A881-E6F54B6779E3}" type="pres">
      <dgm:prSet presAssocID="{06811B81-B776-41AD-B2E5-807EDCA58A99}" presName="sibTrans" presStyleCnt="0"/>
      <dgm:spPr/>
    </dgm:pt>
    <dgm:pt modelId="{EBCBC6EB-5BD7-47BE-8DA2-F13C503EFC14}" type="pres">
      <dgm:prSet presAssocID="{AA9F0A25-BEB5-4C7B-ACE0-494F001FD7BA}" presName="compNode" presStyleCnt="0"/>
      <dgm:spPr/>
    </dgm:pt>
    <dgm:pt modelId="{856846A9-3636-48F1-AC3B-458E5FAFBBCD}" type="pres">
      <dgm:prSet presAssocID="{AA9F0A25-BEB5-4C7B-ACE0-494F001FD7BA}" presName="iconBgRect" presStyleLbl="bgShp" presStyleIdx="4" presStyleCnt="5"/>
      <dgm:spPr/>
    </dgm:pt>
    <dgm:pt modelId="{4E34EDC6-416D-4B3A-A8D1-00E79DD63673}" type="pres">
      <dgm:prSet presAssocID="{AA9F0A25-BEB5-4C7B-ACE0-494F001FD7B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ployee Badge"/>
        </a:ext>
      </dgm:extLst>
    </dgm:pt>
    <dgm:pt modelId="{01339C0A-4797-4B93-B572-06023BE4A3B4}" type="pres">
      <dgm:prSet presAssocID="{AA9F0A25-BEB5-4C7B-ACE0-494F001FD7BA}" presName="spaceRect" presStyleCnt="0"/>
      <dgm:spPr/>
    </dgm:pt>
    <dgm:pt modelId="{90DE6AA4-AA24-47B0-B260-2F220F80FC20}" type="pres">
      <dgm:prSet presAssocID="{AA9F0A25-BEB5-4C7B-ACE0-494F001FD7BA}" presName="textRect" presStyleLbl="revTx" presStyleIdx="4" presStyleCnt="5">
        <dgm:presLayoutVars>
          <dgm:chMax val="1"/>
          <dgm:chPref val="1"/>
        </dgm:presLayoutVars>
      </dgm:prSet>
      <dgm:spPr/>
    </dgm:pt>
  </dgm:ptLst>
  <dgm:cxnLst>
    <dgm:cxn modelId="{6B242825-DC74-4E10-AA65-274193A0D755}" type="presOf" srcId="{6151A803-5C1F-4470-A0D6-559B6229A21C}" destId="{A227780F-9C02-4F09-ACAC-AC36A5659D45}" srcOrd="0" destOrd="0" presId="urn:microsoft.com/office/officeart/2018/5/layout/IconCircleLabelList"/>
    <dgm:cxn modelId="{86C83635-C218-4CE2-B20E-09A5C4F48671}" type="presOf" srcId="{A618CC18-9B04-4137-BB71-55336ADAF15A}" destId="{F89FC4DE-FCC1-4231-B65F-44865EEBDE5D}" srcOrd="0" destOrd="0" presId="urn:microsoft.com/office/officeart/2018/5/layout/IconCircleLabelList"/>
    <dgm:cxn modelId="{7D82E236-148A-4CF1-B5DF-38D473E9AF60}" srcId="{A618CC18-9B04-4137-BB71-55336ADAF15A}" destId="{321A2A5A-9DC7-401E-9907-221BB331F87D}" srcOrd="0" destOrd="0" parTransId="{871D1FB7-454E-4C36-B172-F85D29B3434B}" sibTransId="{8F2D9735-C841-4D1D-997F-A09E69391F75}"/>
    <dgm:cxn modelId="{50701049-C97E-4F5E-826F-398C2DC61E40}" type="presOf" srcId="{321A2A5A-9DC7-401E-9907-221BB331F87D}" destId="{EE449A83-A283-44A1-B586-A8DBADCC4856}" srcOrd="0" destOrd="0" presId="urn:microsoft.com/office/officeart/2018/5/layout/IconCircleLabelList"/>
    <dgm:cxn modelId="{CBA0347F-9888-4C14-B79E-8C1646B5923B}" type="presOf" srcId="{AFFF0CA5-6B9B-4266-B22E-F65BE44C0B02}" destId="{E93D50A9-03B6-4AE1-8176-23890336E9D3}" srcOrd="0" destOrd="0" presId="urn:microsoft.com/office/officeart/2018/5/layout/IconCircleLabelList"/>
    <dgm:cxn modelId="{8006188E-D32F-4356-8363-CEFA04B4BB1D}" srcId="{A618CC18-9B04-4137-BB71-55336ADAF15A}" destId="{6151A803-5C1F-4470-A0D6-559B6229A21C}" srcOrd="1" destOrd="0" parTransId="{3362D8CF-FB33-4BFD-8FDE-12BE6D6E7889}" sibTransId="{F951B1CB-20E0-4844-A39C-471101AB58D5}"/>
    <dgm:cxn modelId="{4143D290-8B29-43E1-813F-8EBF53810847}" srcId="{A618CC18-9B04-4137-BB71-55336ADAF15A}" destId="{AFFF0CA5-6B9B-4266-B22E-F65BE44C0B02}" srcOrd="3" destOrd="0" parTransId="{62C75D53-9AB5-411E-8923-96594C507F5E}" sibTransId="{06811B81-B776-41AD-B2E5-807EDCA58A99}"/>
    <dgm:cxn modelId="{5AB67E9E-7CE5-415C-98D8-FF4EC6777340}" type="presOf" srcId="{DB603985-CFBC-4BA8-8889-7BF42FCF6B4C}" destId="{C687725D-3DE0-47D8-AF6C-3015C96EDDE4}" srcOrd="0" destOrd="0" presId="urn:microsoft.com/office/officeart/2018/5/layout/IconCircleLabelList"/>
    <dgm:cxn modelId="{24EA0EC0-C2E7-412D-9A9F-303F153A8A7E}" srcId="{A618CC18-9B04-4137-BB71-55336ADAF15A}" destId="{DB603985-CFBC-4BA8-8889-7BF42FCF6B4C}" srcOrd="2" destOrd="0" parTransId="{3818EA11-3AC5-4E38-A131-956A5B0FD132}" sibTransId="{E55A9EC6-B518-44F1-A835-42ED22EB4BFF}"/>
    <dgm:cxn modelId="{4505A5CD-F708-49F4-A272-47E245297959}" type="presOf" srcId="{AA9F0A25-BEB5-4C7B-ACE0-494F001FD7BA}" destId="{90DE6AA4-AA24-47B0-B260-2F220F80FC20}" srcOrd="0" destOrd="0" presId="urn:microsoft.com/office/officeart/2018/5/layout/IconCircleLabelList"/>
    <dgm:cxn modelId="{247B68F7-936B-4C72-9DFE-F281530011D3}" srcId="{A618CC18-9B04-4137-BB71-55336ADAF15A}" destId="{AA9F0A25-BEB5-4C7B-ACE0-494F001FD7BA}" srcOrd="4" destOrd="0" parTransId="{B47A2BCC-465B-4499-B9CD-154468D37BF3}" sibTransId="{52D7D92D-2F4A-4130-823F-D376433D8383}"/>
    <dgm:cxn modelId="{8396545E-787E-44D8-A34C-88ECF35B4CED}" type="presParOf" srcId="{F89FC4DE-FCC1-4231-B65F-44865EEBDE5D}" destId="{01749B9E-A850-4FC4-81B9-75D7C7006FF2}" srcOrd="0" destOrd="0" presId="urn:microsoft.com/office/officeart/2018/5/layout/IconCircleLabelList"/>
    <dgm:cxn modelId="{D2748627-8342-4B5C-A0E7-B476493BBFEA}" type="presParOf" srcId="{01749B9E-A850-4FC4-81B9-75D7C7006FF2}" destId="{487FD402-D26E-43B3-95A9-6B9A740C2083}" srcOrd="0" destOrd="0" presId="urn:microsoft.com/office/officeart/2018/5/layout/IconCircleLabelList"/>
    <dgm:cxn modelId="{A590B774-1F4A-476C-BE99-9738096D99DD}" type="presParOf" srcId="{01749B9E-A850-4FC4-81B9-75D7C7006FF2}" destId="{3727E016-72C2-4362-8D37-2FDE49113C04}" srcOrd="1" destOrd="0" presId="urn:microsoft.com/office/officeart/2018/5/layout/IconCircleLabelList"/>
    <dgm:cxn modelId="{6A1DDA14-BDE7-4A9B-AC18-A2E97E26C76E}" type="presParOf" srcId="{01749B9E-A850-4FC4-81B9-75D7C7006FF2}" destId="{7AEB4D4B-7456-459F-80BC-DBDA7BA1F847}" srcOrd="2" destOrd="0" presId="urn:microsoft.com/office/officeart/2018/5/layout/IconCircleLabelList"/>
    <dgm:cxn modelId="{7F368959-26AD-4647-AF7F-4544B9E1CCB6}" type="presParOf" srcId="{01749B9E-A850-4FC4-81B9-75D7C7006FF2}" destId="{EE449A83-A283-44A1-B586-A8DBADCC4856}" srcOrd="3" destOrd="0" presId="urn:microsoft.com/office/officeart/2018/5/layout/IconCircleLabelList"/>
    <dgm:cxn modelId="{06D24DCD-7E99-4F9F-8F06-6414930F1890}" type="presParOf" srcId="{F89FC4DE-FCC1-4231-B65F-44865EEBDE5D}" destId="{F77CB2E2-5204-4F14-A622-783AE79CC78A}" srcOrd="1" destOrd="0" presId="urn:microsoft.com/office/officeart/2018/5/layout/IconCircleLabelList"/>
    <dgm:cxn modelId="{B13DF874-C3FF-4543-B04E-83EA40FC8FCE}" type="presParOf" srcId="{F89FC4DE-FCC1-4231-B65F-44865EEBDE5D}" destId="{C10D893C-40CE-43E4-81EB-50056A74C8E5}" srcOrd="2" destOrd="0" presId="urn:microsoft.com/office/officeart/2018/5/layout/IconCircleLabelList"/>
    <dgm:cxn modelId="{CE1F149E-5AD8-4C62-BB2C-6B16393A68DE}" type="presParOf" srcId="{C10D893C-40CE-43E4-81EB-50056A74C8E5}" destId="{C472D33C-CEA9-4A0B-A6F0-3C868BBD897A}" srcOrd="0" destOrd="0" presId="urn:microsoft.com/office/officeart/2018/5/layout/IconCircleLabelList"/>
    <dgm:cxn modelId="{27B3732E-C711-4277-AFAD-9D886F5BEE22}" type="presParOf" srcId="{C10D893C-40CE-43E4-81EB-50056A74C8E5}" destId="{5FE176F6-F8A8-4E10-BB04-B464970090C5}" srcOrd="1" destOrd="0" presId="urn:microsoft.com/office/officeart/2018/5/layout/IconCircleLabelList"/>
    <dgm:cxn modelId="{4C21DA46-EA1C-4DF4-8C73-A0A19B83A22B}" type="presParOf" srcId="{C10D893C-40CE-43E4-81EB-50056A74C8E5}" destId="{199978B0-5D4D-44AC-A088-CB4055144144}" srcOrd="2" destOrd="0" presId="urn:microsoft.com/office/officeart/2018/5/layout/IconCircleLabelList"/>
    <dgm:cxn modelId="{2623B612-D735-4935-8E13-95039E03F894}" type="presParOf" srcId="{C10D893C-40CE-43E4-81EB-50056A74C8E5}" destId="{A227780F-9C02-4F09-ACAC-AC36A5659D45}" srcOrd="3" destOrd="0" presId="urn:microsoft.com/office/officeart/2018/5/layout/IconCircleLabelList"/>
    <dgm:cxn modelId="{FD88DA7E-192E-4B49-9EB8-CD63D351C506}" type="presParOf" srcId="{F89FC4DE-FCC1-4231-B65F-44865EEBDE5D}" destId="{48CF9662-1216-4D17-8E46-E0EC0CED0020}" srcOrd="3" destOrd="0" presId="urn:microsoft.com/office/officeart/2018/5/layout/IconCircleLabelList"/>
    <dgm:cxn modelId="{36861525-ABD3-4946-BB91-F9029B3E6640}" type="presParOf" srcId="{F89FC4DE-FCC1-4231-B65F-44865EEBDE5D}" destId="{BD470F94-A8BA-4B7C-A69B-DF017759F897}" srcOrd="4" destOrd="0" presId="urn:microsoft.com/office/officeart/2018/5/layout/IconCircleLabelList"/>
    <dgm:cxn modelId="{34E8A3C0-DD06-478A-B4CC-2A21C380AAD2}" type="presParOf" srcId="{BD470F94-A8BA-4B7C-A69B-DF017759F897}" destId="{ACB47D7B-60FD-413F-921A-AF3B6A7E656D}" srcOrd="0" destOrd="0" presId="urn:microsoft.com/office/officeart/2018/5/layout/IconCircleLabelList"/>
    <dgm:cxn modelId="{C519B1A3-5E64-456E-A044-551DFD8F9083}" type="presParOf" srcId="{BD470F94-A8BA-4B7C-A69B-DF017759F897}" destId="{78616DA9-F63A-44DF-85A5-6F8E75E9AFCF}" srcOrd="1" destOrd="0" presId="urn:microsoft.com/office/officeart/2018/5/layout/IconCircleLabelList"/>
    <dgm:cxn modelId="{EF390EB9-0815-4D08-889F-FF84DAA693EA}" type="presParOf" srcId="{BD470F94-A8BA-4B7C-A69B-DF017759F897}" destId="{6A2548F2-B42B-4DC9-8602-7BB6E390EB66}" srcOrd="2" destOrd="0" presId="urn:microsoft.com/office/officeart/2018/5/layout/IconCircleLabelList"/>
    <dgm:cxn modelId="{8FD75439-5DA1-4ED4-A7FA-B3A8C5E28917}" type="presParOf" srcId="{BD470F94-A8BA-4B7C-A69B-DF017759F897}" destId="{C687725D-3DE0-47D8-AF6C-3015C96EDDE4}" srcOrd="3" destOrd="0" presId="urn:microsoft.com/office/officeart/2018/5/layout/IconCircleLabelList"/>
    <dgm:cxn modelId="{EDE6045A-860D-437D-BDA0-A64EEC78A4C5}" type="presParOf" srcId="{F89FC4DE-FCC1-4231-B65F-44865EEBDE5D}" destId="{12481E07-99E0-4DCC-A036-DCA057924099}" srcOrd="5" destOrd="0" presId="urn:microsoft.com/office/officeart/2018/5/layout/IconCircleLabelList"/>
    <dgm:cxn modelId="{A2EC2F5A-50F1-4B1B-A1EA-D2E822268994}" type="presParOf" srcId="{F89FC4DE-FCC1-4231-B65F-44865EEBDE5D}" destId="{C0AB9998-6E9F-44EB-BDF9-36DC5512D430}" srcOrd="6" destOrd="0" presId="urn:microsoft.com/office/officeart/2018/5/layout/IconCircleLabelList"/>
    <dgm:cxn modelId="{0B9AF0AD-2E31-47FF-8AA6-FC1C4E36588E}" type="presParOf" srcId="{C0AB9998-6E9F-44EB-BDF9-36DC5512D430}" destId="{4BB7BC69-362F-4793-B1A8-BE4F321E0486}" srcOrd="0" destOrd="0" presId="urn:microsoft.com/office/officeart/2018/5/layout/IconCircleLabelList"/>
    <dgm:cxn modelId="{0A3D60A9-9016-42D4-B08E-35E1844E25BA}" type="presParOf" srcId="{C0AB9998-6E9F-44EB-BDF9-36DC5512D430}" destId="{B773488C-7132-409D-8B73-103AFFD015FF}" srcOrd="1" destOrd="0" presId="urn:microsoft.com/office/officeart/2018/5/layout/IconCircleLabelList"/>
    <dgm:cxn modelId="{91AE91C9-A3DE-45DF-B067-1CBEEFCDD12B}" type="presParOf" srcId="{C0AB9998-6E9F-44EB-BDF9-36DC5512D430}" destId="{BB47BE44-4436-4EA4-A768-F552BD75A528}" srcOrd="2" destOrd="0" presId="urn:microsoft.com/office/officeart/2018/5/layout/IconCircleLabelList"/>
    <dgm:cxn modelId="{7039DBB4-2148-4E40-9812-2C330D2F306C}" type="presParOf" srcId="{C0AB9998-6E9F-44EB-BDF9-36DC5512D430}" destId="{E93D50A9-03B6-4AE1-8176-23890336E9D3}" srcOrd="3" destOrd="0" presId="urn:microsoft.com/office/officeart/2018/5/layout/IconCircleLabelList"/>
    <dgm:cxn modelId="{0C5BEC25-3C4F-4349-8C40-08AA4351697F}" type="presParOf" srcId="{F89FC4DE-FCC1-4231-B65F-44865EEBDE5D}" destId="{FCAD7B92-2B6B-4D7D-A881-E6F54B6779E3}" srcOrd="7" destOrd="0" presId="urn:microsoft.com/office/officeart/2018/5/layout/IconCircleLabelList"/>
    <dgm:cxn modelId="{53F99EF5-843B-4057-916C-23AC066D6A33}" type="presParOf" srcId="{F89FC4DE-FCC1-4231-B65F-44865EEBDE5D}" destId="{EBCBC6EB-5BD7-47BE-8DA2-F13C503EFC14}" srcOrd="8" destOrd="0" presId="urn:microsoft.com/office/officeart/2018/5/layout/IconCircleLabelList"/>
    <dgm:cxn modelId="{0424E124-8321-48BB-BF82-9910456A5FDB}" type="presParOf" srcId="{EBCBC6EB-5BD7-47BE-8DA2-F13C503EFC14}" destId="{856846A9-3636-48F1-AC3B-458E5FAFBBCD}" srcOrd="0" destOrd="0" presId="urn:microsoft.com/office/officeart/2018/5/layout/IconCircleLabelList"/>
    <dgm:cxn modelId="{494C87F5-5CE5-458F-894F-2647A280EB56}" type="presParOf" srcId="{EBCBC6EB-5BD7-47BE-8DA2-F13C503EFC14}" destId="{4E34EDC6-416D-4B3A-A8D1-00E79DD63673}" srcOrd="1" destOrd="0" presId="urn:microsoft.com/office/officeart/2018/5/layout/IconCircleLabelList"/>
    <dgm:cxn modelId="{5C2983B4-5037-4597-991B-C97490844140}" type="presParOf" srcId="{EBCBC6EB-5BD7-47BE-8DA2-F13C503EFC14}" destId="{01339C0A-4797-4B93-B572-06023BE4A3B4}" srcOrd="2" destOrd="0" presId="urn:microsoft.com/office/officeart/2018/5/layout/IconCircleLabelList"/>
    <dgm:cxn modelId="{C5E6D539-5300-4AA1-965C-3ABAFEE7CFB8}" type="presParOf" srcId="{EBCBC6EB-5BD7-47BE-8DA2-F13C503EFC14}" destId="{90DE6AA4-AA24-47B0-B260-2F220F80FC2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29F2CF-49E5-4AB2-B56B-FD28969A174C}" type="doc">
      <dgm:prSet loTypeId="urn:microsoft.com/office/officeart/2016/7/layout/HorizontalActionList" loCatId="List" qsTypeId="urn:microsoft.com/office/officeart/2005/8/quickstyle/simple2" qsCatId="simple" csTypeId="urn:microsoft.com/office/officeart/2005/8/colors/colorful5" csCatId="colorful" phldr="1"/>
      <dgm:spPr/>
      <dgm:t>
        <a:bodyPr/>
        <a:lstStyle/>
        <a:p>
          <a:endParaRPr lang="en-US"/>
        </a:p>
      </dgm:t>
    </dgm:pt>
    <dgm:pt modelId="{3613E0E5-6901-4B83-BF66-F354151CD80A}">
      <dgm:prSet/>
      <dgm:spPr/>
      <dgm:t>
        <a:bodyPr/>
        <a:lstStyle/>
        <a:p>
          <a:r>
            <a:rPr lang="en-US"/>
            <a:t>Understand</a:t>
          </a:r>
        </a:p>
      </dgm:t>
    </dgm:pt>
    <dgm:pt modelId="{1EE240A9-E815-4C30-830C-27710492E3B8}" type="parTrans" cxnId="{11D420B6-43B0-4ABF-83A0-6F313236B183}">
      <dgm:prSet/>
      <dgm:spPr/>
      <dgm:t>
        <a:bodyPr/>
        <a:lstStyle/>
        <a:p>
          <a:endParaRPr lang="en-US"/>
        </a:p>
      </dgm:t>
    </dgm:pt>
    <dgm:pt modelId="{AF7F0FAD-DFFA-4310-AD09-2C9050E1C57D}" type="sibTrans" cxnId="{11D420B6-43B0-4ABF-83A0-6F313236B183}">
      <dgm:prSet/>
      <dgm:spPr/>
      <dgm:t>
        <a:bodyPr/>
        <a:lstStyle/>
        <a:p>
          <a:endParaRPr lang="en-US"/>
        </a:p>
      </dgm:t>
    </dgm:pt>
    <dgm:pt modelId="{B8AB95A3-DD9F-4A5A-A27F-6E7E2A3C2D33}">
      <dgm:prSet/>
      <dgm:spPr/>
      <dgm:t>
        <a:bodyPr/>
        <a:lstStyle/>
        <a:p>
          <a:r>
            <a:rPr lang="en-US" dirty="0"/>
            <a:t>1</a:t>
          </a:r>
          <a:r>
            <a:rPr lang="en-US"/>
            <a:t>.) The </a:t>
          </a:r>
          <a:r>
            <a:rPr lang="en-US" dirty="0"/>
            <a:t>ethics of proper documentation and identify the PRH associated with this requirement.</a:t>
          </a:r>
        </a:p>
        <a:p>
          <a:endParaRPr lang="en-US" dirty="0"/>
        </a:p>
        <a:p>
          <a:r>
            <a:rPr lang="en-US" dirty="0"/>
            <a:t>NAADAC Principle II–2 – Documentation and Chapter 2.3 R13</a:t>
          </a:r>
        </a:p>
      </dgm:t>
    </dgm:pt>
    <dgm:pt modelId="{9844A23A-44FF-4B03-A2A3-477A8476116E}" type="parTrans" cxnId="{2B0CF253-2752-4B2B-A955-82B49CAD82D5}">
      <dgm:prSet/>
      <dgm:spPr/>
      <dgm:t>
        <a:bodyPr/>
        <a:lstStyle/>
        <a:p>
          <a:endParaRPr lang="en-US"/>
        </a:p>
      </dgm:t>
    </dgm:pt>
    <dgm:pt modelId="{42D0A722-1DDD-42DA-9AA0-C36DD0A1D30A}" type="sibTrans" cxnId="{2B0CF253-2752-4B2B-A955-82B49CAD82D5}">
      <dgm:prSet/>
      <dgm:spPr/>
      <dgm:t>
        <a:bodyPr/>
        <a:lstStyle/>
        <a:p>
          <a:endParaRPr lang="en-US"/>
        </a:p>
      </dgm:t>
    </dgm:pt>
    <dgm:pt modelId="{BAE1DBC1-1D02-46FF-AC8B-8215A5B29AA4}">
      <dgm:prSet/>
      <dgm:spPr/>
      <dgm:t>
        <a:bodyPr/>
        <a:lstStyle/>
        <a:p>
          <a:r>
            <a:rPr lang="en-US"/>
            <a:t>Articulate</a:t>
          </a:r>
        </a:p>
      </dgm:t>
    </dgm:pt>
    <dgm:pt modelId="{29A3BBD6-3788-45BE-AB95-954855B0B08A}" type="parTrans" cxnId="{724A9D3F-B9F9-474B-8E1F-16A013562042}">
      <dgm:prSet/>
      <dgm:spPr/>
      <dgm:t>
        <a:bodyPr/>
        <a:lstStyle/>
        <a:p>
          <a:endParaRPr lang="en-US"/>
        </a:p>
      </dgm:t>
    </dgm:pt>
    <dgm:pt modelId="{C402EF99-CBEE-404C-92E6-86A9BEFFAF3B}" type="sibTrans" cxnId="{724A9D3F-B9F9-474B-8E1F-16A013562042}">
      <dgm:prSet/>
      <dgm:spPr/>
      <dgm:t>
        <a:bodyPr/>
        <a:lstStyle/>
        <a:p>
          <a:endParaRPr lang="en-US"/>
        </a:p>
      </dgm:t>
    </dgm:pt>
    <dgm:pt modelId="{11FB4008-B3DE-45B6-A8AB-072BCC6AD3B5}">
      <dgm:prSet/>
      <dgm:spPr/>
      <dgm:t>
        <a:bodyPr/>
        <a:lstStyle/>
        <a:p>
          <a:pPr>
            <a:buNone/>
          </a:pPr>
          <a:r>
            <a:rPr lang="en-US" dirty="0"/>
            <a:t>2.) Two ways the Desk Reference Guide (DRG) provides guidance for documentation. </a:t>
          </a:r>
        </a:p>
        <a:p>
          <a:pPr>
            <a:buFont typeface="Arial" panose="020B0604020202020204" pitchFamily="34" charset="0"/>
            <a:buNone/>
          </a:pPr>
          <a:r>
            <a:rPr lang="en-US" dirty="0"/>
            <a:t>SHR and chronological. </a:t>
          </a:r>
        </a:p>
        <a:p>
          <a:pPr>
            <a:buFont typeface="Arial" panose="020B0604020202020204" pitchFamily="34" charset="0"/>
            <a:buNone/>
          </a:pPr>
          <a:r>
            <a:rPr lang="en-US" dirty="0"/>
            <a:t>Reminder of the various documentation requirements including SIF, AFR and credential maintenance.    </a:t>
          </a:r>
        </a:p>
      </dgm:t>
    </dgm:pt>
    <dgm:pt modelId="{F7A4B18C-1810-408B-B4D4-AE48FEC4332F}" type="parTrans" cxnId="{4AF497E5-AE03-4A76-8F21-E8C0A27F4D52}">
      <dgm:prSet/>
      <dgm:spPr/>
      <dgm:t>
        <a:bodyPr/>
        <a:lstStyle/>
        <a:p>
          <a:endParaRPr lang="en-US"/>
        </a:p>
      </dgm:t>
    </dgm:pt>
    <dgm:pt modelId="{8D0A6C64-05B0-4CC6-A11C-0AB42E4D7DC5}" type="sibTrans" cxnId="{4AF497E5-AE03-4A76-8F21-E8C0A27F4D52}">
      <dgm:prSet/>
      <dgm:spPr/>
      <dgm:t>
        <a:bodyPr/>
        <a:lstStyle/>
        <a:p>
          <a:endParaRPr lang="en-US"/>
        </a:p>
      </dgm:t>
    </dgm:pt>
    <dgm:pt modelId="{A59CB538-11D6-4682-B913-B8705200D967}">
      <dgm:prSet/>
      <dgm:spPr/>
      <dgm:t>
        <a:bodyPr/>
        <a:lstStyle/>
        <a:p>
          <a:r>
            <a:rPr lang="en-US"/>
            <a:t>Identify</a:t>
          </a:r>
        </a:p>
      </dgm:t>
    </dgm:pt>
    <dgm:pt modelId="{83DED312-DFF2-47F5-B2AA-856B4A8BDD7B}" type="parTrans" cxnId="{8EF43BC6-11D7-4004-9ADA-FF3CF07E630E}">
      <dgm:prSet/>
      <dgm:spPr/>
      <dgm:t>
        <a:bodyPr/>
        <a:lstStyle/>
        <a:p>
          <a:endParaRPr lang="en-US"/>
        </a:p>
      </dgm:t>
    </dgm:pt>
    <dgm:pt modelId="{134289D2-5B8A-44B7-8288-93F385052CDB}" type="sibTrans" cxnId="{8EF43BC6-11D7-4004-9ADA-FF3CF07E630E}">
      <dgm:prSet/>
      <dgm:spPr/>
      <dgm:t>
        <a:bodyPr/>
        <a:lstStyle/>
        <a:p>
          <a:endParaRPr lang="en-US"/>
        </a:p>
      </dgm:t>
    </dgm:pt>
    <dgm:pt modelId="{BEE833BC-B39F-47D8-B0C7-C16F27D874E8}">
      <dgm:prSet/>
      <dgm:spPr/>
      <dgm:t>
        <a:bodyPr/>
        <a:lstStyle/>
        <a:p>
          <a:r>
            <a:rPr lang="en-US"/>
            <a:t>3.) Three ways that standardizing documentation requirements improves documentation and contributes to best practices. </a:t>
          </a:r>
        </a:p>
        <a:p>
          <a:r>
            <a:rPr lang="en-US"/>
            <a:t>Better quality of services because: more efficient; more in-depth; and easier to read.</a:t>
          </a:r>
          <a:endParaRPr lang="en-US" dirty="0"/>
        </a:p>
      </dgm:t>
    </dgm:pt>
    <dgm:pt modelId="{6FD5115A-C625-4A92-8257-223CB3826914}" type="parTrans" cxnId="{1FCAD6D6-CEC3-4427-8055-0E463B147C71}">
      <dgm:prSet/>
      <dgm:spPr/>
      <dgm:t>
        <a:bodyPr/>
        <a:lstStyle/>
        <a:p>
          <a:endParaRPr lang="en-US"/>
        </a:p>
      </dgm:t>
    </dgm:pt>
    <dgm:pt modelId="{2A9ECDEA-D0B4-4625-BCE2-BC8A3D704BC1}" type="sibTrans" cxnId="{1FCAD6D6-CEC3-4427-8055-0E463B147C71}">
      <dgm:prSet/>
      <dgm:spPr/>
      <dgm:t>
        <a:bodyPr/>
        <a:lstStyle/>
        <a:p>
          <a:endParaRPr lang="en-US"/>
        </a:p>
      </dgm:t>
    </dgm:pt>
    <dgm:pt modelId="{C9FBC493-83A3-4A45-8F77-ACCC91C266BA}" type="pres">
      <dgm:prSet presAssocID="{7129F2CF-49E5-4AB2-B56B-FD28969A174C}" presName="Name0" presStyleCnt="0">
        <dgm:presLayoutVars>
          <dgm:dir/>
          <dgm:animLvl val="lvl"/>
          <dgm:resizeHandles val="exact"/>
        </dgm:presLayoutVars>
      </dgm:prSet>
      <dgm:spPr/>
    </dgm:pt>
    <dgm:pt modelId="{8B4E2081-642A-DB45-95AC-FD8D8D34B182}" type="pres">
      <dgm:prSet presAssocID="{3613E0E5-6901-4B83-BF66-F354151CD80A}" presName="composite" presStyleCnt="0"/>
      <dgm:spPr/>
    </dgm:pt>
    <dgm:pt modelId="{F9B6ECA3-C844-9C46-86F9-E80FFF8F5B1C}" type="pres">
      <dgm:prSet presAssocID="{3613E0E5-6901-4B83-BF66-F354151CD80A}" presName="parTx" presStyleLbl="alignNode1" presStyleIdx="0" presStyleCnt="3">
        <dgm:presLayoutVars>
          <dgm:chMax val="0"/>
          <dgm:chPref val="0"/>
        </dgm:presLayoutVars>
      </dgm:prSet>
      <dgm:spPr/>
    </dgm:pt>
    <dgm:pt modelId="{8117FDF4-E029-B745-9E1D-FC7F891AD924}" type="pres">
      <dgm:prSet presAssocID="{3613E0E5-6901-4B83-BF66-F354151CD80A}" presName="desTx" presStyleLbl="alignAccFollowNode1" presStyleIdx="0" presStyleCnt="3">
        <dgm:presLayoutVars/>
      </dgm:prSet>
      <dgm:spPr/>
    </dgm:pt>
    <dgm:pt modelId="{914163F0-C877-DB41-8769-567EB088049F}" type="pres">
      <dgm:prSet presAssocID="{AF7F0FAD-DFFA-4310-AD09-2C9050E1C57D}" presName="space" presStyleCnt="0"/>
      <dgm:spPr/>
    </dgm:pt>
    <dgm:pt modelId="{8353C130-995A-A542-B3E9-638FA0A38C78}" type="pres">
      <dgm:prSet presAssocID="{BAE1DBC1-1D02-46FF-AC8B-8215A5B29AA4}" presName="composite" presStyleCnt="0"/>
      <dgm:spPr/>
    </dgm:pt>
    <dgm:pt modelId="{73A11C35-88A8-CC45-B021-672AD4140F59}" type="pres">
      <dgm:prSet presAssocID="{BAE1DBC1-1D02-46FF-AC8B-8215A5B29AA4}" presName="parTx" presStyleLbl="alignNode1" presStyleIdx="1" presStyleCnt="3">
        <dgm:presLayoutVars>
          <dgm:chMax val="0"/>
          <dgm:chPref val="0"/>
        </dgm:presLayoutVars>
      </dgm:prSet>
      <dgm:spPr/>
    </dgm:pt>
    <dgm:pt modelId="{E1CA3546-AF43-E344-BAF6-00A80C6B838A}" type="pres">
      <dgm:prSet presAssocID="{BAE1DBC1-1D02-46FF-AC8B-8215A5B29AA4}" presName="desTx" presStyleLbl="alignAccFollowNode1" presStyleIdx="1" presStyleCnt="3">
        <dgm:presLayoutVars/>
      </dgm:prSet>
      <dgm:spPr/>
    </dgm:pt>
    <dgm:pt modelId="{CA8C2CC6-EF8F-AC4C-B1B0-3FEA5900D587}" type="pres">
      <dgm:prSet presAssocID="{C402EF99-CBEE-404C-92E6-86A9BEFFAF3B}" presName="space" presStyleCnt="0"/>
      <dgm:spPr/>
    </dgm:pt>
    <dgm:pt modelId="{27654B3F-BA17-3846-A9F7-8509A1090C56}" type="pres">
      <dgm:prSet presAssocID="{A59CB538-11D6-4682-B913-B8705200D967}" presName="composite" presStyleCnt="0"/>
      <dgm:spPr/>
    </dgm:pt>
    <dgm:pt modelId="{4E5398F2-ACE1-614A-9DA9-C96209E44725}" type="pres">
      <dgm:prSet presAssocID="{A59CB538-11D6-4682-B913-B8705200D967}" presName="parTx" presStyleLbl="alignNode1" presStyleIdx="2" presStyleCnt="3">
        <dgm:presLayoutVars>
          <dgm:chMax val="0"/>
          <dgm:chPref val="0"/>
        </dgm:presLayoutVars>
      </dgm:prSet>
      <dgm:spPr/>
    </dgm:pt>
    <dgm:pt modelId="{D86276A1-AD6A-DA45-AF36-AF91E7D58E51}" type="pres">
      <dgm:prSet presAssocID="{A59CB538-11D6-4682-B913-B8705200D967}" presName="desTx" presStyleLbl="alignAccFollowNode1" presStyleIdx="2" presStyleCnt="3">
        <dgm:presLayoutVars/>
      </dgm:prSet>
      <dgm:spPr/>
    </dgm:pt>
  </dgm:ptLst>
  <dgm:cxnLst>
    <dgm:cxn modelId="{22985D2E-2374-4149-A9F9-BA8F373967FF}" type="presOf" srcId="{B8AB95A3-DD9F-4A5A-A27F-6E7E2A3C2D33}" destId="{8117FDF4-E029-B745-9E1D-FC7F891AD924}" srcOrd="0" destOrd="0" presId="urn:microsoft.com/office/officeart/2016/7/layout/HorizontalActionList"/>
    <dgm:cxn modelId="{724A9D3F-B9F9-474B-8E1F-16A013562042}" srcId="{7129F2CF-49E5-4AB2-B56B-FD28969A174C}" destId="{BAE1DBC1-1D02-46FF-AC8B-8215A5B29AA4}" srcOrd="1" destOrd="0" parTransId="{29A3BBD6-3788-45BE-AB95-954855B0B08A}" sibTransId="{C402EF99-CBEE-404C-92E6-86A9BEFFAF3B}"/>
    <dgm:cxn modelId="{2B0CF253-2752-4B2B-A955-82B49CAD82D5}" srcId="{3613E0E5-6901-4B83-BF66-F354151CD80A}" destId="{B8AB95A3-DD9F-4A5A-A27F-6E7E2A3C2D33}" srcOrd="0" destOrd="0" parTransId="{9844A23A-44FF-4B03-A2A3-477A8476116E}" sibTransId="{42D0A722-1DDD-42DA-9AA0-C36DD0A1D30A}"/>
    <dgm:cxn modelId="{BC42775C-7868-844B-809F-111DCA6891ED}" type="presOf" srcId="{3613E0E5-6901-4B83-BF66-F354151CD80A}" destId="{F9B6ECA3-C844-9C46-86F9-E80FFF8F5B1C}" srcOrd="0" destOrd="0" presId="urn:microsoft.com/office/officeart/2016/7/layout/HorizontalActionList"/>
    <dgm:cxn modelId="{001FA7A3-F433-334D-AAD4-8FB359AD0900}" type="presOf" srcId="{BAE1DBC1-1D02-46FF-AC8B-8215A5B29AA4}" destId="{73A11C35-88A8-CC45-B021-672AD4140F59}" srcOrd="0" destOrd="0" presId="urn:microsoft.com/office/officeart/2016/7/layout/HorizontalActionList"/>
    <dgm:cxn modelId="{22C41EB0-99BC-D941-B193-8D7DB8E0A88D}" type="presOf" srcId="{11FB4008-B3DE-45B6-A8AB-072BCC6AD3B5}" destId="{E1CA3546-AF43-E344-BAF6-00A80C6B838A}" srcOrd="0" destOrd="0" presId="urn:microsoft.com/office/officeart/2016/7/layout/HorizontalActionList"/>
    <dgm:cxn modelId="{73EB22B1-CAF9-D547-8148-AA89356DD41C}" type="presOf" srcId="{BEE833BC-B39F-47D8-B0C7-C16F27D874E8}" destId="{D86276A1-AD6A-DA45-AF36-AF91E7D58E51}" srcOrd="0" destOrd="0" presId="urn:microsoft.com/office/officeart/2016/7/layout/HorizontalActionList"/>
    <dgm:cxn modelId="{11D420B6-43B0-4ABF-83A0-6F313236B183}" srcId="{7129F2CF-49E5-4AB2-B56B-FD28969A174C}" destId="{3613E0E5-6901-4B83-BF66-F354151CD80A}" srcOrd="0" destOrd="0" parTransId="{1EE240A9-E815-4C30-830C-27710492E3B8}" sibTransId="{AF7F0FAD-DFFA-4310-AD09-2C9050E1C57D}"/>
    <dgm:cxn modelId="{45E6CAC0-E593-4441-9534-44D320D3B807}" type="presOf" srcId="{A59CB538-11D6-4682-B913-B8705200D967}" destId="{4E5398F2-ACE1-614A-9DA9-C96209E44725}" srcOrd="0" destOrd="0" presId="urn:microsoft.com/office/officeart/2016/7/layout/HorizontalActionList"/>
    <dgm:cxn modelId="{8EF43BC6-11D7-4004-9ADA-FF3CF07E630E}" srcId="{7129F2CF-49E5-4AB2-B56B-FD28969A174C}" destId="{A59CB538-11D6-4682-B913-B8705200D967}" srcOrd="2" destOrd="0" parTransId="{83DED312-DFF2-47F5-B2AA-856B4A8BDD7B}" sibTransId="{134289D2-5B8A-44B7-8288-93F385052CDB}"/>
    <dgm:cxn modelId="{1FCAD6D6-CEC3-4427-8055-0E463B147C71}" srcId="{A59CB538-11D6-4682-B913-B8705200D967}" destId="{BEE833BC-B39F-47D8-B0C7-C16F27D874E8}" srcOrd="0" destOrd="0" parTransId="{6FD5115A-C625-4A92-8257-223CB3826914}" sibTransId="{2A9ECDEA-D0B4-4625-BCE2-BC8A3D704BC1}"/>
    <dgm:cxn modelId="{58BAA8D9-1662-3640-A899-EE01DFAE43F1}" type="presOf" srcId="{7129F2CF-49E5-4AB2-B56B-FD28969A174C}" destId="{C9FBC493-83A3-4A45-8F77-ACCC91C266BA}" srcOrd="0" destOrd="0" presId="urn:microsoft.com/office/officeart/2016/7/layout/HorizontalActionList"/>
    <dgm:cxn modelId="{4AF497E5-AE03-4A76-8F21-E8C0A27F4D52}" srcId="{BAE1DBC1-1D02-46FF-AC8B-8215A5B29AA4}" destId="{11FB4008-B3DE-45B6-A8AB-072BCC6AD3B5}" srcOrd="0" destOrd="0" parTransId="{F7A4B18C-1810-408B-B4D4-AE48FEC4332F}" sibTransId="{8D0A6C64-05B0-4CC6-A11C-0AB42E4D7DC5}"/>
    <dgm:cxn modelId="{C3C91C8F-E23A-184C-90D7-82CDD612DD0D}" type="presParOf" srcId="{C9FBC493-83A3-4A45-8F77-ACCC91C266BA}" destId="{8B4E2081-642A-DB45-95AC-FD8D8D34B182}" srcOrd="0" destOrd="0" presId="urn:microsoft.com/office/officeart/2016/7/layout/HorizontalActionList"/>
    <dgm:cxn modelId="{DC6B4EC7-D72F-0C40-8EBA-0B0FE8B90386}" type="presParOf" srcId="{8B4E2081-642A-DB45-95AC-FD8D8D34B182}" destId="{F9B6ECA3-C844-9C46-86F9-E80FFF8F5B1C}" srcOrd="0" destOrd="0" presId="urn:microsoft.com/office/officeart/2016/7/layout/HorizontalActionList"/>
    <dgm:cxn modelId="{C7C83940-3E1D-5D4F-BB78-998AD1565E41}" type="presParOf" srcId="{8B4E2081-642A-DB45-95AC-FD8D8D34B182}" destId="{8117FDF4-E029-B745-9E1D-FC7F891AD924}" srcOrd="1" destOrd="0" presId="urn:microsoft.com/office/officeart/2016/7/layout/HorizontalActionList"/>
    <dgm:cxn modelId="{9910C446-0F44-1243-A660-F04E6B8F92B8}" type="presParOf" srcId="{C9FBC493-83A3-4A45-8F77-ACCC91C266BA}" destId="{914163F0-C877-DB41-8769-567EB088049F}" srcOrd="1" destOrd="0" presId="urn:microsoft.com/office/officeart/2016/7/layout/HorizontalActionList"/>
    <dgm:cxn modelId="{10E274DF-8897-8942-B19E-AB2C767310FB}" type="presParOf" srcId="{C9FBC493-83A3-4A45-8F77-ACCC91C266BA}" destId="{8353C130-995A-A542-B3E9-638FA0A38C78}" srcOrd="2" destOrd="0" presId="urn:microsoft.com/office/officeart/2016/7/layout/HorizontalActionList"/>
    <dgm:cxn modelId="{F08F04A2-1422-694D-B87B-BCC4F79D9459}" type="presParOf" srcId="{8353C130-995A-A542-B3E9-638FA0A38C78}" destId="{73A11C35-88A8-CC45-B021-672AD4140F59}" srcOrd="0" destOrd="0" presId="urn:microsoft.com/office/officeart/2016/7/layout/HorizontalActionList"/>
    <dgm:cxn modelId="{9AAF9315-68B9-B64A-A1CF-6D04B2292F69}" type="presParOf" srcId="{8353C130-995A-A542-B3E9-638FA0A38C78}" destId="{E1CA3546-AF43-E344-BAF6-00A80C6B838A}" srcOrd="1" destOrd="0" presId="urn:microsoft.com/office/officeart/2016/7/layout/HorizontalActionList"/>
    <dgm:cxn modelId="{17775A0D-5635-154F-B967-3D839DEC2B1D}" type="presParOf" srcId="{C9FBC493-83A3-4A45-8F77-ACCC91C266BA}" destId="{CA8C2CC6-EF8F-AC4C-B1B0-3FEA5900D587}" srcOrd="3" destOrd="0" presId="urn:microsoft.com/office/officeart/2016/7/layout/HorizontalActionList"/>
    <dgm:cxn modelId="{B26FF767-0178-914C-A9E2-31F93F49EC9C}" type="presParOf" srcId="{C9FBC493-83A3-4A45-8F77-ACCC91C266BA}" destId="{27654B3F-BA17-3846-A9F7-8509A1090C56}" srcOrd="4" destOrd="0" presId="urn:microsoft.com/office/officeart/2016/7/layout/HorizontalActionList"/>
    <dgm:cxn modelId="{C65D071C-31B3-8B43-B542-AE0B71FCFA8E}" type="presParOf" srcId="{27654B3F-BA17-3846-A9F7-8509A1090C56}" destId="{4E5398F2-ACE1-614A-9DA9-C96209E44725}" srcOrd="0" destOrd="0" presId="urn:microsoft.com/office/officeart/2016/7/layout/HorizontalActionList"/>
    <dgm:cxn modelId="{AF60FCC9-63C4-5447-A781-FED4A52FB24D}" type="presParOf" srcId="{27654B3F-BA17-3846-A9F7-8509A1090C56}" destId="{D86276A1-AD6A-DA45-AF36-AF91E7D58E51}"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170FC-39F7-4F92-8E0A-7F9D800AB492}">
      <dsp:nvSpPr>
        <dsp:cNvPr id="0" name=""/>
        <dsp:cNvSpPr/>
      </dsp:nvSpPr>
      <dsp:spPr>
        <a:xfrm>
          <a:off x="0" y="2334"/>
          <a:ext cx="7742583" cy="11832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6E539-77BB-4BC5-9CE6-8211642A7979}">
      <dsp:nvSpPr>
        <dsp:cNvPr id="0" name=""/>
        <dsp:cNvSpPr/>
      </dsp:nvSpPr>
      <dsp:spPr>
        <a:xfrm>
          <a:off x="357948" y="268577"/>
          <a:ext cx="650814" cy="650814"/>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BE4E5-F344-4516-B4CF-B6DD7E86AC92}">
      <dsp:nvSpPr>
        <dsp:cNvPr id="0" name=""/>
        <dsp:cNvSpPr/>
      </dsp:nvSpPr>
      <dsp:spPr>
        <a:xfrm>
          <a:off x="1366710" y="2334"/>
          <a:ext cx="6375872" cy="118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233" tIns="125233" rIns="125233" bIns="125233" numCol="1" spcCol="1270" anchor="ctr" anchorCtr="0">
          <a:noAutofit/>
        </a:bodyPr>
        <a:lstStyle/>
        <a:p>
          <a:pPr marL="0" lvl="0" indent="0" algn="l" defTabSz="889000">
            <a:lnSpc>
              <a:spcPct val="100000"/>
            </a:lnSpc>
            <a:spcBef>
              <a:spcPct val="0"/>
            </a:spcBef>
            <a:spcAft>
              <a:spcPct val="35000"/>
            </a:spcAft>
            <a:buNone/>
          </a:pPr>
          <a:r>
            <a:rPr lang="en-US" sz="2000" kern="1200"/>
            <a:t>Participants will:</a:t>
          </a:r>
        </a:p>
      </dsp:txBody>
      <dsp:txXfrm>
        <a:off x="1366710" y="2334"/>
        <a:ext cx="6375872" cy="1183299"/>
      </dsp:txXfrm>
    </dsp:sp>
    <dsp:sp modelId="{55E3C60F-2C96-4701-87D2-F23676C4B1AC}">
      <dsp:nvSpPr>
        <dsp:cNvPr id="0" name=""/>
        <dsp:cNvSpPr/>
      </dsp:nvSpPr>
      <dsp:spPr>
        <a:xfrm>
          <a:off x="0" y="1481458"/>
          <a:ext cx="7742583" cy="11832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6229F8-F982-44CE-A44C-AF58F34E5E45}">
      <dsp:nvSpPr>
        <dsp:cNvPr id="0" name=""/>
        <dsp:cNvSpPr/>
      </dsp:nvSpPr>
      <dsp:spPr>
        <a:xfrm>
          <a:off x="357948" y="1747701"/>
          <a:ext cx="650814" cy="6508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E723F3-85D7-4BB1-80F0-D7B18F6DEBE0}">
      <dsp:nvSpPr>
        <dsp:cNvPr id="0" name=""/>
        <dsp:cNvSpPr/>
      </dsp:nvSpPr>
      <dsp:spPr>
        <a:xfrm>
          <a:off x="1366710" y="1481458"/>
          <a:ext cx="6375872" cy="118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233" tIns="125233" rIns="125233" bIns="125233" numCol="1" spcCol="1270" anchor="ctr" anchorCtr="0">
          <a:noAutofit/>
        </a:bodyPr>
        <a:lstStyle/>
        <a:p>
          <a:pPr marL="0" lvl="0" indent="0" algn="l" defTabSz="889000">
            <a:lnSpc>
              <a:spcPct val="100000"/>
            </a:lnSpc>
            <a:spcBef>
              <a:spcPct val="0"/>
            </a:spcBef>
            <a:spcAft>
              <a:spcPct val="35000"/>
            </a:spcAft>
            <a:buNone/>
          </a:pPr>
          <a:r>
            <a:rPr lang="en-US" sz="2000" kern="1200"/>
            <a:t>1.) Understand the ethics of proper documentation and identify the PRH associated with this requirement.</a:t>
          </a:r>
        </a:p>
      </dsp:txBody>
      <dsp:txXfrm>
        <a:off x="1366710" y="1481458"/>
        <a:ext cx="6375872" cy="1183299"/>
      </dsp:txXfrm>
    </dsp:sp>
    <dsp:sp modelId="{11217445-4EF9-4D35-B4C3-A2F5D26FB1F9}">
      <dsp:nvSpPr>
        <dsp:cNvPr id="0" name=""/>
        <dsp:cNvSpPr/>
      </dsp:nvSpPr>
      <dsp:spPr>
        <a:xfrm>
          <a:off x="0" y="2960582"/>
          <a:ext cx="7742583" cy="11832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4E7D3-01AA-48FF-822B-F753CF81C44D}">
      <dsp:nvSpPr>
        <dsp:cNvPr id="0" name=""/>
        <dsp:cNvSpPr/>
      </dsp:nvSpPr>
      <dsp:spPr>
        <a:xfrm>
          <a:off x="357948" y="3226825"/>
          <a:ext cx="650814" cy="6508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A97959-9F8D-45E2-AF6A-96021E1D2B49}">
      <dsp:nvSpPr>
        <dsp:cNvPr id="0" name=""/>
        <dsp:cNvSpPr/>
      </dsp:nvSpPr>
      <dsp:spPr>
        <a:xfrm>
          <a:off x="1366710" y="2960582"/>
          <a:ext cx="6375872" cy="118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233" tIns="125233" rIns="125233" bIns="125233" numCol="1" spcCol="1270" anchor="ctr" anchorCtr="0">
          <a:noAutofit/>
        </a:bodyPr>
        <a:lstStyle/>
        <a:p>
          <a:pPr marL="0" lvl="0" indent="0" algn="l" defTabSz="889000">
            <a:lnSpc>
              <a:spcPct val="100000"/>
            </a:lnSpc>
            <a:spcBef>
              <a:spcPct val="0"/>
            </a:spcBef>
            <a:spcAft>
              <a:spcPct val="35000"/>
            </a:spcAft>
            <a:buNone/>
          </a:pPr>
          <a:r>
            <a:rPr lang="en-US" sz="2000" kern="1200" dirty="0"/>
            <a:t>2.) Articulate 2 ways the Desk Reference Guide (DRG) provides guidance for documentation.</a:t>
          </a:r>
        </a:p>
      </dsp:txBody>
      <dsp:txXfrm>
        <a:off x="1366710" y="2960582"/>
        <a:ext cx="6375872" cy="1183299"/>
      </dsp:txXfrm>
    </dsp:sp>
    <dsp:sp modelId="{6E9712EA-A27A-4B8C-867D-5FAEEA5D21F3}">
      <dsp:nvSpPr>
        <dsp:cNvPr id="0" name=""/>
        <dsp:cNvSpPr/>
      </dsp:nvSpPr>
      <dsp:spPr>
        <a:xfrm>
          <a:off x="0" y="4439706"/>
          <a:ext cx="7742583" cy="11832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A69AE-FDCE-4D1A-9759-BAAC16BC86DA}">
      <dsp:nvSpPr>
        <dsp:cNvPr id="0" name=""/>
        <dsp:cNvSpPr/>
      </dsp:nvSpPr>
      <dsp:spPr>
        <a:xfrm>
          <a:off x="357948" y="4705949"/>
          <a:ext cx="650814" cy="6508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AF472A-6D7A-4FF2-A359-2AEF977A06D8}">
      <dsp:nvSpPr>
        <dsp:cNvPr id="0" name=""/>
        <dsp:cNvSpPr/>
      </dsp:nvSpPr>
      <dsp:spPr>
        <a:xfrm>
          <a:off x="1366710" y="4439706"/>
          <a:ext cx="6375872" cy="118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233" tIns="125233" rIns="125233" bIns="125233" numCol="1" spcCol="1270" anchor="ctr" anchorCtr="0">
          <a:noAutofit/>
        </a:bodyPr>
        <a:lstStyle/>
        <a:p>
          <a:pPr marL="0" lvl="0" indent="0" algn="l" defTabSz="889000">
            <a:lnSpc>
              <a:spcPct val="100000"/>
            </a:lnSpc>
            <a:spcBef>
              <a:spcPct val="0"/>
            </a:spcBef>
            <a:spcAft>
              <a:spcPct val="35000"/>
            </a:spcAft>
            <a:buNone/>
          </a:pPr>
          <a:r>
            <a:rPr lang="en-US" sz="2000" kern="1200"/>
            <a:t>3.) Identify 3 ways that standardizing documentation requirements improves documentation and contributes to best practices.</a:t>
          </a:r>
        </a:p>
      </dsp:txBody>
      <dsp:txXfrm>
        <a:off x="1366710" y="4439706"/>
        <a:ext cx="6375872" cy="1183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67FE3-8EFA-7240-B929-EF74BB2217BF}">
      <dsp:nvSpPr>
        <dsp:cNvPr id="0" name=""/>
        <dsp:cNvSpPr/>
      </dsp:nvSpPr>
      <dsp:spPr>
        <a:xfrm>
          <a:off x="0" y="178022"/>
          <a:ext cx="5262286" cy="1710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t>You have limited hours on center and no clerical support. You barely have time to meet with students and complete other responsibilities. You don’t have any documentation time. </a:t>
          </a:r>
        </a:p>
        <a:p>
          <a:pPr marL="0" lvl="0" indent="0" algn="l" defTabSz="755650">
            <a:lnSpc>
              <a:spcPct val="100000"/>
            </a:lnSpc>
            <a:spcBef>
              <a:spcPct val="0"/>
            </a:spcBef>
            <a:spcAft>
              <a:spcPct val="35000"/>
            </a:spcAft>
            <a:buNone/>
          </a:pPr>
          <a:r>
            <a:rPr lang="en-US" sz="1700" kern="1200" dirty="0"/>
            <a:t>What are some options?</a:t>
          </a:r>
        </a:p>
      </dsp:txBody>
      <dsp:txXfrm>
        <a:off x="83502" y="261524"/>
        <a:ext cx="5095282" cy="1543536"/>
      </dsp:txXfrm>
    </dsp:sp>
    <dsp:sp modelId="{1A835887-CEAE-EF41-AF6F-E25FB521B712}">
      <dsp:nvSpPr>
        <dsp:cNvPr id="0" name=""/>
        <dsp:cNvSpPr/>
      </dsp:nvSpPr>
      <dsp:spPr>
        <a:xfrm>
          <a:off x="0" y="1937522"/>
          <a:ext cx="5262286" cy="1710540"/>
        </a:xfrm>
        <a:prstGeom prst="roundRect">
          <a:avLst/>
        </a:prstGeom>
        <a:solidFill>
          <a:schemeClr val="accent2">
            <a:hueOff val="5817888"/>
            <a:satOff val="-34771"/>
            <a:lumOff val="-6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Since you have limited time for filing, you keep the TEAP records in your desk until the student graduates from the intervention phase and then you file it which saves time.</a:t>
          </a:r>
        </a:p>
        <a:p>
          <a:pPr marL="0" lvl="0" indent="0" algn="l" defTabSz="755650">
            <a:lnSpc>
              <a:spcPct val="100000"/>
            </a:lnSpc>
            <a:spcBef>
              <a:spcPct val="0"/>
            </a:spcBef>
            <a:spcAft>
              <a:spcPct val="35000"/>
            </a:spcAft>
            <a:buNone/>
          </a:pPr>
          <a:r>
            <a:rPr lang="en-US" sz="1700" kern="1200"/>
            <a:t>Are there concerns with this approach?</a:t>
          </a:r>
          <a:endParaRPr lang="en-US" sz="1700" kern="1200" dirty="0"/>
        </a:p>
      </dsp:txBody>
      <dsp:txXfrm>
        <a:off x="83502" y="2021024"/>
        <a:ext cx="5095282" cy="1543536"/>
      </dsp:txXfrm>
    </dsp:sp>
    <dsp:sp modelId="{541E9255-A9B0-7B40-A0EA-9E4A0FF87229}">
      <dsp:nvSpPr>
        <dsp:cNvPr id="0" name=""/>
        <dsp:cNvSpPr/>
      </dsp:nvSpPr>
      <dsp:spPr>
        <a:xfrm>
          <a:off x="0" y="3697022"/>
          <a:ext cx="5262286" cy="1710540"/>
        </a:xfrm>
        <a:prstGeom prst="roundRect">
          <a:avLst/>
        </a:prstGeom>
        <a:solidFill>
          <a:schemeClr val="accent2">
            <a:hueOff val="11635776"/>
            <a:satOff val="-69541"/>
            <a:lumOff val="-1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The easiest and fastest way to do your group notes is to do one note for everyone and use initials for group members.  </a:t>
          </a:r>
        </a:p>
        <a:p>
          <a:pPr marL="0" lvl="0" indent="0" algn="l" defTabSz="755650">
            <a:lnSpc>
              <a:spcPct val="100000"/>
            </a:lnSpc>
            <a:spcBef>
              <a:spcPct val="0"/>
            </a:spcBef>
            <a:spcAft>
              <a:spcPct val="35000"/>
            </a:spcAft>
            <a:buNone/>
          </a:pPr>
          <a:r>
            <a:rPr lang="en-US" sz="1700" kern="1200"/>
            <a:t>What are the concerns with this approach? </a:t>
          </a:r>
          <a:endParaRPr lang="en-US" sz="1700" kern="1200" dirty="0"/>
        </a:p>
      </dsp:txBody>
      <dsp:txXfrm>
        <a:off x="83502" y="3780524"/>
        <a:ext cx="5095282" cy="1543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0892F-8CCF-43C3-9F29-F4A0B89ECA6D}">
      <dsp:nvSpPr>
        <dsp:cNvPr id="0" name=""/>
        <dsp:cNvSpPr/>
      </dsp:nvSpPr>
      <dsp:spPr>
        <a:xfrm>
          <a:off x="0" y="4394"/>
          <a:ext cx="7742583" cy="9360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5C13C-01BA-4C5A-8B48-AC742ADDFFFF}">
      <dsp:nvSpPr>
        <dsp:cNvPr id="0" name=""/>
        <dsp:cNvSpPr/>
      </dsp:nvSpPr>
      <dsp:spPr>
        <a:xfrm>
          <a:off x="283167" y="215015"/>
          <a:ext cx="514850" cy="5148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9DF3EE-FF01-4AB5-A66B-50F85B818E9D}">
      <dsp:nvSpPr>
        <dsp:cNvPr id="0" name=""/>
        <dsp:cNvSpPr/>
      </dsp:nvSpPr>
      <dsp:spPr>
        <a:xfrm>
          <a:off x="1081186" y="4394"/>
          <a:ext cx="6661396" cy="936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70" tIns="99070" rIns="99070" bIns="99070" numCol="1" spcCol="1270" anchor="ctr" anchorCtr="0">
          <a:noAutofit/>
        </a:bodyPr>
        <a:lstStyle/>
        <a:p>
          <a:pPr marL="0" lvl="0" indent="0" algn="l" defTabSz="844550">
            <a:lnSpc>
              <a:spcPct val="100000"/>
            </a:lnSpc>
            <a:spcBef>
              <a:spcPct val="0"/>
            </a:spcBef>
            <a:spcAft>
              <a:spcPct val="35000"/>
            </a:spcAft>
            <a:buNone/>
          </a:pPr>
          <a:r>
            <a:rPr lang="en-US" sz="1900" kern="1200"/>
            <a:t>Content of interaction</a:t>
          </a:r>
        </a:p>
      </dsp:txBody>
      <dsp:txXfrm>
        <a:off x="1081186" y="4394"/>
        <a:ext cx="6661396" cy="936091"/>
      </dsp:txXfrm>
    </dsp:sp>
    <dsp:sp modelId="{16E79296-7152-4EA5-9356-EA15AC3E165E}">
      <dsp:nvSpPr>
        <dsp:cNvPr id="0" name=""/>
        <dsp:cNvSpPr/>
      </dsp:nvSpPr>
      <dsp:spPr>
        <a:xfrm>
          <a:off x="0" y="1174509"/>
          <a:ext cx="7742583" cy="9360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2541E-5B3E-406E-A88E-0BBE49A7FA52}">
      <dsp:nvSpPr>
        <dsp:cNvPr id="0" name=""/>
        <dsp:cNvSpPr/>
      </dsp:nvSpPr>
      <dsp:spPr>
        <a:xfrm>
          <a:off x="283167" y="1385130"/>
          <a:ext cx="514850" cy="5148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D22F7C-CFAB-4B05-ABB9-C8707CD2F9AA}">
      <dsp:nvSpPr>
        <dsp:cNvPr id="0" name=""/>
        <dsp:cNvSpPr/>
      </dsp:nvSpPr>
      <dsp:spPr>
        <a:xfrm>
          <a:off x="1081186" y="1174509"/>
          <a:ext cx="6661396" cy="936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70" tIns="99070" rIns="99070" bIns="99070" numCol="1" spcCol="1270" anchor="ctr" anchorCtr="0">
          <a:noAutofit/>
        </a:bodyPr>
        <a:lstStyle/>
        <a:p>
          <a:pPr marL="0" lvl="0" indent="0" algn="l" defTabSz="844550">
            <a:lnSpc>
              <a:spcPct val="100000"/>
            </a:lnSpc>
            <a:spcBef>
              <a:spcPct val="0"/>
            </a:spcBef>
            <a:spcAft>
              <a:spcPct val="35000"/>
            </a:spcAft>
            <a:buNone/>
          </a:pPr>
          <a:r>
            <a:rPr lang="en-US" sz="1900" kern="1200"/>
            <a:t>Student’s response</a:t>
          </a:r>
        </a:p>
      </dsp:txBody>
      <dsp:txXfrm>
        <a:off x="1081186" y="1174509"/>
        <a:ext cx="6661396" cy="936091"/>
      </dsp:txXfrm>
    </dsp:sp>
    <dsp:sp modelId="{40DE26BC-6FAB-4128-A0E4-0BBCED1D07B0}">
      <dsp:nvSpPr>
        <dsp:cNvPr id="0" name=""/>
        <dsp:cNvSpPr/>
      </dsp:nvSpPr>
      <dsp:spPr>
        <a:xfrm>
          <a:off x="0" y="2344624"/>
          <a:ext cx="7742583" cy="9360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94BF20-BA2E-4DF4-B34B-1877099BD998}">
      <dsp:nvSpPr>
        <dsp:cNvPr id="0" name=""/>
        <dsp:cNvSpPr/>
      </dsp:nvSpPr>
      <dsp:spPr>
        <a:xfrm>
          <a:off x="283167" y="2555245"/>
          <a:ext cx="514850" cy="5148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259A6B-4780-4B9E-A4B2-72913755D3BB}">
      <dsp:nvSpPr>
        <dsp:cNvPr id="0" name=""/>
        <dsp:cNvSpPr/>
      </dsp:nvSpPr>
      <dsp:spPr>
        <a:xfrm>
          <a:off x="1081186" y="2344624"/>
          <a:ext cx="6661396" cy="936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70" tIns="99070" rIns="99070" bIns="99070" numCol="1" spcCol="1270" anchor="ctr" anchorCtr="0">
          <a:noAutofit/>
        </a:bodyPr>
        <a:lstStyle/>
        <a:p>
          <a:pPr marL="0" lvl="0" indent="0" algn="l" defTabSz="844550">
            <a:lnSpc>
              <a:spcPct val="100000"/>
            </a:lnSpc>
            <a:spcBef>
              <a:spcPct val="0"/>
            </a:spcBef>
            <a:spcAft>
              <a:spcPct val="35000"/>
            </a:spcAft>
            <a:buNone/>
          </a:pPr>
          <a:r>
            <a:rPr lang="en-US" sz="1900" kern="1200"/>
            <a:t>Plan</a:t>
          </a:r>
        </a:p>
      </dsp:txBody>
      <dsp:txXfrm>
        <a:off x="1081186" y="2344624"/>
        <a:ext cx="6661396" cy="936091"/>
      </dsp:txXfrm>
    </dsp:sp>
    <dsp:sp modelId="{89B5E5A2-DF3F-42BE-8A2A-4FFFA630EB63}">
      <dsp:nvSpPr>
        <dsp:cNvPr id="0" name=""/>
        <dsp:cNvSpPr/>
      </dsp:nvSpPr>
      <dsp:spPr>
        <a:xfrm>
          <a:off x="0" y="3514739"/>
          <a:ext cx="7742583" cy="9360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4B6AD-9582-4C25-8937-EA926E50FBB8}">
      <dsp:nvSpPr>
        <dsp:cNvPr id="0" name=""/>
        <dsp:cNvSpPr/>
      </dsp:nvSpPr>
      <dsp:spPr>
        <a:xfrm>
          <a:off x="283167" y="3725360"/>
          <a:ext cx="514850" cy="5148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3728C7-C07F-4214-8EC0-D85B84D0E3CC}">
      <dsp:nvSpPr>
        <dsp:cNvPr id="0" name=""/>
        <dsp:cNvSpPr/>
      </dsp:nvSpPr>
      <dsp:spPr>
        <a:xfrm>
          <a:off x="1081186" y="3514739"/>
          <a:ext cx="6661396" cy="936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70" tIns="99070" rIns="99070" bIns="99070" numCol="1" spcCol="1270" anchor="ctr" anchorCtr="0">
          <a:noAutofit/>
        </a:bodyPr>
        <a:lstStyle/>
        <a:p>
          <a:pPr marL="0" lvl="0" indent="0" algn="l" defTabSz="844550">
            <a:lnSpc>
              <a:spcPct val="100000"/>
            </a:lnSpc>
            <a:spcBef>
              <a:spcPct val="0"/>
            </a:spcBef>
            <a:spcAft>
              <a:spcPct val="35000"/>
            </a:spcAft>
            <a:buNone/>
          </a:pPr>
          <a:r>
            <a:rPr lang="en-US" sz="1900" kern="1200"/>
            <a:t>Date</a:t>
          </a:r>
        </a:p>
      </dsp:txBody>
      <dsp:txXfrm>
        <a:off x="1081186" y="3514739"/>
        <a:ext cx="6661396" cy="936091"/>
      </dsp:txXfrm>
    </dsp:sp>
    <dsp:sp modelId="{4740D468-EE3A-47D6-89C5-6BD83A4759ED}">
      <dsp:nvSpPr>
        <dsp:cNvPr id="0" name=""/>
        <dsp:cNvSpPr/>
      </dsp:nvSpPr>
      <dsp:spPr>
        <a:xfrm>
          <a:off x="0" y="4684854"/>
          <a:ext cx="7742583" cy="9360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64A2D-2FE0-407A-8A8E-54A12840DB01}">
      <dsp:nvSpPr>
        <dsp:cNvPr id="0" name=""/>
        <dsp:cNvSpPr/>
      </dsp:nvSpPr>
      <dsp:spPr>
        <a:xfrm>
          <a:off x="283167" y="4895474"/>
          <a:ext cx="514850" cy="5148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DEAA4-8D68-48F9-9E39-8CC001546B25}">
      <dsp:nvSpPr>
        <dsp:cNvPr id="0" name=""/>
        <dsp:cNvSpPr/>
      </dsp:nvSpPr>
      <dsp:spPr>
        <a:xfrm>
          <a:off x="1081186" y="4684854"/>
          <a:ext cx="6661396" cy="936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70" tIns="99070" rIns="99070" bIns="99070" numCol="1" spcCol="1270" anchor="ctr" anchorCtr="0">
          <a:noAutofit/>
        </a:bodyPr>
        <a:lstStyle/>
        <a:p>
          <a:pPr marL="0" lvl="0" indent="0" algn="l" defTabSz="844550">
            <a:lnSpc>
              <a:spcPct val="100000"/>
            </a:lnSpc>
            <a:spcBef>
              <a:spcPct val="0"/>
            </a:spcBef>
            <a:spcAft>
              <a:spcPct val="35000"/>
            </a:spcAft>
            <a:buNone/>
          </a:pPr>
          <a:r>
            <a:rPr lang="en-US" sz="1900" kern="1200"/>
            <a:t>Signature with credentials</a:t>
          </a:r>
        </a:p>
      </dsp:txBody>
      <dsp:txXfrm>
        <a:off x="1081186" y="4684854"/>
        <a:ext cx="6661396" cy="9360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47826-D28E-804C-A7DD-E7E1745FCA14}">
      <dsp:nvSpPr>
        <dsp:cNvPr id="0" name=""/>
        <dsp:cNvSpPr/>
      </dsp:nvSpPr>
      <dsp:spPr>
        <a:xfrm>
          <a:off x="3251" y="331682"/>
          <a:ext cx="2321867" cy="1474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C0F608-80BB-D246-B48E-A9B7B2BF3E4E}">
      <dsp:nvSpPr>
        <dsp:cNvPr id="0" name=""/>
        <dsp:cNvSpPr/>
      </dsp:nvSpPr>
      <dsp:spPr>
        <a:xfrm>
          <a:off x="261237" y="576768"/>
          <a:ext cx="2321867" cy="1474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More efficient </a:t>
          </a:r>
        </a:p>
      </dsp:txBody>
      <dsp:txXfrm>
        <a:off x="304420" y="619951"/>
        <a:ext cx="2235501" cy="1388019"/>
      </dsp:txXfrm>
    </dsp:sp>
    <dsp:sp modelId="{789B307B-F561-2448-B19A-E0A30A6052B1}">
      <dsp:nvSpPr>
        <dsp:cNvPr id="0" name=""/>
        <dsp:cNvSpPr/>
      </dsp:nvSpPr>
      <dsp:spPr>
        <a:xfrm>
          <a:off x="2841089" y="331682"/>
          <a:ext cx="2321867" cy="1474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9D4DF-5975-1E44-88CD-8B18CE05513D}">
      <dsp:nvSpPr>
        <dsp:cNvPr id="0" name=""/>
        <dsp:cNvSpPr/>
      </dsp:nvSpPr>
      <dsp:spPr>
        <a:xfrm>
          <a:off x="3099074" y="576768"/>
          <a:ext cx="2321867" cy="1474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More in-depth or thorough documentation</a:t>
          </a:r>
        </a:p>
      </dsp:txBody>
      <dsp:txXfrm>
        <a:off x="3142257" y="619951"/>
        <a:ext cx="2235501" cy="1388019"/>
      </dsp:txXfrm>
    </dsp:sp>
    <dsp:sp modelId="{CD9FB73D-30B2-A442-919E-6ECD7B5B9087}">
      <dsp:nvSpPr>
        <dsp:cNvPr id="0" name=""/>
        <dsp:cNvSpPr/>
      </dsp:nvSpPr>
      <dsp:spPr>
        <a:xfrm>
          <a:off x="5678927" y="331682"/>
          <a:ext cx="2321867" cy="1474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A5D8C-5AC1-534A-9133-23415F172655}">
      <dsp:nvSpPr>
        <dsp:cNvPr id="0" name=""/>
        <dsp:cNvSpPr/>
      </dsp:nvSpPr>
      <dsp:spPr>
        <a:xfrm>
          <a:off x="5936912" y="576768"/>
          <a:ext cx="2321867" cy="1474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Easier to read for other HWC staff and reviewers</a:t>
          </a:r>
        </a:p>
      </dsp:txBody>
      <dsp:txXfrm>
        <a:off x="5980095" y="619951"/>
        <a:ext cx="2235501" cy="1388019"/>
      </dsp:txXfrm>
    </dsp:sp>
    <dsp:sp modelId="{EC583544-B91F-9945-922A-B7B52DF779CB}">
      <dsp:nvSpPr>
        <dsp:cNvPr id="0" name=""/>
        <dsp:cNvSpPr/>
      </dsp:nvSpPr>
      <dsp:spPr>
        <a:xfrm>
          <a:off x="8516764" y="331682"/>
          <a:ext cx="2321867" cy="1474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98FD3-4D8C-064D-89C8-60AF71055A90}">
      <dsp:nvSpPr>
        <dsp:cNvPr id="0" name=""/>
        <dsp:cNvSpPr/>
      </dsp:nvSpPr>
      <dsp:spPr>
        <a:xfrm>
          <a:off x="8774749" y="576768"/>
          <a:ext cx="2321867" cy="1474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Higher quality services</a:t>
          </a:r>
        </a:p>
      </dsp:txBody>
      <dsp:txXfrm>
        <a:off x="8817932" y="619951"/>
        <a:ext cx="2235501" cy="1388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FD402-D26E-43B3-95A9-6B9A740C2083}">
      <dsp:nvSpPr>
        <dsp:cNvPr id="0" name=""/>
        <dsp:cNvSpPr/>
      </dsp:nvSpPr>
      <dsp:spPr>
        <a:xfrm>
          <a:off x="532035" y="787666"/>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27E016-72C2-4362-8D37-2FDE49113C04}">
      <dsp:nvSpPr>
        <dsp:cNvPr id="0" name=""/>
        <dsp:cNvSpPr/>
      </dsp:nvSpPr>
      <dsp:spPr>
        <a:xfrm>
          <a:off x="766035" y="1021666"/>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449A83-A283-44A1-B586-A8DBADCC4856}">
      <dsp:nvSpPr>
        <dsp:cNvPr id="0" name=""/>
        <dsp:cNvSpPr/>
      </dsp:nvSpPr>
      <dsp:spPr>
        <a:xfrm>
          <a:off x="181035" y="22276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Content of interaction</a:t>
          </a:r>
        </a:p>
      </dsp:txBody>
      <dsp:txXfrm>
        <a:off x="181035" y="2227666"/>
        <a:ext cx="1800000" cy="720000"/>
      </dsp:txXfrm>
    </dsp:sp>
    <dsp:sp modelId="{C472D33C-CEA9-4A0B-A6F0-3C868BBD897A}">
      <dsp:nvSpPr>
        <dsp:cNvPr id="0" name=""/>
        <dsp:cNvSpPr/>
      </dsp:nvSpPr>
      <dsp:spPr>
        <a:xfrm>
          <a:off x="2647036" y="787666"/>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E176F6-F8A8-4E10-BB04-B464970090C5}">
      <dsp:nvSpPr>
        <dsp:cNvPr id="0" name=""/>
        <dsp:cNvSpPr/>
      </dsp:nvSpPr>
      <dsp:spPr>
        <a:xfrm>
          <a:off x="2881036" y="1021666"/>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27780F-9C02-4F09-ACAC-AC36A5659D45}">
      <dsp:nvSpPr>
        <dsp:cNvPr id="0" name=""/>
        <dsp:cNvSpPr/>
      </dsp:nvSpPr>
      <dsp:spPr>
        <a:xfrm>
          <a:off x="2296036" y="22276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Student’s response</a:t>
          </a:r>
        </a:p>
      </dsp:txBody>
      <dsp:txXfrm>
        <a:off x="2296036" y="2227666"/>
        <a:ext cx="1800000" cy="720000"/>
      </dsp:txXfrm>
    </dsp:sp>
    <dsp:sp modelId="{ACB47D7B-60FD-413F-921A-AF3B6A7E656D}">
      <dsp:nvSpPr>
        <dsp:cNvPr id="0" name=""/>
        <dsp:cNvSpPr/>
      </dsp:nvSpPr>
      <dsp:spPr>
        <a:xfrm>
          <a:off x="4762036" y="787666"/>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616DA9-F63A-44DF-85A5-6F8E75E9AFCF}">
      <dsp:nvSpPr>
        <dsp:cNvPr id="0" name=""/>
        <dsp:cNvSpPr/>
      </dsp:nvSpPr>
      <dsp:spPr>
        <a:xfrm>
          <a:off x="4996036" y="1021666"/>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87725D-3DE0-47D8-AF6C-3015C96EDDE4}">
      <dsp:nvSpPr>
        <dsp:cNvPr id="0" name=""/>
        <dsp:cNvSpPr/>
      </dsp:nvSpPr>
      <dsp:spPr>
        <a:xfrm>
          <a:off x="4411036" y="22276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Plan</a:t>
          </a:r>
        </a:p>
      </dsp:txBody>
      <dsp:txXfrm>
        <a:off x="4411036" y="2227666"/>
        <a:ext cx="1800000" cy="720000"/>
      </dsp:txXfrm>
    </dsp:sp>
    <dsp:sp modelId="{4BB7BC69-362F-4793-B1A8-BE4F321E0486}">
      <dsp:nvSpPr>
        <dsp:cNvPr id="0" name=""/>
        <dsp:cNvSpPr/>
      </dsp:nvSpPr>
      <dsp:spPr>
        <a:xfrm>
          <a:off x="6877036" y="787666"/>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3488C-7132-409D-8B73-103AFFD015FF}">
      <dsp:nvSpPr>
        <dsp:cNvPr id="0" name=""/>
        <dsp:cNvSpPr/>
      </dsp:nvSpPr>
      <dsp:spPr>
        <a:xfrm>
          <a:off x="7111036" y="1021666"/>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3D50A9-03B6-4AE1-8176-23890336E9D3}">
      <dsp:nvSpPr>
        <dsp:cNvPr id="0" name=""/>
        <dsp:cNvSpPr/>
      </dsp:nvSpPr>
      <dsp:spPr>
        <a:xfrm>
          <a:off x="6526036" y="22276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Date</a:t>
          </a:r>
        </a:p>
      </dsp:txBody>
      <dsp:txXfrm>
        <a:off x="6526036" y="2227666"/>
        <a:ext cx="1800000" cy="720000"/>
      </dsp:txXfrm>
    </dsp:sp>
    <dsp:sp modelId="{856846A9-3636-48F1-AC3B-458E5FAFBBCD}">
      <dsp:nvSpPr>
        <dsp:cNvPr id="0" name=""/>
        <dsp:cNvSpPr/>
      </dsp:nvSpPr>
      <dsp:spPr>
        <a:xfrm>
          <a:off x="8992036" y="787666"/>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34EDC6-416D-4B3A-A8D1-00E79DD63673}">
      <dsp:nvSpPr>
        <dsp:cNvPr id="0" name=""/>
        <dsp:cNvSpPr/>
      </dsp:nvSpPr>
      <dsp:spPr>
        <a:xfrm>
          <a:off x="9226036" y="1021666"/>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DE6AA4-AA24-47B0-B260-2F220F80FC20}">
      <dsp:nvSpPr>
        <dsp:cNvPr id="0" name=""/>
        <dsp:cNvSpPr/>
      </dsp:nvSpPr>
      <dsp:spPr>
        <a:xfrm>
          <a:off x="8641036" y="22276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Signature with credentials</a:t>
          </a:r>
        </a:p>
      </dsp:txBody>
      <dsp:txXfrm>
        <a:off x="8641036" y="2227666"/>
        <a:ext cx="18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6ECA3-C844-9C46-86F9-E80FFF8F5B1C}">
      <dsp:nvSpPr>
        <dsp:cNvPr id="0" name=""/>
        <dsp:cNvSpPr/>
      </dsp:nvSpPr>
      <dsp:spPr>
        <a:xfrm>
          <a:off x="2633" y="159863"/>
          <a:ext cx="1703391" cy="51101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4606" tIns="134606" rIns="134606" bIns="134606" numCol="1" spcCol="1270" anchor="ctr" anchorCtr="0">
          <a:noAutofit/>
        </a:bodyPr>
        <a:lstStyle/>
        <a:p>
          <a:pPr marL="0" lvl="0" indent="0" algn="ctr" defTabSz="755650">
            <a:lnSpc>
              <a:spcPct val="90000"/>
            </a:lnSpc>
            <a:spcBef>
              <a:spcPct val="0"/>
            </a:spcBef>
            <a:spcAft>
              <a:spcPct val="35000"/>
            </a:spcAft>
            <a:buNone/>
          </a:pPr>
          <a:r>
            <a:rPr lang="en-US" sz="1700" kern="1200"/>
            <a:t>Understand</a:t>
          </a:r>
        </a:p>
      </dsp:txBody>
      <dsp:txXfrm>
        <a:off x="2633" y="159863"/>
        <a:ext cx="1703391" cy="511017"/>
      </dsp:txXfrm>
    </dsp:sp>
    <dsp:sp modelId="{8117FDF4-E029-B745-9E1D-FC7F891AD924}">
      <dsp:nvSpPr>
        <dsp:cNvPr id="0" name=""/>
        <dsp:cNvSpPr/>
      </dsp:nvSpPr>
      <dsp:spPr>
        <a:xfrm>
          <a:off x="2633" y="670880"/>
          <a:ext cx="1703391" cy="250889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8257" tIns="168257" rIns="168257" bIns="168257" numCol="1" spcCol="1270" anchor="t" anchorCtr="0">
          <a:noAutofit/>
        </a:bodyPr>
        <a:lstStyle/>
        <a:p>
          <a:pPr marL="0" lvl="0" indent="0" algn="l" defTabSz="488950">
            <a:lnSpc>
              <a:spcPct val="90000"/>
            </a:lnSpc>
            <a:spcBef>
              <a:spcPct val="0"/>
            </a:spcBef>
            <a:spcAft>
              <a:spcPct val="35000"/>
            </a:spcAft>
            <a:buNone/>
          </a:pPr>
          <a:r>
            <a:rPr lang="en-US" sz="1100" kern="1200" dirty="0"/>
            <a:t>1</a:t>
          </a:r>
          <a:r>
            <a:rPr lang="en-US" sz="1100" kern="1200"/>
            <a:t>.) The </a:t>
          </a:r>
          <a:r>
            <a:rPr lang="en-US" sz="1100" kern="1200" dirty="0"/>
            <a:t>ethics of proper documentation and identify the PRH associated with this requirement.</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100" kern="1200" dirty="0"/>
            <a:t>NAADAC Principle II–2 – Documentation and Chapter 2.3 R13</a:t>
          </a:r>
        </a:p>
      </dsp:txBody>
      <dsp:txXfrm>
        <a:off x="2633" y="670880"/>
        <a:ext cx="1703391" cy="2508890"/>
      </dsp:txXfrm>
    </dsp:sp>
    <dsp:sp modelId="{73A11C35-88A8-CC45-B021-672AD4140F59}">
      <dsp:nvSpPr>
        <dsp:cNvPr id="0" name=""/>
        <dsp:cNvSpPr/>
      </dsp:nvSpPr>
      <dsp:spPr>
        <a:xfrm>
          <a:off x="1813918" y="159863"/>
          <a:ext cx="1703391" cy="511017"/>
        </a:xfrm>
        <a:prstGeom prst="rect">
          <a:avLst/>
        </a:prstGeom>
        <a:solidFill>
          <a:schemeClr val="accent5">
            <a:hueOff val="1095839"/>
            <a:satOff val="-7299"/>
            <a:lumOff val="-11568"/>
            <a:alphaOff val="0"/>
          </a:schemeClr>
        </a:solidFill>
        <a:ln w="12700" cap="flat" cmpd="sng" algn="ctr">
          <a:solidFill>
            <a:schemeClr val="accent5">
              <a:hueOff val="1095839"/>
              <a:satOff val="-7299"/>
              <a:lumOff val="-1156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4606" tIns="134606" rIns="134606" bIns="134606" numCol="1" spcCol="1270" anchor="ctr" anchorCtr="0">
          <a:noAutofit/>
        </a:bodyPr>
        <a:lstStyle/>
        <a:p>
          <a:pPr marL="0" lvl="0" indent="0" algn="ctr" defTabSz="755650">
            <a:lnSpc>
              <a:spcPct val="90000"/>
            </a:lnSpc>
            <a:spcBef>
              <a:spcPct val="0"/>
            </a:spcBef>
            <a:spcAft>
              <a:spcPct val="35000"/>
            </a:spcAft>
            <a:buNone/>
          </a:pPr>
          <a:r>
            <a:rPr lang="en-US" sz="1700" kern="1200"/>
            <a:t>Articulate</a:t>
          </a:r>
        </a:p>
      </dsp:txBody>
      <dsp:txXfrm>
        <a:off x="1813918" y="159863"/>
        <a:ext cx="1703391" cy="511017"/>
      </dsp:txXfrm>
    </dsp:sp>
    <dsp:sp modelId="{E1CA3546-AF43-E344-BAF6-00A80C6B838A}">
      <dsp:nvSpPr>
        <dsp:cNvPr id="0" name=""/>
        <dsp:cNvSpPr/>
      </dsp:nvSpPr>
      <dsp:spPr>
        <a:xfrm>
          <a:off x="1813918" y="670880"/>
          <a:ext cx="1703391" cy="2508890"/>
        </a:xfrm>
        <a:prstGeom prst="rect">
          <a:avLst/>
        </a:prstGeom>
        <a:solidFill>
          <a:schemeClr val="accent5">
            <a:tint val="40000"/>
            <a:alpha val="90000"/>
            <a:hueOff val="839858"/>
            <a:satOff val="-20724"/>
            <a:lumOff val="-2145"/>
            <a:alphaOff val="0"/>
          </a:schemeClr>
        </a:solidFill>
        <a:ln w="12700" cap="flat" cmpd="sng" algn="ctr">
          <a:solidFill>
            <a:schemeClr val="accent5">
              <a:tint val="40000"/>
              <a:alpha val="90000"/>
              <a:hueOff val="839858"/>
              <a:satOff val="-20724"/>
              <a:lumOff val="-21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8257" tIns="168257" rIns="168257" bIns="168257" numCol="1" spcCol="1270" anchor="t" anchorCtr="0">
          <a:noAutofit/>
        </a:bodyPr>
        <a:lstStyle/>
        <a:p>
          <a:pPr marL="0" lvl="0" indent="0" algn="l" defTabSz="488950">
            <a:lnSpc>
              <a:spcPct val="90000"/>
            </a:lnSpc>
            <a:spcBef>
              <a:spcPct val="0"/>
            </a:spcBef>
            <a:spcAft>
              <a:spcPct val="35000"/>
            </a:spcAft>
            <a:buNone/>
          </a:pPr>
          <a:r>
            <a:rPr lang="en-US" sz="1100" kern="1200" dirty="0"/>
            <a:t>2.) Two ways the Desk Reference Guide (DRG) provides guidance for documentation. </a:t>
          </a:r>
        </a:p>
        <a:p>
          <a:pPr marL="0" lvl="0" indent="0" algn="l" defTabSz="488950">
            <a:lnSpc>
              <a:spcPct val="90000"/>
            </a:lnSpc>
            <a:spcBef>
              <a:spcPct val="0"/>
            </a:spcBef>
            <a:spcAft>
              <a:spcPct val="35000"/>
            </a:spcAft>
            <a:buFont typeface="Arial" panose="020B0604020202020204" pitchFamily="34" charset="0"/>
            <a:buNone/>
          </a:pPr>
          <a:r>
            <a:rPr lang="en-US" sz="1100" kern="1200" dirty="0"/>
            <a:t>SHR and chronological. </a:t>
          </a:r>
        </a:p>
        <a:p>
          <a:pPr marL="0" lvl="0" indent="0" algn="l" defTabSz="488950">
            <a:lnSpc>
              <a:spcPct val="90000"/>
            </a:lnSpc>
            <a:spcBef>
              <a:spcPct val="0"/>
            </a:spcBef>
            <a:spcAft>
              <a:spcPct val="35000"/>
            </a:spcAft>
            <a:buFont typeface="Arial" panose="020B0604020202020204" pitchFamily="34" charset="0"/>
            <a:buNone/>
          </a:pPr>
          <a:r>
            <a:rPr lang="en-US" sz="1100" kern="1200" dirty="0"/>
            <a:t>Reminder of the various documentation requirements including SIF, AFR and credential maintenance.    </a:t>
          </a:r>
        </a:p>
      </dsp:txBody>
      <dsp:txXfrm>
        <a:off x="1813918" y="670880"/>
        <a:ext cx="1703391" cy="2508890"/>
      </dsp:txXfrm>
    </dsp:sp>
    <dsp:sp modelId="{4E5398F2-ACE1-614A-9DA9-C96209E44725}">
      <dsp:nvSpPr>
        <dsp:cNvPr id="0" name=""/>
        <dsp:cNvSpPr/>
      </dsp:nvSpPr>
      <dsp:spPr>
        <a:xfrm>
          <a:off x="3625204" y="159863"/>
          <a:ext cx="1703391" cy="511017"/>
        </a:xfrm>
        <a:prstGeom prst="rect">
          <a:avLst/>
        </a:prstGeom>
        <a:solidFill>
          <a:schemeClr val="accent5">
            <a:hueOff val="2191678"/>
            <a:satOff val="-14598"/>
            <a:lumOff val="-23137"/>
            <a:alphaOff val="0"/>
          </a:schemeClr>
        </a:solidFill>
        <a:ln w="12700" cap="flat" cmpd="sng" algn="ctr">
          <a:solidFill>
            <a:schemeClr val="accent5">
              <a:hueOff val="2191678"/>
              <a:satOff val="-14598"/>
              <a:lumOff val="-2313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4606" tIns="134606" rIns="134606" bIns="134606" numCol="1" spcCol="1270" anchor="ctr" anchorCtr="0">
          <a:noAutofit/>
        </a:bodyPr>
        <a:lstStyle/>
        <a:p>
          <a:pPr marL="0" lvl="0" indent="0" algn="ctr" defTabSz="755650">
            <a:lnSpc>
              <a:spcPct val="90000"/>
            </a:lnSpc>
            <a:spcBef>
              <a:spcPct val="0"/>
            </a:spcBef>
            <a:spcAft>
              <a:spcPct val="35000"/>
            </a:spcAft>
            <a:buNone/>
          </a:pPr>
          <a:r>
            <a:rPr lang="en-US" sz="1700" kern="1200"/>
            <a:t>Identify</a:t>
          </a:r>
        </a:p>
      </dsp:txBody>
      <dsp:txXfrm>
        <a:off x="3625204" y="159863"/>
        <a:ext cx="1703391" cy="511017"/>
      </dsp:txXfrm>
    </dsp:sp>
    <dsp:sp modelId="{D86276A1-AD6A-DA45-AF36-AF91E7D58E51}">
      <dsp:nvSpPr>
        <dsp:cNvPr id="0" name=""/>
        <dsp:cNvSpPr/>
      </dsp:nvSpPr>
      <dsp:spPr>
        <a:xfrm>
          <a:off x="3625204" y="670880"/>
          <a:ext cx="1703391" cy="2508890"/>
        </a:xfrm>
        <a:prstGeom prst="rect">
          <a:avLst/>
        </a:prstGeom>
        <a:solidFill>
          <a:schemeClr val="accent5">
            <a:tint val="40000"/>
            <a:alpha val="90000"/>
            <a:hueOff val="1679716"/>
            <a:satOff val="-41449"/>
            <a:lumOff val="-4290"/>
            <a:alphaOff val="0"/>
          </a:schemeClr>
        </a:solidFill>
        <a:ln w="12700" cap="flat" cmpd="sng" algn="ctr">
          <a:solidFill>
            <a:schemeClr val="accent5">
              <a:tint val="40000"/>
              <a:alpha val="90000"/>
              <a:hueOff val="1679716"/>
              <a:satOff val="-41449"/>
              <a:lumOff val="-42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8257" tIns="168257" rIns="168257" bIns="168257" numCol="1" spcCol="1270" anchor="t" anchorCtr="0">
          <a:noAutofit/>
        </a:bodyPr>
        <a:lstStyle/>
        <a:p>
          <a:pPr marL="0" lvl="0" indent="0" algn="l" defTabSz="488950">
            <a:lnSpc>
              <a:spcPct val="90000"/>
            </a:lnSpc>
            <a:spcBef>
              <a:spcPct val="0"/>
            </a:spcBef>
            <a:spcAft>
              <a:spcPct val="35000"/>
            </a:spcAft>
            <a:buNone/>
          </a:pPr>
          <a:r>
            <a:rPr lang="en-US" sz="1100" kern="1200"/>
            <a:t>3.) Three ways that standardizing documentation requirements improves documentation and contributes to best practices. </a:t>
          </a:r>
        </a:p>
        <a:p>
          <a:pPr marL="0" lvl="0" indent="0" algn="l" defTabSz="488950">
            <a:lnSpc>
              <a:spcPct val="90000"/>
            </a:lnSpc>
            <a:spcBef>
              <a:spcPct val="0"/>
            </a:spcBef>
            <a:spcAft>
              <a:spcPct val="35000"/>
            </a:spcAft>
            <a:buNone/>
          </a:pPr>
          <a:r>
            <a:rPr lang="en-US" sz="1100" kern="1200"/>
            <a:t>Better quality of services because: more efficient; more in-depth; and easier to read.</a:t>
          </a:r>
          <a:endParaRPr lang="en-US" sz="1100" kern="1200" dirty="0"/>
        </a:p>
      </dsp:txBody>
      <dsp:txXfrm>
        <a:off x="3625204" y="670880"/>
        <a:ext cx="1703391" cy="25088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10/22/21</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35239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10/22/21</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45434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10/22/21</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6345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10/22/21</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2121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10/22/21</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92449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10/22/21</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6703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10/22/21</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90659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10/22/21</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9221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10/22/21</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30227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10/22/21</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538768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10/22/21</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310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10/22/21</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39892333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7" r:id="rId6"/>
    <p:sldLayoutId id="2147483842" r:id="rId7"/>
    <p:sldLayoutId id="2147483843" r:id="rId8"/>
    <p:sldLayoutId id="2147483844" r:id="rId9"/>
    <p:sldLayoutId id="2147483846" r:id="rId10"/>
    <p:sldLayoutId id="2147483845"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tif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33.tiff"/><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5.tiff"/><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Christy.hicksmsw@gmail.com" TargetMode="External"/><Relationship Id="rId2" Type="http://schemas.openxmlformats.org/officeDocument/2006/relationships/hyperlink" Target="mailto:datphd@aol.com" TargetMode="Externa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Slide Background">
            <a:extLst>
              <a:ext uri="{FF2B5EF4-FFF2-40B4-BE49-F238E27FC236}">
                <a16:creationId xmlns:a16="http://schemas.microsoft.com/office/drawing/2014/main" id="{9BB0F8C9-0037-4A50-853D-AFE6B8F7F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stel color orange and blue-green forming a sky">
            <a:extLst>
              <a:ext uri="{FF2B5EF4-FFF2-40B4-BE49-F238E27FC236}">
                <a16:creationId xmlns:a16="http://schemas.microsoft.com/office/drawing/2014/main" id="{EE31446F-02E7-4CC8-8A9E-77913007DB9C}"/>
              </a:ext>
            </a:extLst>
          </p:cNvPr>
          <p:cNvPicPr>
            <a:picLocks noChangeAspect="1"/>
          </p:cNvPicPr>
          <p:nvPr/>
        </p:nvPicPr>
        <p:blipFill rotWithShape="1">
          <a:blip r:embed="rId2"/>
          <a:srcRect t="12500" b="12500"/>
          <a:stretch/>
        </p:blipFill>
        <p:spPr>
          <a:xfrm>
            <a:off x="20" y="1"/>
            <a:ext cx="12191979" cy="6857998"/>
          </a:xfrm>
          <a:prstGeom prst="rect">
            <a:avLst/>
          </a:prstGeom>
          <a:effectLst>
            <a:outerShdw blurRad="596900" dist="330200" dir="8820000" sx="87000" sy="87000" algn="ctr" rotWithShape="0">
              <a:srgbClr val="000000">
                <a:alpha val="29000"/>
              </a:srgbClr>
            </a:outerShdw>
          </a:effectLst>
        </p:spPr>
      </p:pic>
      <p:sp>
        <p:nvSpPr>
          <p:cNvPr id="45" name="Rectangle 44">
            <a:extLst>
              <a:ext uri="{FF2B5EF4-FFF2-40B4-BE49-F238E27FC236}">
                <a16:creationId xmlns:a16="http://schemas.microsoft.com/office/drawing/2014/main" id="{5FDFDEE5-CD3A-4491-B5B9-1C26CE2D9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3205874"/>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F2BA9-3C7F-BA4C-94F4-9C6DC3B53DC5}"/>
              </a:ext>
            </a:extLst>
          </p:cNvPr>
          <p:cNvSpPr>
            <a:spLocks noGrp="1"/>
          </p:cNvSpPr>
          <p:nvPr>
            <p:ph type="ctrTitle"/>
          </p:nvPr>
        </p:nvSpPr>
        <p:spPr>
          <a:xfrm>
            <a:off x="589558" y="3848671"/>
            <a:ext cx="5332281" cy="2361059"/>
          </a:xfrm>
        </p:spPr>
        <p:txBody>
          <a:bodyPr anchor="ctr">
            <a:normAutofit/>
          </a:bodyPr>
          <a:lstStyle/>
          <a:p>
            <a:r>
              <a:rPr lang="en-US" sz="3600">
                <a:solidFill>
                  <a:srgbClr val="FFFFFF"/>
                </a:solidFill>
              </a:rPr>
              <a:t>TEAP Documentation</a:t>
            </a:r>
          </a:p>
        </p:txBody>
      </p:sp>
      <p:sp>
        <p:nvSpPr>
          <p:cNvPr id="3" name="Subtitle 2">
            <a:extLst>
              <a:ext uri="{FF2B5EF4-FFF2-40B4-BE49-F238E27FC236}">
                <a16:creationId xmlns:a16="http://schemas.microsoft.com/office/drawing/2014/main" id="{0C54B22D-C2AE-DF4D-9BBD-DA9FC7288271}"/>
              </a:ext>
            </a:extLst>
          </p:cNvPr>
          <p:cNvSpPr>
            <a:spLocks noGrp="1"/>
          </p:cNvSpPr>
          <p:nvPr>
            <p:ph type="subTitle" idx="1"/>
          </p:nvPr>
        </p:nvSpPr>
        <p:spPr>
          <a:xfrm>
            <a:off x="6270162" y="3848668"/>
            <a:ext cx="5332280" cy="2361061"/>
          </a:xfrm>
        </p:spPr>
        <p:txBody>
          <a:bodyPr anchor="ctr">
            <a:normAutofit/>
          </a:bodyPr>
          <a:lstStyle/>
          <a:p>
            <a:r>
              <a:rPr lang="en-US">
                <a:solidFill>
                  <a:srgbClr val="FFFFFF"/>
                </a:solidFill>
              </a:rPr>
              <a:t>Diane A. Tennies, PhD, LADC</a:t>
            </a:r>
          </a:p>
          <a:p>
            <a:r>
              <a:rPr lang="en-US">
                <a:solidFill>
                  <a:srgbClr val="FFFFFF"/>
                </a:solidFill>
              </a:rPr>
              <a:t>LEAD TEAP Health Specialist</a:t>
            </a:r>
          </a:p>
          <a:p>
            <a:r>
              <a:rPr lang="en-US">
                <a:solidFill>
                  <a:srgbClr val="FFFFFF"/>
                </a:solidFill>
              </a:rPr>
              <a:t>October 2021</a:t>
            </a:r>
          </a:p>
        </p:txBody>
      </p:sp>
    </p:spTree>
    <p:extLst>
      <p:ext uri="{BB962C8B-B14F-4D97-AF65-F5344CB8AC3E}">
        <p14:creationId xmlns:p14="http://schemas.microsoft.com/office/powerpoint/2010/main" val="2084295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83AE-2C9A-4046-9645-B74B459F1870}"/>
              </a:ext>
            </a:extLst>
          </p:cNvPr>
          <p:cNvSpPr>
            <a:spLocks noGrp="1"/>
          </p:cNvSpPr>
          <p:nvPr>
            <p:ph type="title"/>
          </p:nvPr>
        </p:nvSpPr>
        <p:spPr/>
        <p:txBody>
          <a:bodyPr>
            <a:normAutofit fontScale="90000"/>
          </a:bodyPr>
          <a:lstStyle/>
          <a:p>
            <a:r>
              <a:rPr lang="en-US" dirty="0"/>
              <a:t>Other Documentation Requirements from the DRG</a:t>
            </a:r>
          </a:p>
        </p:txBody>
      </p:sp>
      <p:sp>
        <p:nvSpPr>
          <p:cNvPr id="3" name="Content Placeholder 2">
            <a:extLst>
              <a:ext uri="{FF2B5EF4-FFF2-40B4-BE49-F238E27FC236}">
                <a16:creationId xmlns:a16="http://schemas.microsoft.com/office/drawing/2014/main" id="{255BE9B0-1537-874B-8C8F-FA2646F58134}"/>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a:t>TEAP Specialists must review and sign the </a:t>
            </a:r>
            <a:r>
              <a:rPr lang="en-US" dirty="0">
                <a:highlight>
                  <a:srgbClr val="FFFF00"/>
                </a:highlight>
              </a:rPr>
              <a:t>SIF</a:t>
            </a:r>
            <a:r>
              <a:rPr lang="en-US" dirty="0"/>
              <a:t> within one week of the student’s arrival at Job Corps. These forms are filed in the SHR. Meetings with students, your assessment results, and their decision about involvement in the TEAP should be documented in the TEAP section of the SHR </a:t>
            </a:r>
          </a:p>
          <a:p>
            <a:pPr marL="342900" indent="-342900">
              <a:buFont typeface="Arial" panose="020B0604020202020204" pitchFamily="34" charset="0"/>
              <a:buChar char="•"/>
            </a:pPr>
            <a:r>
              <a:rPr lang="en-US" dirty="0">
                <a:highlight>
                  <a:srgbClr val="FFFF00"/>
                </a:highlight>
              </a:rPr>
              <a:t>Staff Training Requirements for Alcohol Testing </a:t>
            </a:r>
            <a:r>
              <a:rPr lang="en-US" dirty="0"/>
              <a:t>Health and Wellness staff is responsible for training designated center staff, including documentation procedures. This training should be provided based on manufacturer-supplied materials.</a:t>
            </a:r>
          </a:p>
          <a:p>
            <a:pPr marL="342900" indent="-342900">
              <a:buFont typeface="Arial" panose="020B0604020202020204" pitchFamily="34" charset="0"/>
              <a:buChar char="•"/>
            </a:pPr>
            <a:r>
              <a:rPr lang="en-US" dirty="0">
                <a:highlight>
                  <a:srgbClr val="FFFF00"/>
                </a:highlight>
              </a:rPr>
              <a:t>Quarterly Alcohol Testing Reporting </a:t>
            </a:r>
            <a:r>
              <a:rPr lang="en-US" dirty="0"/>
              <a:t>Procedures Centers must submit a quarterly report on center alcohol testing (PRH 5.1, R4). This report must be submitted by the tenth day following the end of each quarter (i.e., January 10, April 10, July 10, and October 10). The Alcohol Screening Report is available on the Data Submission webpage.</a:t>
            </a:r>
          </a:p>
        </p:txBody>
      </p:sp>
    </p:spTree>
    <p:extLst>
      <p:ext uri="{BB962C8B-B14F-4D97-AF65-F5344CB8AC3E}">
        <p14:creationId xmlns:p14="http://schemas.microsoft.com/office/powerpoint/2010/main" val="454833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023783-1BA7-4B53-8EDC-B7F22732F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8B7D45-C71F-4FD6-BE9F-31CB246781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05878"/>
            <a:ext cx="12192000" cy="4552121"/>
            <a:chOff x="6096002" y="-9073"/>
            <a:chExt cx="6095998" cy="6867073"/>
          </a:xfrm>
        </p:grpSpPr>
        <p:sp>
          <p:nvSpPr>
            <p:cNvPr id="12" name="Rectangle 11">
              <a:extLst>
                <a:ext uri="{FF2B5EF4-FFF2-40B4-BE49-F238E27FC236}">
                  <a16:creationId xmlns:a16="http://schemas.microsoft.com/office/drawing/2014/main" id="{4F0E55DB-2DD2-4990-952E-AF7499C79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31DE2E-D7A0-4137-B8A6-3F996F89A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0BEECA9E-C489-4B62-9103-5A6D60EA2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913"/>
            <a:ext cx="6095996" cy="23187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528AFD-D415-9943-8FF6-EC15F8B87BC3}"/>
              </a:ext>
            </a:extLst>
          </p:cNvPr>
          <p:cNvSpPr>
            <a:spLocks noGrp="1"/>
          </p:cNvSpPr>
          <p:nvPr>
            <p:ph type="title"/>
          </p:nvPr>
        </p:nvSpPr>
        <p:spPr>
          <a:xfrm>
            <a:off x="484552" y="398495"/>
            <a:ext cx="5251230" cy="1601755"/>
          </a:xfrm>
        </p:spPr>
        <p:txBody>
          <a:bodyPr>
            <a:normAutofit/>
          </a:bodyPr>
          <a:lstStyle/>
          <a:p>
            <a:r>
              <a:rPr lang="en-US" sz="4400" b="1" dirty="0"/>
              <a:t>Documentation Review</a:t>
            </a:r>
          </a:p>
        </p:txBody>
      </p:sp>
      <p:pic>
        <p:nvPicPr>
          <p:cNvPr id="4" name="Picture 3">
            <a:extLst>
              <a:ext uri="{FF2B5EF4-FFF2-40B4-BE49-F238E27FC236}">
                <a16:creationId xmlns:a16="http://schemas.microsoft.com/office/drawing/2014/main" id="{BF1EBF22-F127-8246-B9B3-32361D85A6B1}"/>
              </a:ext>
            </a:extLst>
          </p:cNvPr>
          <p:cNvPicPr>
            <a:picLocks noChangeAspect="1"/>
          </p:cNvPicPr>
          <p:nvPr/>
        </p:nvPicPr>
        <p:blipFill rotWithShape="1">
          <a:blip r:embed="rId2"/>
          <a:srcRect t="3753" r="1" b="1"/>
          <a:stretch/>
        </p:blipFill>
        <p:spPr>
          <a:xfrm>
            <a:off x="8234578" y="136526"/>
            <a:ext cx="1755524" cy="1973954"/>
          </a:xfrm>
          <a:prstGeom prst="rect">
            <a:avLst/>
          </a:prstGeom>
        </p:spPr>
      </p:pic>
      <p:sp>
        <p:nvSpPr>
          <p:cNvPr id="3" name="Content Placeholder 2">
            <a:extLst>
              <a:ext uri="{FF2B5EF4-FFF2-40B4-BE49-F238E27FC236}">
                <a16:creationId xmlns:a16="http://schemas.microsoft.com/office/drawing/2014/main" id="{B8359013-915B-0E4D-B22F-E16D98013E69}"/>
              </a:ext>
            </a:extLst>
          </p:cNvPr>
          <p:cNvSpPr>
            <a:spLocks noGrp="1"/>
          </p:cNvSpPr>
          <p:nvPr>
            <p:ph idx="1"/>
          </p:nvPr>
        </p:nvSpPr>
        <p:spPr>
          <a:xfrm>
            <a:off x="484551" y="2665270"/>
            <a:ext cx="10228475" cy="3496539"/>
          </a:xfrm>
        </p:spPr>
        <p:txBody>
          <a:bodyPr>
            <a:normAutofit lnSpcReduction="10000"/>
          </a:bodyPr>
          <a:lstStyle/>
          <a:p>
            <a:pPr>
              <a:lnSpc>
                <a:spcPct val="110000"/>
              </a:lnSpc>
              <a:buClr>
                <a:srgbClr val="C12000"/>
              </a:buClr>
            </a:pPr>
            <a:r>
              <a:rPr lang="en-US" sz="1500" b="1" dirty="0"/>
              <a:t>Why document?</a:t>
            </a:r>
          </a:p>
          <a:p>
            <a:pPr marL="514350" lvl="1" indent="-285750">
              <a:lnSpc>
                <a:spcPct val="110000"/>
              </a:lnSpc>
              <a:buClr>
                <a:srgbClr val="C12000"/>
              </a:buClr>
              <a:buFont typeface="Arial" panose="020B0604020202020204" pitchFamily="34" charset="0"/>
              <a:buChar char="•"/>
            </a:pPr>
            <a:r>
              <a:rPr lang="en-US" sz="1500" dirty="0"/>
              <a:t>Important for other health staff to know what happening</a:t>
            </a:r>
          </a:p>
          <a:p>
            <a:pPr marL="514350" lvl="1" indent="-285750">
              <a:lnSpc>
                <a:spcPct val="110000"/>
              </a:lnSpc>
              <a:buClr>
                <a:srgbClr val="C12000"/>
              </a:buClr>
              <a:buFont typeface="Arial" panose="020B0604020202020204" pitchFamily="34" charset="0"/>
              <a:buChar char="•"/>
            </a:pPr>
            <a:r>
              <a:rPr lang="en-US" sz="1500" dirty="0"/>
              <a:t>PRH requires that students receive intervention services</a:t>
            </a:r>
          </a:p>
          <a:p>
            <a:pPr marL="514350" lvl="1" indent="-285750">
              <a:lnSpc>
                <a:spcPct val="110000"/>
              </a:lnSpc>
              <a:buClr>
                <a:srgbClr val="C12000"/>
              </a:buClr>
              <a:buFont typeface="Arial" panose="020B0604020202020204" pitchFamily="34" charset="0"/>
              <a:buChar char="•"/>
            </a:pPr>
            <a:r>
              <a:rPr lang="en-US" sz="1500" dirty="0"/>
              <a:t>Required by ethics code and Federal Laws</a:t>
            </a:r>
          </a:p>
          <a:p>
            <a:pPr marL="514350" lvl="1" indent="-285750">
              <a:lnSpc>
                <a:spcPct val="110000"/>
              </a:lnSpc>
              <a:buClr>
                <a:srgbClr val="C12000"/>
              </a:buClr>
              <a:buFont typeface="Arial" panose="020B0604020202020204" pitchFamily="34" charset="0"/>
              <a:buChar char="•"/>
            </a:pPr>
            <a:r>
              <a:rPr lang="en-US" sz="1500" dirty="0"/>
              <a:t>Needs to ”tell the story”</a:t>
            </a:r>
          </a:p>
          <a:p>
            <a:pPr>
              <a:lnSpc>
                <a:spcPct val="110000"/>
              </a:lnSpc>
              <a:buClr>
                <a:srgbClr val="C12000"/>
              </a:buClr>
            </a:pPr>
            <a:r>
              <a:rPr lang="en-US" sz="1500" b="1" dirty="0"/>
              <a:t>Where do you document?</a:t>
            </a:r>
          </a:p>
          <a:p>
            <a:pPr marL="514350" lvl="1" indent="-285750">
              <a:lnSpc>
                <a:spcPct val="110000"/>
              </a:lnSpc>
              <a:buClr>
                <a:srgbClr val="C12000"/>
              </a:buClr>
              <a:buFont typeface="Arial" panose="020B0604020202020204" pitchFamily="34" charset="0"/>
              <a:buChar char="•"/>
            </a:pPr>
            <a:r>
              <a:rPr lang="en-US" sz="1500" dirty="0"/>
              <a:t>SHR – TEAP section and make a note in chronological section</a:t>
            </a:r>
          </a:p>
          <a:p>
            <a:pPr>
              <a:lnSpc>
                <a:spcPct val="110000"/>
              </a:lnSpc>
              <a:buClr>
                <a:srgbClr val="C12000"/>
              </a:buClr>
            </a:pPr>
            <a:r>
              <a:rPr lang="en-US" sz="1500" b="1" dirty="0"/>
              <a:t>What are the elements to documentation?</a:t>
            </a:r>
          </a:p>
          <a:p>
            <a:pPr marL="514350" lvl="1" indent="-285750">
              <a:lnSpc>
                <a:spcPct val="110000"/>
              </a:lnSpc>
              <a:buClr>
                <a:srgbClr val="C12000"/>
              </a:buClr>
              <a:buFont typeface="Arial" panose="020B0604020202020204" pitchFamily="34" charset="0"/>
              <a:buChar char="•"/>
            </a:pPr>
            <a:r>
              <a:rPr lang="en-US" sz="1500" dirty="0"/>
              <a:t>Date/signature/credential (can use initials if key available in each SHR)</a:t>
            </a:r>
          </a:p>
          <a:p>
            <a:pPr marL="514350" lvl="1" indent="-285750">
              <a:lnSpc>
                <a:spcPct val="110000"/>
              </a:lnSpc>
              <a:buClr>
                <a:srgbClr val="C12000"/>
              </a:buClr>
              <a:buFont typeface="Arial" panose="020B0604020202020204" pitchFamily="34" charset="0"/>
              <a:buChar char="•"/>
            </a:pPr>
            <a:r>
              <a:rPr lang="en-US" sz="1500" dirty="0"/>
              <a:t>Content of session (if group note this can be templated)</a:t>
            </a:r>
          </a:p>
          <a:p>
            <a:pPr marL="514350" lvl="1" indent="-285750">
              <a:lnSpc>
                <a:spcPct val="110000"/>
              </a:lnSpc>
              <a:buClr>
                <a:srgbClr val="C12000"/>
              </a:buClr>
              <a:buFont typeface="Arial" panose="020B0604020202020204" pitchFamily="34" charset="0"/>
              <a:buChar char="•"/>
            </a:pPr>
            <a:r>
              <a:rPr lang="en-US" sz="1500" dirty="0"/>
              <a:t>Individual student response and the plan</a:t>
            </a:r>
          </a:p>
          <a:p>
            <a:pPr>
              <a:lnSpc>
                <a:spcPct val="110000"/>
              </a:lnSpc>
              <a:buClr>
                <a:srgbClr val="C12000"/>
              </a:buClr>
            </a:pPr>
            <a:endParaRPr lang="en-US" sz="1500" dirty="0"/>
          </a:p>
          <a:p>
            <a:pPr>
              <a:lnSpc>
                <a:spcPct val="110000"/>
              </a:lnSpc>
              <a:buClr>
                <a:srgbClr val="C12000"/>
              </a:buClr>
            </a:pPr>
            <a:endParaRPr lang="en-US" sz="1500" dirty="0"/>
          </a:p>
          <a:p>
            <a:pPr lvl="1">
              <a:lnSpc>
                <a:spcPct val="110000"/>
              </a:lnSpc>
              <a:buClr>
                <a:srgbClr val="C12000"/>
              </a:buClr>
            </a:pPr>
            <a:endParaRPr lang="en-US" sz="1500" dirty="0"/>
          </a:p>
        </p:txBody>
      </p:sp>
    </p:spTree>
    <p:extLst>
      <p:ext uri="{BB962C8B-B14F-4D97-AF65-F5344CB8AC3E}">
        <p14:creationId xmlns:p14="http://schemas.microsoft.com/office/powerpoint/2010/main" val="330308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2380A34A-731B-4B77-8D1A-4326EA612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AEA2F71E-E88B-4447-A855-897A9161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885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381D05-67AA-4F4F-98A1-C7B33BABAC1D}"/>
              </a:ext>
            </a:extLst>
          </p:cNvPr>
          <p:cNvSpPr>
            <a:spLocks noGrp="1"/>
          </p:cNvSpPr>
          <p:nvPr>
            <p:ph type="title"/>
          </p:nvPr>
        </p:nvSpPr>
        <p:spPr>
          <a:xfrm>
            <a:off x="484188" y="481035"/>
            <a:ext cx="5071550" cy="5811423"/>
          </a:xfrm>
        </p:spPr>
        <p:txBody>
          <a:bodyPr anchor="ctr">
            <a:normAutofit/>
          </a:bodyPr>
          <a:lstStyle/>
          <a:p>
            <a:r>
              <a:rPr lang="en-US" dirty="0"/>
              <a:t>Documentation Dilemmas: Actual Situations  </a:t>
            </a:r>
          </a:p>
        </p:txBody>
      </p:sp>
      <p:graphicFrame>
        <p:nvGraphicFramePr>
          <p:cNvPr id="5" name="Content Placeholder 2">
            <a:extLst>
              <a:ext uri="{FF2B5EF4-FFF2-40B4-BE49-F238E27FC236}">
                <a16:creationId xmlns:a16="http://schemas.microsoft.com/office/drawing/2014/main" id="{7958E327-62E4-4836-8455-8A01996D6DBF}"/>
              </a:ext>
            </a:extLst>
          </p:cNvPr>
          <p:cNvGraphicFramePr>
            <a:graphicFrameLocks noGrp="1"/>
          </p:cNvGraphicFramePr>
          <p:nvPr>
            <p:ph idx="1"/>
            <p:extLst>
              <p:ext uri="{D42A27DB-BD31-4B8C-83A1-F6EECF244321}">
                <p14:modId xmlns:p14="http://schemas.microsoft.com/office/powerpoint/2010/main" val="2194345339"/>
              </p:ext>
            </p:extLst>
          </p:nvPr>
        </p:nvGraphicFramePr>
        <p:xfrm>
          <a:off x="6445526" y="591378"/>
          <a:ext cx="5262286" cy="558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48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131DEDA-5C21-43C6-992E-D67346B8A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609EBC-4965-6D4A-9431-745F79C0064F}"/>
              </a:ext>
            </a:extLst>
          </p:cNvPr>
          <p:cNvSpPr txBox="1"/>
          <p:nvPr/>
        </p:nvSpPr>
        <p:spPr>
          <a:xfrm>
            <a:off x="221016" y="554893"/>
            <a:ext cx="11260667" cy="2547816"/>
          </a:xfrm>
          <a:prstGeom prst="rect">
            <a:avLst/>
          </a:prstGeom>
        </p:spPr>
        <p:txBody>
          <a:bodyPr vert="horz" lIns="91440" tIns="45720" rIns="91440" bIns="45720" rtlCol="0" anchor="b">
            <a:normAutofit/>
          </a:bodyPr>
          <a:lstStyle/>
          <a:p>
            <a:pPr>
              <a:spcBef>
                <a:spcPct val="0"/>
              </a:spcBef>
              <a:spcAft>
                <a:spcPts val="600"/>
              </a:spcAft>
            </a:pPr>
            <a:r>
              <a:rPr lang="en-US" sz="5400">
                <a:solidFill>
                  <a:schemeClr val="bg1"/>
                </a:solidFill>
                <a:latin typeface="+mj-lt"/>
                <a:ea typeface="+mj-ea"/>
                <a:cs typeface="+mj-cs"/>
              </a:rPr>
              <a:t>DOCUMENTATION EXAMPLES</a:t>
            </a:r>
          </a:p>
        </p:txBody>
      </p:sp>
      <p:pic>
        <p:nvPicPr>
          <p:cNvPr id="2050" name="Picture 2" descr="What is Technical Documentation? Examples and Tips | CleverTap">
            <a:extLst>
              <a:ext uri="{FF2B5EF4-FFF2-40B4-BE49-F238E27FC236}">
                <a16:creationId xmlns:a16="http://schemas.microsoft.com/office/drawing/2014/main" id="{1F4EA321-7978-8340-A82C-70D1035CD4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10" r="40693" b="-1"/>
          <a:stretch/>
        </p:blipFill>
        <p:spPr bwMode="auto">
          <a:xfrm>
            <a:off x="3111843" y="3429000"/>
            <a:ext cx="303084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16A9488-6C0D-8448-90AB-2FB0C6B47E3C}"/>
              </a:ext>
            </a:extLst>
          </p:cNvPr>
          <p:cNvPicPr>
            <a:picLocks noChangeAspect="1"/>
          </p:cNvPicPr>
          <p:nvPr/>
        </p:nvPicPr>
        <p:blipFill rotWithShape="1">
          <a:blip r:embed="rId3"/>
          <a:srcRect l="31585" r="9597" b="2"/>
          <a:stretch/>
        </p:blipFill>
        <p:spPr>
          <a:xfrm>
            <a:off x="6136499" y="3429000"/>
            <a:ext cx="3030846" cy="3429000"/>
          </a:xfrm>
          <a:prstGeom prst="rect">
            <a:avLst/>
          </a:prstGeom>
        </p:spPr>
      </p:pic>
      <p:pic>
        <p:nvPicPr>
          <p:cNvPr id="3" name="Picture 2">
            <a:extLst>
              <a:ext uri="{FF2B5EF4-FFF2-40B4-BE49-F238E27FC236}">
                <a16:creationId xmlns:a16="http://schemas.microsoft.com/office/drawing/2014/main" id="{67293772-271A-374F-B427-B3FAA2CA4D76}"/>
              </a:ext>
            </a:extLst>
          </p:cNvPr>
          <p:cNvPicPr>
            <a:picLocks noChangeAspect="1"/>
          </p:cNvPicPr>
          <p:nvPr/>
        </p:nvPicPr>
        <p:blipFill rotWithShape="1">
          <a:blip r:embed="rId4"/>
          <a:srcRect l="16938" r="33565" b="1"/>
          <a:stretch/>
        </p:blipFill>
        <p:spPr>
          <a:xfrm>
            <a:off x="9161154" y="3429000"/>
            <a:ext cx="3030846" cy="3429000"/>
          </a:xfrm>
          <a:prstGeom prst="rect">
            <a:avLst/>
          </a:prstGeom>
        </p:spPr>
      </p:pic>
    </p:spTree>
    <p:extLst>
      <p:ext uri="{BB962C8B-B14F-4D97-AF65-F5344CB8AC3E}">
        <p14:creationId xmlns:p14="http://schemas.microsoft.com/office/powerpoint/2010/main" val="316619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80A34A-731B-4B77-8D1A-4326EA612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79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43027-7C83-E44D-9C5D-5C35179FBCDB}"/>
              </a:ext>
            </a:extLst>
          </p:cNvPr>
          <p:cNvSpPr>
            <a:spLocks noGrp="1"/>
          </p:cNvSpPr>
          <p:nvPr>
            <p:ph type="title"/>
          </p:nvPr>
        </p:nvSpPr>
        <p:spPr>
          <a:xfrm>
            <a:off x="146222" y="365125"/>
            <a:ext cx="2689847" cy="3938518"/>
          </a:xfrm>
        </p:spPr>
        <p:txBody>
          <a:bodyPr>
            <a:normAutofit/>
          </a:bodyPr>
          <a:lstStyle/>
          <a:p>
            <a:r>
              <a:rPr lang="en-US" sz="3200"/>
              <a:t>Five Required Elements</a:t>
            </a:r>
          </a:p>
        </p:txBody>
      </p:sp>
      <p:grpSp>
        <p:nvGrpSpPr>
          <p:cNvPr id="14" name="Group 13">
            <a:extLst>
              <a:ext uri="{FF2B5EF4-FFF2-40B4-BE49-F238E27FC236}">
                <a16:creationId xmlns:a16="http://schemas.microsoft.com/office/drawing/2014/main" id="{E5CD2E8B-968C-4DDC-9470-260B5DA13D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72778"/>
            <a:ext cx="3047997" cy="2285222"/>
            <a:chOff x="0" y="3438071"/>
            <a:chExt cx="3047997" cy="3429000"/>
          </a:xfrm>
        </p:grpSpPr>
        <p:sp>
          <p:nvSpPr>
            <p:cNvPr id="15" name="Rectangle 14">
              <a:extLst>
                <a:ext uri="{FF2B5EF4-FFF2-40B4-BE49-F238E27FC236}">
                  <a16:creationId xmlns:a16="http://schemas.microsoft.com/office/drawing/2014/main" id="{54940AF6-4BB8-4A24-9BCA-B088F02BD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 y="3438071"/>
              <a:ext cx="3047991"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AD7D5E-CDD6-4468-9F5F-6802387A9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47142"/>
              <a:ext cx="3047997" cy="3419929"/>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B0F6766F-D6DA-45A6-8F54-2AD7500C052F}"/>
              </a:ext>
            </a:extLst>
          </p:cNvPr>
          <p:cNvGraphicFramePr>
            <a:graphicFrameLocks noGrp="1"/>
          </p:cNvGraphicFramePr>
          <p:nvPr>
            <p:ph idx="1"/>
            <p:extLst>
              <p:ext uri="{D42A27DB-BD31-4B8C-83A1-F6EECF244321}">
                <p14:modId xmlns:p14="http://schemas.microsoft.com/office/powerpoint/2010/main" val="1955686873"/>
              </p:ext>
            </p:extLst>
          </p:nvPr>
        </p:nvGraphicFramePr>
        <p:xfrm>
          <a:off x="3811656" y="551622"/>
          <a:ext cx="7742583" cy="5625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7730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0">
            <a:extLst>
              <a:ext uri="{FF2B5EF4-FFF2-40B4-BE49-F238E27FC236}">
                <a16:creationId xmlns:a16="http://schemas.microsoft.com/office/drawing/2014/main" id="{5C8041AD-0A28-47FA-8BFF-56BAAA246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5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162079B-17D4-F547-B327-3383C3203199}"/>
              </a:ext>
            </a:extLst>
          </p:cNvPr>
          <p:cNvSpPr txBox="1"/>
          <p:nvPr/>
        </p:nvSpPr>
        <p:spPr>
          <a:xfrm>
            <a:off x="484553" y="397275"/>
            <a:ext cx="5216531" cy="3761257"/>
          </a:xfrm>
          <a:prstGeom prst="rect">
            <a:avLst/>
          </a:prstGeom>
        </p:spPr>
        <p:txBody>
          <a:bodyPr vert="horz" lIns="91440" tIns="45720" rIns="91440" bIns="45720" rtlCol="0" anchor="ctr">
            <a:normAutofit/>
          </a:bodyPr>
          <a:lstStyle/>
          <a:p>
            <a:pPr>
              <a:spcBef>
                <a:spcPct val="0"/>
              </a:spcBef>
              <a:spcAft>
                <a:spcPts val="600"/>
              </a:spcAft>
            </a:pPr>
            <a:r>
              <a:rPr lang="en-US" sz="5400">
                <a:solidFill>
                  <a:schemeClr val="bg1"/>
                </a:solidFill>
                <a:latin typeface="+mj-lt"/>
                <a:ea typeface="+mj-ea"/>
                <a:cs typeface="+mj-cs"/>
              </a:rPr>
              <a:t>Example for </a:t>
            </a:r>
          </a:p>
          <a:p>
            <a:pPr>
              <a:spcBef>
                <a:spcPct val="0"/>
              </a:spcBef>
              <a:spcAft>
                <a:spcPts val="600"/>
              </a:spcAft>
            </a:pPr>
            <a:r>
              <a:rPr lang="en-US" sz="5400">
                <a:solidFill>
                  <a:schemeClr val="bg1"/>
                </a:solidFill>
                <a:latin typeface="+mj-lt"/>
                <a:ea typeface="+mj-ea"/>
                <a:cs typeface="+mj-cs"/>
              </a:rPr>
              <a:t>Chronological</a:t>
            </a:r>
          </a:p>
        </p:txBody>
      </p:sp>
      <p:grpSp>
        <p:nvGrpSpPr>
          <p:cNvPr id="22" name="Group 14">
            <a:extLst>
              <a:ext uri="{FF2B5EF4-FFF2-40B4-BE49-F238E27FC236}">
                <a16:creationId xmlns:a16="http://schemas.microsoft.com/office/drawing/2014/main" id="{3409BBD1-8A75-44DA-88E2-3A70470322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73946"/>
            <a:ext cx="6095998" cy="2284054"/>
            <a:chOff x="6096002" y="-9073"/>
            <a:chExt cx="6095998" cy="6867073"/>
          </a:xfrm>
        </p:grpSpPr>
        <p:sp>
          <p:nvSpPr>
            <p:cNvPr id="23" name="Rectangle 15">
              <a:extLst>
                <a:ext uri="{FF2B5EF4-FFF2-40B4-BE49-F238E27FC236}">
                  <a16:creationId xmlns:a16="http://schemas.microsoft.com/office/drawing/2014/main" id="{957EEA50-86F1-415A-8F6B-829E2272B5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1707547F-6B3D-4540-808D-410C9EE34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2D9A6FC6-916B-E147-85F0-0B2F62E4867D}"/>
              </a:ext>
            </a:extLst>
          </p:cNvPr>
          <p:cNvPicPr>
            <a:picLocks noChangeAspect="1"/>
          </p:cNvPicPr>
          <p:nvPr/>
        </p:nvPicPr>
        <p:blipFill rotWithShape="1">
          <a:blip r:embed="rId2"/>
          <a:srcRect l="6918" r="15943" b="-2"/>
          <a:stretch/>
        </p:blipFill>
        <p:spPr>
          <a:xfrm>
            <a:off x="6501257" y="986834"/>
            <a:ext cx="5206190" cy="4640099"/>
          </a:xfrm>
          <a:prstGeom prst="rect">
            <a:avLst/>
          </a:prstGeom>
        </p:spPr>
      </p:pic>
    </p:spTree>
    <p:extLst>
      <p:ext uri="{BB962C8B-B14F-4D97-AF65-F5344CB8AC3E}">
        <p14:creationId xmlns:p14="http://schemas.microsoft.com/office/powerpoint/2010/main" val="3204702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7CC9590-504C-6E46-93F5-FC386AFCE532}"/>
              </a:ext>
            </a:extLst>
          </p:cNvPr>
          <p:cNvSpPr txBox="1"/>
          <p:nvPr/>
        </p:nvSpPr>
        <p:spPr>
          <a:xfrm>
            <a:off x="146221" y="397275"/>
            <a:ext cx="2628785" cy="3761257"/>
          </a:xfrm>
          <a:prstGeom prst="rect">
            <a:avLst/>
          </a:prstGeom>
        </p:spPr>
        <p:txBody>
          <a:bodyPr vert="horz" lIns="91440" tIns="45720" rIns="91440" bIns="45720" rtlCol="0" anchor="ctr">
            <a:normAutofit/>
          </a:bodyPr>
          <a:lstStyle/>
          <a:p>
            <a:pPr>
              <a:spcBef>
                <a:spcPct val="0"/>
              </a:spcBef>
              <a:spcAft>
                <a:spcPts val="600"/>
              </a:spcAft>
            </a:pPr>
            <a:r>
              <a:rPr lang="en-US" sz="3200">
                <a:solidFill>
                  <a:schemeClr val="bg1"/>
                </a:solidFill>
                <a:latin typeface="+mj-lt"/>
                <a:ea typeface="+mj-ea"/>
                <a:cs typeface="+mj-cs"/>
              </a:rPr>
              <a:t>Group Note</a:t>
            </a:r>
          </a:p>
          <a:p>
            <a:pPr>
              <a:spcBef>
                <a:spcPct val="0"/>
              </a:spcBef>
              <a:spcAft>
                <a:spcPts val="600"/>
              </a:spcAft>
            </a:pPr>
            <a:r>
              <a:rPr lang="en-US" sz="3200">
                <a:solidFill>
                  <a:schemeClr val="bg1"/>
                </a:solidFill>
                <a:latin typeface="+mj-lt"/>
                <a:ea typeface="+mj-ea"/>
                <a:cs typeface="+mj-cs"/>
              </a:rPr>
              <a:t>Version 1:</a:t>
            </a:r>
          </a:p>
        </p:txBody>
      </p:sp>
      <p:grpSp>
        <p:nvGrpSpPr>
          <p:cNvPr id="16" name="Group 15">
            <a:extLst>
              <a:ext uri="{FF2B5EF4-FFF2-40B4-BE49-F238E27FC236}">
                <a16:creationId xmlns:a16="http://schemas.microsoft.com/office/drawing/2014/main" id="{0EB82B4C-9249-4CFC-A372-7B0FF5E36E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65226"/>
            <a:ext cx="3048003" cy="2292774"/>
            <a:chOff x="6096002" y="-9073"/>
            <a:chExt cx="6095998" cy="6867073"/>
          </a:xfrm>
        </p:grpSpPr>
        <p:sp>
          <p:nvSpPr>
            <p:cNvPr id="17" name="Rectangle 16">
              <a:extLst>
                <a:ext uri="{FF2B5EF4-FFF2-40B4-BE49-F238E27FC236}">
                  <a16:creationId xmlns:a16="http://schemas.microsoft.com/office/drawing/2014/main" id="{41B9437E-0974-4AB4-8491-D8BDD841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CB975E-33D1-4FB0-AA40-C2250AA66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9EA61F6D-569E-7E45-9DC3-052A09C74969}"/>
              </a:ext>
            </a:extLst>
          </p:cNvPr>
          <p:cNvPicPr>
            <a:picLocks noChangeAspect="1"/>
          </p:cNvPicPr>
          <p:nvPr/>
        </p:nvPicPr>
        <p:blipFill rotWithShape="1">
          <a:blip r:embed="rId2"/>
          <a:srcRect l="13329" r="11496" b="-2"/>
          <a:stretch/>
        </p:blipFill>
        <p:spPr>
          <a:xfrm>
            <a:off x="4480006" y="609600"/>
            <a:ext cx="6241196" cy="5562600"/>
          </a:xfrm>
          <a:prstGeom prst="rect">
            <a:avLst/>
          </a:prstGeom>
        </p:spPr>
      </p:pic>
    </p:spTree>
    <p:extLst>
      <p:ext uri="{BB962C8B-B14F-4D97-AF65-F5344CB8AC3E}">
        <p14:creationId xmlns:p14="http://schemas.microsoft.com/office/powerpoint/2010/main" val="297198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5C8041AD-0A28-47FA-8BFF-56BAAA246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5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D59547-FBBA-8645-825B-5950719DB9AD}"/>
              </a:ext>
            </a:extLst>
          </p:cNvPr>
          <p:cNvSpPr txBox="1"/>
          <p:nvPr/>
        </p:nvSpPr>
        <p:spPr>
          <a:xfrm>
            <a:off x="484553" y="397275"/>
            <a:ext cx="5216531" cy="3761257"/>
          </a:xfrm>
          <a:prstGeom prst="rect">
            <a:avLst/>
          </a:prstGeom>
        </p:spPr>
        <p:txBody>
          <a:bodyPr vert="horz" lIns="91440" tIns="45720" rIns="91440" bIns="45720" rtlCol="0" anchor="ctr">
            <a:normAutofit/>
          </a:bodyPr>
          <a:lstStyle/>
          <a:p>
            <a:pPr>
              <a:spcBef>
                <a:spcPct val="0"/>
              </a:spcBef>
              <a:spcAft>
                <a:spcPts val="600"/>
              </a:spcAft>
            </a:pPr>
            <a:r>
              <a:rPr lang="en-US" sz="5400">
                <a:solidFill>
                  <a:schemeClr val="bg1"/>
                </a:solidFill>
                <a:latin typeface="+mj-lt"/>
                <a:ea typeface="+mj-ea"/>
                <a:cs typeface="+mj-cs"/>
              </a:rPr>
              <a:t>Group Note</a:t>
            </a:r>
          </a:p>
          <a:p>
            <a:pPr>
              <a:spcBef>
                <a:spcPct val="0"/>
              </a:spcBef>
              <a:spcAft>
                <a:spcPts val="600"/>
              </a:spcAft>
            </a:pPr>
            <a:r>
              <a:rPr lang="en-US" sz="5400">
                <a:solidFill>
                  <a:schemeClr val="bg1"/>
                </a:solidFill>
                <a:latin typeface="+mj-lt"/>
                <a:ea typeface="+mj-ea"/>
                <a:cs typeface="+mj-cs"/>
              </a:rPr>
              <a:t>Version 2:</a:t>
            </a:r>
          </a:p>
        </p:txBody>
      </p:sp>
      <p:pic>
        <p:nvPicPr>
          <p:cNvPr id="3" name="Picture 2">
            <a:extLst>
              <a:ext uri="{FF2B5EF4-FFF2-40B4-BE49-F238E27FC236}">
                <a16:creationId xmlns:a16="http://schemas.microsoft.com/office/drawing/2014/main" id="{0FC821A5-BC3A-B84A-BDCA-9AE11704EDAE}"/>
              </a:ext>
            </a:extLst>
          </p:cNvPr>
          <p:cNvPicPr>
            <a:picLocks noChangeAspect="1"/>
          </p:cNvPicPr>
          <p:nvPr/>
        </p:nvPicPr>
        <p:blipFill rotWithShape="1">
          <a:blip r:embed="rId2"/>
          <a:srcRect l="3824" r="3824"/>
          <a:stretch/>
        </p:blipFill>
        <p:spPr>
          <a:xfrm>
            <a:off x="6095998" y="-1"/>
            <a:ext cx="6096002" cy="6858001"/>
          </a:xfrm>
          <a:prstGeom prst="rect">
            <a:avLst/>
          </a:prstGeom>
        </p:spPr>
      </p:pic>
    </p:spTree>
    <p:extLst>
      <p:ext uri="{BB962C8B-B14F-4D97-AF65-F5344CB8AC3E}">
        <p14:creationId xmlns:p14="http://schemas.microsoft.com/office/powerpoint/2010/main" val="3046513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41F207-7089-DC4F-B423-49901AE48A39}"/>
              </a:ext>
            </a:extLst>
          </p:cNvPr>
          <p:cNvSpPr txBox="1"/>
          <p:nvPr/>
        </p:nvSpPr>
        <p:spPr>
          <a:xfrm>
            <a:off x="146221" y="397275"/>
            <a:ext cx="2628785" cy="3761257"/>
          </a:xfrm>
          <a:prstGeom prst="rect">
            <a:avLst/>
          </a:prstGeom>
        </p:spPr>
        <p:txBody>
          <a:bodyPr vert="horz" lIns="91440" tIns="45720" rIns="91440" bIns="45720" rtlCol="0" anchor="ctr">
            <a:normAutofit/>
          </a:bodyPr>
          <a:lstStyle/>
          <a:p>
            <a:pPr>
              <a:spcBef>
                <a:spcPct val="0"/>
              </a:spcBef>
              <a:spcAft>
                <a:spcPts val="600"/>
              </a:spcAft>
            </a:pPr>
            <a:r>
              <a:rPr lang="en-US" sz="3200">
                <a:solidFill>
                  <a:schemeClr val="bg1"/>
                </a:solidFill>
                <a:latin typeface="+mj-lt"/>
                <a:ea typeface="+mj-ea"/>
                <a:cs typeface="+mj-cs"/>
              </a:rPr>
              <a:t>Group Note Version 3:</a:t>
            </a:r>
          </a:p>
        </p:txBody>
      </p:sp>
      <p:grpSp>
        <p:nvGrpSpPr>
          <p:cNvPr id="17" name="Group 16">
            <a:extLst>
              <a:ext uri="{FF2B5EF4-FFF2-40B4-BE49-F238E27FC236}">
                <a16:creationId xmlns:a16="http://schemas.microsoft.com/office/drawing/2014/main" id="{0EB82B4C-9249-4CFC-A372-7B0FF5E36E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65226"/>
            <a:ext cx="3048003" cy="2292774"/>
            <a:chOff x="6096002" y="-9073"/>
            <a:chExt cx="6095998" cy="6867073"/>
          </a:xfrm>
        </p:grpSpPr>
        <p:sp>
          <p:nvSpPr>
            <p:cNvPr id="18" name="Rectangle 17">
              <a:extLst>
                <a:ext uri="{FF2B5EF4-FFF2-40B4-BE49-F238E27FC236}">
                  <a16:creationId xmlns:a16="http://schemas.microsoft.com/office/drawing/2014/main" id="{41B9437E-0974-4AB4-8491-D8BDD841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CB975E-33D1-4FB0-AA40-C2250AA66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309B4B55-83D9-5E42-9F76-B503C054320E}"/>
              </a:ext>
            </a:extLst>
          </p:cNvPr>
          <p:cNvPicPr>
            <a:picLocks noChangeAspect="1"/>
          </p:cNvPicPr>
          <p:nvPr/>
        </p:nvPicPr>
        <p:blipFill>
          <a:blip r:embed="rId2"/>
          <a:stretch>
            <a:fillRect/>
          </a:stretch>
        </p:blipFill>
        <p:spPr>
          <a:xfrm>
            <a:off x="3646516" y="1492938"/>
            <a:ext cx="7908176" cy="3795924"/>
          </a:xfrm>
          <a:prstGeom prst="rect">
            <a:avLst/>
          </a:prstGeom>
        </p:spPr>
      </p:pic>
    </p:spTree>
    <p:extLst>
      <p:ext uri="{BB962C8B-B14F-4D97-AF65-F5344CB8AC3E}">
        <p14:creationId xmlns:p14="http://schemas.microsoft.com/office/powerpoint/2010/main" val="2724628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112746-FE07-D94F-BF32-C8E840B17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039" y="643467"/>
            <a:ext cx="8015922" cy="5571066"/>
          </a:xfrm>
          <a:prstGeom prst="rect">
            <a:avLst/>
          </a:prstGeom>
        </p:spPr>
      </p:pic>
    </p:spTree>
    <p:extLst>
      <p:ext uri="{BB962C8B-B14F-4D97-AF65-F5344CB8AC3E}">
        <p14:creationId xmlns:p14="http://schemas.microsoft.com/office/powerpoint/2010/main" val="192291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380A34A-731B-4B77-8D1A-4326EA612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79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DCF46E-533F-494F-B6EA-AEDF5D874F0E}"/>
              </a:ext>
            </a:extLst>
          </p:cNvPr>
          <p:cNvSpPr>
            <a:spLocks noGrp="1"/>
          </p:cNvSpPr>
          <p:nvPr>
            <p:ph type="title"/>
          </p:nvPr>
        </p:nvSpPr>
        <p:spPr>
          <a:xfrm>
            <a:off x="146222" y="365125"/>
            <a:ext cx="2689847" cy="3938518"/>
          </a:xfrm>
        </p:spPr>
        <p:txBody>
          <a:bodyPr>
            <a:normAutofit/>
          </a:bodyPr>
          <a:lstStyle/>
          <a:p>
            <a:r>
              <a:rPr lang="en-US" sz="3200"/>
              <a:t>Learning Objectives</a:t>
            </a:r>
          </a:p>
        </p:txBody>
      </p:sp>
      <p:grpSp>
        <p:nvGrpSpPr>
          <p:cNvPr id="31" name="Group 30">
            <a:extLst>
              <a:ext uri="{FF2B5EF4-FFF2-40B4-BE49-F238E27FC236}">
                <a16:creationId xmlns:a16="http://schemas.microsoft.com/office/drawing/2014/main" id="{E5CD2E8B-968C-4DDC-9470-260B5DA13D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72778"/>
            <a:ext cx="3047997" cy="2285222"/>
            <a:chOff x="0" y="3438071"/>
            <a:chExt cx="3047997" cy="3429000"/>
          </a:xfrm>
        </p:grpSpPr>
        <p:sp>
          <p:nvSpPr>
            <p:cNvPr id="32" name="Rectangle 31">
              <a:extLst>
                <a:ext uri="{FF2B5EF4-FFF2-40B4-BE49-F238E27FC236}">
                  <a16:creationId xmlns:a16="http://schemas.microsoft.com/office/drawing/2014/main" id="{54940AF6-4BB8-4A24-9BCA-B088F02BD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 y="3438071"/>
              <a:ext cx="3047991"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4AD7D5E-CDD6-4468-9F5F-6802387A9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47142"/>
              <a:ext cx="3047997" cy="3419929"/>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6" name="Content Placeholder 2">
            <a:extLst>
              <a:ext uri="{FF2B5EF4-FFF2-40B4-BE49-F238E27FC236}">
                <a16:creationId xmlns:a16="http://schemas.microsoft.com/office/drawing/2014/main" id="{543ABC6C-6E59-4661-BF79-004AD5F10F64}"/>
              </a:ext>
            </a:extLst>
          </p:cNvPr>
          <p:cNvGraphicFramePr>
            <a:graphicFrameLocks noGrp="1"/>
          </p:cNvGraphicFramePr>
          <p:nvPr>
            <p:ph idx="1"/>
            <p:extLst>
              <p:ext uri="{D42A27DB-BD31-4B8C-83A1-F6EECF244321}">
                <p14:modId xmlns:p14="http://schemas.microsoft.com/office/powerpoint/2010/main" val="2598209380"/>
              </p:ext>
            </p:extLst>
          </p:nvPr>
        </p:nvGraphicFramePr>
        <p:xfrm>
          <a:off x="3811656" y="551622"/>
          <a:ext cx="7742583" cy="5625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 name="Picture 25">
            <a:extLst>
              <a:ext uri="{FF2B5EF4-FFF2-40B4-BE49-F238E27FC236}">
                <a16:creationId xmlns:a16="http://schemas.microsoft.com/office/drawing/2014/main" id="{AC660980-1737-A641-A010-DF2E12C7668F}"/>
              </a:ext>
            </a:extLst>
          </p:cNvPr>
          <p:cNvPicPr>
            <a:picLocks noChangeAspect="1"/>
          </p:cNvPicPr>
          <p:nvPr/>
        </p:nvPicPr>
        <p:blipFill>
          <a:blip r:embed="rId7"/>
          <a:stretch>
            <a:fillRect/>
          </a:stretch>
        </p:blipFill>
        <p:spPr>
          <a:xfrm>
            <a:off x="458895" y="911310"/>
            <a:ext cx="1726066" cy="1956208"/>
          </a:xfrm>
          <a:prstGeom prst="rect">
            <a:avLst/>
          </a:prstGeom>
        </p:spPr>
      </p:pic>
    </p:spTree>
    <p:extLst>
      <p:ext uri="{BB962C8B-B14F-4D97-AF65-F5344CB8AC3E}">
        <p14:creationId xmlns:p14="http://schemas.microsoft.com/office/powerpoint/2010/main" val="864824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5DAB2-140A-A648-AC17-C099E0DB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714" y="643467"/>
            <a:ext cx="7846571" cy="5571066"/>
          </a:xfrm>
          <a:prstGeom prst="rect">
            <a:avLst/>
          </a:prstGeom>
        </p:spPr>
      </p:pic>
    </p:spTree>
    <p:extLst>
      <p:ext uri="{BB962C8B-B14F-4D97-AF65-F5344CB8AC3E}">
        <p14:creationId xmlns:p14="http://schemas.microsoft.com/office/powerpoint/2010/main" val="152688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 email&#10;&#10;Description automatically generated with medium confidence">
            <a:extLst>
              <a:ext uri="{FF2B5EF4-FFF2-40B4-BE49-F238E27FC236}">
                <a16:creationId xmlns:a16="http://schemas.microsoft.com/office/drawing/2014/main" id="{7D36CECB-8599-FF4F-8857-474CA3B77A16}"/>
              </a:ext>
            </a:extLst>
          </p:cNvPr>
          <p:cNvPicPr>
            <a:picLocks noChangeAspect="1"/>
          </p:cNvPicPr>
          <p:nvPr/>
        </p:nvPicPr>
        <p:blipFill>
          <a:blip r:embed="rId2"/>
          <a:stretch>
            <a:fillRect/>
          </a:stretch>
        </p:blipFill>
        <p:spPr>
          <a:xfrm>
            <a:off x="266700" y="184150"/>
            <a:ext cx="11658600" cy="6489700"/>
          </a:xfrm>
          <a:prstGeom prst="rect">
            <a:avLst/>
          </a:prstGeom>
        </p:spPr>
      </p:pic>
    </p:spTree>
    <p:extLst>
      <p:ext uri="{BB962C8B-B14F-4D97-AF65-F5344CB8AC3E}">
        <p14:creationId xmlns:p14="http://schemas.microsoft.com/office/powerpoint/2010/main" val="3022159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DBC9D7F-2BAF-5C4F-91AE-9FF4ABCB0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510" y="643467"/>
            <a:ext cx="6592979" cy="5571066"/>
          </a:xfrm>
          <a:prstGeom prst="rect">
            <a:avLst/>
          </a:prstGeom>
        </p:spPr>
      </p:pic>
    </p:spTree>
    <p:extLst>
      <p:ext uri="{BB962C8B-B14F-4D97-AF65-F5344CB8AC3E}">
        <p14:creationId xmlns:p14="http://schemas.microsoft.com/office/powerpoint/2010/main" val="67747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FB9147-12A0-4F05-AEAD-190DB3889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C60494-71A0-4561-A012-BA2338D0D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
            <a:ext cx="12192000" cy="3429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D9FBDE-E486-4549-A75F-07428DB5CAC1}"/>
              </a:ext>
            </a:extLst>
          </p:cNvPr>
          <p:cNvSpPr>
            <a:spLocks noGrp="1"/>
          </p:cNvSpPr>
          <p:nvPr>
            <p:ph type="title"/>
          </p:nvPr>
        </p:nvSpPr>
        <p:spPr>
          <a:xfrm>
            <a:off x="484552" y="365126"/>
            <a:ext cx="10869248" cy="2730914"/>
          </a:xfrm>
        </p:spPr>
        <p:txBody>
          <a:bodyPr>
            <a:normAutofit/>
          </a:bodyPr>
          <a:lstStyle/>
          <a:p>
            <a:r>
              <a:rPr lang="en-US" dirty="0"/>
              <a:t>Why Standardize Documentation?</a:t>
            </a:r>
          </a:p>
        </p:txBody>
      </p:sp>
      <p:graphicFrame>
        <p:nvGraphicFramePr>
          <p:cNvPr id="5" name="Content Placeholder 2">
            <a:extLst>
              <a:ext uri="{FF2B5EF4-FFF2-40B4-BE49-F238E27FC236}">
                <a16:creationId xmlns:a16="http://schemas.microsoft.com/office/drawing/2014/main" id="{E2E3C3E1-B4EE-4B6E-AE70-8B79E796C14F}"/>
              </a:ext>
            </a:extLst>
          </p:cNvPr>
          <p:cNvGraphicFramePr>
            <a:graphicFrameLocks noGrp="1"/>
          </p:cNvGraphicFramePr>
          <p:nvPr>
            <p:ph idx="1"/>
            <p:extLst>
              <p:ext uri="{D42A27DB-BD31-4B8C-83A1-F6EECF244321}">
                <p14:modId xmlns:p14="http://schemas.microsoft.com/office/powerpoint/2010/main" val="898997129"/>
              </p:ext>
            </p:extLst>
          </p:nvPr>
        </p:nvGraphicFramePr>
        <p:xfrm>
          <a:off x="484187" y="3794125"/>
          <a:ext cx="11099869" cy="2382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561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2F81-50CF-1A4B-B3B0-9485B0A1B32C}"/>
              </a:ext>
            </a:extLst>
          </p:cNvPr>
          <p:cNvSpPr>
            <a:spLocks noGrp="1"/>
          </p:cNvSpPr>
          <p:nvPr>
            <p:ph type="title"/>
          </p:nvPr>
        </p:nvSpPr>
        <p:spPr/>
        <p:txBody>
          <a:bodyPr/>
          <a:lstStyle/>
          <a:p>
            <a:r>
              <a:rPr lang="en-US" dirty="0"/>
              <a:t>Specialized Topic: MSWR</a:t>
            </a:r>
          </a:p>
        </p:txBody>
      </p:sp>
      <p:sp>
        <p:nvSpPr>
          <p:cNvPr id="3" name="Content Placeholder 2">
            <a:extLst>
              <a:ext uri="{FF2B5EF4-FFF2-40B4-BE49-F238E27FC236}">
                <a16:creationId xmlns:a16="http://schemas.microsoft.com/office/drawing/2014/main" id="{D27C8301-2EAF-5541-B498-6E36D2E338F7}"/>
              </a:ext>
            </a:extLst>
          </p:cNvPr>
          <p:cNvSpPr>
            <a:spLocks noGrp="1"/>
          </p:cNvSpPr>
          <p:nvPr>
            <p:ph idx="1"/>
          </p:nvPr>
        </p:nvSpPr>
        <p:spPr/>
        <p:txBody>
          <a:bodyPr>
            <a:normAutofit fontScale="92500" lnSpcReduction="20000"/>
          </a:bodyPr>
          <a:lstStyle/>
          <a:p>
            <a:r>
              <a:rPr lang="en-US"/>
              <a:t>Students may be given a MSWR for a diagnosed substance use condition, allowing the student to return to Job Corps to complete their training within 180 days. To return to Job Corps, </a:t>
            </a:r>
            <a:r>
              <a:rPr lang="en-US">
                <a:highlight>
                  <a:srgbClr val="FFFF00"/>
                </a:highlight>
              </a:rPr>
              <a:t>proof of treatment completion</a:t>
            </a:r>
            <a:r>
              <a:rPr lang="en-US"/>
              <a:t> from a qualified provider must be received.  </a:t>
            </a:r>
          </a:p>
          <a:p>
            <a:pPr lvl="0"/>
            <a:r>
              <a:rPr lang="en-US"/>
              <a:t>A MSWR for substance use conditions can only be given if the following conditions are met:</a:t>
            </a:r>
          </a:p>
          <a:p>
            <a:pPr lvl="1"/>
            <a:r>
              <a:rPr lang="en-US"/>
              <a:t>The TEAP specialist and center director agree.</a:t>
            </a:r>
          </a:p>
          <a:p>
            <a:pPr lvl="1"/>
            <a:r>
              <a:rPr lang="en-US"/>
              <a:t>There is a </a:t>
            </a:r>
            <a:r>
              <a:rPr lang="en-US">
                <a:highlight>
                  <a:srgbClr val="FFFF00"/>
                </a:highlight>
              </a:rPr>
              <a:t>documented assessment </a:t>
            </a:r>
            <a:r>
              <a:rPr lang="en-US"/>
              <a:t>of the student’s diagnosed substance use condition by the TEAP specialist in collaboration with the center mental health consultant.</a:t>
            </a:r>
          </a:p>
          <a:p>
            <a:r>
              <a:rPr lang="en-US"/>
              <a:t>A MSWR cannot be granted in lieu of ZT separation when a positive 45-day intervention period follow-up test is reported.</a:t>
            </a:r>
          </a:p>
          <a:p>
            <a:pPr lvl="1"/>
            <a:r>
              <a:rPr lang="en-US"/>
              <a:t>If a student is placed on a MSWR during the 45-day intervention period, the intervention period is suspended and resumes the day the student is scheduled to return to the center. </a:t>
            </a:r>
          </a:p>
          <a:p>
            <a:endParaRPr lang="en-US" dirty="0"/>
          </a:p>
        </p:txBody>
      </p:sp>
    </p:spTree>
    <p:extLst>
      <p:ext uri="{BB962C8B-B14F-4D97-AF65-F5344CB8AC3E}">
        <p14:creationId xmlns:p14="http://schemas.microsoft.com/office/powerpoint/2010/main" val="56990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2">
            <a:extLst>
              <a:ext uri="{FF2B5EF4-FFF2-40B4-BE49-F238E27FC236}">
                <a16:creationId xmlns:a16="http://schemas.microsoft.com/office/drawing/2014/main" id="{5131DEDA-5C21-43C6-992E-D67346B8A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3833"/>
            <a:ext cx="12192000" cy="45741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609EBC-4965-6D4A-9431-745F79C0064F}"/>
              </a:ext>
            </a:extLst>
          </p:cNvPr>
          <p:cNvSpPr txBox="1"/>
          <p:nvPr/>
        </p:nvSpPr>
        <p:spPr>
          <a:xfrm>
            <a:off x="484553" y="2634859"/>
            <a:ext cx="10997130" cy="3055223"/>
          </a:xfrm>
          <a:prstGeom prst="rect">
            <a:avLst/>
          </a:prstGeom>
        </p:spPr>
        <p:txBody>
          <a:bodyPr vert="horz" lIns="91440" tIns="45720" rIns="91440" bIns="45720" rtlCol="0" anchor="b">
            <a:normAutofit/>
          </a:bodyPr>
          <a:lstStyle/>
          <a:p>
            <a:pPr>
              <a:spcBef>
                <a:spcPct val="0"/>
              </a:spcBef>
              <a:spcAft>
                <a:spcPts val="600"/>
              </a:spcAft>
            </a:pPr>
            <a:r>
              <a:rPr lang="en-US" sz="5400" dirty="0">
                <a:solidFill>
                  <a:schemeClr val="bg1"/>
                </a:solidFill>
                <a:latin typeface="+mj-lt"/>
                <a:ea typeface="+mj-ea"/>
                <a:cs typeface="+mj-cs"/>
              </a:rPr>
              <a:t>Specialized Topic: Documentation For Virtual Enrollment</a:t>
            </a:r>
          </a:p>
        </p:txBody>
      </p:sp>
      <p:pic>
        <p:nvPicPr>
          <p:cNvPr id="6" name="Picture 5">
            <a:extLst>
              <a:ext uri="{FF2B5EF4-FFF2-40B4-BE49-F238E27FC236}">
                <a16:creationId xmlns:a16="http://schemas.microsoft.com/office/drawing/2014/main" id="{CACDB81D-92BA-7045-A56A-D25C8A2989A9}"/>
              </a:ext>
            </a:extLst>
          </p:cNvPr>
          <p:cNvPicPr>
            <a:picLocks noChangeAspect="1"/>
          </p:cNvPicPr>
          <p:nvPr/>
        </p:nvPicPr>
        <p:blipFill rotWithShape="1">
          <a:blip r:embed="rId2"/>
          <a:srcRect l="12953" r="13003" b="3"/>
          <a:stretch/>
        </p:blipFill>
        <p:spPr>
          <a:xfrm>
            <a:off x="3047997" y="1"/>
            <a:ext cx="3048001" cy="2283833"/>
          </a:xfrm>
          <a:prstGeom prst="rect">
            <a:avLst/>
          </a:prstGeom>
        </p:spPr>
      </p:pic>
      <p:pic>
        <p:nvPicPr>
          <p:cNvPr id="4" name="Picture 3">
            <a:extLst>
              <a:ext uri="{FF2B5EF4-FFF2-40B4-BE49-F238E27FC236}">
                <a16:creationId xmlns:a16="http://schemas.microsoft.com/office/drawing/2014/main" id="{016A9488-6C0D-8448-90AB-2FB0C6B47E3C}"/>
              </a:ext>
            </a:extLst>
          </p:cNvPr>
          <p:cNvPicPr>
            <a:picLocks noChangeAspect="1"/>
          </p:cNvPicPr>
          <p:nvPr/>
        </p:nvPicPr>
        <p:blipFill rotWithShape="1">
          <a:blip r:embed="rId3"/>
          <a:srcRect l="11188"/>
          <a:stretch/>
        </p:blipFill>
        <p:spPr>
          <a:xfrm>
            <a:off x="6095998" y="1"/>
            <a:ext cx="3048001" cy="2283833"/>
          </a:xfrm>
          <a:prstGeom prst="rect">
            <a:avLst/>
          </a:prstGeom>
        </p:spPr>
      </p:pic>
      <p:pic>
        <p:nvPicPr>
          <p:cNvPr id="3" name="Picture 2">
            <a:extLst>
              <a:ext uri="{FF2B5EF4-FFF2-40B4-BE49-F238E27FC236}">
                <a16:creationId xmlns:a16="http://schemas.microsoft.com/office/drawing/2014/main" id="{67293772-271A-374F-B427-B3FAA2CA4D76}"/>
              </a:ext>
            </a:extLst>
          </p:cNvPr>
          <p:cNvPicPr>
            <a:picLocks noChangeAspect="1"/>
          </p:cNvPicPr>
          <p:nvPr/>
        </p:nvPicPr>
        <p:blipFill rotWithShape="1">
          <a:blip r:embed="rId4"/>
          <a:srcRect l="4318" r="20943" b="-1"/>
          <a:stretch/>
        </p:blipFill>
        <p:spPr>
          <a:xfrm>
            <a:off x="9143999" y="10"/>
            <a:ext cx="3048001" cy="2283823"/>
          </a:xfrm>
          <a:prstGeom prst="rect">
            <a:avLst/>
          </a:prstGeom>
        </p:spPr>
      </p:pic>
    </p:spTree>
    <p:extLst>
      <p:ext uri="{BB962C8B-B14F-4D97-AF65-F5344CB8AC3E}">
        <p14:creationId xmlns:p14="http://schemas.microsoft.com/office/powerpoint/2010/main" val="2156884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F9B3-79A0-3145-B057-8F48D8365051}"/>
              </a:ext>
            </a:extLst>
          </p:cNvPr>
          <p:cNvSpPr>
            <a:spLocks noGrp="1"/>
          </p:cNvSpPr>
          <p:nvPr>
            <p:ph type="title"/>
          </p:nvPr>
        </p:nvSpPr>
        <p:spPr/>
        <p:txBody>
          <a:bodyPr>
            <a:normAutofit/>
          </a:bodyPr>
          <a:lstStyle/>
          <a:p>
            <a:r>
              <a:rPr lang="en-US" dirty="0"/>
              <a:t>Considerations</a:t>
            </a:r>
          </a:p>
        </p:txBody>
      </p:sp>
      <p:sp>
        <p:nvSpPr>
          <p:cNvPr id="3" name="Content Placeholder 2">
            <a:extLst>
              <a:ext uri="{FF2B5EF4-FFF2-40B4-BE49-F238E27FC236}">
                <a16:creationId xmlns:a16="http://schemas.microsoft.com/office/drawing/2014/main" id="{B1A8162B-A290-DE48-BCE3-927E3CBF661B}"/>
              </a:ext>
            </a:extLst>
          </p:cNvPr>
          <p:cNvSpPr>
            <a:spLocks noGrp="1"/>
          </p:cNvSpPr>
          <p:nvPr>
            <p:ph idx="1"/>
          </p:nvPr>
        </p:nvSpPr>
        <p:spPr/>
        <p:txBody>
          <a:bodyPr>
            <a:normAutofit/>
          </a:bodyPr>
          <a:lstStyle/>
          <a:p>
            <a:pPr marL="0" indent="0">
              <a:buNone/>
            </a:pPr>
            <a:r>
              <a:rPr lang="en-US" dirty="0"/>
              <a:t>Documentation is still a requirement – even when services are provided via distance learning.</a:t>
            </a:r>
          </a:p>
          <a:p>
            <a:pPr marL="0" indent="0">
              <a:buNone/>
            </a:pPr>
            <a:r>
              <a:rPr lang="en-US" dirty="0"/>
              <a:t>Confidentiality Issues:</a:t>
            </a:r>
          </a:p>
          <a:p>
            <a:pPr marL="342900" indent="-342900">
              <a:buFont typeface="Arial" panose="020B0604020202020204" pitchFamily="34" charset="0"/>
              <a:buChar char="•"/>
            </a:pPr>
            <a:r>
              <a:rPr lang="en-US" dirty="0"/>
              <a:t>How are your notes secured if you are working from home.</a:t>
            </a:r>
          </a:p>
          <a:p>
            <a:pPr marL="342900" indent="-342900">
              <a:buFont typeface="Arial" panose="020B0604020202020204" pitchFamily="34" charset="0"/>
              <a:buChar char="•"/>
            </a:pPr>
            <a:r>
              <a:rPr lang="en-US" dirty="0"/>
              <a:t>Do the notes remain with you or do you send them (via JC email) to center. </a:t>
            </a:r>
          </a:p>
          <a:p>
            <a:r>
              <a:rPr lang="en-US" dirty="0"/>
              <a:t>Who is listening when you are online with students?</a:t>
            </a:r>
          </a:p>
          <a:p>
            <a:endParaRPr lang="en-US" dirty="0"/>
          </a:p>
          <a:p>
            <a:endParaRPr lang="en-US" dirty="0"/>
          </a:p>
        </p:txBody>
      </p:sp>
    </p:spTree>
    <p:extLst>
      <p:ext uri="{BB962C8B-B14F-4D97-AF65-F5344CB8AC3E}">
        <p14:creationId xmlns:p14="http://schemas.microsoft.com/office/powerpoint/2010/main" val="1450518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3027-7C83-E44D-9C5D-5C35179FBCDB}"/>
              </a:ext>
            </a:extLst>
          </p:cNvPr>
          <p:cNvSpPr>
            <a:spLocks noGrp="1"/>
          </p:cNvSpPr>
          <p:nvPr>
            <p:ph type="title"/>
          </p:nvPr>
        </p:nvSpPr>
        <p:spPr>
          <a:xfrm>
            <a:off x="1954924" y="568345"/>
            <a:ext cx="9749348" cy="1560716"/>
          </a:xfrm>
        </p:spPr>
        <p:txBody>
          <a:bodyPr>
            <a:normAutofit fontScale="90000"/>
          </a:bodyPr>
          <a:lstStyle/>
          <a:p>
            <a:r>
              <a:rPr lang="en-US" dirty="0"/>
              <a:t>The Five Elements are Still Required</a:t>
            </a:r>
          </a:p>
        </p:txBody>
      </p:sp>
      <p:graphicFrame>
        <p:nvGraphicFramePr>
          <p:cNvPr id="5" name="Content Placeholder 2">
            <a:extLst>
              <a:ext uri="{FF2B5EF4-FFF2-40B4-BE49-F238E27FC236}">
                <a16:creationId xmlns:a16="http://schemas.microsoft.com/office/drawing/2014/main" id="{B0F6766F-D6DA-45A6-8F54-2AD7500C052F}"/>
              </a:ext>
            </a:extLst>
          </p:cNvPr>
          <p:cNvGraphicFramePr>
            <a:graphicFrameLocks noGrp="1"/>
          </p:cNvGraphicFramePr>
          <p:nvPr>
            <p:ph idx="1"/>
          </p:nvPr>
        </p:nvGraphicFramePr>
        <p:xfrm>
          <a:off x="1082566" y="2354317"/>
          <a:ext cx="10622072" cy="3735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190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4AB1-3E8D-7D42-8594-DA38A98989F7}"/>
              </a:ext>
            </a:extLst>
          </p:cNvPr>
          <p:cNvSpPr>
            <a:spLocks noGrp="1"/>
          </p:cNvSpPr>
          <p:nvPr>
            <p:ph type="title"/>
          </p:nvPr>
        </p:nvSpPr>
        <p:spPr/>
        <p:txBody>
          <a:bodyPr/>
          <a:lstStyle/>
          <a:p>
            <a:r>
              <a:rPr lang="en-US" dirty="0"/>
              <a:t>Disclosure Statement Example</a:t>
            </a:r>
          </a:p>
        </p:txBody>
      </p:sp>
      <p:sp>
        <p:nvSpPr>
          <p:cNvPr id="3" name="Content Placeholder 2">
            <a:extLst>
              <a:ext uri="{FF2B5EF4-FFF2-40B4-BE49-F238E27FC236}">
                <a16:creationId xmlns:a16="http://schemas.microsoft.com/office/drawing/2014/main" id="{A4757F38-5AC9-0443-B2B3-990AC082CB6C}"/>
              </a:ext>
            </a:extLst>
          </p:cNvPr>
          <p:cNvSpPr>
            <a:spLocks noGrp="1"/>
          </p:cNvSpPr>
          <p:nvPr>
            <p:ph idx="1"/>
          </p:nvPr>
        </p:nvSpPr>
        <p:spPr/>
        <p:txBody>
          <a:bodyPr>
            <a:normAutofit fontScale="85000" lnSpcReduction="10000"/>
          </a:bodyPr>
          <a:lstStyle/>
          <a:p>
            <a:pPr marL="0" indent="0">
              <a:buNone/>
            </a:pPr>
            <a:r>
              <a:rPr lang="en-US" dirty="0"/>
              <a:t>Entry into TEAP section of SHR:</a:t>
            </a:r>
          </a:p>
          <a:p>
            <a:pPr marL="0" indent="0">
              <a:buNone/>
            </a:pPr>
            <a:br>
              <a:rPr lang="en-US" dirty="0"/>
            </a:br>
            <a:r>
              <a:rPr lang="en-US" dirty="0"/>
              <a:t>On </a:t>
            </a:r>
            <a:r>
              <a:rPr lang="en-US" u="sng" dirty="0"/>
              <a:t>date, 2020 at  AM/PM</a:t>
            </a:r>
            <a:r>
              <a:rPr lang="en-US" dirty="0"/>
              <a:t> student gave verbal consent to services for through ongoing video conferencing modality.  This modality is being used during the COVID-19 (Coronavirus) pandemic. </a:t>
            </a:r>
          </a:p>
          <a:p>
            <a:pPr marL="0" indent="0">
              <a:buNone/>
            </a:pPr>
            <a:r>
              <a:rPr lang="en-US" dirty="0"/>
              <a:t>Student was informed of the inherent limits of confidentiality when using technology. Student was contacted via phone number, (xxx-xxx-</a:t>
            </a:r>
            <a:r>
              <a:rPr lang="en-US" dirty="0" err="1"/>
              <a:t>xxxx</a:t>
            </a:r>
            <a:r>
              <a:rPr lang="en-US" dirty="0"/>
              <a:t>) </a:t>
            </a:r>
          </a:p>
          <a:p>
            <a:pPr marL="0" indent="0">
              <a:buNone/>
            </a:pPr>
            <a:r>
              <a:rPr lang="en-US" dirty="0"/>
              <a:t>During video conferencing session, the following individuals present were also present with the student:</a:t>
            </a:r>
          </a:p>
          <a:p>
            <a:pPr marL="0" indent="0">
              <a:buNone/>
            </a:pPr>
            <a:r>
              <a:rPr lang="en-US" dirty="0"/>
              <a:t>Signed: TEAP Specialist</a:t>
            </a:r>
          </a:p>
          <a:p>
            <a:pPr marL="0" indent="0">
              <a:buNone/>
            </a:pPr>
            <a:r>
              <a:rPr lang="en-US" dirty="0"/>
              <a:t>Date: </a:t>
            </a:r>
            <a:r>
              <a:rPr lang="en-US" dirty="0" err="1"/>
              <a:t>xxxxxxx</a:t>
            </a:r>
            <a:endParaRPr lang="en-US" dirty="0"/>
          </a:p>
          <a:p>
            <a:pPr marL="0" indent="0">
              <a:buNone/>
            </a:pPr>
            <a:endParaRPr lang="en-US" dirty="0"/>
          </a:p>
        </p:txBody>
      </p:sp>
    </p:spTree>
    <p:extLst>
      <p:ext uri="{BB962C8B-B14F-4D97-AF65-F5344CB8AC3E}">
        <p14:creationId xmlns:p14="http://schemas.microsoft.com/office/powerpoint/2010/main" val="3476932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80A61731-CE76-2244-A167-BED4F375AE57}"/>
              </a:ext>
            </a:extLst>
          </p:cNvPr>
          <p:cNvPicPr>
            <a:picLocks noChangeAspect="1"/>
          </p:cNvPicPr>
          <p:nvPr/>
        </p:nvPicPr>
        <p:blipFill>
          <a:blip r:embed="rId2"/>
          <a:stretch>
            <a:fillRect/>
          </a:stretch>
        </p:blipFill>
        <p:spPr>
          <a:xfrm>
            <a:off x="1691097" y="882869"/>
            <a:ext cx="8809805" cy="5409708"/>
          </a:xfrm>
          <a:prstGeom prst="rect">
            <a:avLst/>
          </a:prstGeom>
        </p:spPr>
      </p:pic>
    </p:spTree>
    <p:extLst>
      <p:ext uri="{BB962C8B-B14F-4D97-AF65-F5344CB8AC3E}">
        <p14:creationId xmlns:p14="http://schemas.microsoft.com/office/powerpoint/2010/main" val="159078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54CFA0-E502-4D3A-9FE7-F49553F4D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8D7E30-B50A-4ADD-8244-B02C404B7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79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5E7F1-7D2D-9B4F-B799-C956A9E78BDF}"/>
              </a:ext>
            </a:extLst>
          </p:cNvPr>
          <p:cNvSpPr>
            <a:spLocks noGrp="1"/>
          </p:cNvSpPr>
          <p:nvPr>
            <p:ph type="title"/>
          </p:nvPr>
        </p:nvSpPr>
        <p:spPr>
          <a:xfrm>
            <a:off x="146222" y="365125"/>
            <a:ext cx="2644746" cy="2842099"/>
          </a:xfrm>
        </p:spPr>
        <p:txBody>
          <a:bodyPr>
            <a:normAutofit/>
          </a:bodyPr>
          <a:lstStyle/>
          <a:p>
            <a:r>
              <a:rPr lang="en-US" sz="2800" b="1" dirty="0"/>
              <a:t>ETHICS:</a:t>
            </a:r>
            <a:br>
              <a:rPr lang="en-US" sz="2800" dirty="0"/>
            </a:br>
            <a:r>
              <a:rPr lang="en-US" sz="2800" dirty="0"/>
              <a:t>NAADAC Principle II–2 - Documentation</a:t>
            </a:r>
          </a:p>
        </p:txBody>
      </p:sp>
      <p:grpSp>
        <p:nvGrpSpPr>
          <p:cNvPr id="12" name="Group 11">
            <a:extLst>
              <a:ext uri="{FF2B5EF4-FFF2-40B4-BE49-F238E27FC236}">
                <a16:creationId xmlns:a16="http://schemas.microsoft.com/office/drawing/2014/main" id="{E7D6887E-0D0C-441D-AAF6-B1E7D12195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429000"/>
            <a:ext cx="3047997" cy="3438071"/>
            <a:chOff x="0" y="3438071"/>
            <a:chExt cx="3047997" cy="3429000"/>
          </a:xfrm>
        </p:grpSpPr>
        <p:sp>
          <p:nvSpPr>
            <p:cNvPr id="13" name="Rectangle 12">
              <a:extLst>
                <a:ext uri="{FF2B5EF4-FFF2-40B4-BE49-F238E27FC236}">
                  <a16:creationId xmlns:a16="http://schemas.microsoft.com/office/drawing/2014/main" id="{7172EC78-01A4-4610-A4CC-20D362172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 y="3438071"/>
              <a:ext cx="3047991"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3A9756-EBE7-453A-A0B3-2931AD3E7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38071"/>
              <a:ext cx="3047997" cy="342900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D0A4268-8668-1B47-B072-D3FC08F99943}"/>
              </a:ext>
            </a:extLst>
          </p:cNvPr>
          <p:cNvSpPr>
            <a:spLocks noGrp="1"/>
          </p:cNvSpPr>
          <p:nvPr>
            <p:ph idx="1"/>
          </p:nvPr>
        </p:nvSpPr>
        <p:spPr>
          <a:xfrm>
            <a:off x="3363310" y="599091"/>
            <a:ext cx="7990489" cy="5577872"/>
          </a:xfrm>
        </p:spPr>
        <p:txBody>
          <a:bodyPr anchor="ctr">
            <a:normAutofit fontScale="92500" lnSpcReduction="20000"/>
          </a:bodyPr>
          <a:lstStyle/>
          <a:p>
            <a:r>
              <a:rPr lang="en-US" b="1" dirty="0"/>
              <a:t>Addiction Professionals shall create and maintain appropriate documentation. </a:t>
            </a:r>
            <a:r>
              <a:rPr lang="en-US" dirty="0"/>
              <a:t>Providers shall ensure that records and documentation kept in any medium (i.e., cloud, laptop, flash drive, external hard drive, tablet, computer, paper, etc.) are secure and in compliance with HIPAA and 42 CFR Part 2, and that only authorized persons have access to them. Providers shall disclose to client within informed consent how records shall be stored, maintained, and disposed of, and shall include time frames for maintaining active file, storage, and disposal.</a:t>
            </a:r>
          </a:p>
          <a:p>
            <a:r>
              <a:rPr lang="en-US" b="1" dirty="0"/>
              <a:t>How Translates to Job Corps:</a:t>
            </a:r>
            <a:br>
              <a:rPr lang="en-US" b="1" dirty="0"/>
            </a:br>
            <a:r>
              <a:rPr lang="en-US" dirty="0"/>
              <a:t>1.)  You must document your clinical interactions (NOT prevention and education activities – maintain binders with sign-in sheets instead).</a:t>
            </a:r>
          </a:p>
          <a:p>
            <a:r>
              <a:rPr lang="en-US" dirty="0"/>
              <a:t>2.) Maintain security of documentation within the HWC.</a:t>
            </a:r>
          </a:p>
          <a:p>
            <a:pPr marL="571500" lvl="1" indent="-342900">
              <a:buFont typeface="Arial" panose="020B0604020202020204" pitchFamily="34" charset="0"/>
              <a:buChar char="•"/>
            </a:pPr>
            <a:r>
              <a:rPr lang="en-US" dirty="0"/>
              <a:t>What does this mean? In SHR; double locked cabinet; NOT IN CIS or in your desk or computer.</a:t>
            </a:r>
          </a:p>
          <a:p>
            <a:r>
              <a:rPr lang="en-US" dirty="0"/>
              <a:t>3.) What do you tell students about records maintenance and later access? </a:t>
            </a:r>
          </a:p>
          <a:p>
            <a:endParaRPr lang="en-US" dirty="0"/>
          </a:p>
        </p:txBody>
      </p:sp>
    </p:spTree>
    <p:extLst>
      <p:ext uri="{BB962C8B-B14F-4D97-AF65-F5344CB8AC3E}">
        <p14:creationId xmlns:p14="http://schemas.microsoft.com/office/powerpoint/2010/main" val="1414220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FF8DE50-7A65-4407-ADF1-2CD17A919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C8915C-A880-A64B-A138-60DEDBBED954}"/>
              </a:ext>
            </a:extLst>
          </p:cNvPr>
          <p:cNvSpPr>
            <a:spLocks noGrp="1"/>
          </p:cNvSpPr>
          <p:nvPr>
            <p:ph type="title"/>
          </p:nvPr>
        </p:nvSpPr>
        <p:spPr>
          <a:xfrm>
            <a:off x="484552" y="365125"/>
            <a:ext cx="10869248" cy="1530910"/>
          </a:xfrm>
        </p:spPr>
        <p:txBody>
          <a:bodyPr>
            <a:normAutofit/>
          </a:bodyPr>
          <a:lstStyle/>
          <a:p>
            <a:r>
              <a:rPr lang="en-US"/>
              <a:t>Learning Objectives - Revisited</a:t>
            </a:r>
          </a:p>
        </p:txBody>
      </p:sp>
      <p:pic>
        <p:nvPicPr>
          <p:cNvPr id="10" name="Picture 9">
            <a:extLst>
              <a:ext uri="{FF2B5EF4-FFF2-40B4-BE49-F238E27FC236}">
                <a16:creationId xmlns:a16="http://schemas.microsoft.com/office/drawing/2014/main" id="{C8AD3B87-6447-584C-95DD-C21CEE026E73}"/>
              </a:ext>
            </a:extLst>
          </p:cNvPr>
          <p:cNvPicPr>
            <a:picLocks noChangeAspect="1"/>
          </p:cNvPicPr>
          <p:nvPr/>
        </p:nvPicPr>
        <p:blipFill rotWithShape="1">
          <a:blip r:embed="rId2"/>
          <a:srcRect l="1559" r="14690" b="1"/>
          <a:stretch/>
        </p:blipFill>
        <p:spPr>
          <a:xfrm>
            <a:off x="6095998" y="2279889"/>
            <a:ext cx="6095998" cy="4578111"/>
          </a:xfrm>
          <a:prstGeom prst="rect">
            <a:avLst/>
          </a:prstGeom>
        </p:spPr>
      </p:pic>
      <p:graphicFrame>
        <p:nvGraphicFramePr>
          <p:cNvPr id="17" name="Content Placeholder 2">
            <a:extLst>
              <a:ext uri="{FF2B5EF4-FFF2-40B4-BE49-F238E27FC236}">
                <a16:creationId xmlns:a16="http://schemas.microsoft.com/office/drawing/2014/main" id="{D970FA7C-F365-4455-89AA-3C58BD8D96FB}"/>
              </a:ext>
            </a:extLst>
          </p:cNvPr>
          <p:cNvGraphicFramePr/>
          <p:nvPr>
            <p:extLst>
              <p:ext uri="{D42A27DB-BD31-4B8C-83A1-F6EECF244321}">
                <p14:modId xmlns:p14="http://schemas.microsoft.com/office/powerpoint/2010/main" val="1996156264"/>
              </p:ext>
            </p:extLst>
          </p:nvPr>
        </p:nvGraphicFramePr>
        <p:xfrm>
          <a:off x="484552" y="2837329"/>
          <a:ext cx="5331229" cy="3339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8641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8EB756-FF08-4D27-B74C-23EE6C6228BD}"/>
              </a:ext>
            </a:extLst>
          </p:cNvPr>
          <p:cNvSpPr>
            <a:spLocks noGrp="1"/>
          </p:cNvSpPr>
          <p:nvPr>
            <p:ph type="title"/>
          </p:nvPr>
        </p:nvSpPr>
        <p:spPr>
          <a:xfrm>
            <a:off x="484552" y="365125"/>
            <a:ext cx="5022630" cy="2430030"/>
          </a:xfrm>
        </p:spPr>
        <p:txBody>
          <a:bodyPr>
            <a:normAutofit/>
          </a:bodyPr>
          <a:lstStyle/>
          <a:p>
            <a:r>
              <a:rPr lang="en-US" dirty="0"/>
              <a:t>Questions?</a:t>
            </a:r>
          </a:p>
        </p:txBody>
      </p:sp>
      <p:sp>
        <p:nvSpPr>
          <p:cNvPr id="3" name="Content Placeholder 2">
            <a:extLst>
              <a:ext uri="{FF2B5EF4-FFF2-40B4-BE49-F238E27FC236}">
                <a16:creationId xmlns:a16="http://schemas.microsoft.com/office/drawing/2014/main" id="{207EB1DB-CD83-4BF5-8AB0-7355FFA82FE9}"/>
              </a:ext>
            </a:extLst>
          </p:cNvPr>
          <p:cNvSpPr>
            <a:spLocks noGrp="1"/>
          </p:cNvSpPr>
          <p:nvPr>
            <p:ph idx="1"/>
          </p:nvPr>
        </p:nvSpPr>
        <p:spPr>
          <a:xfrm>
            <a:off x="484552" y="3054927"/>
            <a:ext cx="5022630" cy="3122036"/>
          </a:xfrm>
        </p:spPr>
        <p:txBody>
          <a:bodyPr>
            <a:normAutofit/>
          </a:bodyPr>
          <a:lstStyle/>
          <a:p>
            <a:pPr marL="0" indent="0">
              <a:lnSpc>
                <a:spcPct val="110000"/>
              </a:lnSpc>
              <a:buNone/>
            </a:pPr>
            <a:r>
              <a:rPr lang="en-US" sz="1500" b="1">
                <a:solidFill>
                  <a:schemeClr val="bg1"/>
                </a:solidFill>
              </a:rPr>
              <a:t>Contact your Regional TEAP Specialist</a:t>
            </a:r>
            <a:endParaRPr lang="en-US" sz="1500">
              <a:solidFill>
                <a:schemeClr val="bg1"/>
              </a:solidFill>
            </a:endParaRPr>
          </a:p>
          <a:p>
            <a:pPr marL="0" indent="0">
              <a:lnSpc>
                <a:spcPct val="110000"/>
              </a:lnSpc>
              <a:buNone/>
            </a:pPr>
            <a:r>
              <a:rPr lang="en-US" sz="1500">
                <a:solidFill>
                  <a:schemeClr val="bg1"/>
                </a:solidFill>
              </a:rPr>
              <a:t>Diane A. Tennies, PhD, LADC</a:t>
            </a:r>
          </a:p>
          <a:p>
            <a:pPr marL="0" indent="0">
              <a:lnSpc>
                <a:spcPct val="110000"/>
              </a:lnSpc>
              <a:buNone/>
            </a:pPr>
            <a:r>
              <a:rPr lang="en-US" sz="1500">
                <a:solidFill>
                  <a:schemeClr val="bg1"/>
                </a:solidFill>
              </a:rPr>
              <a:t>Boston, Philadelphia, and San Francisco Regions</a:t>
            </a:r>
          </a:p>
          <a:p>
            <a:pPr marL="0" indent="0">
              <a:lnSpc>
                <a:spcPct val="110000"/>
              </a:lnSpc>
              <a:buNone/>
            </a:pPr>
            <a:r>
              <a:rPr lang="en-US" sz="1500">
                <a:solidFill>
                  <a:schemeClr val="bg1"/>
                </a:solidFill>
                <a:hlinkClick r:id="rId2"/>
              </a:rPr>
              <a:t>datphd@aol.com</a:t>
            </a:r>
            <a:endParaRPr lang="en-US" sz="1500">
              <a:solidFill>
                <a:schemeClr val="bg1"/>
              </a:solidFill>
            </a:endParaRPr>
          </a:p>
          <a:p>
            <a:pPr marL="0" indent="0">
              <a:lnSpc>
                <a:spcPct val="110000"/>
              </a:lnSpc>
              <a:buNone/>
            </a:pPr>
            <a:endParaRPr lang="en-US" sz="1500">
              <a:solidFill>
                <a:schemeClr val="bg1"/>
              </a:solidFill>
            </a:endParaRPr>
          </a:p>
          <a:p>
            <a:pPr marL="0" indent="0">
              <a:lnSpc>
                <a:spcPct val="110000"/>
              </a:lnSpc>
              <a:buNone/>
            </a:pPr>
            <a:r>
              <a:rPr lang="en-US" sz="1500">
                <a:solidFill>
                  <a:schemeClr val="bg1"/>
                </a:solidFill>
              </a:rPr>
              <a:t>Christy Hicks, LCADC, CSW</a:t>
            </a:r>
          </a:p>
          <a:p>
            <a:pPr marL="0" indent="0">
              <a:lnSpc>
                <a:spcPct val="110000"/>
              </a:lnSpc>
              <a:buNone/>
            </a:pPr>
            <a:r>
              <a:rPr lang="en-US" sz="1500">
                <a:solidFill>
                  <a:schemeClr val="bg1"/>
                </a:solidFill>
              </a:rPr>
              <a:t>Atlanta, Dallas, and Chicago Regions</a:t>
            </a:r>
          </a:p>
          <a:p>
            <a:pPr marL="0" indent="0">
              <a:lnSpc>
                <a:spcPct val="110000"/>
              </a:lnSpc>
              <a:buNone/>
            </a:pPr>
            <a:r>
              <a:rPr lang="en-US" sz="1500">
                <a:solidFill>
                  <a:schemeClr val="bg1"/>
                </a:solidFill>
                <a:hlinkClick r:id="rId3"/>
              </a:rPr>
              <a:t>Christy.hicksmsw@gmail.com</a:t>
            </a:r>
            <a:endParaRPr lang="en-US" sz="1500">
              <a:solidFill>
                <a:schemeClr val="bg1"/>
              </a:solidFill>
            </a:endParaRPr>
          </a:p>
        </p:txBody>
      </p:sp>
      <p:pic>
        <p:nvPicPr>
          <p:cNvPr id="1026" name="Picture 2" descr="50 Questions That Make You Think - Thought-Provoking Questions">
            <a:extLst>
              <a:ext uri="{FF2B5EF4-FFF2-40B4-BE49-F238E27FC236}">
                <a16:creationId xmlns:a16="http://schemas.microsoft.com/office/drawing/2014/main" id="{BCF4C464-DCC1-B342-961B-3A68F0CBCBE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80550" y="1676186"/>
            <a:ext cx="5126898" cy="339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706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3">
            <a:extLst>
              <a:ext uri="{FF2B5EF4-FFF2-40B4-BE49-F238E27FC236}">
                <a16:creationId xmlns:a16="http://schemas.microsoft.com/office/drawing/2014/main" id="{B63E10B8-7A5C-4E1D-BE92-AAA068608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5804"/>
            <a:ext cx="5533524" cy="3510776"/>
          </a:xfrm>
          <a:prstGeom prst="rect">
            <a:avLst/>
          </a:prstGeom>
          <a:solidFill>
            <a:srgbClr val="FFFFFF"/>
          </a:solidFill>
          <a:ln w="63500">
            <a:solidFill>
              <a:srgbClr val="53483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655286" y="787372"/>
            <a:ext cx="5192217" cy="2907640"/>
          </a:xfrm>
          <a:prstGeom prst="rect">
            <a:avLst/>
          </a:prstGeom>
        </p:spPr>
      </p:pic>
      <p:sp>
        <p:nvSpPr>
          <p:cNvPr id="35" name="Rectangle 25">
            <a:extLst>
              <a:ext uri="{FF2B5EF4-FFF2-40B4-BE49-F238E27FC236}">
                <a16:creationId xmlns:a16="http://schemas.microsoft.com/office/drawing/2014/main" id="{E1C32068-6A8E-44A5-BE2D-65E7EC2DB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667866" y="4391880"/>
            <a:ext cx="2333643" cy="1747979"/>
          </a:xfrm>
          <a:prstGeom prst="rect">
            <a:avLst/>
          </a:prstGeom>
        </p:spPr>
      </p:pic>
      <p:sp>
        <p:nvSpPr>
          <p:cNvPr id="36" name="Rectangle 27">
            <a:extLst>
              <a:ext uri="{FF2B5EF4-FFF2-40B4-BE49-F238E27FC236}">
                <a16:creationId xmlns:a16="http://schemas.microsoft.com/office/drawing/2014/main" id="{83940A33-AE5F-4FC1-AFFF-1BC5DD32E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1827"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3508169" y="4520520"/>
            <a:ext cx="2333643" cy="1533296"/>
          </a:xfrm>
          <a:prstGeom prst="rect">
            <a:avLst/>
          </a:prstGeom>
        </p:spPr>
      </p:pic>
      <p:sp>
        <p:nvSpPr>
          <p:cNvPr id="37" name="Rectangle 29">
            <a:extLst>
              <a:ext uri="{FF2B5EF4-FFF2-40B4-BE49-F238E27FC236}">
                <a16:creationId xmlns:a16="http://schemas.microsoft.com/office/drawing/2014/main" id="{9310DD53-17D0-4A12-A0E2-72F33348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6188" y="485805"/>
            <a:ext cx="5511179" cy="5888484"/>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6973928" y="635943"/>
            <a:ext cx="3955698" cy="5588208"/>
          </a:xfrm>
          <a:prstGeom prst="rect">
            <a:avLst/>
          </a:prstGeom>
        </p:spPr>
      </p:pic>
      <p:sp>
        <p:nvSpPr>
          <p:cNvPr id="6" name="Slide Number Placeholder 5"/>
          <p:cNvSpPr>
            <a:spLocks noGrp="1"/>
          </p:cNvSpPr>
          <p:nvPr>
            <p:ph type="sldNum" sz="quarter" idx="12"/>
          </p:nvPr>
        </p:nvSpPr>
        <p:spPr>
          <a:xfrm>
            <a:off x="8610600" y="6402070"/>
            <a:ext cx="2743200" cy="365125"/>
          </a:xfrm>
        </p:spPr>
        <p:txBody>
          <a:bodyPr>
            <a:normAutofit/>
          </a:bodyPr>
          <a:lstStyle/>
          <a:p>
            <a:pPr>
              <a:spcAft>
                <a:spcPts val="600"/>
              </a:spcAft>
              <a:defRPr/>
            </a:pPr>
            <a:fld id="{8757868B-9620-40F3-A4B3-F9E59E8A5822}" type="slidenum">
              <a:rPr lang="en-US"/>
              <a:pPr>
                <a:spcAft>
                  <a:spcPts val="600"/>
                </a:spcAft>
                <a:defRPr/>
              </a:pPr>
              <a:t>32</a:t>
            </a:fld>
            <a:endParaRPr lang="en-US"/>
          </a:p>
        </p:txBody>
      </p:sp>
    </p:spTree>
    <p:extLst>
      <p:ext uri="{BB962C8B-B14F-4D97-AF65-F5344CB8AC3E}">
        <p14:creationId xmlns:p14="http://schemas.microsoft.com/office/powerpoint/2010/main" val="267738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DD88-2268-4F4C-B9FB-B87601ACB529}"/>
              </a:ext>
            </a:extLst>
          </p:cNvPr>
          <p:cNvSpPr>
            <a:spLocks noGrp="1"/>
          </p:cNvSpPr>
          <p:nvPr>
            <p:ph type="title"/>
          </p:nvPr>
        </p:nvSpPr>
        <p:spPr/>
        <p:txBody>
          <a:bodyPr/>
          <a:lstStyle/>
          <a:p>
            <a:r>
              <a:rPr lang="en-US" dirty="0"/>
              <a:t>What about the PRH?</a:t>
            </a:r>
          </a:p>
        </p:txBody>
      </p:sp>
      <p:sp>
        <p:nvSpPr>
          <p:cNvPr id="3" name="Content Placeholder 2">
            <a:extLst>
              <a:ext uri="{FF2B5EF4-FFF2-40B4-BE49-F238E27FC236}">
                <a16:creationId xmlns:a16="http://schemas.microsoft.com/office/drawing/2014/main" id="{F95247C0-6983-C649-B667-B6F5ED702484}"/>
              </a:ext>
            </a:extLst>
          </p:cNvPr>
          <p:cNvSpPr>
            <a:spLocks noGrp="1"/>
          </p:cNvSpPr>
          <p:nvPr>
            <p:ph idx="1"/>
          </p:nvPr>
        </p:nvSpPr>
        <p:spPr/>
        <p:txBody>
          <a:bodyPr/>
          <a:lstStyle/>
          <a:p>
            <a:pPr marL="342900" indent="-342900">
              <a:buFont typeface="Arial" panose="020B0604020202020204" pitchFamily="34" charset="0"/>
              <a:buChar char="•"/>
            </a:pPr>
            <a:r>
              <a:rPr lang="en-US" dirty="0"/>
              <a:t>Documentation is NOT mentioned in R3 under TEAP at all!</a:t>
            </a:r>
          </a:p>
          <a:p>
            <a:pPr marL="342900" indent="-342900">
              <a:buFont typeface="Arial" panose="020B0604020202020204" pitchFamily="34" charset="0"/>
              <a:buChar char="•"/>
            </a:pPr>
            <a:r>
              <a:rPr lang="en-US" dirty="0"/>
              <a:t>In R4 for TUPP:</a:t>
            </a:r>
            <a:br>
              <a:rPr lang="en-US" dirty="0"/>
            </a:br>
            <a:r>
              <a:rPr lang="en-US" dirty="0"/>
              <a:t>“All services provided should be documented in the student health record.” </a:t>
            </a:r>
          </a:p>
          <a:p>
            <a:pPr marL="342900" indent="-342900">
              <a:buFont typeface="Arial" panose="020B0604020202020204" pitchFamily="34" charset="0"/>
              <a:buChar char="•"/>
            </a:pPr>
            <a:r>
              <a:rPr lang="en-US" dirty="0"/>
              <a:t>Do we need direction from the PRH?</a:t>
            </a:r>
          </a:p>
          <a:p>
            <a:pPr marL="571500" lvl="1" indent="-342900">
              <a:buFont typeface="Arial" panose="020B0604020202020204" pitchFamily="34" charset="0"/>
              <a:buChar char="•"/>
            </a:pPr>
            <a:r>
              <a:rPr lang="en-US" dirty="0"/>
              <a:t>This is an ethical requirement for the profession.</a:t>
            </a:r>
          </a:p>
          <a:p>
            <a:pPr marL="342900" indent="-342900">
              <a:buFont typeface="Arial" panose="020B0604020202020204" pitchFamily="34" charset="0"/>
              <a:buChar char="•"/>
            </a:pPr>
            <a:r>
              <a:rPr lang="en-US" dirty="0"/>
              <a:t>But is there direction in the PRH?</a:t>
            </a:r>
          </a:p>
          <a:p>
            <a:pPr marL="571500" lvl="1" indent="-342900">
              <a:buFont typeface="Arial" panose="020B0604020202020204" pitchFamily="34" charset="0"/>
              <a:buChar char="•"/>
            </a:pPr>
            <a:r>
              <a:rPr lang="en-US" dirty="0"/>
              <a:t>YES</a:t>
            </a:r>
          </a:p>
          <a:p>
            <a:endParaRPr lang="en-US" dirty="0"/>
          </a:p>
        </p:txBody>
      </p:sp>
    </p:spTree>
    <p:extLst>
      <p:ext uri="{BB962C8B-B14F-4D97-AF65-F5344CB8AC3E}">
        <p14:creationId xmlns:p14="http://schemas.microsoft.com/office/powerpoint/2010/main" val="1624204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05F7-1890-6C41-95A7-342766A38D0E}"/>
              </a:ext>
            </a:extLst>
          </p:cNvPr>
          <p:cNvSpPr>
            <a:spLocks noGrp="1"/>
          </p:cNvSpPr>
          <p:nvPr>
            <p:ph type="title"/>
          </p:nvPr>
        </p:nvSpPr>
        <p:spPr/>
        <p:txBody>
          <a:bodyPr/>
          <a:lstStyle/>
          <a:p>
            <a:r>
              <a:rPr lang="en-US" dirty="0"/>
              <a:t>PRH Chapter 2.3?</a:t>
            </a:r>
          </a:p>
        </p:txBody>
      </p:sp>
      <p:sp>
        <p:nvSpPr>
          <p:cNvPr id="3" name="Content Placeholder 2">
            <a:extLst>
              <a:ext uri="{FF2B5EF4-FFF2-40B4-BE49-F238E27FC236}">
                <a16:creationId xmlns:a16="http://schemas.microsoft.com/office/drawing/2014/main" id="{81EADCEB-E59A-DC46-A4E8-D19127030838}"/>
              </a:ext>
            </a:extLst>
          </p:cNvPr>
          <p:cNvSpPr>
            <a:spLocks noGrp="1"/>
          </p:cNvSpPr>
          <p:nvPr>
            <p:ph idx="1"/>
          </p:nvPr>
        </p:nvSpPr>
        <p:spPr/>
        <p:txBody>
          <a:bodyPr>
            <a:normAutofit fontScale="85000" lnSpcReduction="10000"/>
          </a:bodyPr>
          <a:lstStyle/>
          <a:p>
            <a:r>
              <a:rPr lang="en-US" b="1" i="1" dirty="0"/>
              <a:t>R13. Professional Standards of Care </a:t>
            </a:r>
            <a:endParaRPr lang="en-US" dirty="0"/>
          </a:p>
          <a:p>
            <a:r>
              <a:rPr lang="en-US" dirty="0"/>
              <a:t>All center health staff and providers must follow </a:t>
            </a:r>
            <a:r>
              <a:rPr lang="en-US" dirty="0">
                <a:highlight>
                  <a:srgbClr val="FFFF00"/>
                </a:highlight>
              </a:rPr>
              <a:t>accepted professional standards of care </a:t>
            </a:r>
            <a:r>
              <a:rPr lang="en-US" dirty="0"/>
              <a:t>and are subject to prevailing state laws, including but not limited to: </a:t>
            </a:r>
          </a:p>
          <a:p>
            <a:pPr marL="342900" indent="-342900">
              <a:buFont typeface="Arial" panose="020B0604020202020204" pitchFamily="34" charset="0"/>
              <a:buChar char="•"/>
            </a:pPr>
            <a:r>
              <a:rPr lang="en-US" dirty="0"/>
              <a:t>Maintaining a copy of current provider’s license, Drug Enforcement Agency (DEA) </a:t>
            </a:r>
          </a:p>
          <a:p>
            <a:r>
              <a:rPr lang="en-US" dirty="0"/>
              <a:t>registration, and proof of liability insurance, if applicable, in center health facility. </a:t>
            </a:r>
          </a:p>
          <a:p>
            <a:pPr marL="342900" indent="-342900">
              <a:buFont typeface="Arial" panose="020B0604020202020204" pitchFamily="34" charset="0"/>
              <a:buChar char="•"/>
            </a:pPr>
            <a:r>
              <a:rPr lang="en-US" dirty="0">
                <a:highlight>
                  <a:srgbClr val="FFFF00"/>
                </a:highlight>
              </a:rPr>
              <a:t>Documenting all prescribed medications and treatment in student health record. </a:t>
            </a:r>
          </a:p>
          <a:p>
            <a:pPr marL="342900" indent="-342900">
              <a:buFont typeface="Arial" panose="020B0604020202020204" pitchFamily="34" charset="0"/>
              <a:buChar char="•"/>
            </a:pPr>
            <a:r>
              <a:rPr lang="en-US" dirty="0"/>
              <a:t>Documenting all laboratory procedures ordered and recording the results in student health record. </a:t>
            </a:r>
          </a:p>
          <a:p>
            <a:pPr marL="342900" indent="-342900">
              <a:buFont typeface="Arial" panose="020B0604020202020204" pitchFamily="34" charset="0"/>
              <a:buChar char="•"/>
            </a:pPr>
            <a:r>
              <a:rPr lang="en-US" dirty="0">
                <a:highlight>
                  <a:srgbClr val="FFFF00"/>
                </a:highlight>
              </a:rPr>
              <a:t>Following current standards of care when providing health services and treating illnesses and injuries. </a:t>
            </a:r>
          </a:p>
          <a:p>
            <a:endParaRPr lang="en-US" dirty="0"/>
          </a:p>
        </p:txBody>
      </p:sp>
    </p:spTree>
    <p:extLst>
      <p:ext uri="{BB962C8B-B14F-4D97-AF65-F5344CB8AC3E}">
        <p14:creationId xmlns:p14="http://schemas.microsoft.com/office/powerpoint/2010/main" val="326290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81BD5-D024-4764-B3B0-2F6C6BF31033}"/>
              </a:ext>
            </a:extLst>
          </p:cNvPr>
          <p:cNvPicPr>
            <a:picLocks noChangeAspect="1"/>
          </p:cNvPicPr>
          <p:nvPr/>
        </p:nvPicPr>
        <p:blipFill rotWithShape="1">
          <a:blip r:embed="rId2"/>
          <a:srcRect l="22969" t="9721" r="24531" b="4723"/>
          <a:stretch/>
        </p:blipFill>
        <p:spPr>
          <a:xfrm>
            <a:off x="2447059" y="0"/>
            <a:ext cx="7481455" cy="6858000"/>
          </a:xfrm>
          <a:prstGeom prst="rect">
            <a:avLst/>
          </a:prstGeom>
        </p:spPr>
      </p:pic>
      <p:sp>
        <p:nvSpPr>
          <p:cNvPr id="2" name="TextBox 1">
            <a:extLst>
              <a:ext uri="{FF2B5EF4-FFF2-40B4-BE49-F238E27FC236}">
                <a16:creationId xmlns:a16="http://schemas.microsoft.com/office/drawing/2014/main" id="{18BC1C07-4B86-0C43-995B-F8D62BEC2B2A}"/>
              </a:ext>
            </a:extLst>
          </p:cNvPr>
          <p:cNvSpPr txBox="1"/>
          <p:nvPr/>
        </p:nvSpPr>
        <p:spPr>
          <a:xfrm>
            <a:off x="1143000" y="957263"/>
            <a:ext cx="4377865" cy="369332"/>
          </a:xfrm>
          <a:prstGeom prst="rect">
            <a:avLst/>
          </a:prstGeom>
          <a:noFill/>
        </p:spPr>
        <p:txBody>
          <a:bodyPr wrap="none" rtlCol="0">
            <a:spAutoFit/>
          </a:bodyPr>
          <a:lstStyle/>
          <a:p>
            <a:r>
              <a:rPr lang="en-US" dirty="0"/>
              <a:t>New and Improved as of October 2021!</a:t>
            </a:r>
          </a:p>
        </p:txBody>
      </p:sp>
    </p:spTree>
    <p:extLst>
      <p:ext uri="{BB962C8B-B14F-4D97-AF65-F5344CB8AC3E}">
        <p14:creationId xmlns:p14="http://schemas.microsoft.com/office/powerpoint/2010/main" val="1201725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E29D-FD0E-8E4F-A7CB-97EF87CAC6B7}"/>
              </a:ext>
            </a:extLst>
          </p:cNvPr>
          <p:cNvSpPr>
            <a:spLocks noGrp="1"/>
          </p:cNvSpPr>
          <p:nvPr>
            <p:ph type="title"/>
          </p:nvPr>
        </p:nvSpPr>
        <p:spPr/>
        <p:txBody>
          <a:bodyPr>
            <a:normAutofit fontScale="90000"/>
          </a:bodyPr>
          <a:lstStyle/>
          <a:p>
            <a:r>
              <a:rPr lang="en-US" dirty="0"/>
              <a:t>What does the DRG say about Documentation?</a:t>
            </a:r>
          </a:p>
        </p:txBody>
      </p:sp>
      <p:sp>
        <p:nvSpPr>
          <p:cNvPr id="3" name="Content Placeholder 2">
            <a:extLst>
              <a:ext uri="{FF2B5EF4-FFF2-40B4-BE49-F238E27FC236}">
                <a16:creationId xmlns:a16="http://schemas.microsoft.com/office/drawing/2014/main" id="{9ED91054-B4F1-1649-8CA1-66DADF7C0DA9}"/>
              </a:ext>
            </a:extLst>
          </p:cNvPr>
          <p:cNvSpPr>
            <a:spLocks noGrp="1"/>
          </p:cNvSpPr>
          <p:nvPr>
            <p:ph idx="1"/>
          </p:nvPr>
        </p:nvSpPr>
        <p:spPr/>
        <p:txBody>
          <a:bodyPr/>
          <a:lstStyle/>
          <a:p>
            <a:r>
              <a:rPr lang="en-US" dirty="0"/>
              <a:t>All services provided shall be documented in the SHR. </a:t>
            </a:r>
          </a:p>
          <a:p>
            <a:pPr marL="342900" indent="-342900">
              <a:buFont typeface="Arial" panose="020B0604020202020204" pitchFamily="34" charset="0"/>
              <a:buChar char="•"/>
            </a:pPr>
            <a:r>
              <a:rPr lang="en-US" dirty="0"/>
              <a:t>See PRH 2.3, R13 for more specific information. </a:t>
            </a:r>
          </a:p>
          <a:p>
            <a:pPr marL="342900" indent="-342900">
              <a:buFont typeface="Arial" panose="020B0604020202020204" pitchFamily="34" charset="0"/>
              <a:buChar char="•"/>
            </a:pPr>
            <a:r>
              <a:rPr lang="en-US" dirty="0"/>
              <a:t>There are established clinical standards that should be met that include, </a:t>
            </a:r>
            <a:r>
              <a:rPr lang="en-US" dirty="0">
                <a:highlight>
                  <a:srgbClr val="FFFF00"/>
                </a:highlight>
              </a:rPr>
              <a:t>using pen </a:t>
            </a:r>
            <a:r>
              <a:rPr lang="en-US" dirty="0"/>
              <a:t>for entries and then </a:t>
            </a:r>
            <a:r>
              <a:rPr lang="en-US" dirty="0">
                <a:highlight>
                  <a:srgbClr val="FFFF00"/>
                </a:highlight>
              </a:rPr>
              <a:t>dating and signing </a:t>
            </a:r>
            <a:r>
              <a:rPr lang="en-US" dirty="0"/>
              <a:t>each entry with </a:t>
            </a:r>
            <a:r>
              <a:rPr lang="en-US" dirty="0">
                <a:highlight>
                  <a:srgbClr val="FFFF00"/>
                </a:highlight>
              </a:rPr>
              <a:t>your name and credentials</a:t>
            </a:r>
            <a:r>
              <a:rPr lang="en-US" dirty="0"/>
              <a:t>. </a:t>
            </a:r>
          </a:p>
          <a:p>
            <a:pPr marL="342900" indent="-342900">
              <a:buFont typeface="Arial" panose="020B0604020202020204" pitchFamily="34" charset="0"/>
              <a:buChar char="•"/>
            </a:pPr>
            <a:r>
              <a:rPr lang="en-US" dirty="0"/>
              <a:t>Centers frequently have a separate section in the SHR, for TEAP entries. If this is the case, then there should also be a </a:t>
            </a:r>
            <a:r>
              <a:rPr lang="en-US" dirty="0">
                <a:highlight>
                  <a:srgbClr val="FFFF00"/>
                </a:highlight>
              </a:rPr>
              <a:t>brief note in the chronological section of the SHR </a:t>
            </a:r>
            <a:r>
              <a:rPr lang="en-US" dirty="0"/>
              <a:t>indicating there is a TEAP note with date. </a:t>
            </a:r>
          </a:p>
          <a:p>
            <a:pPr marL="342900" indent="-342900">
              <a:buFont typeface="Arial" panose="020B0604020202020204" pitchFamily="34" charset="0"/>
              <a:buChar char="•"/>
            </a:pPr>
            <a:r>
              <a:rPr lang="en-US" dirty="0"/>
              <a:t>The use of stamps or labels is encouraged as a time-saving measure.</a:t>
            </a:r>
          </a:p>
        </p:txBody>
      </p:sp>
    </p:spTree>
    <p:extLst>
      <p:ext uri="{BB962C8B-B14F-4D97-AF65-F5344CB8AC3E}">
        <p14:creationId xmlns:p14="http://schemas.microsoft.com/office/powerpoint/2010/main" val="351697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F9D0-0BA9-0E42-8DF0-F5380F290F29}"/>
              </a:ext>
            </a:extLst>
          </p:cNvPr>
          <p:cNvSpPr>
            <a:spLocks noGrp="1"/>
          </p:cNvSpPr>
          <p:nvPr>
            <p:ph type="title"/>
          </p:nvPr>
        </p:nvSpPr>
        <p:spPr/>
        <p:txBody>
          <a:bodyPr/>
          <a:lstStyle/>
          <a:p>
            <a:r>
              <a:rPr lang="en-US" dirty="0"/>
              <a:t>More from the DRG</a:t>
            </a:r>
          </a:p>
        </p:txBody>
      </p:sp>
      <p:sp>
        <p:nvSpPr>
          <p:cNvPr id="3" name="Content Placeholder 2">
            <a:extLst>
              <a:ext uri="{FF2B5EF4-FFF2-40B4-BE49-F238E27FC236}">
                <a16:creationId xmlns:a16="http://schemas.microsoft.com/office/drawing/2014/main" id="{11DD0AE9-3111-954A-9A80-D8D1CB229F52}"/>
              </a:ext>
            </a:extLst>
          </p:cNvPr>
          <p:cNvSpPr>
            <a:spLocks noGrp="1"/>
          </p:cNvSpPr>
          <p:nvPr>
            <p:ph idx="1"/>
          </p:nvPr>
        </p:nvSpPr>
        <p:spPr/>
        <p:txBody>
          <a:bodyPr/>
          <a:lstStyle/>
          <a:p>
            <a:pPr marL="342900" indent="-342900">
              <a:buFont typeface="Arial" panose="020B0604020202020204" pitchFamily="34" charset="0"/>
              <a:buChar char="•"/>
            </a:pPr>
            <a:r>
              <a:rPr lang="en-US" dirty="0"/>
              <a:t>Professional Standards of Care—PRH 2.3, R13 The medical practice standards for Job Corps HWCs are comparable to those for other health facilities found in communities nationwide. </a:t>
            </a:r>
          </a:p>
          <a:p>
            <a:pPr marL="342900" indent="-342900">
              <a:buFont typeface="Arial" panose="020B0604020202020204" pitchFamily="34" charset="0"/>
              <a:buChar char="•"/>
            </a:pPr>
            <a:r>
              <a:rPr lang="en-US" dirty="0"/>
              <a:t>All health and wellness staff in the Job Corps setting should follow accepted professional standards of care and are subject to state laws. </a:t>
            </a:r>
          </a:p>
          <a:p>
            <a:pPr marL="342900" indent="-342900">
              <a:buFont typeface="Arial" panose="020B0604020202020204" pitchFamily="34" charset="0"/>
              <a:buChar char="•"/>
            </a:pPr>
            <a:r>
              <a:rPr lang="en-US" dirty="0"/>
              <a:t>Documentation of </a:t>
            </a:r>
            <a:r>
              <a:rPr lang="en-US" dirty="0">
                <a:highlight>
                  <a:srgbClr val="FFFF00"/>
                </a:highlight>
              </a:rPr>
              <a:t>current credentials</a:t>
            </a:r>
            <a:r>
              <a:rPr lang="en-US" dirty="0"/>
              <a:t>, licenses, and </a:t>
            </a:r>
            <a:r>
              <a:rPr lang="en-US" dirty="0">
                <a:highlight>
                  <a:srgbClr val="FFFF00"/>
                </a:highlight>
              </a:rPr>
              <a:t>liability</a:t>
            </a:r>
            <a:r>
              <a:rPr lang="en-US" dirty="0"/>
              <a:t> insurance (if applicable) for all health care providers must be available for review in the HWC.</a:t>
            </a:r>
          </a:p>
        </p:txBody>
      </p:sp>
    </p:spTree>
    <p:extLst>
      <p:ext uri="{BB962C8B-B14F-4D97-AF65-F5344CB8AC3E}">
        <p14:creationId xmlns:p14="http://schemas.microsoft.com/office/powerpoint/2010/main" val="201262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FB2-9C3C-4946-AF02-750CD0DD1E8D}"/>
              </a:ext>
            </a:extLst>
          </p:cNvPr>
          <p:cNvSpPr>
            <a:spLocks noGrp="1"/>
          </p:cNvSpPr>
          <p:nvPr>
            <p:ph type="title"/>
          </p:nvPr>
        </p:nvSpPr>
        <p:spPr/>
        <p:txBody>
          <a:bodyPr>
            <a:normAutofit fontScale="90000"/>
          </a:bodyPr>
          <a:lstStyle/>
          <a:p>
            <a:r>
              <a:rPr lang="en-US" dirty="0"/>
              <a:t>More from the DRG: Disability Program—PRH 2.4 </a:t>
            </a:r>
          </a:p>
        </p:txBody>
      </p:sp>
      <p:sp>
        <p:nvSpPr>
          <p:cNvPr id="3" name="Content Placeholder 2">
            <a:extLst>
              <a:ext uri="{FF2B5EF4-FFF2-40B4-BE49-F238E27FC236}">
                <a16:creationId xmlns:a16="http://schemas.microsoft.com/office/drawing/2014/main" id="{49820985-97EC-814F-8054-C0E13DAB3603}"/>
              </a:ext>
            </a:extLst>
          </p:cNvPr>
          <p:cNvSpPr>
            <a:spLocks noGrp="1"/>
          </p:cNvSpPr>
          <p:nvPr>
            <p:ph idx="1"/>
          </p:nvPr>
        </p:nvSpPr>
        <p:spPr/>
        <p:txBody>
          <a:bodyPr>
            <a:normAutofit/>
          </a:bodyPr>
          <a:lstStyle/>
          <a:p>
            <a:pPr marL="342900" indent="-342900">
              <a:buFont typeface="Arial" panose="020B0604020202020204" pitchFamily="34" charset="0"/>
              <a:buChar char="•"/>
            </a:pPr>
            <a:r>
              <a:rPr lang="en-US" sz="1600" dirty="0"/>
              <a:t>Because it is a federally funded training program, Job Corps is required to ensure its program and facilities are accessible and provide reasonable accommodation to individuals with disabilities to prevent discrimination on the basis of disability. </a:t>
            </a:r>
          </a:p>
          <a:p>
            <a:pPr marL="342900" indent="-342900">
              <a:buFont typeface="Arial" panose="020B0604020202020204" pitchFamily="34" charset="0"/>
              <a:buChar char="•"/>
            </a:pPr>
            <a:r>
              <a:rPr lang="en-US" sz="1600" dirty="0"/>
              <a:t>There are times when the TEAP Specialist collaborates with the Disability Coordinator(s) to assist students with alcohol- and drug-related disabilities. </a:t>
            </a:r>
          </a:p>
          <a:p>
            <a:pPr marL="342900" indent="-342900">
              <a:buFont typeface="Arial" panose="020B0604020202020204" pitchFamily="34" charset="0"/>
              <a:buChar char="•"/>
            </a:pPr>
            <a:r>
              <a:rPr lang="en-US" sz="1600" dirty="0"/>
              <a:t>See the Job Corps websites for additional guidance</a:t>
            </a:r>
          </a:p>
          <a:p>
            <a:r>
              <a:rPr lang="en-US" sz="1600" dirty="0"/>
              <a:t>     </a:t>
            </a:r>
            <a:endParaRPr lang="en-US" dirty="0"/>
          </a:p>
          <a:p>
            <a:endParaRPr lang="en-US" dirty="0"/>
          </a:p>
          <a:p>
            <a:endParaRPr lang="en-US" dirty="0"/>
          </a:p>
          <a:p>
            <a:endParaRPr lang="en-US" dirty="0"/>
          </a:p>
          <a:p>
            <a:endParaRPr lang="en-US" dirty="0"/>
          </a:p>
          <a:p>
            <a:endParaRPr lang="en-US" dirty="0"/>
          </a:p>
        </p:txBody>
      </p:sp>
      <p:pic>
        <p:nvPicPr>
          <p:cNvPr id="5" name="Picture 4" descr="Timeline&#10;&#10;Description automatically generated">
            <a:extLst>
              <a:ext uri="{FF2B5EF4-FFF2-40B4-BE49-F238E27FC236}">
                <a16:creationId xmlns:a16="http://schemas.microsoft.com/office/drawing/2014/main" id="{43429C82-9DC3-DA47-903A-AD92D40B6063}"/>
              </a:ext>
            </a:extLst>
          </p:cNvPr>
          <p:cNvPicPr>
            <a:picLocks noChangeAspect="1"/>
          </p:cNvPicPr>
          <p:nvPr/>
        </p:nvPicPr>
        <p:blipFill>
          <a:blip r:embed="rId2"/>
          <a:stretch>
            <a:fillRect/>
          </a:stretch>
        </p:blipFill>
        <p:spPr>
          <a:xfrm>
            <a:off x="838200" y="4660517"/>
            <a:ext cx="5863659" cy="1689100"/>
          </a:xfrm>
          <a:prstGeom prst="rect">
            <a:avLst/>
          </a:prstGeom>
        </p:spPr>
      </p:pic>
    </p:spTree>
    <p:extLst>
      <p:ext uri="{BB962C8B-B14F-4D97-AF65-F5344CB8AC3E}">
        <p14:creationId xmlns:p14="http://schemas.microsoft.com/office/powerpoint/2010/main" val="1603946105"/>
      </p:ext>
    </p:extLst>
  </p:cSld>
  <p:clrMapOvr>
    <a:masterClrMapping/>
  </p:clrMapOvr>
</p:sld>
</file>

<file path=ppt/theme/theme1.xml><?xml version="1.0" encoding="utf-8"?>
<a:theme xmlns:a="http://schemas.openxmlformats.org/drawingml/2006/main" name="MatrixVTI">
  <a:themeElements>
    <a:clrScheme name="Custom 29">
      <a:dk1>
        <a:srgbClr val="000000"/>
      </a:dk1>
      <a:lt1>
        <a:sysClr val="window" lastClr="FFFFFF"/>
      </a:lt1>
      <a:dk2>
        <a:srgbClr val="465959"/>
      </a:dk2>
      <a:lt2>
        <a:srgbClr val="ECF0F0"/>
      </a:lt2>
      <a:accent1>
        <a:srgbClr val="1EBE9B"/>
      </a:accent1>
      <a:accent2>
        <a:srgbClr val="FD7C7C"/>
      </a:accent2>
      <a:accent3>
        <a:srgbClr val="7DA8B5"/>
      </a:accent3>
      <a:accent4>
        <a:srgbClr val="17967B"/>
      </a:accent4>
      <a:accent5>
        <a:srgbClr val="FB7365"/>
      </a:accent5>
      <a:accent6>
        <a:srgbClr val="D39B17"/>
      </a:accent6>
      <a:hlink>
        <a:srgbClr val="EF08F7"/>
      </a:hlink>
      <a:folHlink>
        <a:srgbClr val="8477FE"/>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XRUYQT3274NZ-681238054-1802</_dlc_DocId>
    <_dlc_DocIdUrl xmlns="b22f8f74-215c-4154-9939-bd29e4e8980e">
      <Url>https://supportservices.jobcorps.gov/health/_layouts/15/DocIdRedir.aspx?ID=XRUYQT3274NZ-681238054-1802</Url>
      <Description>XRUYQT3274NZ-681238054-1802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026CE44-E47C-4EB2-B103-CA3DE8DF56C4}"/>
</file>

<file path=customXml/itemProps2.xml><?xml version="1.0" encoding="utf-8"?>
<ds:datastoreItem xmlns:ds="http://schemas.openxmlformats.org/officeDocument/2006/customXml" ds:itemID="{A641B4AA-3B56-41E3-89FE-246DFB47DCE3}"/>
</file>

<file path=customXml/itemProps3.xml><?xml version="1.0" encoding="utf-8"?>
<ds:datastoreItem xmlns:ds="http://schemas.openxmlformats.org/officeDocument/2006/customXml" ds:itemID="{C99EDF3C-5777-4E05-852A-C3D195EF0AD9}"/>
</file>

<file path=customXml/itemProps4.xml><?xml version="1.0" encoding="utf-8"?>
<ds:datastoreItem xmlns:ds="http://schemas.openxmlformats.org/officeDocument/2006/customXml" ds:itemID="{CE36BBFF-AB32-499E-A638-DA0D0970C10F}"/>
</file>

<file path=docProps/app.xml><?xml version="1.0" encoding="utf-8"?>
<Properties xmlns="http://schemas.openxmlformats.org/officeDocument/2006/extended-properties" xmlns:vt="http://schemas.openxmlformats.org/officeDocument/2006/docPropsVTypes">
  <TotalTime>246</TotalTime>
  <Words>1613</Words>
  <Application>Microsoft Macintosh PowerPoint</Application>
  <PresentationFormat>Widescreen</PresentationFormat>
  <Paragraphs>141</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Avenir Next LT Pro</vt:lpstr>
      <vt:lpstr>Bahnschrift</vt:lpstr>
      <vt:lpstr>MatrixVTI</vt:lpstr>
      <vt:lpstr>TEAP Documentation</vt:lpstr>
      <vt:lpstr>Learning Objectives</vt:lpstr>
      <vt:lpstr>ETHICS: NAADAC Principle II–2 - Documentation</vt:lpstr>
      <vt:lpstr>What about the PRH?</vt:lpstr>
      <vt:lpstr>PRH Chapter 2.3?</vt:lpstr>
      <vt:lpstr>PowerPoint Presentation</vt:lpstr>
      <vt:lpstr>What does the DRG say about Documentation?</vt:lpstr>
      <vt:lpstr>More from the DRG</vt:lpstr>
      <vt:lpstr>More from the DRG: Disability Program—PRH 2.4 </vt:lpstr>
      <vt:lpstr>Other Documentation Requirements from the DRG</vt:lpstr>
      <vt:lpstr>Documentation Review</vt:lpstr>
      <vt:lpstr>Documentation Dilemmas: Actual Situations  </vt:lpstr>
      <vt:lpstr>PowerPoint Presentation</vt:lpstr>
      <vt:lpstr>Five Required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Standardize Documentation?</vt:lpstr>
      <vt:lpstr>Specialized Topic: MSWR</vt:lpstr>
      <vt:lpstr>PowerPoint Presentation</vt:lpstr>
      <vt:lpstr>Considerations</vt:lpstr>
      <vt:lpstr>The Five Elements are Still Required</vt:lpstr>
      <vt:lpstr>Disclosure Statement Example</vt:lpstr>
      <vt:lpstr>PowerPoint Presentation</vt:lpstr>
      <vt:lpstr>Learning Objectives - Revisited</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TEAP Documentation</dc:title>
  <dc:creator>Diane Tennies</dc:creator>
  <cp:lastModifiedBy>Diane Tennies</cp:lastModifiedBy>
  <cp:revision>6</cp:revision>
  <dcterms:created xsi:type="dcterms:W3CDTF">2021-10-22T15:33:07Z</dcterms:created>
  <dcterms:modified xsi:type="dcterms:W3CDTF">2021-10-22T19:39:38Z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f5a2bb41-5a30-46e7-93cd-ef4f15e0e4dd</vt:lpwstr>
  </property>
</Properties>
</file>