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11.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drawing10.xml" ContentType="application/vnd.ms-office.drawingml.diagramDrawing+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drawing4.xml" ContentType="application/vnd.ms-office.drawingml.diagramDrawing+xml"/>
  <Override PartName="/ppt/diagrams/layout5.xml" ContentType="application/vnd.openxmlformats-officedocument.drawingml.diagramLayout+xml"/>
  <Override PartName="/ppt/diagrams/colors6.xml" ContentType="application/vnd.openxmlformats-officedocument.drawingml.diagramColors+xml"/>
  <Override PartName="/ppt/diagrams/layout6.xml" ContentType="application/vnd.openxmlformats-officedocument.drawingml.diagramLayout+xml"/>
  <Override PartName="/ppt/theme/theme1.xml" ContentType="application/vnd.openxmlformats-officedocument.theme+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drawing6.xml" ContentType="application/vnd.ms-office.drawingml.diagramDrawing+xml"/>
  <Override PartName="/ppt/diagrams/quickStyle6.xml" ContentType="application/vnd.openxmlformats-officedocument.drawingml.diagramStyle+xml"/>
  <Override PartName="/ppt/diagrams/drawing8.xml" ContentType="application/vnd.ms-office.drawingml.diagramDrawing+xml"/>
  <Override PartName="/ppt/diagrams/layout9.xml" ContentType="application/vnd.openxmlformats-officedocument.drawingml.diagramLayout+xml"/>
  <Override PartName="/ppt/media/image30.jpg" ContentType="image/png"/>
  <Override PartName="/ppt/diagrams/colors8.xml" ContentType="application/vnd.openxmlformats-officedocument.drawingml.diagramColors+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8.xml" ContentType="application/vnd.openxmlformats-officedocument.drawingml.diagramLayout+xml"/>
  <Override PartName="/ppt/diagrams/layout7.xml" ContentType="application/vnd.openxmlformats-officedocument.drawingml.diagramLayout+xml"/>
  <Override PartName="/ppt/diagrams/quickStyle8.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8" r:id="rId6"/>
    <p:sldId id="257" r:id="rId7"/>
    <p:sldId id="258" r:id="rId8"/>
    <p:sldId id="259" r:id="rId9"/>
    <p:sldId id="260" r:id="rId10"/>
    <p:sldId id="299" r:id="rId11"/>
    <p:sldId id="261" r:id="rId12"/>
    <p:sldId id="262" r:id="rId13"/>
    <p:sldId id="269" r:id="rId14"/>
    <p:sldId id="296" r:id="rId15"/>
    <p:sldId id="297" r:id="rId16"/>
    <p:sldId id="263" r:id="rId17"/>
    <p:sldId id="264" r:id="rId18"/>
    <p:sldId id="265" r:id="rId19"/>
    <p:sldId id="266" r:id="rId20"/>
    <p:sldId id="267" r:id="rId21"/>
    <p:sldId id="270" r:id="rId22"/>
    <p:sldId id="292" r:id="rId23"/>
    <p:sldId id="293" r:id="rId24"/>
    <p:sldId id="271" r:id="rId25"/>
    <p:sldId id="272" r:id="rId26"/>
    <p:sldId id="273" r:id="rId27"/>
    <p:sldId id="274" r:id="rId28"/>
    <p:sldId id="275" r:id="rId29"/>
    <p:sldId id="276" r:id="rId30"/>
    <p:sldId id="277" r:id="rId31"/>
    <p:sldId id="298" r:id="rId32"/>
    <p:sldId id="278" r:id="rId33"/>
    <p:sldId id="279" r:id="rId34"/>
    <p:sldId id="280" r:id="rId35"/>
    <p:sldId id="300" r:id="rId36"/>
    <p:sldId id="281" r:id="rId37"/>
    <p:sldId id="282" r:id="rId38"/>
    <p:sldId id="28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_rels/data1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ata8.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rawing8.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E5AF2F-00E4-48AF-8FF5-AC1A1C7F5A5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06393F2-254F-4E21-AAAE-4A7A665A2A25}">
      <dgm:prSet/>
      <dgm:spPr/>
      <dgm:t>
        <a:bodyPr/>
        <a:lstStyle/>
        <a:p>
          <a:r>
            <a:rPr lang="en-US"/>
            <a:t>Trauma is a term used more frequently today.  There are various types of trauma and certain traumatic experiences that make a person more likely to become a substance or alcohol abuser.</a:t>
          </a:r>
        </a:p>
      </dgm:t>
    </dgm:pt>
    <dgm:pt modelId="{8ADCE0A2-1B88-48D7-9937-32E6772BB4E9}" type="parTrans" cxnId="{A8280878-5F66-4B50-A780-F1FA9C6A6450}">
      <dgm:prSet/>
      <dgm:spPr/>
      <dgm:t>
        <a:bodyPr/>
        <a:lstStyle/>
        <a:p>
          <a:endParaRPr lang="en-US"/>
        </a:p>
      </dgm:t>
    </dgm:pt>
    <dgm:pt modelId="{8CF298F9-1B1F-468E-8E1E-E40EFB9BA51B}" type="sibTrans" cxnId="{A8280878-5F66-4B50-A780-F1FA9C6A6450}">
      <dgm:prSet/>
      <dgm:spPr/>
      <dgm:t>
        <a:bodyPr/>
        <a:lstStyle/>
        <a:p>
          <a:endParaRPr lang="en-US"/>
        </a:p>
      </dgm:t>
    </dgm:pt>
    <dgm:pt modelId="{EF3CADBC-C784-407E-9F94-13DA50DAD83C}">
      <dgm:prSet/>
      <dgm:spPr/>
      <dgm:t>
        <a:bodyPr/>
        <a:lstStyle/>
        <a:p>
          <a:r>
            <a:rPr lang="en-US"/>
            <a:t>As trauma and substance use and alcohol use disorder rates rise so does the need for trauma-informed care in addiction treatment.  Understanding just what trauma is, how it impacts a person to become addicted to alcohol or another substance, and what to seek in an addiction treatment is essential to long-lasting recovery from both addiction and trauma. </a:t>
          </a:r>
        </a:p>
      </dgm:t>
    </dgm:pt>
    <dgm:pt modelId="{042D7987-E36F-4146-B79F-CEB7AA49927B}" type="parTrans" cxnId="{0BDCAAB2-27E2-4D9B-AF41-9A3631F23AAE}">
      <dgm:prSet/>
      <dgm:spPr/>
      <dgm:t>
        <a:bodyPr/>
        <a:lstStyle/>
        <a:p>
          <a:endParaRPr lang="en-US"/>
        </a:p>
      </dgm:t>
    </dgm:pt>
    <dgm:pt modelId="{1F0CC2C0-46A7-4D4A-84A0-47A6111C8022}" type="sibTrans" cxnId="{0BDCAAB2-27E2-4D9B-AF41-9A3631F23AAE}">
      <dgm:prSet/>
      <dgm:spPr/>
      <dgm:t>
        <a:bodyPr/>
        <a:lstStyle/>
        <a:p>
          <a:endParaRPr lang="en-US"/>
        </a:p>
      </dgm:t>
    </dgm:pt>
    <dgm:pt modelId="{46D40961-5F61-46F7-9787-16E501A1052F}" type="pres">
      <dgm:prSet presAssocID="{63E5AF2F-00E4-48AF-8FF5-AC1A1C7F5A55}" presName="linear" presStyleCnt="0">
        <dgm:presLayoutVars>
          <dgm:animLvl val="lvl"/>
          <dgm:resizeHandles val="exact"/>
        </dgm:presLayoutVars>
      </dgm:prSet>
      <dgm:spPr/>
    </dgm:pt>
    <dgm:pt modelId="{8B244093-9E56-4988-A889-F6A83843F0E1}" type="pres">
      <dgm:prSet presAssocID="{706393F2-254F-4E21-AAAE-4A7A665A2A25}" presName="parentText" presStyleLbl="node1" presStyleIdx="0" presStyleCnt="2">
        <dgm:presLayoutVars>
          <dgm:chMax val="0"/>
          <dgm:bulletEnabled val="1"/>
        </dgm:presLayoutVars>
      </dgm:prSet>
      <dgm:spPr/>
    </dgm:pt>
    <dgm:pt modelId="{646719A7-A8CA-4B65-8147-5737EAE79E85}" type="pres">
      <dgm:prSet presAssocID="{8CF298F9-1B1F-468E-8E1E-E40EFB9BA51B}" presName="spacer" presStyleCnt="0"/>
      <dgm:spPr/>
    </dgm:pt>
    <dgm:pt modelId="{3F5260A4-1A4E-47B7-AC25-198308859D5A}" type="pres">
      <dgm:prSet presAssocID="{EF3CADBC-C784-407E-9F94-13DA50DAD83C}" presName="parentText" presStyleLbl="node1" presStyleIdx="1" presStyleCnt="2">
        <dgm:presLayoutVars>
          <dgm:chMax val="0"/>
          <dgm:bulletEnabled val="1"/>
        </dgm:presLayoutVars>
      </dgm:prSet>
      <dgm:spPr/>
    </dgm:pt>
  </dgm:ptLst>
  <dgm:cxnLst>
    <dgm:cxn modelId="{7CDF0E11-5451-4D41-B444-70E8BF8982EA}" type="presOf" srcId="{706393F2-254F-4E21-AAAE-4A7A665A2A25}" destId="{8B244093-9E56-4988-A889-F6A83843F0E1}" srcOrd="0" destOrd="0" presId="urn:microsoft.com/office/officeart/2005/8/layout/vList2"/>
    <dgm:cxn modelId="{801E161A-0B97-449C-89E4-22D7B2937F6D}" type="presOf" srcId="{63E5AF2F-00E4-48AF-8FF5-AC1A1C7F5A55}" destId="{46D40961-5F61-46F7-9787-16E501A1052F}" srcOrd="0" destOrd="0" presId="urn:microsoft.com/office/officeart/2005/8/layout/vList2"/>
    <dgm:cxn modelId="{4C92334A-59B3-4F3F-87EF-2AE60062B1E9}" type="presOf" srcId="{EF3CADBC-C784-407E-9F94-13DA50DAD83C}" destId="{3F5260A4-1A4E-47B7-AC25-198308859D5A}" srcOrd="0" destOrd="0" presId="urn:microsoft.com/office/officeart/2005/8/layout/vList2"/>
    <dgm:cxn modelId="{A8280878-5F66-4B50-A780-F1FA9C6A6450}" srcId="{63E5AF2F-00E4-48AF-8FF5-AC1A1C7F5A55}" destId="{706393F2-254F-4E21-AAAE-4A7A665A2A25}" srcOrd="0" destOrd="0" parTransId="{8ADCE0A2-1B88-48D7-9937-32E6772BB4E9}" sibTransId="{8CF298F9-1B1F-468E-8E1E-E40EFB9BA51B}"/>
    <dgm:cxn modelId="{0BDCAAB2-27E2-4D9B-AF41-9A3631F23AAE}" srcId="{63E5AF2F-00E4-48AF-8FF5-AC1A1C7F5A55}" destId="{EF3CADBC-C784-407E-9F94-13DA50DAD83C}" srcOrd="1" destOrd="0" parTransId="{042D7987-E36F-4146-B79F-CEB7AA49927B}" sibTransId="{1F0CC2C0-46A7-4D4A-84A0-47A6111C8022}"/>
    <dgm:cxn modelId="{8D176F7C-C102-450D-A96E-0CF21560B6F1}" type="presParOf" srcId="{46D40961-5F61-46F7-9787-16E501A1052F}" destId="{8B244093-9E56-4988-A889-F6A83843F0E1}" srcOrd="0" destOrd="0" presId="urn:microsoft.com/office/officeart/2005/8/layout/vList2"/>
    <dgm:cxn modelId="{B03C4A49-320E-4E4E-B3DC-B9840C5E02A1}" type="presParOf" srcId="{46D40961-5F61-46F7-9787-16E501A1052F}" destId="{646719A7-A8CA-4B65-8147-5737EAE79E85}" srcOrd="1" destOrd="0" presId="urn:microsoft.com/office/officeart/2005/8/layout/vList2"/>
    <dgm:cxn modelId="{9B0BF63F-02EE-47DD-BC04-287A5474061F}" type="presParOf" srcId="{46D40961-5F61-46F7-9787-16E501A1052F}" destId="{3F5260A4-1A4E-47B7-AC25-198308859D5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46EBA9-6D3D-4838-83CC-E4728960552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27BC4ED-DC7F-476F-8C7A-E69E56DDEB2A}">
      <dgm:prSet/>
      <dgm:spPr/>
      <dgm:t>
        <a:bodyPr/>
        <a:lstStyle/>
        <a:p>
          <a:r>
            <a:rPr lang="en-US"/>
            <a:t>Know what you want to say “yes “ to in your life</a:t>
          </a:r>
        </a:p>
      </dgm:t>
    </dgm:pt>
    <dgm:pt modelId="{2146CE11-0615-47F7-BAA8-9C4E94075221}" type="parTrans" cxnId="{86610E0D-8541-4F93-B3CE-017AD7A24517}">
      <dgm:prSet/>
      <dgm:spPr/>
      <dgm:t>
        <a:bodyPr/>
        <a:lstStyle/>
        <a:p>
          <a:endParaRPr lang="en-US"/>
        </a:p>
      </dgm:t>
    </dgm:pt>
    <dgm:pt modelId="{9B1B67FC-C3F1-437D-A45D-D0BAC6472A55}" type="sibTrans" cxnId="{86610E0D-8541-4F93-B3CE-017AD7A24517}">
      <dgm:prSet/>
      <dgm:spPr/>
      <dgm:t>
        <a:bodyPr/>
        <a:lstStyle/>
        <a:p>
          <a:endParaRPr lang="en-US"/>
        </a:p>
      </dgm:t>
    </dgm:pt>
    <dgm:pt modelId="{33D6AE75-CFD8-4238-BD3B-31241CE944D7}">
      <dgm:prSet/>
      <dgm:spPr/>
      <dgm:t>
        <a:bodyPr/>
        <a:lstStyle/>
        <a:p>
          <a:r>
            <a:rPr lang="en-US" dirty="0"/>
            <a:t>Be proactive.  Have meetings to discuss boundaries.  Structure offers safety for both sides.</a:t>
          </a:r>
        </a:p>
      </dgm:t>
    </dgm:pt>
    <dgm:pt modelId="{CB80A546-D8FD-4090-A8E9-C9D371EDE9E3}" type="parTrans" cxnId="{E0162430-8F3F-493E-AD4B-68358768B023}">
      <dgm:prSet/>
      <dgm:spPr/>
      <dgm:t>
        <a:bodyPr/>
        <a:lstStyle/>
        <a:p>
          <a:endParaRPr lang="en-US"/>
        </a:p>
      </dgm:t>
    </dgm:pt>
    <dgm:pt modelId="{FF495AE6-5764-4D86-9E92-DBF998824C9C}" type="sibTrans" cxnId="{E0162430-8F3F-493E-AD4B-68358768B023}">
      <dgm:prSet/>
      <dgm:spPr/>
      <dgm:t>
        <a:bodyPr/>
        <a:lstStyle/>
        <a:p>
          <a:endParaRPr lang="en-US"/>
        </a:p>
      </dgm:t>
    </dgm:pt>
    <dgm:pt modelId="{0F087E90-D6BB-4BEE-B667-62E4CBA072F9}">
      <dgm:prSet/>
      <dgm:spPr/>
      <dgm:t>
        <a:bodyPr/>
        <a:lstStyle/>
        <a:p>
          <a:r>
            <a:rPr lang="en-US"/>
            <a:t>Just say it! Don’t make them guess. Use simple and direct language.</a:t>
          </a:r>
        </a:p>
      </dgm:t>
    </dgm:pt>
    <dgm:pt modelId="{C7F64E0C-E37E-4825-B728-99673F9320C7}" type="parTrans" cxnId="{77AB7F26-9DFF-43E1-8BD2-3457CA4F7739}">
      <dgm:prSet/>
      <dgm:spPr/>
      <dgm:t>
        <a:bodyPr/>
        <a:lstStyle/>
        <a:p>
          <a:endParaRPr lang="en-US"/>
        </a:p>
      </dgm:t>
    </dgm:pt>
    <dgm:pt modelId="{57DF9A06-9A3F-49B5-A078-562E6F88E964}" type="sibTrans" cxnId="{77AB7F26-9DFF-43E1-8BD2-3457CA4F7739}">
      <dgm:prSet/>
      <dgm:spPr/>
      <dgm:t>
        <a:bodyPr/>
        <a:lstStyle/>
        <a:p>
          <a:endParaRPr lang="en-US"/>
        </a:p>
      </dgm:t>
    </dgm:pt>
    <dgm:pt modelId="{7A5D1705-9C89-4DBE-95F9-941EAEAAB335}">
      <dgm:prSet/>
      <dgm:spPr/>
      <dgm:t>
        <a:bodyPr/>
        <a:lstStyle/>
        <a:p>
          <a:r>
            <a:rPr lang="en-US"/>
            <a:t>Reinforce by pointing out the violations in the moment.</a:t>
          </a:r>
        </a:p>
      </dgm:t>
    </dgm:pt>
    <dgm:pt modelId="{114A48FF-5A2B-45A6-984E-38EDC77537CB}" type="parTrans" cxnId="{B9687764-F98B-45E8-9136-63B1FDED1947}">
      <dgm:prSet/>
      <dgm:spPr/>
      <dgm:t>
        <a:bodyPr/>
        <a:lstStyle/>
        <a:p>
          <a:endParaRPr lang="en-US"/>
        </a:p>
      </dgm:t>
    </dgm:pt>
    <dgm:pt modelId="{4B17C4BE-BB97-462C-8684-F38A57A0C5D4}" type="sibTrans" cxnId="{B9687764-F98B-45E8-9136-63B1FDED1947}">
      <dgm:prSet/>
      <dgm:spPr/>
      <dgm:t>
        <a:bodyPr/>
        <a:lstStyle/>
        <a:p>
          <a:endParaRPr lang="en-US"/>
        </a:p>
      </dgm:t>
    </dgm:pt>
    <dgm:pt modelId="{FFD9F083-FB03-4A14-949D-23D086D6CEFD}">
      <dgm:prSet/>
      <dgm:spPr/>
      <dgm:t>
        <a:bodyPr/>
        <a:lstStyle/>
        <a:p>
          <a:r>
            <a:rPr lang="en-US"/>
            <a:t>Give explanations that are specific, relevant to the other person, and offer shared solutions.</a:t>
          </a:r>
        </a:p>
      </dgm:t>
    </dgm:pt>
    <dgm:pt modelId="{A65A4580-9DC6-4237-BD85-5138363E4261}" type="parTrans" cxnId="{30621AEA-0E31-4815-AB30-669B537845A1}">
      <dgm:prSet/>
      <dgm:spPr/>
      <dgm:t>
        <a:bodyPr/>
        <a:lstStyle/>
        <a:p>
          <a:endParaRPr lang="en-US"/>
        </a:p>
      </dgm:t>
    </dgm:pt>
    <dgm:pt modelId="{63C2469C-121D-4137-BB95-425B23A02FEB}" type="sibTrans" cxnId="{30621AEA-0E31-4815-AB30-669B537845A1}">
      <dgm:prSet/>
      <dgm:spPr/>
      <dgm:t>
        <a:bodyPr/>
        <a:lstStyle/>
        <a:p>
          <a:endParaRPr lang="en-US"/>
        </a:p>
      </dgm:t>
    </dgm:pt>
    <dgm:pt modelId="{6741C657-AC37-4AC6-8A21-2CAADBD7C96E}">
      <dgm:prSet/>
      <dgm:spPr/>
      <dgm:t>
        <a:bodyPr/>
        <a:lstStyle/>
        <a:p>
          <a:r>
            <a:rPr lang="en-US"/>
            <a:t>Back up your boundary with action.   If you give in, you invite people to ignore your needs.</a:t>
          </a:r>
        </a:p>
      </dgm:t>
    </dgm:pt>
    <dgm:pt modelId="{68B63477-B4E8-4DF4-8B1A-ACF64AD858BB}" type="parTrans" cxnId="{F5E3FF36-71A7-4965-A8F4-835178A0630A}">
      <dgm:prSet/>
      <dgm:spPr/>
      <dgm:t>
        <a:bodyPr/>
        <a:lstStyle/>
        <a:p>
          <a:endParaRPr lang="en-US"/>
        </a:p>
      </dgm:t>
    </dgm:pt>
    <dgm:pt modelId="{D4EC0382-A79A-4AA4-899A-9E38D3CCB3E8}" type="sibTrans" cxnId="{F5E3FF36-71A7-4965-A8F4-835178A0630A}">
      <dgm:prSet/>
      <dgm:spPr/>
      <dgm:t>
        <a:bodyPr/>
        <a:lstStyle/>
        <a:p>
          <a:endParaRPr lang="en-US"/>
        </a:p>
      </dgm:t>
    </dgm:pt>
    <dgm:pt modelId="{931D4C5C-FD55-4209-9D52-4A3BB2E0975E}" type="pres">
      <dgm:prSet presAssocID="{F346EBA9-6D3D-4838-83CC-E47289605525}" presName="root" presStyleCnt="0">
        <dgm:presLayoutVars>
          <dgm:dir/>
          <dgm:resizeHandles val="exact"/>
        </dgm:presLayoutVars>
      </dgm:prSet>
      <dgm:spPr/>
    </dgm:pt>
    <dgm:pt modelId="{1FDF1F04-DCA2-466C-9071-20646C77E589}" type="pres">
      <dgm:prSet presAssocID="{627BC4ED-DC7F-476F-8C7A-E69E56DDEB2A}" presName="compNode" presStyleCnt="0"/>
      <dgm:spPr/>
    </dgm:pt>
    <dgm:pt modelId="{350B1179-83EC-4711-8C92-A01F293F4711}" type="pres">
      <dgm:prSet presAssocID="{627BC4ED-DC7F-476F-8C7A-E69E56DDEB2A}" presName="bgRect" presStyleLbl="bgShp" presStyleIdx="0" presStyleCnt="6"/>
      <dgm:spPr/>
    </dgm:pt>
    <dgm:pt modelId="{BDE7432C-7DA6-4B7F-B924-0C6AAF8DC801}" type="pres">
      <dgm:prSet presAssocID="{627BC4ED-DC7F-476F-8C7A-E69E56DDEB2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stomer Review"/>
        </a:ext>
      </dgm:extLst>
    </dgm:pt>
    <dgm:pt modelId="{0F344E7D-4A6A-434D-A6C4-452F6C61F21C}" type="pres">
      <dgm:prSet presAssocID="{627BC4ED-DC7F-476F-8C7A-E69E56DDEB2A}" presName="spaceRect" presStyleCnt="0"/>
      <dgm:spPr/>
    </dgm:pt>
    <dgm:pt modelId="{7D43156D-8FE7-4AAF-B04F-FC825CAAA159}" type="pres">
      <dgm:prSet presAssocID="{627BC4ED-DC7F-476F-8C7A-E69E56DDEB2A}" presName="parTx" presStyleLbl="revTx" presStyleIdx="0" presStyleCnt="6">
        <dgm:presLayoutVars>
          <dgm:chMax val="0"/>
          <dgm:chPref val="0"/>
        </dgm:presLayoutVars>
      </dgm:prSet>
      <dgm:spPr/>
    </dgm:pt>
    <dgm:pt modelId="{81CE45A7-E06D-4A6B-8404-8D04A9C04628}" type="pres">
      <dgm:prSet presAssocID="{9B1B67FC-C3F1-437D-A45D-D0BAC6472A55}" presName="sibTrans" presStyleCnt="0"/>
      <dgm:spPr/>
    </dgm:pt>
    <dgm:pt modelId="{528C6862-9DC2-4125-A4D0-21B2392E2E13}" type="pres">
      <dgm:prSet presAssocID="{33D6AE75-CFD8-4238-BD3B-31241CE944D7}" presName="compNode" presStyleCnt="0"/>
      <dgm:spPr/>
    </dgm:pt>
    <dgm:pt modelId="{F6A19D0C-2C4E-4281-90FA-07947CEF9B3A}" type="pres">
      <dgm:prSet presAssocID="{33D6AE75-CFD8-4238-BD3B-31241CE944D7}" presName="bgRect" presStyleLbl="bgShp" presStyleIdx="1" presStyleCnt="6"/>
      <dgm:spPr/>
    </dgm:pt>
    <dgm:pt modelId="{B71A376F-F655-49ED-BBAD-156887588D9E}" type="pres">
      <dgm:prSet presAssocID="{33D6AE75-CFD8-4238-BD3B-31241CE944D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BE678983-327F-47CF-8B86-0551042080C6}" type="pres">
      <dgm:prSet presAssocID="{33D6AE75-CFD8-4238-BD3B-31241CE944D7}" presName="spaceRect" presStyleCnt="0"/>
      <dgm:spPr/>
    </dgm:pt>
    <dgm:pt modelId="{A1E611BB-4F3D-4C7A-B212-CEE64ABC55DD}" type="pres">
      <dgm:prSet presAssocID="{33D6AE75-CFD8-4238-BD3B-31241CE944D7}" presName="parTx" presStyleLbl="revTx" presStyleIdx="1" presStyleCnt="6">
        <dgm:presLayoutVars>
          <dgm:chMax val="0"/>
          <dgm:chPref val="0"/>
        </dgm:presLayoutVars>
      </dgm:prSet>
      <dgm:spPr/>
    </dgm:pt>
    <dgm:pt modelId="{C2B3A42D-872B-454B-871F-358A7FF23707}" type="pres">
      <dgm:prSet presAssocID="{FF495AE6-5764-4D86-9E92-DBF998824C9C}" presName="sibTrans" presStyleCnt="0"/>
      <dgm:spPr/>
    </dgm:pt>
    <dgm:pt modelId="{AC23D0A7-9914-4646-A298-6ED651B559BE}" type="pres">
      <dgm:prSet presAssocID="{0F087E90-D6BB-4BEE-B667-62E4CBA072F9}" presName="compNode" presStyleCnt="0"/>
      <dgm:spPr/>
    </dgm:pt>
    <dgm:pt modelId="{59380D9F-BF1B-40DE-B1BA-27D973D62A73}" type="pres">
      <dgm:prSet presAssocID="{0F087E90-D6BB-4BEE-B667-62E4CBA072F9}" presName="bgRect" presStyleLbl="bgShp" presStyleIdx="2" presStyleCnt="6"/>
      <dgm:spPr/>
    </dgm:pt>
    <dgm:pt modelId="{5D3CC648-FBD3-4A23-BB1E-F1757B8AC31D}" type="pres">
      <dgm:prSet presAssocID="{0F087E90-D6BB-4BEE-B667-62E4CBA072F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ngue"/>
        </a:ext>
      </dgm:extLst>
    </dgm:pt>
    <dgm:pt modelId="{02B4C55B-B19F-402F-A207-9C0F5CFAF5AA}" type="pres">
      <dgm:prSet presAssocID="{0F087E90-D6BB-4BEE-B667-62E4CBA072F9}" presName="spaceRect" presStyleCnt="0"/>
      <dgm:spPr/>
    </dgm:pt>
    <dgm:pt modelId="{4B565CA5-A624-40F3-8F1B-2E2478074A64}" type="pres">
      <dgm:prSet presAssocID="{0F087E90-D6BB-4BEE-B667-62E4CBA072F9}" presName="parTx" presStyleLbl="revTx" presStyleIdx="2" presStyleCnt="6">
        <dgm:presLayoutVars>
          <dgm:chMax val="0"/>
          <dgm:chPref val="0"/>
        </dgm:presLayoutVars>
      </dgm:prSet>
      <dgm:spPr/>
    </dgm:pt>
    <dgm:pt modelId="{C43692E8-FE00-4D2A-A35A-3E278420FD64}" type="pres">
      <dgm:prSet presAssocID="{57DF9A06-9A3F-49B5-A078-562E6F88E964}" presName="sibTrans" presStyleCnt="0"/>
      <dgm:spPr/>
    </dgm:pt>
    <dgm:pt modelId="{04424969-3A37-4747-AC21-65BE141D5AB6}" type="pres">
      <dgm:prSet presAssocID="{7A5D1705-9C89-4DBE-95F9-941EAEAAB335}" presName="compNode" presStyleCnt="0"/>
      <dgm:spPr/>
    </dgm:pt>
    <dgm:pt modelId="{90D58B6C-CA84-4D12-A400-55CF7A00F305}" type="pres">
      <dgm:prSet presAssocID="{7A5D1705-9C89-4DBE-95F9-941EAEAAB335}" presName="bgRect" presStyleLbl="bgShp" presStyleIdx="3" presStyleCnt="6"/>
      <dgm:spPr/>
    </dgm:pt>
    <dgm:pt modelId="{7470DC56-1374-4114-AF84-3BB3A08AD2EC}" type="pres">
      <dgm:prSet presAssocID="{7A5D1705-9C89-4DBE-95F9-941EAEAAB33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xclamation Mark"/>
        </a:ext>
      </dgm:extLst>
    </dgm:pt>
    <dgm:pt modelId="{AF2C5FD7-1CE7-4646-89D9-3DEFD566A0DE}" type="pres">
      <dgm:prSet presAssocID="{7A5D1705-9C89-4DBE-95F9-941EAEAAB335}" presName="spaceRect" presStyleCnt="0"/>
      <dgm:spPr/>
    </dgm:pt>
    <dgm:pt modelId="{EED3EEB8-1D11-4AFE-BD8E-6DC77A7ADB57}" type="pres">
      <dgm:prSet presAssocID="{7A5D1705-9C89-4DBE-95F9-941EAEAAB335}" presName="parTx" presStyleLbl="revTx" presStyleIdx="3" presStyleCnt="6">
        <dgm:presLayoutVars>
          <dgm:chMax val="0"/>
          <dgm:chPref val="0"/>
        </dgm:presLayoutVars>
      </dgm:prSet>
      <dgm:spPr/>
    </dgm:pt>
    <dgm:pt modelId="{0EFE5639-2DD9-4163-83AD-F17C72F1876F}" type="pres">
      <dgm:prSet presAssocID="{4B17C4BE-BB97-462C-8684-F38A57A0C5D4}" presName="sibTrans" presStyleCnt="0"/>
      <dgm:spPr/>
    </dgm:pt>
    <dgm:pt modelId="{FB6AC699-C3EB-40C5-9476-C542B5BA3982}" type="pres">
      <dgm:prSet presAssocID="{FFD9F083-FB03-4A14-949D-23D086D6CEFD}" presName="compNode" presStyleCnt="0"/>
      <dgm:spPr/>
    </dgm:pt>
    <dgm:pt modelId="{3E8512AD-8713-490A-9E29-E215A507BAD8}" type="pres">
      <dgm:prSet presAssocID="{FFD9F083-FB03-4A14-949D-23D086D6CEFD}" presName="bgRect" presStyleLbl="bgShp" presStyleIdx="4" presStyleCnt="6"/>
      <dgm:spPr/>
    </dgm:pt>
    <dgm:pt modelId="{337BCF33-59B6-47B4-AEE3-7A5D68B67572}" type="pres">
      <dgm:prSet presAssocID="{FFD9F083-FB03-4A14-949D-23D086D6CEF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2A0E5074-CD80-40B2-A74A-F25DD1FBD00D}" type="pres">
      <dgm:prSet presAssocID="{FFD9F083-FB03-4A14-949D-23D086D6CEFD}" presName="spaceRect" presStyleCnt="0"/>
      <dgm:spPr/>
    </dgm:pt>
    <dgm:pt modelId="{82E72D10-FCF4-431A-BB9B-C29D20B4D9F1}" type="pres">
      <dgm:prSet presAssocID="{FFD9F083-FB03-4A14-949D-23D086D6CEFD}" presName="parTx" presStyleLbl="revTx" presStyleIdx="4" presStyleCnt="6">
        <dgm:presLayoutVars>
          <dgm:chMax val="0"/>
          <dgm:chPref val="0"/>
        </dgm:presLayoutVars>
      </dgm:prSet>
      <dgm:spPr/>
    </dgm:pt>
    <dgm:pt modelId="{B175BB28-9A60-419C-9684-BA4A7487610E}" type="pres">
      <dgm:prSet presAssocID="{63C2469C-121D-4137-BB95-425B23A02FEB}" presName="sibTrans" presStyleCnt="0"/>
      <dgm:spPr/>
    </dgm:pt>
    <dgm:pt modelId="{CB4AE567-2859-4699-9116-1B4D206C869A}" type="pres">
      <dgm:prSet presAssocID="{6741C657-AC37-4AC6-8A21-2CAADBD7C96E}" presName="compNode" presStyleCnt="0"/>
      <dgm:spPr/>
    </dgm:pt>
    <dgm:pt modelId="{BD7CD54E-B72F-4456-88AE-D15F34842675}" type="pres">
      <dgm:prSet presAssocID="{6741C657-AC37-4AC6-8A21-2CAADBD7C96E}" presName="bgRect" presStyleLbl="bgShp" presStyleIdx="5" presStyleCnt="6"/>
      <dgm:spPr/>
    </dgm:pt>
    <dgm:pt modelId="{3D85FF4F-E47A-4A79-A2E5-14F23F630B0D}" type="pres">
      <dgm:prSet presAssocID="{6741C657-AC37-4AC6-8A21-2CAADBD7C96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apper board"/>
        </a:ext>
      </dgm:extLst>
    </dgm:pt>
    <dgm:pt modelId="{C5926536-3A09-4B10-8B45-F8F70FE5D075}" type="pres">
      <dgm:prSet presAssocID="{6741C657-AC37-4AC6-8A21-2CAADBD7C96E}" presName="spaceRect" presStyleCnt="0"/>
      <dgm:spPr/>
    </dgm:pt>
    <dgm:pt modelId="{4352F98D-54CB-4EE5-A1E3-40D9AF19D61F}" type="pres">
      <dgm:prSet presAssocID="{6741C657-AC37-4AC6-8A21-2CAADBD7C96E}" presName="parTx" presStyleLbl="revTx" presStyleIdx="5" presStyleCnt="6">
        <dgm:presLayoutVars>
          <dgm:chMax val="0"/>
          <dgm:chPref val="0"/>
        </dgm:presLayoutVars>
      </dgm:prSet>
      <dgm:spPr/>
    </dgm:pt>
  </dgm:ptLst>
  <dgm:cxnLst>
    <dgm:cxn modelId="{86610E0D-8541-4F93-B3CE-017AD7A24517}" srcId="{F346EBA9-6D3D-4838-83CC-E47289605525}" destId="{627BC4ED-DC7F-476F-8C7A-E69E56DDEB2A}" srcOrd="0" destOrd="0" parTransId="{2146CE11-0615-47F7-BAA8-9C4E94075221}" sibTransId="{9B1B67FC-C3F1-437D-A45D-D0BAC6472A55}"/>
    <dgm:cxn modelId="{77AB7F26-9DFF-43E1-8BD2-3457CA4F7739}" srcId="{F346EBA9-6D3D-4838-83CC-E47289605525}" destId="{0F087E90-D6BB-4BEE-B667-62E4CBA072F9}" srcOrd="2" destOrd="0" parTransId="{C7F64E0C-E37E-4825-B728-99673F9320C7}" sibTransId="{57DF9A06-9A3F-49B5-A078-562E6F88E964}"/>
    <dgm:cxn modelId="{E0162430-8F3F-493E-AD4B-68358768B023}" srcId="{F346EBA9-6D3D-4838-83CC-E47289605525}" destId="{33D6AE75-CFD8-4238-BD3B-31241CE944D7}" srcOrd="1" destOrd="0" parTransId="{CB80A546-D8FD-4090-A8E9-C9D371EDE9E3}" sibTransId="{FF495AE6-5764-4D86-9E92-DBF998824C9C}"/>
    <dgm:cxn modelId="{5BB81E36-BE6B-47AA-A842-7162A47A24AA}" type="presOf" srcId="{7A5D1705-9C89-4DBE-95F9-941EAEAAB335}" destId="{EED3EEB8-1D11-4AFE-BD8E-6DC77A7ADB57}" srcOrd="0" destOrd="0" presId="urn:microsoft.com/office/officeart/2018/2/layout/IconVerticalSolidList"/>
    <dgm:cxn modelId="{F5E3FF36-71A7-4965-A8F4-835178A0630A}" srcId="{F346EBA9-6D3D-4838-83CC-E47289605525}" destId="{6741C657-AC37-4AC6-8A21-2CAADBD7C96E}" srcOrd="5" destOrd="0" parTransId="{68B63477-B4E8-4DF4-8B1A-ACF64AD858BB}" sibTransId="{D4EC0382-A79A-4AA4-899A-9E38D3CCB3E8}"/>
    <dgm:cxn modelId="{B9687764-F98B-45E8-9136-63B1FDED1947}" srcId="{F346EBA9-6D3D-4838-83CC-E47289605525}" destId="{7A5D1705-9C89-4DBE-95F9-941EAEAAB335}" srcOrd="3" destOrd="0" parTransId="{114A48FF-5A2B-45A6-984E-38EDC77537CB}" sibTransId="{4B17C4BE-BB97-462C-8684-F38A57A0C5D4}"/>
    <dgm:cxn modelId="{3F55B24E-66D6-495C-80BC-BE156C9DEB2C}" type="presOf" srcId="{FFD9F083-FB03-4A14-949D-23D086D6CEFD}" destId="{82E72D10-FCF4-431A-BB9B-C29D20B4D9F1}" srcOrd="0" destOrd="0" presId="urn:microsoft.com/office/officeart/2018/2/layout/IconVerticalSolidList"/>
    <dgm:cxn modelId="{7CC950C1-AF01-4C12-AA6D-FB2B9AC603F5}" type="presOf" srcId="{0F087E90-D6BB-4BEE-B667-62E4CBA072F9}" destId="{4B565CA5-A624-40F3-8F1B-2E2478074A64}" srcOrd="0" destOrd="0" presId="urn:microsoft.com/office/officeart/2018/2/layout/IconVerticalSolidList"/>
    <dgm:cxn modelId="{2EBE87E8-6EE1-4323-AF1F-839655A5C339}" type="presOf" srcId="{6741C657-AC37-4AC6-8A21-2CAADBD7C96E}" destId="{4352F98D-54CB-4EE5-A1E3-40D9AF19D61F}" srcOrd="0" destOrd="0" presId="urn:microsoft.com/office/officeart/2018/2/layout/IconVerticalSolidList"/>
    <dgm:cxn modelId="{30621AEA-0E31-4815-AB30-669B537845A1}" srcId="{F346EBA9-6D3D-4838-83CC-E47289605525}" destId="{FFD9F083-FB03-4A14-949D-23D086D6CEFD}" srcOrd="4" destOrd="0" parTransId="{A65A4580-9DC6-4237-BD85-5138363E4261}" sibTransId="{63C2469C-121D-4137-BB95-425B23A02FEB}"/>
    <dgm:cxn modelId="{8C3AF4EC-175C-47D5-8410-765D36ADDBD5}" type="presOf" srcId="{F346EBA9-6D3D-4838-83CC-E47289605525}" destId="{931D4C5C-FD55-4209-9D52-4A3BB2E0975E}" srcOrd="0" destOrd="0" presId="urn:microsoft.com/office/officeart/2018/2/layout/IconVerticalSolidList"/>
    <dgm:cxn modelId="{C08A07F2-FE48-4589-8826-A7FABBF9206F}" type="presOf" srcId="{33D6AE75-CFD8-4238-BD3B-31241CE944D7}" destId="{A1E611BB-4F3D-4C7A-B212-CEE64ABC55DD}" srcOrd="0" destOrd="0" presId="urn:microsoft.com/office/officeart/2018/2/layout/IconVerticalSolidList"/>
    <dgm:cxn modelId="{0495ADF3-F4E0-45FA-822C-82666B3053A9}" type="presOf" srcId="{627BC4ED-DC7F-476F-8C7A-E69E56DDEB2A}" destId="{7D43156D-8FE7-4AAF-B04F-FC825CAAA159}" srcOrd="0" destOrd="0" presId="urn:microsoft.com/office/officeart/2018/2/layout/IconVerticalSolidList"/>
    <dgm:cxn modelId="{001DA4B7-A8F7-4408-A1AD-0207CCD426BE}" type="presParOf" srcId="{931D4C5C-FD55-4209-9D52-4A3BB2E0975E}" destId="{1FDF1F04-DCA2-466C-9071-20646C77E589}" srcOrd="0" destOrd="0" presId="urn:microsoft.com/office/officeart/2018/2/layout/IconVerticalSolidList"/>
    <dgm:cxn modelId="{B1D165F2-E6C2-47A5-BDC4-9D6004343203}" type="presParOf" srcId="{1FDF1F04-DCA2-466C-9071-20646C77E589}" destId="{350B1179-83EC-4711-8C92-A01F293F4711}" srcOrd="0" destOrd="0" presId="urn:microsoft.com/office/officeart/2018/2/layout/IconVerticalSolidList"/>
    <dgm:cxn modelId="{7E155C00-CF13-4286-B8A5-EBAAB57920BF}" type="presParOf" srcId="{1FDF1F04-DCA2-466C-9071-20646C77E589}" destId="{BDE7432C-7DA6-4B7F-B924-0C6AAF8DC801}" srcOrd="1" destOrd="0" presId="urn:microsoft.com/office/officeart/2018/2/layout/IconVerticalSolidList"/>
    <dgm:cxn modelId="{05ECCAC4-F525-4B81-993B-ABBFA73D5528}" type="presParOf" srcId="{1FDF1F04-DCA2-466C-9071-20646C77E589}" destId="{0F344E7D-4A6A-434D-A6C4-452F6C61F21C}" srcOrd="2" destOrd="0" presId="urn:microsoft.com/office/officeart/2018/2/layout/IconVerticalSolidList"/>
    <dgm:cxn modelId="{454B38BE-A21B-4CAF-9A8F-F93D2E06F67E}" type="presParOf" srcId="{1FDF1F04-DCA2-466C-9071-20646C77E589}" destId="{7D43156D-8FE7-4AAF-B04F-FC825CAAA159}" srcOrd="3" destOrd="0" presId="urn:microsoft.com/office/officeart/2018/2/layout/IconVerticalSolidList"/>
    <dgm:cxn modelId="{A93ACAF7-3D84-48E4-91BF-BA6F2433C6F2}" type="presParOf" srcId="{931D4C5C-FD55-4209-9D52-4A3BB2E0975E}" destId="{81CE45A7-E06D-4A6B-8404-8D04A9C04628}" srcOrd="1" destOrd="0" presId="urn:microsoft.com/office/officeart/2018/2/layout/IconVerticalSolidList"/>
    <dgm:cxn modelId="{3D9CB7DD-890D-41F6-ABF3-F935BD6ECD7E}" type="presParOf" srcId="{931D4C5C-FD55-4209-9D52-4A3BB2E0975E}" destId="{528C6862-9DC2-4125-A4D0-21B2392E2E13}" srcOrd="2" destOrd="0" presId="urn:microsoft.com/office/officeart/2018/2/layout/IconVerticalSolidList"/>
    <dgm:cxn modelId="{EEF742DB-D3EE-4126-94C2-577B0CEDF2EF}" type="presParOf" srcId="{528C6862-9DC2-4125-A4D0-21B2392E2E13}" destId="{F6A19D0C-2C4E-4281-90FA-07947CEF9B3A}" srcOrd="0" destOrd="0" presId="urn:microsoft.com/office/officeart/2018/2/layout/IconVerticalSolidList"/>
    <dgm:cxn modelId="{3CB910A5-F2FE-4416-B162-B4A05EEC53A3}" type="presParOf" srcId="{528C6862-9DC2-4125-A4D0-21B2392E2E13}" destId="{B71A376F-F655-49ED-BBAD-156887588D9E}" srcOrd="1" destOrd="0" presId="urn:microsoft.com/office/officeart/2018/2/layout/IconVerticalSolidList"/>
    <dgm:cxn modelId="{5FCBEDC8-8A7B-4362-A519-94ADCFA7E154}" type="presParOf" srcId="{528C6862-9DC2-4125-A4D0-21B2392E2E13}" destId="{BE678983-327F-47CF-8B86-0551042080C6}" srcOrd="2" destOrd="0" presId="urn:microsoft.com/office/officeart/2018/2/layout/IconVerticalSolidList"/>
    <dgm:cxn modelId="{41FCACDF-E7D7-4CF8-BE57-4221580964C3}" type="presParOf" srcId="{528C6862-9DC2-4125-A4D0-21B2392E2E13}" destId="{A1E611BB-4F3D-4C7A-B212-CEE64ABC55DD}" srcOrd="3" destOrd="0" presId="urn:microsoft.com/office/officeart/2018/2/layout/IconVerticalSolidList"/>
    <dgm:cxn modelId="{168AAFEB-120C-41B3-86D8-D7F0FCCCA02D}" type="presParOf" srcId="{931D4C5C-FD55-4209-9D52-4A3BB2E0975E}" destId="{C2B3A42D-872B-454B-871F-358A7FF23707}" srcOrd="3" destOrd="0" presId="urn:microsoft.com/office/officeart/2018/2/layout/IconVerticalSolidList"/>
    <dgm:cxn modelId="{1643C7F7-0916-41CE-ABBC-6BEBCD6AAF04}" type="presParOf" srcId="{931D4C5C-FD55-4209-9D52-4A3BB2E0975E}" destId="{AC23D0A7-9914-4646-A298-6ED651B559BE}" srcOrd="4" destOrd="0" presId="urn:microsoft.com/office/officeart/2018/2/layout/IconVerticalSolidList"/>
    <dgm:cxn modelId="{F2DA5081-F68F-4428-B56E-E122A1E02319}" type="presParOf" srcId="{AC23D0A7-9914-4646-A298-6ED651B559BE}" destId="{59380D9F-BF1B-40DE-B1BA-27D973D62A73}" srcOrd="0" destOrd="0" presId="urn:microsoft.com/office/officeart/2018/2/layout/IconVerticalSolidList"/>
    <dgm:cxn modelId="{06404739-1FC1-4995-9905-97BFC1B5BC2A}" type="presParOf" srcId="{AC23D0A7-9914-4646-A298-6ED651B559BE}" destId="{5D3CC648-FBD3-4A23-BB1E-F1757B8AC31D}" srcOrd="1" destOrd="0" presId="urn:microsoft.com/office/officeart/2018/2/layout/IconVerticalSolidList"/>
    <dgm:cxn modelId="{B6E1C7F0-459C-47AB-A803-24F533166241}" type="presParOf" srcId="{AC23D0A7-9914-4646-A298-6ED651B559BE}" destId="{02B4C55B-B19F-402F-A207-9C0F5CFAF5AA}" srcOrd="2" destOrd="0" presId="urn:microsoft.com/office/officeart/2018/2/layout/IconVerticalSolidList"/>
    <dgm:cxn modelId="{0A93E246-58CA-412B-B441-ACE7B6E5F8A2}" type="presParOf" srcId="{AC23D0A7-9914-4646-A298-6ED651B559BE}" destId="{4B565CA5-A624-40F3-8F1B-2E2478074A64}" srcOrd="3" destOrd="0" presId="urn:microsoft.com/office/officeart/2018/2/layout/IconVerticalSolidList"/>
    <dgm:cxn modelId="{ED5E80A9-AB79-44BC-AE9B-6CE0CBF0F776}" type="presParOf" srcId="{931D4C5C-FD55-4209-9D52-4A3BB2E0975E}" destId="{C43692E8-FE00-4D2A-A35A-3E278420FD64}" srcOrd="5" destOrd="0" presId="urn:microsoft.com/office/officeart/2018/2/layout/IconVerticalSolidList"/>
    <dgm:cxn modelId="{DC43B782-6731-402E-8B8C-FA07723ED9F8}" type="presParOf" srcId="{931D4C5C-FD55-4209-9D52-4A3BB2E0975E}" destId="{04424969-3A37-4747-AC21-65BE141D5AB6}" srcOrd="6" destOrd="0" presId="urn:microsoft.com/office/officeart/2018/2/layout/IconVerticalSolidList"/>
    <dgm:cxn modelId="{32D92019-3A91-4D7F-B809-7816C84BF768}" type="presParOf" srcId="{04424969-3A37-4747-AC21-65BE141D5AB6}" destId="{90D58B6C-CA84-4D12-A400-55CF7A00F305}" srcOrd="0" destOrd="0" presId="urn:microsoft.com/office/officeart/2018/2/layout/IconVerticalSolidList"/>
    <dgm:cxn modelId="{2C329149-3855-40D6-B72F-975E057851FE}" type="presParOf" srcId="{04424969-3A37-4747-AC21-65BE141D5AB6}" destId="{7470DC56-1374-4114-AF84-3BB3A08AD2EC}" srcOrd="1" destOrd="0" presId="urn:microsoft.com/office/officeart/2018/2/layout/IconVerticalSolidList"/>
    <dgm:cxn modelId="{B5DEAA79-0848-4C29-9CC5-98FF6E0B48B2}" type="presParOf" srcId="{04424969-3A37-4747-AC21-65BE141D5AB6}" destId="{AF2C5FD7-1CE7-4646-89D9-3DEFD566A0DE}" srcOrd="2" destOrd="0" presId="urn:microsoft.com/office/officeart/2018/2/layout/IconVerticalSolidList"/>
    <dgm:cxn modelId="{C0BCD2FE-A4D7-425D-8F36-443524059A7C}" type="presParOf" srcId="{04424969-3A37-4747-AC21-65BE141D5AB6}" destId="{EED3EEB8-1D11-4AFE-BD8E-6DC77A7ADB57}" srcOrd="3" destOrd="0" presId="urn:microsoft.com/office/officeart/2018/2/layout/IconVerticalSolidList"/>
    <dgm:cxn modelId="{E17A3A0B-BE84-4ED9-8141-84AFA324DDAA}" type="presParOf" srcId="{931D4C5C-FD55-4209-9D52-4A3BB2E0975E}" destId="{0EFE5639-2DD9-4163-83AD-F17C72F1876F}" srcOrd="7" destOrd="0" presId="urn:microsoft.com/office/officeart/2018/2/layout/IconVerticalSolidList"/>
    <dgm:cxn modelId="{ED1F569A-533B-429A-92B0-1AD1540A5F8F}" type="presParOf" srcId="{931D4C5C-FD55-4209-9D52-4A3BB2E0975E}" destId="{FB6AC699-C3EB-40C5-9476-C542B5BA3982}" srcOrd="8" destOrd="0" presId="urn:microsoft.com/office/officeart/2018/2/layout/IconVerticalSolidList"/>
    <dgm:cxn modelId="{C4B3F153-B8B3-4C08-A4C2-CE4692666B29}" type="presParOf" srcId="{FB6AC699-C3EB-40C5-9476-C542B5BA3982}" destId="{3E8512AD-8713-490A-9E29-E215A507BAD8}" srcOrd="0" destOrd="0" presId="urn:microsoft.com/office/officeart/2018/2/layout/IconVerticalSolidList"/>
    <dgm:cxn modelId="{A5A6F268-D455-4A85-8CF8-8686209883A8}" type="presParOf" srcId="{FB6AC699-C3EB-40C5-9476-C542B5BA3982}" destId="{337BCF33-59B6-47B4-AEE3-7A5D68B67572}" srcOrd="1" destOrd="0" presId="urn:microsoft.com/office/officeart/2018/2/layout/IconVerticalSolidList"/>
    <dgm:cxn modelId="{46DB77FD-1CF4-4650-9A0E-D4E8BA777184}" type="presParOf" srcId="{FB6AC699-C3EB-40C5-9476-C542B5BA3982}" destId="{2A0E5074-CD80-40B2-A74A-F25DD1FBD00D}" srcOrd="2" destOrd="0" presId="urn:microsoft.com/office/officeart/2018/2/layout/IconVerticalSolidList"/>
    <dgm:cxn modelId="{4EC69A72-8F9D-4432-B67C-63431B8645A6}" type="presParOf" srcId="{FB6AC699-C3EB-40C5-9476-C542B5BA3982}" destId="{82E72D10-FCF4-431A-BB9B-C29D20B4D9F1}" srcOrd="3" destOrd="0" presId="urn:microsoft.com/office/officeart/2018/2/layout/IconVerticalSolidList"/>
    <dgm:cxn modelId="{DD8A3EBB-3F3F-4FB3-8A31-A05F34C238D1}" type="presParOf" srcId="{931D4C5C-FD55-4209-9D52-4A3BB2E0975E}" destId="{B175BB28-9A60-419C-9684-BA4A7487610E}" srcOrd="9" destOrd="0" presId="urn:microsoft.com/office/officeart/2018/2/layout/IconVerticalSolidList"/>
    <dgm:cxn modelId="{9646E7B5-4CFB-4588-99C4-C32BBEA80978}" type="presParOf" srcId="{931D4C5C-FD55-4209-9D52-4A3BB2E0975E}" destId="{CB4AE567-2859-4699-9116-1B4D206C869A}" srcOrd="10" destOrd="0" presId="urn:microsoft.com/office/officeart/2018/2/layout/IconVerticalSolidList"/>
    <dgm:cxn modelId="{93B99D53-25B6-46DE-9BF1-82DB0841F4C2}" type="presParOf" srcId="{CB4AE567-2859-4699-9116-1B4D206C869A}" destId="{BD7CD54E-B72F-4456-88AE-D15F34842675}" srcOrd="0" destOrd="0" presId="urn:microsoft.com/office/officeart/2018/2/layout/IconVerticalSolidList"/>
    <dgm:cxn modelId="{3C4FEFDF-E578-4CF3-A092-C35CA0B066C1}" type="presParOf" srcId="{CB4AE567-2859-4699-9116-1B4D206C869A}" destId="{3D85FF4F-E47A-4A79-A2E5-14F23F630B0D}" srcOrd="1" destOrd="0" presId="urn:microsoft.com/office/officeart/2018/2/layout/IconVerticalSolidList"/>
    <dgm:cxn modelId="{380B9ECE-B33E-4B6A-84DA-CEEA68DC1C69}" type="presParOf" srcId="{CB4AE567-2859-4699-9116-1B4D206C869A}" destId="{C5926536-3A09-4B10-8B45-F8F70FE5D075}" srcOrd="2" destOrd="0" presId="urn:microsoft.com/office/officeart/2018/2/layout/IconVerticalSolidList"/>
    <dgm:cxn modelId="{2ED0D8B6-AE4A-478C-9A82-DB2F376AB024}" type="presParOf" srcId="{CB4AE567-2859-4699-9116-1B4D206C869A}" destId="{4352F98D-54CB-4EE5-A1E3-40D9AF19D61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A9103E-24DF-42D0-A090-11B6A3A40F2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3ADC4B2-82CE-41B1-9920-12981BC428C4}">
      <dgm:prSet/>
      <dgm:spPr/>
      <dgm:t>
        <a:bodyPr/>
        <a:lstStyle/>
        <a:p>
          <a:r>
            <a:rPr lang="en-US" dirty="0"/>
            <a:t>Research shows that when a child experiences trauma, they are more likely to have both physical and mental health issues in life.  </a:t>
          </a:r>
        </a:p>
      </dgm:t>
    </dgm:pt>
    <dgm:pt modelId="{DCE9BFF7-44F8-4C62-8DBD-0D2C35E085CD}" type="parTrans" cxnId="{96461531-EBA4-40AB-873A-CC7BD2776E83}">
      <dgm:prSet/>
      <dgm:spPr/>
      <dgm:t>
        <a:bodyPr/>
        <a:lstStyle/>
        <a:p>
          <a:endParaRPr lang="en-US"/>
        </a:p>
      </dgm:t>
    </dgm:pt>
    <dgm:pt modelId="{6F59359F-6688-4AAF-B010-EC8578043BBB}" type="sibTrans" cxnId="{96461531-EBA4-40AB-873A-CC7BD2776E83}">
      <dgm:prSet/>
      <dgm:spPr/>
      <dgm:t>
        <a:bodyPr/>
        <a:lstStyle/>
        <a:p>
          <a:endParaRPr lang="en-US"/>
        </a:p>
      </dgm:t>
    </dgm:pt>
    <dgm:pt modelId="{65127197-5170-49AE-9C44-1E58C7691CF2}">
      <dgm:prSet/>
      <dgm:spPr/>
      <dgm:t>
        <a:bodyPr/>
        <a:lstStyle/>
        <a:p>
          <a:r>
            <a:rPr lang="en-US" dirty="0"/>
            <a:t>Childhood trauma is often referred to Adverse Childhood Experiences (ACEs).  The higher the number of ACE score (3 or more) has been linked to eight(8) or the ten (10) leading causes of death in decreasing a person’s life expectancy by 19 years.</a:t>
          </a:r>
        </a:p>
      </dgm:t>
    </dgm:pt>
    <dgm:pt modelId="{CB257DC2-46D2-42FA-9BD9-0C3B5907F8BE}" type="parTrans" cxnId="{CF5324D4-1509-4C2A-AA0A-1B4BD1C8CFEA}">
      <dgm:prSet/>
      <dgm:spPr/>
      <dgm:t>
        <a:bodyPr/>
        <a:lstStyle/>
        <a:p>
          <a:endParaRPr lang="en-US"/>
        </a:p>
      </dgm:t>
    </dgm:pt>
    <dgm:pt modelId="{0BD3ABDB-9FD2-4EDC-9A3C-D4123170BA2F}" type="sibTrans" cxnId="{CF5324D4-1509-4C2A-AA0A-1B4BD1C8CFEA}">
      <dgm:prSet/>
      <dgm:spPr/>
      <dgm:t>
        <a:bodyPr/>
        <a:lstStyle/>
        <a:p>
          <a:endParaRPr lang="en-US"/>
        </a:p>
      </dgm:t>
    </dgm:pt>
    <dgm:pt modelId="{CF78FE8E-7407-4358-91E4-F79386864D61}">
      <dgm:prSet/>
      <dgm:spPr/>
      <dgm:t>
        <a:bodyPr/>
        <a:lstStyle/>
        <a:p>
          <a:r>
            <a:rPr lang="en-US"/>
            <a:t>Some of the lifelong health issues:  Chronic lung disease, chronic heart diseases, liver cancer and liver disease, viral hepatitis, autoimmune diseases, sexual transmitted infections, depression and other mental heath issues, and substance use issues.</a:t>
          </a:r>
        </a:p>
      </dgm:t>
    </dgm:pt>
    <dgm:pt modelId="{2AB956E3-1D9B-481B-8634-EDE6FC912B54}" type="parTrans" cxnId="{E8EB6811-0336-4034-8F3D-F2B376E68264}">
      <dgm:prSet/>
      <dgm:spPr/>
      <dgm:t>
        <a:bodyPr/>
        <a:lstStyle/>
        <a:p>
          <a:endParaRPr lang="en-US"/>
        </a:p>
      </dgm:t>
    </dgm:pt>
    <dgm:pt modelId="{FF1EBED9-B7BC-453D-BF94-AB7923E9F8AF}" type="sibTrans" cxnId="{E8EB6811-0336-4034-8F3D-F2B376E68264}">
      <dgm:prSet/>
      <dgm:spPr/>
      <dgm:t>
        <a:bodyPr/>
        <a:lstStyle/>
        <a:p>
          <a:endParaRPr lang="en-US"/>
        </a:p>
      </dgm:t>
    </dgm:pt>
    <dgm:pt modelId="{4413BE81-535E-4954-9AF3-5E06D965E93D}" type="pres">
      <dgm:prSet presAssocID="{22A9103E-24DF-42D0-A090-11B6A3A40F24}" presName="linear" presStyleCnt="0">
        <dgm:presLayoutVars>
          <dgm:animLvl val="lvl"/>
          <dgm:resizeHandles val="exact"/>
        </dgm:presLayoutVars>
      </dgm:prSet>
      <dgm:spPr/>
    </dgm:pt>
    <dgm:pt modelId="{117C3AF9-6BA4-4A3A-8707-F2176C9C4539}" type="pres">
      <dgm:prSet presAssocID="{23ADC4B2-82CE-41B1-9920-12981BC428C4}" presName="parentText" presStyleLbl="node1" presStyleIdx="0" presStyleCnt="3">
        <dgm:presLayoutVars>
          <dgm:chMax val="0"/>
          <dgm:bulletEnabled val="1"/>
        </dgm:presLayoutVars>
      </dgm:prSet>
      <dgm:spPr/>
    </dgm:pt>
    <dgm:pt modelId="{7D889B40-BE68-4DC7-A886-9702A56D94C2}" type="pres">
      <dgm:prSet presAssocID="{6F59359F-6688-4AAF-B010-EC8578043BBB}" presName="spacer" presStyleCnt="0"/>
      <dgm:spPr/>
    </dgm:pt>
    <dgm:pt modelId="{3481D699-CA62-40E3-B918-A9E4154CF859}" type="pres">
      <dgm:prSet presAssocID="{65127197-5170-49AE-9C44-1E58C7691CF2}" presName="parentText" presStyleLbl="node1" presStyleIdx="1" presStyleCnt="3">
        <dgm:presLayoutVars>
          <dgm:chMax val="0"/>
          <dgm:bulletEnabled val="1"/>
        </dgm:presLayoutVars>
      </dgm:prSet>
      <dgm:spPr/>
    </dgm:pt>
    <dgm:pt modelId="{B693F2CC-C86E-4EA7-8120-453B71CE3150}" type="pres">
      <dgm:prSet presAssocID="{0BD3ABDB-9FD2-4EDC-9A3C-D4123170BA2F}" presName="spacer" presStyleCnt="0"/>
      <dgm:spPr/>
    </dgm:pt>
    <dgm:pt modelId="{026A2E6B-8CB4-4CCE-A185-71C45C409A8C}" type="pres">
      <dgm:prSet presAssocID="{CF78FE8E-7407-4358-91E4-F79386864D61}" presName="parentText" presStyleLbl="node1" presStyleIdx="2" presStyleCnt="3">
        <dgm:presLayoutVars>
          <dgm:chMax val="0"/>
          <dgm:bulletEnabled val="1"/>
        </dgm:presLayoutVars>
      </dgm:prSet>
      <dgm:spPr/>
    </dgm:pt>
  </dgm:ptLst>
  <dgm:cxnLst>
    <dgm:cxn modelId="{E8EB6811-0336-4034-8F3D-F2B376E68264}" srcId="{22A9103E-24DF-42D0-A090-11B6A3A40F24}" destId="{CF78FE8E-7407-4358-91E4-F79386864D61}" srcOrd="2" destOrd="0" parTransId="{2AB956E3-1D9B-481B-8634-EDE6FC912B54}" sibTransId="{FF1EBED9-B7BC-453D-BF94-AB7923E9F8AF}"/>
    <dgm:cxn modelId="{96461531-EBA4-40AB-873A-CC7BD2776E83}" srcId="{22A9103E-24DF-42D0-A090-11B6A3A40F24}" destId="{23ADC4B2-82CE-41B1-9920-12981BC428C4}" srcOrd="0" destOrd="0" parTransId="{DCE9BFF7-44F8-4C62-8DBD-0D2C35E085CD}" sibTransId="{6F59359F-6688-4AAF-B010-EC8578043BBB}"/>
    <dgm:cxn modelId="{9731F348-425F-4225-8589-DD912265A41B}" type="presOf" srcId="{CF78FE8E-7407-4358-91E4-F79386864D61}" destId="{026A2E6B-8CB4-4CCE-A185-71C45C409A8C}" srcOrd="0" destOrd="0" presId="urn:microsoft.com/office/officeart/2005/8/layout/vList2"/>
    <dgm:cxn modelId="{79C69B6D-822C-442B-8919-956029A849CF}" type="presOf" srcId="{23ADC4B2-82CE-41B1-9920-12981BC428C4}" destId="{117C3AF9-6BA4-4A3A-8707-F2176C9C4539}" srcOrd="0" destOrd="0" presId="urn:microsoft.com/office/officeart/2005/8/layout/vList2"/>
    <dgm:cxn modelId="{CF5324D4-1509-4C2A-AA0A-1B4BD1C8CFEA}" srcId="{22A9103E-24DF-42D0-A090-11B6A3A40F24}" destId="{65127197-5170-49AE-9C44-1E58C7691CF2}" srcOrd="1" destOrd="0" parTransId="{CB257DC2-46D2-42FA-9BD9-0C3B5907F8BE}" sibTransId="{0BD3ABDB-9FD2-4EDC-9A3C-D4123170BA2F}"/>
    <dgm:cxn modelId="{45CA6BF5-29C5-4E75-9425-256852BA5334}" type="presOf" srcId="{22A9103E-24DF-42D0-A090-11B6A3A40F24}" destId="{4413BE81-535E-4954-9AF3-5E06D965E93D}" srcOrd="0" destOrd="0" presId="urn:microsoft.com/office/officeart/2005/8/layout/vList2"/>
    <dgm:cxn modelId="{8A46AEFD-9751-453C-B7C9-A15CCCD7CA23}" type="presOf" srcId="{65127197-5170-49AE-9C44-1E58C7691CF2}" destId="{3481D699-CA62-40E3-B918-A9E4154CF859}" srcOrd="0" destOrd="0" presId="urn:microsoft.com/office/officeart/2005/8/layout/vList2"/>
    <dgm:cxn modelId="{0869E28E-0758-4EC3-A985-414C103819A2}" type="presParOf" srcId="{4413BE81-535E-4954-9AF3-5E06D965E93D}" destId="{117C3AF9-6BA4-4A3A-8707-F2176C9C4539}" srcOrd="0" destOrd="0" presId="urn:microsoft.com/office/officeart/2005/8/layout/vList2"/>
    <dgm:cxn modelId="{DB5AC5FD-4604-41C1-8E8E-A7486C3B6A05}" type="presParOf" srcId="{4413BE81-535E-4954-9AF3-5E06D965E93D}" destId="{7D889B40-BE68-4DC7-A886-9702A56D94C2}" srcOrd="1" destOrd="0" presId="urn:microsoft.com/office/officeart/2005/8/layout/vList2"/>
    <dgm:cxn modelId="{847AC30B-0C3B-403C-8A97-CC6E269DF930}" type="presParOf" srcId="{4413BE81-535E-4954-9AF3-5E06D965E93D}" destId="{3481D699-CA62-40E3-B918-A9E4154CF859}" srcOrd="2" destOrd="0" presId="urn:microsoft.com/office/officeart/2005/8/layout/vList2"/>
    <dgm:cxn modelId="{6D062A94-3F7F-4F77-8BDA-AFD0F217CA3D}" type="presParOf" srcId="{4413BE81-535E-4954-9AF3-5E06D965E93D}" destId="{B693F2CC-C86E-4EA7-8120-453B71CE3150}" srcOrd="3" destOrd="0" presId="urn:microsoft.com/office/officeart/2005/8/layout/vList2"/>
    <dgm:cxn modelId="{C54262B6-3BAC-4C9F-897E-7956B620A14C}" type="presParOf" srcId="{4413BE81-535E-4954-9AF3-5E06D965E93D}" destId="{026A2E6B-8CB4-4CCE-A185-71C45C409A8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D1141F-B456-4DFD-AD9C-35DE622E4E8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BD421A0-C3D8-48E6-8897-5577E84334CD}">
      <dgm:prSet/>
      <dgm:spPr/>
      <dgm:t>
        <a:bodyPr/>
        <a:lstStyle/>
        <a:p>
          <a:r>
            <a:rPr lang="en-US"/>
            <a:t>2x more likely to smoke</a:t>
          </a:r>
        </a:p>
      </dgm:t>
    </dgm:pt>
    <dgm:pt modelId="{DC764AE8-AAC6-4537-A474-88A4300F0FE1}" type="parTrans" cxnId="{157141C4-DFF0-44BD-9F79-6014679B8B27}">
      <dgm:prSet/>
      <dgm:spPr/>
      <dgm:t>
        <a:bodyPr/>
        <a:lstStyle/>
        <a:p>
          <a:endParaRPr lang="en-US"/>
        </a:p>
      </dgm:t>
    </dgm:pt>
    <dgm:pt modelId="{2FB9DB58-1833-446E-8C70-46A4557FE5E5}" type="sibTrans" cxnId="{157141C4-DFF0-44BD-9F79-6014679B8B27}">
      <dgm:prSet/>
      <dgm:spPr/>
      <dgm:t>
        <a:bodyPr/>
        <a:lstStyle/>
        <a:p>
          <a:endParaRPr lang="en-US"/>
        </a:p>
      </dgm:t>
    </dgm:pt>
    <dgm:pt modelId="{7552DE2F-C448-44FC-B0FD-38B429E005F0}">
      <dgm:prSet/>
      <dgm:spPr/>
      <dgm:t>
        <a:bodyPr/>
        <a:lstStyle/>
        <a:p>
          <a:r>
            <a:rPr lang="en-US"/>
            <a:t>2.5x more likely to have STI’s</a:t>
          </a:r>
        </a:p>
      </dgm:t>
    </dgm:pt>
    <dgm:pt modelId="{B795740F-851D-4F8E-A4B2-55DB3B0EC767}" type="parTrans" cxnId="{A26CD1F7-1CFD-45A9-9C76-CD0C9FA17F8B}">
      <dgm:prSet/>
      <dgm:spPr/>
      <dgm:t>
        <a:bodyPr/>
        <a:lstStyle/>
        <a:p>
          <a:endParaRPr lang="en-US"/>
        </a:p>
      </dgm:t>
    </dgm:pt>
    <dgm:pt modelId="{7B1F6AC2-F562-4D9B-89FA-4059D46FFF88}" type="sibTrans" cxnId="{A26CD1F7-1CFD-45A9-9C76-CD0C9FA17F8B}">
      <dgm:prSet/>
      <dgm:spPr/>
      <dgm:t>
        <a:bodyPr/>
        <a:lstStyle/>
        <a:p>
          <a:endParaRPr lang="en-US"/>
        </a:p>
      </dgm:t>
    </dgm:pt>
    <dgm:pt modelId="{3F7E20B4-DDB4-4779-8CAF-E3FBDDCF6B87}">
      <dgm:prSet/>
      <dgm:spPr/>
      <dgm:t>
        <a:bodyPr/>
        <a:lstStyle/>
        <a:p>
          <a:r>
            <a:rPr lang="en-US"/>
            <a:t>4x more likely to have COPD</a:t>
          </a:r>
        </a:p>
      </dgm:t>
    </dgm:pt>
    <dgm:pt modelId="{27254A8D-2A70-4619-A0F9-A46A28B1B707}" type="parTrans" cxnId="{F510226E-53DB-4B45-83F4-9C3739545B80}">
      <dgm:prSet/>
      <dgm:spPr/>
      <dgm:t>
        <a:bodyPr/>
        <a:lstStyle/>
        <a:p>
          <a:endParaRPr lang="en-US"/>
        </a:p>
      </dgm:t>
    </dgm:pt>
    <dgm:pt modelId="{B70669CD-1398-48ED-B25C-E725D7EA73A8}" type="sibTrans" cxnId="{F510226E-53DB-4B45-83F4-9C3739545B80}">
      <dgm:prSet/>
      <dgm:spPr/>
      <dgm:t>
        <a:bodyPr/>
        <a:lstStyle/>
        <a:p>
          <a:endParaRPr lang="en-US"/>
        </a:p>
      </dgm:t>
    </dgm:pt>
    <dgm:pt modelId="{29A38A02-B253-4692-A5D5-4AA9AA45A258}">
      <dgm:prSet/>
      <dgm:spPr/>
      <dgm:t>
        <a:bodyPr/>
        <a:lstStyle/>
        <a:p>
          <a:r>
            <a:rPr lang="en-US"/>
            <a:t>7x more likely to be an alcoholic</a:t>
          </a:r>
        </a:p>
      </dgm:t>
    </dgm:pt>
    <dgm:pt modelId="{7B45D255-6A3F-4998-ADD7-013CDF1BEB63}" type="parTrans" cxnId="{E2DC8449-A37E-4C57-8F7D-5CC6531B9806}">
      <dgm:prSet/>
      <dgm:spPr/>
      <dgm:t>
        <a:bodyPr/>
        <a:lstStyle/>
        <a:p>
          <a:endParaRPr lang="en-US"/>
        </a:p>
      </dgm:t>
    </dgm:pt>
    <dgm:pt modelId="{6D0D9C3A-6134-4F3C-BD92-04C264850271}" type="sibTrans" cxnId="{E2DC8449-A37E-4C57-8F7D-5CC6531B9806}">
      <dgm:prSet/>
      <dgm:spPr/>
      <dgm:t>
        <a:bodyPr/>
        <a:lstStyle/>
        <a:p>
          <a:endParaRPr lang="en-US"/>
        </a:p>
      </dgm:t>
    </dgm:pt>
    <dgm:pt modelId="{02D6F168-62A6-40B9-B9D5-C47D25697C05}">
      <dgm:prSet/>
      <dgm:spPr/>
      <dgm:t>
        <a:bodyPr/>
        <a:lstStyle/>
        <a:p>
          <a:r>
            <a:rPr lang="en-US"/>
            <a:t>10x more likely to inject illicit drugs</a:t>
          </a:r>
        </a:p>
      </dgm:t>
    </dgm:pt>
    <dgm:pt modelId="{B044DF1B-CD7D-4710-A85C-B82006A21C49}" type="parTrans" cxnId="{EB6D829C-14B4-4B37-8971-BCA57CC0BC37}">
      <dgm:prSet/>
      <dgm:spPr/>
      <dgm:t>
        <a:bodyPr/>
        <a:lstStyle/>
        <a:p>
          <a:endParaRPr lang="en-US"/>
        </a:p>
      </dgm:t>
    </dgm:pt>
    <dgm:pt modelId="{2E5213F0-378D-49BB-ACEB-1494F73C3426}" type="sibTrans" cxnId="{EB6D829C-14B4-4B37-8971-BCA57CC0BC37}">
      <dgm:prSet/>
      <dgm:spPr/>
      <dgm:t>
        <a:bodyPr/>
        <a:lstStyle/>
        <a:p>
          <a:endParaRPr lang="en-US"/>
        </a:p>
      </dgm:t>
    </dgm:pt>
    <dgm:pt modelId="{2FDFCA8A-DA1A-47A4-92F8-6BECA3D5B220}">
      <dgm:prSet/>
      <dgm:spPr/>
      <dgm:t>
        <a:bodyPr/>
        <a:lstStyle/>
        <a:p>
          <a:r>
            <a:rPr lang="en-US"/>
            <a:t>12x more likely to have attempted suicide</a:t>
          </a:r>
        </a:p>
      </dgm:t>
    </dgm:pt>
    <dgm:pt modelId="{247097BB-91AA-4CE9-AD7F-77B0221941C5}" type="parTrans" cxnId="{B5830D4D-905C-4410-BBFD-ED053B6C8FC2}">
      <dgm:prSet/>
      <dgm:spPr/>
      <dgm:t>
        <a:bodyPr/>
        <a:lstStyle/>
        <a:p>
          <a:endParaRPr lang="en-US"/>
        </a:p>
      </dgm:t>
    </dgm:pt>
    <dgm:pt modelId="{97A51AC3-27F8-490B-9FE9-927DAF09B810}" type="sibTrans" cxnId="{B5830D4D-905C-4410-BBFD-ED053B6C8FC2}">
      <dgm:prSet/>
      <dgm:spPr/>
      <dgm:t>
        <a:bodyPr/>
        <a:lstStyle/>
        <a:p>
          <a:endParaRPr lang="en-US"/>
        </a:p>
      </dgm:t>
    </dgm:pt>
    <dgm:pt modelId="{DF6F7C02-250D-4B4C-A6E2-C01BC70521DD}">
      <dgm:prSet/>
      <dgm:spPr/>
      <dgm:t>
        <a:bodyPr/>
        <a:lstStyle/>
        <a:p>
          <a:r>
            <a:rPr lang="en-US"/>
            <a:t>Relationship issues </a:t>
          </a:r>
        </a:p>
      </dgm:t>
    </dgm:pt>
    <dgm:pt modelId="{8D2DA934-CBC5-4746-824A-A4C18019D822}" type="parTrans" cxnId="{F1A1245E-EDBE-4CE8-B5A9-AD44A7120584}">
      <dgm:prSet/>
      <dgm:spPr/>
      <dgm:t>
        <a:bodyPr/>
        <a:lstStyle/>
        <a:p>
          <a:endParaRPr lang="en-US"/>
        </a:p>
      </dgm:t>
    </dgm:pt>
    <dgm:pt modelId="{DFEE22F6-BCFC-4566-8926-36F105EDDBCB}" type="sibTrans" cxnId="{F1A1245E-EDBE-4CE8-B5A9-AD44A7120584}">
      <dgm:prSet/>
      <dgm:spPr/>
      <dgm:t>
        <a:bodyPr/>
        <a:lstStyle/>
        <a:p>
          <a:endParaRPr lang="en-US"/>
        </a:p>
      </dgm:t>
    </dgm:pt>
    <dgm:pt modelId="{201629B2-034E-4EB3-A246-F9CD1970A938}" type="pres">
      <dgm:prSet presAssocID="{F7D1141F-B456-4DFD-AD9C-35DE622E4E84}" presName="linear" presStyleCnt="0">
        <dgm:presLayoutVars>
          <dgm:animLvl val="lvl"/>
          <dgm:resizeHandles val="exact"/>
        </dgm:presLayoutVars>
      </dgm:prSet>
      <dgm:spPr/>
    </dgm:pt>
    <dgm:pt modelId="{228DDEF2-3A60-4B0D-85D8-23D96B1366E6}" type="pres">
      <dgm:prSet presAssocID="{9BD421A0-C3D8-48E6-8897-5577E84334CD}" presName="parentText" presStyleLbl="node1" presStyleIdx="0" presStyleCnt="7">
        <dgm:presLayoutVars>
          <dgm:chMax val="0"/>
          <dgm:bulletEnabled val="1"/>
        </dgm:presLayoutVars>
      </dgm:prSet>
      <dgm:spPr/>
    </dgm:pt>
    <dgm:pt modelId="{A8346960-54FE-4929-899D-7727256FAFC5}" type="pres">
      <dgm:prSet presAssocID="{2FB9DB58-1833-446E-8C70-46A4557FE5E5}" presName="spacer" presStyleCnt="0"/>
      <dgm:spPr/>
    </dgm:pt>
    <dgm:pt modelId="{55652B48-8EE5-4685-ADFD-24EF43092D33}" type="pres">
      <dgm:prSet presAssocID="{7552DE2F-C448-44FC-B0FD-38B429E005F0}" presName="parentText" presStyleLbl="node1" presStyleIdx="1" presStyleCnt="7">
        <dgm:presLayoutVars>
          <dgm:chMax val="0"/>
          <dgm:bulletEnabled val="1"/>
        </dgm:presLayoutVars>
      </dgm:prSet>
      <dgm:spPr/>
    </dgm:pt>
    <dgm:pt modelId="{45BF4121-B43A-4A29-9201-B8140F17EF5C}" type="pres">
      <dgm:prSet presAssocID="{7B1F6AC2-F562-4D9B-89FA-4059D46FFF88}" presName="spacer" presStyleCnt="0"/>
      <dgm:spPr/>
    </dgm:pt>
    <dgm:pt modelId="{D9F0E49A-8E12-4125-B20A-E53D05A6FE08}" type="pres">
      <dgm:prSet presAssocID="{3F7E20B4-DDB4-4779-8CAF-E3FBDDCF6B87}" presName="parentText" presStyleLbl="node1" presStyleIdx="2" presStyleCnt="7">
        <dgm:presLayoutVars>
          <dgm:chMax val="0"/>
          <dgm:bulletEnabled val="1"/>
        </dgm:presLayoutVars>
      </dgm:prSet>
      <dgm:spPr/>
    </dgm:pt>
    <dgm:pt modelId="{861E56AE-4E98-4E77-B4B0-56790806A976}" type="pres">
      <dgm:prSet presAssocID="{B70669CD-1398-48ED-B25C-E725D7EA73A8}" presName="spacer" presStyleCnt="0"/>
      <dgm:spPr/>
    </dgm:pt>
    <dgm:pt modelId="{A3C94629-6B1E-4285-B737-B9199CEF39A5}" type="pres">
      <dgm:prSet presAssocID="{29A38A02-B253-4692-A5D5-4AA9AA45A258}" presName="parentText" presStyleLbl="node1" presStyleIdx="3" presStyleCnt="7">
        <dgm:presLayoutVars>
          <dgm:chMax val="0"/>
          <dgm:bulletEnabled val="1"/>
        </dgm:presLayoutVars>
      </dgm:prSet>
      <dgm:spPr/>
    </dgm:pt>
    <dgm:pt modelId="{499C9AB9-0524-4264-A545-AF42ED4B5436}" type="pres">
      <dgm:prSet presAssocID="{6D0D9C3A-6134-4F3C-BD92-04C264850271}" presName="spacer" presStyleCnt="0"/>
      <dgm:spPr/>
    </dgm:pt>
    <dgm:pt modelId="{8D5EC4AD-4181-4EE8-B8A7-EC36E7175C9B}" type="pres">
      <dgm:prSet presAssocID="{02D6F168-62A6-40B9-B9D5-C47D25697C05}" presName="parentText" presStyleLbl="node1" presStyleIdx="4" presStyleCnt="7">
        <dgm:presLayoutVars>
          <dgm:chMax val="0"/>
          <dgm:bulletEnabled val="1"/>
        </dgm:presLayoutVars>
      </dgm:prSet>
      <dgm:spPr/>
    </dgm:pt>
    <dgm:pt modelId="{17DF81BF-2B73-478C-A4B5-72A16038ED01}" type="pres">
      <dgm:prSet presAssocID="{2E5213F0-378D-49BB-ACEB-1494F73C3426}" presName="spacer" presStyleCnt="0"/>
      <dgm:spPr/>
    </dgm:pt>
    <dgm:pt modelId="{700E4AF9-209A-4A2A-B109-84E48CDD5B83}" type="pres">
      <dgm:prSet presAssocID="{2FDFCA8A-DA1A-47A4-92F8-6BECA3D5B220}" presName="parentText" presStyleLbl="node1" presStyleIdx="5" presStyleCnt="7">
        <dgm:presLayoutVars>
          <dgm:chMax val="0"/>
          <dgm:bulletEnabled val="1"/>
        </dgm:presLayoutVars>
      </dgm:prSet>
      <dgm:spPr/>
    </dgm:pt>
    <dgm:pt modelId="{E442385F-DD93-4769-B265-AADADE555E95}" type="pres">
      <dgm:prSet presAssocID="{97A51AC3-27F8-490B-9FE9-927DAF09B810}" presName="spacer" presStyleCnt="0"/>
      <dgm:spPr/>
    </dgm:pt>
    <dgm:pt modelId="{41C92767-B6F9-48E7-A743-CC6F83081F7B}" type="pres">
      <dgm:prSet presAssocID="{DF6F7C02-250D-4B4C-A6E2-C01BC70521DD}" presName="parentText" presStyleLbl="node1" presStyleIdx="6" presStyleCnt="7">
        <dgm:presLayoutVars>
          <dgm:chMax val="0"/>
          <dgm:bulletEnabled val="1"/>
        </dgm:presLayoutVars>
      </dgm:prSet>
      <dgm:spPr/>
    </dgm:pt>
  </dgm:ptLst>
  <dgm:cxnLst>
    <dgm:cxn modelId="{3500401F-AFB1-4549-8A94-5ACBAE49A840}" type="presOf" srcId="{7552DE2F-C448-44FC-B0FD-38B429E005F0}" destId="{55652B48-8EE5-4685-ADFD-24EF43092D33}" srcOrd="0" destOrd="0" presId="urn:microsoft.com/office/officeart/2005/8/layout/vList2"/>
    <dgm:cxn modelId="{DAC5972F-71AC-46EF-9E81-BE72836AAE41}" type="presOf" srcId="{9BD421A0-C3D8-48E6-8897-5577E84334CD}" destId="{228DDEF2-3A60-4B0D-85D8-23D96B1366E6}" srcOrd="0" destOrd="0" presId="urn:microsoft.com/office/officeart/2005/8/layout/vList2"/>
    <dgm:cxn modelId="{419CE438-3921-420E-81DD-C4763858BD4C}" type="presOf" srcId="{29A38A02-B253-4692-A5D5-4AA9AA45A258}" destId="{A3C94629-6B1E-4285-B737-B9199CEF39A5}" srcOrd="0" destOrd="0" presId="urn:microsoft.com/office/officeart/2005/8/layout/vList2"/>
    <dgm:cxn modelId="{F1A1245E-EDBE-4CE8-B5A9-AD44A7120584}" srcId="{F7D1141F-B456-4DFD-AD9C-35DE622E4E84}" destId="{DF6F7C02-250D-4B4C-A6E2-C01BC70521DD}" srcOrd="6" destOrd="0" parTransId="{8D2DA934-CBC5-4746-824A-A4C18019D822}" sibTransId="{DFEE22F6-BCFC-4566-8926-36F105EDDBCB}"/>
    <dgm:cxn modelId="{075D4C45-D29E-4396-BD3F-0A9273EB1895}" type="presOf" srcId="{2FDFCA8A-DA1A-47A4-92F8-6BECA3D5B220}" destId="{700E4AF9-209A-4A2A-B109-84E48CDD5B83}" srcOrd="0" destOrd="0" presId="urn:microsoft.com/office/officeart/2005/8/layout/vList2"/>
    <dgm:cxn modelId="{E2DC8449-A37E-4C57-8F7D-5CC6531B9806}" srcId="{F7D1141F-B456-4DFD-AD9C-35DE622E4E84}" destId="{29A38A02-B253-4692-A5D5-4AA9AA45A258}" srcOrd="3" destOrd="0" parTransId="{7B45D255-6A3F-4998-ADD7-013CDF1BEB63}" sibTransId="{6D0D9C3A-6134-4F3C-BD92-04C264850271}"/>
    <dgm:cxn modelId="{B5830D4D-905C-4410-BBFD-ED053B6C8FC2}" srcId="{F7D1141F-B456-4DFD-AD9C-35DE622E4E84}" destId="{2FDFCA8A-DA1A-47A4-92F8-6BECA3D5B220}" srcOrd="5" destOrd="0" parTransId="{247097BB-91AA-4CE9-AD7F-77B0221941C5}" sibTransId="{97A51AC3-27F8-490B-9FE9-927DAF09B810}"/>
    <dgm:cxn modelId="{F510226E-53DB-4B45-83F4-9C3739545B80}" srcId="{F7D1141F-B456-4DFD-AD9C-35DE622E4E84}" destId="{3F7E20B4-DDB4-4779-8CAF-E3FBDDCF6B87}" srcOrd="2" destOrd="0" parTransId="{27254A8D-2A70-4619-A0F9-A46A28B1B707}" sibTransId="{B70669CD-1398-48ED-B25C-E725D7EA73A8}"/>
    <dgm:cxn modelId="{B0A11351-A039-47BF-A1AE-438BD1031796}" type="presOf" srcId="{3F7E20B4-DDB4-4779-8CAF-E3FBDDCF6B87}" destId="{D9F0E49A-8E12-4125-B20A-E53D05A6FE08}" srcOrd="0" destOrd="0" presId="urn:microsoft.com/office/officeart/2005/8/layout/vList2"/>
    <dgm:cxn modelId="{3538758F-E07A-42E3-B113-1CB03B49FB1A}" type="presOf" srcId="{F7D1141F-B456-4DFD-AD9C-35DE622E4E84}" destId="{201629B2-034E-4EB3-A246-F9CD1970A938}" srcOrd="0" destOrd="0" presId="urn:microsoft.com/office/officeart/2005/8/layout/vList2"/>
    <dgm:cxn modelId="{EB6D829C-14B4-4B37-8971-BCA57CC0BC37}" srcId="{F7D1141F-B456-4DFD-AD9C-35DE622E4E84}" destId="{02D6F168-62A6-40B9-B9D5-C47D25697C05}" srcOrd="4" destOrd="0" parTransId="{B044DF1B-CD7D-4710-A85C-B82006A21C49}" sibTransId="{2E5213F0-378D-49BB-ACEB-1494F73C3426}"/>
    <dgm:cxn modelId="{A3F3D4B0-A042-470A-A82F-7A74C028E848}" type="presOf" srcId="{02D6F168-62A6-40B9-B9D5-C47D25697C05}" destId="{8D5EC4AD-4181-4EE8-B8A7-EC36E7175C9B}" srcOrd="0" destOrd="0" presId="urn:microsoft.com/office/officeart/2005/8/layout/vList2"/>
    <dgm:cxn modelId="{157141C4-DFF0-44BD-9F79-6014679B8B27}" srcId="{F7D1141F-B456-4DFD-AD9C-35DE622E4E84}" destId="{9BD421A0-C3D8-48E6-8897-5577E84334CD}" srcOrd="0" destOrd="0" parTransId="{DC764AE8-AAC6-4537-A474-88A4300F0FE1}" sibTransId="{2FB9DB58-1833-446E-8C70-46A4557FE5E5}"/>
    <dgm:cxn modelId="{CA4EDFE7-3275-4908-8477-ABCBC15DEB11}" type="presOf" srcId="{DF6F7C02-250D-4B4C-A6E2-C01BC70521DD}" destId="{41C92767-B6F9-48E7-A743-CC6F83081F7B}" srcOrd="0" destOrd="0" presId="urn:microsoft.com/office/officeart/2005/8/layout/vList2"/>
    <dgm:cxn modelId="{A26CD1F7-1CFD-45A9-9C76-CD0C9FA17F8B}" srcId="{F7D1141F-B456-4DFD-AD9C-35DE622E4E84}" destId="{7552DE2F-C448-44FC-B0FD-38B429E005F0}" srcOrd="1" destOrd="0" parTransId="{B795740F-851D-4F8E-A4B2-55DB3B0EC767}" sibTransId="{7B1F6AC2-F562-4D9B-89FA-4059D46FFF88}"/>
    <dgm:cxn modelId="{1B43A8B6-2ED9-4188-8263-10B782DF1068}" type="presParOf" srcId="{201629B2-034E-4EB3-A246-F9CD1970A938}" destId="{228DDEF2-3A60-4B0D-85D8-23D96B1366E6}" srcOrd="0" destOrd="0" presId="urn:microsoft.com/office/officeart/2005/8/layout/vList2"/>
    <dgm:cxn modelId="{BBA1EC5C-7984-43E6-8110-F678071688F9}" type="presParOf" srcId="{201629B2-034E-4EB3-A246-F9CD1970A938}" destId="{A8346960-54FE-4929-899D-7727256FAFC5}" srcOrd="1" destOrd="0" presId="urn:microsoft.com/office/officeart/2005/8/layout/vList2"/>
    <dgm:cxn modelId="{C4CB385C-D86E-4906-83AD-EB0D5E8BE87F}" type="presParOf" srcId="{201629B2-034E-4EB3-A246-F9CD1970A938}" destId="{55652B48-8EE5-4685-ADFD-24EF43092D33}" srcOrd="2" destOrd="0" presId="urn:microsoft.com/office/officeart/2005/8/layout/vList2"/>
    <dgm:cxn modelId="{9765B8FE-C480-4C38-929F-0A717424B6BF}" type="presParOf" srcId="{201629B2-034E-4EB3-A246-F9CD1970A938}" destId="{45BF4121-B43A-4A29-9201-B8140F17EF5C}" srcOrd="3" destOrd="0" presId="urn:microsoft.com/office/officeart/2005/8/layout/vList2"/>
    <dgm:cxn modelId="{A54A099F-9C3D-426A-BAD1-516743ED9CAA}" type="presParOf" srcId="{201629B2-034E-4EB3-A246-F9CD1970A938}" destId="{D9F0E49A-8E12-4125-B20A-E53D05A6FE08}" srcOrd="4" destOrd="0" presId="urn:microsoft.com/office/officeart/2005/8/layout/vList2"/>
    <dgm:cxn modelId="{F19CBB5D-6D6C-4024-A47C-DBEC4FDEFBD1}" type="presParOf" srcId="{201629B2-034E-4EB3-A246-F9CD1970A938}" destId="{861E56AE-4E98-4E77-B4B0-56790806A976}" srcOrd="5" destOrd="0" presId="urn:microsoft.com/office/officeart/2005/8/layout/vList2"/>
    <dgm:cxn modelId="{F258A962-B65B-4979-B86A-6A6EAED75037}" type="presParOf" srcId="{201629B2-034E-4EB3-A246-F9CD1970A938}" destId="{A3C94629-6B1E-4285-B737-B9199CEF39A5}" srcOrd="6" destOrd="0" presId="urn:microsoft.com/office/officeart/2005/8/layout/vList2"/>
    <dgm:cxn modelId="{F575F944-725B-418D-B780-3ADC991BBAB1}" type="presParOf" srcId="{201629B2-034E-4EB3-A246-F9CD1970A938}" destId="{499C9AB9-0524-4264-A545-AF42ED4B5436}" srcOrd="7" destOrd="0" presId="urn:microsoft.com/office/officeart/2005/8/layout/vList2"/>
    <dgm:cxn modelId="{9FB9D93D-C7BD-4201-BB34-CC358A3A4E59}" type="presParOf" srcId="{201629B2-034E-4EB3-A246-F9CD1970A938}" destId="{8D5EC4AD-4181-4EE8-B8A7-EC36E7175C9B}" srcOrd="8" destOrd="0" presId="urn:microsoft.com/office/officeart/2005/8/layout/vList2"/>
    <dgm:cxn modelId="{EEE551CE-E9D7-409B-B0EB-A819D77DB0B6}" type="presParOf" srcId="{201629B2-034E-4EB3-A246-F9CD1970A938}" destId="{17DF81BF-2B73-478C-A4B5-72A16038ED01}" srcOrd="9" destOrd="0" presId="urn:microsoft.com/office/officeart/2005/8/layout/vList2"/>
    <dgm:cxn modelId="{8F85DF92-9D1B-474B-A3E2-154A999DD55F}" type="presParOf" srcId="{201629B2-034E-4EB3-A246-F9CD1970A938}" destId="{700E4AF9-209A-4A2A-B109-84E48CDD5B83}" srcOrd="10" destOrd="0" presId="urn:microsoft.com/office/officeart/2005/8/layout/vList2"/>
    <dgm:cxn modelId="{1DDE1E93-86DB-4127-8B2B-9BE22DE9721C}" type="presParOf" srcId="{201629B2-034E-4EB3-A246-F9CD1970A938}" destId="{E442385F-DD93-4769-B265-AADADE555E95}" srcOrd="11" destOrd="0" presId="urn:microsoft.com/office/officeart/2005/8/layout/vList2"/>
    <dgm:cxn modelId="{1EDB6368-9330-4A13-B326-E09ABF3309C2}" type="presParOf" srcId="{201629B2-034E-4EB3-A246-F9CD1970A938}" destId="{41C92767-B6F9-48E7-A743-CC6F83081F7B}"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E0C427-31B4-4D99-96FF-B50571866C2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798FE3D-29AC-40A5-8561-D98594E9635C}">
      <dgm:prSet/>
      <dgm:spPr/>
      <dgm:t>
        <a:bodyPr/>
        <a:lstStyle/>
        <a:p>
          <a:r>
            <a:rPr lang="en-US"/>
            <a:t>One in four children experience some sort of abuse: physical, sexual, or emotional.</a:t>
          </a:r>
        </a:p>
      </dgm:t>
    </dgm:pt>
    <dgm:pt modelId="{6B965898-D823-45CD-85C4-FC520073E31B}" type="parTrans" cxnId="{2BDCBD82-984B-416E-AFC8-E92BD6749B75}">
      <dgm:prSet/>
      <dgm:spPr/>
      <dgm:t>
        <a:bodyPr/>
        <a:lstStyle/>
        <a:p>
          <a:endParaRPr lang="en-US"/>
        </a:p>
      </dgm:t>
    </dgm:pt>
    <dgm:pt modelId="{B37F9795-287E-403D-AE1B-C5C99242688F}" type="sibTrans" cxnId="{2BDCBD82-984B-416E-AFC8-E92BD6749B75}">
      <dgm:prSet/>
      <dgm:spPr/>
      <dgm:t>
        <a:bodyPr/>
        <a:lstStyle/>
        <a:p>
          <a:endParaRPr lang="en-US"/>
        </a:p>
      </dgm:t>
    </dgm:pt>
    <dgm:pt modelId="{0A87E301-79BC-4D3D-A234-98C7EA66FA20}">
      <dgm:prSet/>
      <dgm:spPr/>
      <dgm:t>
        <a:bodyPr/>
        <a:lstStyle/>
        <a:p>
          <a:r>
            <a:rPr lang="en-US"/>
            <a:t>One in four women have experienced domestic abuse.</a:t>
          </a:r>
        </a:p>
      </dgm:t>
    </dgm:pt>
    <dgm:pt modelId="{9394F67F-076C-4390-85AA-EA5F059B7BCC}" type="parTrans" cxnId="{3277688F-7083-4846-AFE8-B0634E48E67D}">
      <dgm:prSet/>
      <dgm:spPr/>
      <dgm:t>
        <a:bodyPr/>
        <a:lstStyle/>
        <a:p>
          <a:endParaRPr lang="en-US"/>
        </a:p>
      </dgm:t>
    </dgm:pt>
    <dgm:pt modelId="{E1D3A712-D80D-47AA-9ABF-593344CD2215}" type="sibTrans" cxnId="{3277688F-7083-4846-AFE8-B0634E48E67D}">
      <dgm:prSet/>
      <dgm:spPr/>
      <dgm:t>
        <a:bodyPr/>
        <a:lstStyle/>
        <a:p>
          <a:endParaRPr lang="en-US"/>
        </a:p>
      </dgm:t>
    </dgm:pt>
    <dgm:pt modelId="{803016E2-435F-432F-9C84-2B9BA9A63485}">
      <dgm:prSet/>
      <dgm:spPr/>
      <dgm:t>
        <a:bodyPr/>
        <a:lstStyle/>
        <a:p>
          <a:r>
            <a:rPr lang="en-US"/>
            <a:t>One in seven women have reported being raped.</a:t>
          </a:r>
        </a:p>
      </dgm:t>
    </dgm:pt>
    <dgm:pt modelId="{13B75B1C-C2DF-4924-9022-54F9CA054BCB}" type="parTrans" cxnId="{46D8B9D0-7037-4B2C-B79A-854A58DDD549}">
      <dgm:prSet/>
      <dgm:spPr/>
      <dgm:t>
        <a:bodyPr/>
        <a:lstStyle/>
        <a:p>
          <a:endParaRPr lang="en-US"/>
        </a:p>
      </dgm:t>
    </dgm:pt>
    <dgm:pt modelId="{B57681AD-0834-46EB-8916-CDE6D9F67BC6}" type="sibTrans" cxnId="{46D8B9D0-7037-4B2C-B79A-854A58DDD549}">
      <dgm:prSet/>
      <dgm:spPr/>
      <dgm:t>
        <a:bodyPr/>
        <a:lstStyle/>
        <a:p>
          <a:endParaRPr lang="en-US"/>
        </a:p>
      </dgm:t>
    </dgm:pt>
    <dgm:pt modelId="{B0953877-A218-482F-9A77-00961FBCA199}">
      <dgm:prSet/>
      <dgm:spPr/>
      <dgm:t>
        <a:bodyPr/>
        <a:lstStyle/>
        <a:p>
          <a:r>
            <a:rPr lang="en-US"/>
            <a:t>One in 71 men have been raped.</a:t>
          </a:r>
        </a:p>
      </dgm:t>
    </dgm:pt>
    <dgm:pt modelId="{832B7DFE-3F83-41CB-82BE-A5002DC06DF2}" type="parTrans" cxnId="{118288F0-5D2A-4ACC-AC67-AA47EA5B5331}">
      <dgm:prSet/>
      <dgm:spPr/>
      <dgm:t>
        <a:bodyPr/>
        <a:lstStyle/>
        <a:p>
          <a:endParaRPr lang="en-US"/>
        </a:p>
      </dgm:t>
    </dgm:pt>
    <dgm:pt modelId="{61C2FDEF-31FD-4FCF-893D-A9C3FD4910B4}" type="sibTrans" cxnId="{118288F0-5D2A-4ACC-AC67-AA47EA5B5331}">
      <dgm:prSet/>
      <dgm:spPr/>
      <dgm:t>
        <a:bodyPr/>
        <a:lstStyle/>
        <a:p>
          <a:endParaRPr lang="en-US"/>
        </a:p>
      </dgm:t>
    </dgm:pt>
    <dgm:pt modelId="{8403DEE2-A252-4C02-BF32-CD39DD59F639}">
      <dgm:prSet/>
      <dgm:spPr/>
      <dgm:t>
        <a:bodyPr/>
        <a:lstStyle/>
        <a:p>
          <a:r>
            <a:rPr lang="en-US"/>
            <a:t>12% of these women and 30% of these men experienced the rape before the age of 10.  </a:t>
          </a:r>
        </a:p>
      </dgm:t>
    </dgm:pt>
    <dgm:pt modelId="{EC3007CA-516D-4158-8113-B8C854E81391}" type="parTrans" cxnId="{61A093E3-9727-4BBE-B030-42DFC30690FC}">
      <dgm:prSet/>
      <dgm:spPr/>
      <dgm:t>
        <a:bodyPr/>
        <a:lstStyle/>
        <a:p>
          <a:endParaRPr lang="en-US"/>
        </a:p>
      </dgm:t>
    </dgm:pt>
    <dgm:pt modelId="{5D8CD72E-1F95-412F-8917-D49352072000}" type="sibTrans" cxnId="{61A093E3-9727-4BBE-B030-42DFC30690FC}">
      <dgm:prSet/>
      <dgm:spPr/>
      <dgm:t>
        <a:bodyPr/>
        <a:lstStyle/>
        <a:p>
          <a:endParaRPr lang="en-US"/>
        </a:p>
      </dgm:t>
    </dgm:pt>
    <dgm:pt modelId="{C332B00B-23EF-47E6-B608-DB0BA820EB61}">
      <dgm:prSet/>
      <dgm:spPr/>
      <dgm:t>
        <a:bodyPr/>
        <a:lstStyle/>
        <a:p>
          <a:r>
            <a:rPr lang="en-US" dirty="0"/>
            <a:t>74% of women and substance use disorder reported sexual abuse, 52% reported physical abuse, and 72% emotional abuse.</a:t>
          </a:r>
        </a:p>
      </dgm:t>
    </dgm:pt>
    <dgm:pt modelId="{831FF942-D144-406A-976B-D679EE9A2118}" type="parTrans" cxnId="{75D21D1B-61A4-4D88-B0E8-7687F275C09F}">
      <dgm:prSet/>
      <dgm:spPr/>
      <dgm:t>
        <a:bodyPr/>
        <a:lstStyle/>
        <a:p>
          <a:endParaRPr lang="en-US"/>
        </a:p>
      </dgm:t>
    </dgm:pt>
    <dgm:pt modelId="{9B997007-A26E-4671-8CB9-154DB5507074}" type="sibTrans" cxnId="{75D21D1B-61A4-4D88-B0E8-7687F275C09F}">
      <dgm:prSet/>
      <dgm:spPr/>
      <dgm:t>
        <a:bodyPr/>
        <a:lstStyle/>
        <a:p>
          <a:endParaRPr lang="en-US"/>
        </a:p>
      </dgm:t>
    </dgm:pt>
    <dgm:pt modelId="{A0AED93D-7D48-47D5-9DDA-312BB60AB412}" type="pres">
      <dgm:prSet presAssocID="{18E0C427-31B4-4D99-96FF-B50571866C23}" presName="linear" presStyleCnt="0">
        <dgm:presLayoutVars>
          <dgm:animLvl val="lvl"/>
          <dgm:resizeHandles val="exact"/>
        </dgm:presLayoutVars>
      </dgm:prSet>
      <dgm:spPr/>
    </dgm:pt>
    <dgm:pt modelId="{42D4690F-CE02-4032-AB5B-D48F250B09E4}" type="pres">
      <dgm:prSet presAssocID="{3798FE3D-29AC-40A5-8561-D98594E9635C}" presName="parentText" presStyleLbl="node1" presStyleIdx="0" presStyleCnt="6">
        <dgm:presLayoutVars>
          <dgm:chMax val="0"/>
          <dgm:bulletEnabled val="1"/>
        </dgm:presLayoutVars>
      </dgm:prSet>
      <dgm:spPr/>
    </dgm:pt>
    <dgm:pt modelId="{2C668D35-FEBF-4012-82F9-B75AFB8B79DD}" type="pres">
      <dgm:prSet presAssocID="{B37F9795-287E-403D-AE1B-C5C99242688F}" presName="spacer" presStyleCnt="0"/>
      <dgm:spPr/>
    </dgm:pt>
    <dgm:pt modelId="{E3A8CB57-DED6-4E6B-B6C8-87267C09FC03}" type="pres">
      <dgm:prSet presAssocID="{0A87E301-79BC-4D3D-A234-98C7EA66FA20}" presName="parentText" presStyleLbl="node1" presStyleIdx="1" presStyleCnt="6">
        <dgm:presLayoutVars>
          <dgm:chMax val="0"/>
          <dgm:bulletEnabled val="1"/>
        </dgm:presLayoutVars>
      </dgm:prSet>
      <dgm:spPr/>
    </dgm:pt>
    <dgm:pt modelId="{A5B99C83-FE39-4033-BC67-125945031873}" type="pres">
      <dgm:prSet presAssocID="{E1D3A712-D80D-47AA-9ABF-593344CD2215}" presName="spacer" presStyleCnt="0"/>
      <dgm:spPr/>
    </dgm:pt>
    <dgm:pt modelId="{C6496B80-D69A-4AF4-86E9-D8B19D4051F6}" type="pres">
      <dgm:prSet presAssocID="{803016E2-435F-432F-9C84-2B9BA9A63485}" presName="parentText" presStyleLbl="node1" presStyleIdx="2" presStyleCnt="6">
        <dgm:presLayoutVars>
          <dgm:chMax val="0"/>
          <dgm:bulletEnabled val="1"/>
        </dgm:presLayoutVars>
      </dgm:prSet>
      <dgm:spPr/>
    </dgm:pt>
    <dgm:pt modelId="{0B2AC948-ADEB-425A-BDFD-B0B3848AF702}" type="pres">
      <dgm:prSet presAssocID="{B57681AD-0834-46EB-8916-CDE6D9F67BC6}" presName="spacer" presStyleCnt="0"/>
      <dgm:spPr/>
    </dgm:pt>
    <dgm:pt modelId="{E90DE4CE-9CFB-4DC5-8770-3C44510C04C3}" type="pres">
      <dgm:prSet presAssocID="{B0953877-A218-482F-9A77-00961FBCA199}" presName="parentText" presStyleLbl="node1" presStyleIdx="3" presStyleCnt="6">
        <dgm:presLayoutVars>
          <dgm:chMax val="0"/>
          <dgm:bulletEnabled val="1"/>
        </dgm:presLayoutVars>
      </dgm:prSet>
      <dgm:spPr/>
    </dgm:pt>
    <dgm:pt modelId="{015C8D8A-5F73-43B7-9443-056EF68179B4}" type="pres">
      <dgm:prSet presAssocID="{61C2FDEF-31FD-4FCF-893D-A9C3FD4910B4}" presName="spacer" presStyleCnt="0"/>
      <dgm:spPr/>
    </dgm:pt>
    <dgm:pt modelId="{A56E8A12-9443-4C47-8C97-89EB408727AB}" type="pres">
      <dgm:prSet presAssocID="{8403DEE2-A252-4C02-BF32-CD39DD59F639}" presName="parentText" presStyleLbl="node1" presStyleIdx="4" presStyleCnt="6">
        <dgm:presLayoutVars>
          <dgm:chMax val="0"/>
          <dgm:bulletEnabled val="1"/>
        </dgm:presLayoutVars>
      </dgm:prSet>
      <dgm:spPr/>
    </dgm:pt>
    <dgm:pt modelId="{58FF8B2F-27D6-4EF7-ACEA-19D9137C3E04}" type="pres">
      <dgm:prSet presAssocID="{5D8CD72E-1F95-412F-8917-D49352072000}" presName="spacer" presStyleCnt="0"/>
      <dgm:spPr/>
    </dgm:pt>
    <dgm:pt modelId="{D8355A80-C95E-4555-8FBF-7B18D49A41F6}" type="pres">
      <dgm:prSet presAssocID="{C332B00B-23EF-47E6-B608-DB0BA820EB61}" presName="parentText" presStyleLbl="node1" presStyleIdx="5" presStyleCnt="6">
        <dgm:presLayoutVars>
          <dgm:chMax val="0"/>
          <dgm:bulletEnabled val="1"/>
        </dgm:presLayoutVars>
      </dgm:prSet>
      <dgm:spPr/>
    </dgm:pt>
  </dgm:ptLst>
  <dgm:cxnLst>
    <dgm:cxn modelId="{255FCD01-9070-4763-A311-CC802133F436}" type="presOf" srcId="{C332B00B-23EF-47E6-B608-DB0BA820EB61}" destId="{D8355A80-C95E-4555-8FBF-7B18D49A41F6}" srcOrd="0" destOrd="0" presId="urn:microsoft.com/office/officeart/2005/8/layout/vList2"/>
    <dgm:cxn modelId="{2C6D4C0E-D2BD-4049-B950-0A28B2CC4D82}" type="presOf" srcId="{3798FE3D-29AC-40A5-8561-D98594E9635C}" destId="{42D4690F-CE02-4032-AB5B-D48F250B09E4}" srcOrd="0" destOrd="0" presId="urn:microsoft.com/office/officeart/2005/8/layout/vList2"/>
    <dgm:cxn modelId="{75D21D1B-61A4-4D88-B0E8-7687F275C09F}" srcId="{18E0C427-31B4-4D99-96FF-B50571866C23}" destId="{C332B00B-23EF-47E6-B608-DB0BA820EB61}" srcOrd="5" destOrd="0" parTransId="{831FF942-D144-406A-976B-D679EE9A2118}" sibTransId="{9B997007-A26E-4671-8CB9-154DB5507074}"/>
    <dgm:cxn modelId="{DC285E2A-9FF5-42AF-BE14-FA0331B4D639}" type="presOf" srcId="{B0953877-A218-482F-9A77-00961FBCA199}" destId="{E90DE4CE-9CFB-4DC5-8770-3C44510C04C3}" srcOrd="0" destOrd="0" presId="urn:microsoft.com/office/officeart/2005/8/layout/vList2"/>
    <dgm:cxn modelId="{9DDCA07C-553E-4464-9DD2-C163EAE3AC0C}" type="presOf" srcId="{0A87E301-79BC-4D3D-A234-98C7EA66FA20}" destId="{E3A8CB57-DED6-4E6B-B6C8-87267C09FC03}" srcOrd="0" destOrd="0" presId="urn:microsoft.com/office/officeart/2005/8/layout/vList2"/>
    <dgm:cxn modelId="{2BDCBD82-984B-416E-AFC8-E92BD6749B75}" srcId="{18E0C427-31B4-4D99-96FF-B50571866C23}" destId="{3798FE3D-29AC-40A5-8561-D98594E9635C}" srcOrd="0" destOrd="0" parTransId="{6B965898-D823-45CD-85C4-FC520073E31B}" sibTransId="{B37F9795-287E-403D-AE1B-C5C99242688F}"/>
    <dgm:cxn modelId="{3277688F-7083-4846-AFE8-B0634E48E67D}" srcId="{18E0C427-31B4-4D99-96FF-B50571866C23}" destId="{0A87E301-79BC-4D3D-A234-98C7EA66FA20}" srcOrd="1" destOrd="0" parTransId="{9394F67F-076C-4390-85AA-EA5F059B7BCC}" sibTransId="{E1D3A712-D80D-47AA-9ABF-593344CD2215}"/>
    <dgm:cxn modelId="{F45A0792-C187-415F-9DA2-1738D26E52DA}" type="presOf" srcId="{18E0C427-31B4-4D99-96FF-B50571866C23}" destId="{A0AED93D-7D48-47D5-9DDA-312BB60AB412}" srcOrd="0" destOrd="0" presId="urn:microsoft.com/office/officeart/2005/8/layout/vList2"/>
    <dgm:cxn modelId="{C6CFCDB7-260C-465D-BC0E-A1C9A4982C8A}" type="presOf" srcId="{803016E2-435F-432F-9C84-2B9BA9A63485}" destId="{C6496B80-D69A-4AF4-86E9-D8B19D4051F6}" srcOrd="0" destOrd="0" presId="urn:microsoft.com/office/officeart/2005/8/layout/vList2"/>
    <dgm:cxn modelId="{8892E9BC-2C2E-4E25-8A65-5822D9D7BECD}" type="presOf" srcId="{8403DEE2-A252-4C02-BF32-CD39DD59F639}" destId="{A56E8A12-9443-4C47-8C97-89EB408727AB}" srcOrd="0" destOrd="0" presId="urn:microsoft.com/office/officeart/2005/8/layout/vList2"/>
    <dgm:cxn modelId="{46D8B9D0-7037-4B2C-B79A-854A58DDD549}" srcId="{18E0C427-31B4-4D99-96FF-B50571866C23}" destId="{803016E2-435F-432F-9C84-2B9BA9A63485}" srcOrd="2" destOrd="0" parTransId="{13B75B1C-C2DF-4924-9022-54F9CA054BCB}" sibTransId="{B57681AD-0834-46EB-8916-CDE6D9F67BC6}"/>
    <dgm:cxn modelId="{61A093E3-9727-4BBE-B030-42DFC30690FC}" srcId="{18E0C427-31B4-4D99-96FF-B50571866C23}" destId="{8403DEE2-A252-4C02-BF32-CD39DD59F639}" srcOrd="4" destOrd="0" parTransId="{EC3007CA-516D-4158-8113-B8C854E81391}" sibTransId="{5D8CD72E-1F95-412F-8917-D49352072000}"/>
    <dgm:cxn modelId="{118288F0-5D2A-4ACC-AC67-AA47EA5B5331}" srcId="{18E0C427-31B4-4D99-96FF-B50571866C23}" destId="{B0953877-A218-482F-9A77-00961FBCA199}" srcOrd="3" destOrd="0" parTransId="{832B7DFE-3F83-41CB-82BE-A5002DC06DF2}" sibTransId="{61C2FDEF-31FD-4FCF-893D-A9C3FD4910B4}"/>
    <dgm:cxn modelId="{3277AB69-C894-4AC1-A179-02F6DD266DD5}" type="presParOf" srcId="{A0AED93D-7D48-47D5-9DDA-312BB60AB412}" destId="{42D4690F-CE02-4032-AB5B-D48F250B09E4}" srcOrd="0" destOrd="0" presId="urn:microsoft.com/office/officeart/2005/8/layout/vList2"/>
    <dgm:cxn modelId="{BA4F56D5-BE8D-4A3D-A574-09D8B04130BB}" type="presParOf" srcId="{A0AED93D-7D48-47D5-9DDA-312BB60AB412}" destId="{2C668D35-FEBF-4012-82F9-B75AFB8B79DD}" srcOrd="1" destOrd="0" presId="urn:microsoft.com/office/officeart/2005/8/layout/vList2"/>
    <dgm:cxn modelId="{183A5256-56A7-4473-948E-CD4B40BC4620}" type="presParOf" srcId="{A0AED93D-7D48-47D5-9DDA-312BB60AB412}" destId="{E3A8CB57-DED6-4E6B-B6C8-87267C09FC03}" srcOrd="2" destOrd="0" presId="urn:microsoft.com/office/officeart/2005/8/layout/vList2"/>
    <dgm:cxn modelId="{402169D3-AFB3-40E2-9E92-00F817513997}" type="presParOf" srcId="{A0AED93D-7D48-47D5-9DDA-312BB60AB412}" destId="{A5B99C83-FE39-4033-BC67-125945031873}" srcOrd="3" destOrd="0" presId="urn:microsoft.com/office/officeart/2005/8/layout/vList2"/>
    <dgm:cxn modelId="{DD0517F3-09B4-4F06-85F7-3475AF715E53}" type="presParOf" srcId="{A0AED93D-7D48-47D5-9DDA-312BB60AB412}" destId="{C6496B80-D69A-4AF4-86E9-D8B19D4051F6}" srcOrd="4" destOrd="0" presId="urn:microsoft.com/office/officeart/2005/8/layout/vList2"/>
    <dgm:cxn modelId="{10AF6262-C047-44A4-A893-15685F69D40F}" type="presParOf" srcId="{A0AED93D-7D48-47D5-9DDA-312BB60AB412}" destId="{0B2AC948-ADEB-425A-BDFD-B0B3848AF702}" srcOrd="5" destOrd="0" presId="urn:microsoft.com/office/officeart/2005/8/layout/vList2"/>
    <dgm:cxn modelId="{127041BF-6E2B-441C-BE6B-A37D6A1F9856}" type="presParOf" srcId="{A0AED93D-7D48-47D5-9DDA-312BB60AB412}" destId="{E90DE4CE-9CFB-4DC5-8770-3C44510C04C3}" srcOrd="6" destOrd="0" presId="urn:microsoft.com/office/officeart/2005/8/layout/vList2"/>
    <dgm:cxn modelId="{C291CC7F-80FA-451C-B1AC-807E439D8BC7}" type="presParOf" srcId="{A0AED93D-7D48-47D5-9DDA-312BB60AB412}" destId="{015C8D8A-5F73-43B7-9443-056EF68179B4}" srcOrd="7" destOrd="0" presId="urn:microsoft.com/office/officeart/2005/8/layout/vList2"/>
    <dgm:cxn modelId="{BA9102F7-0CFC-42A4-8654-0DF2E88AD574}" type="presParOf" srcId="{A0AED93D-7D48-47D5-9DDA-312BB60AB412}" destId="{A56E8A12-9443-4C47-8C97-89EB408727AB}" srcOrd="8" destOrd="0" presId="urn:microsoft.com/office/officeart/2005/8/layout/vList2"/>
    <dgm:cxn modelId="{57E54854-1F80-4039-9C21-A8238CEF5B91}" type="presParOf" srcId="{A0AED93D-7D48-47D5-9DDA-312BB60AB412}" destId="{58FF8B2F-27D6-4EF7-ACEA-19D9137C3E04}" srcOrd="9" destOrd="0" presId="urn:microsoft.com/office/officeart/2005/8/layout/vList2"/>
    <dgm:cxn modelId="{13FE63C0-48FF-4189-965B-223613762E47}" type="presParOf" srcId="{A0AED93D-7D48-47D5-9DDA-312BB60AB412}" destId="{D8355A80-C95E-4555-8FBF-7B18D49A41F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082BE2-2B9B-4A8C-8D3F-B564C28F524D}"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C8E02F5C-3742-44A0-BA84-9BA101384C61}">
      <dgm:prSet/>
      <dgm:spPr/>
      <dgm:t>
        <a:bodyPr/>
        <a:lstStyle/>
        <a:p>
          <a:r>
            <a:rPr lang="en-US"/>
            <a:t>Ask questions in a humble safe manor</a:t>
          </a:r>
        </a:p>
      </dgm:t>
    </dgm:pt>
    <dgm:pt modelId="{ACDC3036-D249-4973-8195-E9C3883F4C42}" type="parTrans" cxnId="{6C9045B4-E71E-4830-B837-FD2066CBEB44}">
      <dgm:prSet/>
      <dgm:spPr/>
      <dgm:t>
        <a:bodyPr/>
        <a:lstStyle/>
        <a:p>
          <a:endParaRPr lang="en-US"/>
        </a:p>
      </dgm:t>
    </dgm:pt>
    <dgm:pt modelId="{E119557E-D304-44BD-AA19-4AFFC1986A7D}" type="sibTrans" cxnId="{6C9045B4-E71E-4830-B837-FD2066CBEB44}">
      <dgm:prSet phldrT="1" phldr="0"/>
      <dgm:spPr/>
      <dgm:t>
        <a:bodyPr/>
        <a:lstStyle/>
        <a:p>
          <a:r>
            <a:rPr lang="en-US"/>
            <a:t>1</a:t>
          </a:r>
        </a:p>
      </dgm:t>
    </dgm:pt>
    <dgm:pt modelId="{D444FD5C-1762-4707-A9E1-CFBCC489BA6B}">
      <dgm:prSet/>
      <dgm:spPr/>
      <dgm:t>
        <a:bodyPr/>
        <a:lstStyle/>
        <a:p>
          <a:r>
            <a:rPr lang="en-US"/>
            <a:t>Seek self-awareness</a:t>
          </a:r>
        </a:p>
      </dgm:t>
    </dgm:pt>
    <dgm:pt modelId="{DF2B5BC7-19B0-486B-B495-C66CD0C609C9}" type="parTrans" cxnId="{35457EAA-2E38-4489-9BE2-57D8C59D511E}">
      <dgm:prSet/>
      <dgm:spPr/>
      <dgm:t>
        <a:bodyPr/>
        <a:lstStyle/>
        <a:p>
          <a:endParaRPr lang="en-US"/>
        </a:p>
      </dgm:t>
    </dgm:pt>
    <dgm:pt modelId="{5DDC095C-7C2E-4D44-8AA8-08F53E6D536D}" type="sibTrans" cxnId="{35457EAA-2E38-4489-9BE2-57D8C59D511E}">
      <dgm:prSet phldrT="2" phldr="0"/>
      <dgm:spPr/>
      <dgm:t>
        <a:bodyPr/>
        <a:lstStyle/>
        <a:p>
          <a:r>
            <a:rPr lang="en-US"/>
            <a:t>2</a:t>
          </a:r>
        </a:p>
      </dgm:t>
    </dgm:pt>
    <dgm:pt modelId="{FE0D4B50-BD7B-49AA-A19B-91D6AE5F957F}">
      <dgm:prSet/>
      <dgm:spPr/>
      <dgm:t>
        <a:bodyPr/>
        <a:lstStyle/>
        <a:p>
          <a:r>
            <a:rPr lang="en-US"/>
            <a:t>Suspend judgement</a:t>
          </a:r>
        </a:p>
      </dgm:t>
    </dgm:pt>
    <dgm:pt modelId="{2E20D63B-072A-42E5-B86D-E61CAFA72E12}" type="parTrans" cxnId="{AB45AE36-E136-4430-9C19-6920B146AA92}">
      <dgm:prSet/>
      <dgm:spPr/>
      <dgm:t>
        <a:bodyPr/>
        <a:lstStyle/>
        <a:p>
          <a:endParaRPr lang="en-US"/>
        </a:p>
      </dgm:t>
    </dgm:pt>
    <dgm:pt modelId="{790F7BB0-5A52-4180-B16C-8A99BA35E685}" type="sibTrans" cxnId="{AB45AE36-E136-4430-9C19-6920B146AA92}">
      <dgm:prSet phldrT="3" phldr="0"/>
      <dgm:spPr/>
      <dgm:t>
        <a:bodyPr/>
        <a:lstStyle/>
        <a:p>
          <a:r>
            <a:rPr lang="en-US"/>
            <a:t>3</a:t>
          </a:r>
        </a:p>
      </dgm:t>
    </dgm:pt>
    <dgm:pt modelId="{74CF530B-6858-4568-B4A5-F5DC3401F99B}">
      <dgm:prSet/>
      <dgm:spPr/>
      <dgm:t>
        <a:bodyPr/>
        <a:lstStyle/>
        <a:p>
          <a:r>
            <a:rPr lang="en-US"/>
            <a:t>Express kindness and compassion</a:t>
          </a:r>
        </a:p>
      </dgm:t>
    </dgm:pt>
    <dgm:pt modelId="{755A7B80-7D5F-493F-9D82-E71868E4FA3A}" type="parTrans" cxnId="{2932762C-C5AE-4098-80D7-3E614DACB438}">
      <dgm:prSet/>
      <dgm:spPr/>
      <dgm:t>
        <a:bodyPr/>
        <a:lstStyle/>
        <a:p>
          <a:endParaRPr lang="en-US"/>
        </a:p>
      </dgm:t>
    </dgm:pt>
    <dgm:pt modelId="{9746D3D0-49AB-4488-89D3-10115341D0A9}" type="sibTrans" cxnId="{2932762C-C5AE-4098-80D7-3E614DACB438}">
      <dgm:prSet phldrT="4" phldr="0"/>
      <dgm:spPr/>
      <dgm:t>
        <a:bodyPr/>
        <a:lstStyle/>
        <a:p>
          <a:r>
            <a:rPr lang="en-US"/>
            <a:t>4</a:t>
          </a:r>
        </a:p>
      </dgm:t>
    </dgm:pt>
    <dgm:pt modelId="{21724CB8-43BA-4DAC-9F99-7E88ADDE102A}">
      <dgm:prSet/>
      <dgm:spPr/>
      <dgm:t>
        <a:bodyPr/>
        <a:lstStyle/>
        <a:p>
          <a:r>
            <a:rPr lang="en-US"/>
            <a:t>Support a safe and welcoming environment</a:t>
          </a:r>
        </a:p>
      </dgm:t>
    </dgm:pt>
    <dgm:pt modelId="{9BB9F657-E16F-4A1E-B6F3-94775711EC3E}" type="parTrans" cxnId="{9A5339D6-67CC-4001-A5C6-5D747E161831}">
      <dgm:prSet/>
      <dgm:spPr/>
      <dgm:t>
        <a:bodyPr/>
        <a:lstStyle/>
        <a:p>
          <a:endParaRPr lang="en-US"/>
        </a:p>
      </dgm:t>
    </dgm:pt>
    <dgm:pt modelId="{064D733D-A9C9-41C2-B0E2-CDE480A2C91D}" type="sibTrans" cxnId="{9A5339D6-67CC-4001-A5C6-5D747E161831}">
      <dgm:prSet phldrT="5" phldr="0"/>
      <dgm:spPr/>
      <dgm:t>
        <a:bodyPr/>
        <a:lstStyle/>
        <a:p>
          <a:r>
            <a:rPr lang="en-US"/>
            <a:t>5</a:t>
          </a:r>
        </a:p>
      </dgm:t>
    </dgm:pt>
    <dgm:pt modelId="{150D90A0-D624-4F83-8571-CE53C531FAE3}">
      <dgm:prSet/>
      <dgm:spPr/>
      <dgm:t>
        <a:bodyPr/>
        <a:lstStyle/>
        <a:p>
          <a:r>
            <a:rPr lang="en-US"/>
            <a:t>Start where the student is</a:t>
          </a:r>
        </a:p>
      </dgm:t>
    </dgm:pt>
    <dgm:pt modelId="{FC281963-6096-495D-8C48-2E2F8909D627}" type="parTrans" cxnId="{2D9DF940-719F-4000-BBEB-6591112DB13F}">
      <dgm:prSet/>
      <dgm:spPr/>
      <dgm:t>
        <a:bodyPr/>
        <a:lstStyle/>
        <a:p>
          <a:endParaRPr lang="en-US"/>
        </a:p>
      </dgm:t>
    </dgm:pt>
    <dgm:pt modelId="{9B514237-1C17-428D-880D-F1A47148EC1A}" type="sibTrans" cxnId="{2D9DF940-719F-4000-BBEB-6591112DB13F}">
      <dgm:prSet phldrT="6" phldr="0"/>
      <dgm:spPr/>
      <dgm:t>
        <a:bodyPr/>
        <a:lstStyle/>
        <a:p>
          <a:r>
            <a:rPr lang="en-US"/>
            <a:t>6</a:t>
          </a:r>
        </a:p>
      </dgm:t>
    </dgm:pt>
    <dgm:pt modelId="{915276A4-C3A7-42B2-8F40-22E287327170}" type="pres">
      <dgm:prSet presAssocID="{93082BE2-2B9B-4A8C-8D3F-B564C28F524D}" presName="Name0" presStyleCnt="0">
        <dgm:presLayoutVars>
          <dgm:animLvl val="lvl"/>
          <dgm:resizeHandles val="exact"/>
        </dgm:presLayoutVars>
      </dgm:prSet>
      <dgm:spPr/>
    </dgm:pt>
    <dgm:pt modelId="{37A9A387-A414-4A73-9733-A754103CC1B9}" type="pres">
      <dgm:prSet presAssocID="{C8E02F5C-3742-44A0-BA84-9BA101384C61}" presName="compositeNode" presStyleCnt="0">
        <dgm:presLayoutVars>
          <dgm:bulletEnabled val="1"/>
        </dgm:presLayoutVars>
      </dgm:prSet>
      <dgm:spPr/>
    </dgm:pt>
    <dgm:pt modelId="{9AABD17F-04DD-4E62-8DB1-3A38E45C5F4F}" type="pres">
      <dgm:prSet presAssocID="{C8E02F5C-3742-44A0-BA84-9BA101384C61}" presName="bgRect" presStyleLbl="bgAccFollowNode1" presStyleIdx="0" presStyleCnt="6"/>
      <dgm:spPr/>
    </dgm:pt>
    <dgm:pt modelId="{5E4F3FC8-6DE0-4C37-AB76-9389D77D680F}" type="pres">
      <dgm:prSet presAssocID="{E119557E-D304-44BD-AA19-4AFFC1986A7D}" presName="sibTransNodeCircle" presStyleLbl="alignNode1" presStyleIdx="0" presStyleCnt="12">
        <dgm:presLayoutVars>
          <dgm:chMax val="0"/>
          <dgm:bulletEnabled/>
        </dgm:presLayoutVars>
      </dgm:prSet>
      <dgm:spPr/>
    </dgm:pt>
    <dgm:pt modelId="{E5A7E3A1-1398-4E61-8511-11894D49EC3D}" type="pres">
      <dgm:prSet presAssocID="{C8E02F5C-3742-44A0-BA84-9BA101384C61}" presName="bottomLine" presStyleLbl="alignNode1" presStyleIdx="1" presStyleCnt="12">
        <dgm:presLayoutVars/>
      </dgm:prSet>
      <dgm:spPr/>
    </dgm:pt>
    <dgm:pt modelId="{9E55D6E7-01D0-43A5-AC0C-FA7AEF7B4B48}" type="pres">
      <dgm:prSet presAssocID="{C8E02F5C-3742-44A0-BA84-9BA101384C61}" presName="nodeText" presStyleLbl="bgAccFollowNode1" presStyleIdx="0" presStyleCnt="6">
        <dgm:presLayoutVars>
          <dgm:bulletEnabled val="1"/>
        </dgm:presLayoutVars>
      </dgm:prSet>
      <dgm:spPr/>
    </dgm:pt>
    <dgm:pt modelId="{2007C0B4-EBA6-4B23-858C-C22D00AEC2A1}" type="pres">
      <dgm:prSet presAssocID="{E119557E-D304-44BD-AA19-4AFFC1986A7D}" presName="sibTrans" presStyleCnt="0"/>
      <dgm:spPr/>
    </dgm:pt>
    <dgm:pt modelId="{7F0E908E-E21F-4393-8C94-23A3B8542615}" type="pres">
      <dgm:prSet presAssocID="{D444FD5C-1762-4707-A9E1-CFBCC489BA6B}" presName="compositeNode" presStyleCnt="0">
        <dgm:presLayoutVars>
          <dgm:bulletEnabled val="1"/>
        </dgm:presLayoutVars>
      </dgm:prSet>
      <dgm:spPr/>
    </dgm:pt>
    <dgm:pt modelId="{CBEB5533-2B81-4D1A-8970-8B2471DEF24E}" type="pres">
      <dgm:prSet presAssocID="{D444FD5C-1762-4707-A9E1-CFBCC489BA6B}" presName="bgRect" presStyleLbl="bgAccFollowNode1" presStyleIdx="1" presStyleCnt="6"/>
      <dgm:spPr/>
    </dgm:pt>
    <dgm:pt modelId="{F36287EA-B4E3-429D-A466-17883FF0DD32}" type="pres">
      <dgm:prSet presAssocID="{5DDC095C-7C2E-4D44-8AA8-08F53E6D536D}" presName="sibTransNodeCircle" presStyleLbl="alignNode1" presStyleIdx="2" presStyleCnt="12">
        <dgm:presLayoutVars>
          <dgm:chMax val="0"/>
          <dgm:bulletEnabled/>
        </dgm:presLayoutVars>
      </dgm:prSet>
      <dgm:spPr/>
    </dgm:pt>
    <dgm:pt modelId="{DE768239-BEC6-4768-B123-9AFA0EBD36A7}" type="pres">
      <dgm:prSet presAssocID="{D444FD5C-1762-4707-A9E1-CFBCC489BA6B}" presName="bottomLine" presStyleLbl="alignNode1" presStyleIdx="3" presStyleCnt="12">
        <dgm:presLayoutVars/>
      </dgm:prSet>
      <dgm:spPr/>
    </dgm:pt>
    <dgm:pt modelId="{E254BA13-E13D-4B7A-A2D9-8DFDD1812686}" type="pres">
      <dgm:prSet presAssocID="{D444FD5C-1762-4707-A9E1-CFBCC489BA6B}" presName="nodeText" presStyleLbl="bgAccFollowNode1" presStyleIdx="1" presStyleCnt="6">
        <dgm:presLayoutVars>
          <dgm:bulletEnabled val="1"/>
        </dgm:presLayoutVars>
      </dgm:prSet>
      <dgm:spPr/>
    </dgm:pt>
    <dgm:pt modelId="{1AA4A8B4-78CF-4F80-87AF-6D191500981B}" type="pres">
      <dgm:prSet presAssocID="{5DDC095C-7C2E-4D44-8AA8-08F53E6D536D}" presName="sibTrans" presStyleCnt="0"/>
      <dgm:spPr/>
    </dgm:pt>
    <dgm:pt modelId="{28588161-EB20-42A1-AC55-6365C179500B}" type="pres">
      <dgm:prSet presAssocID="{FE0D4B50-BD7B-49AA-A19B-91D6AE5F957F}" presName="compositeNode" presStyleCnt="0">
        <dgm:presLayoutVars>
          <dgm:bulletEnabled val="1"/>
        </dgm:presLayoutVars>
      </dgm:prSet>
      <dgm:spPr/>
    </dgm:pt>
    <dgm:pt modelId="{15B2A3AD-AB3A-4DD2-A383-4A38D1DB8676}" type="pres">
      <dgm:prSet presAssocID="{FE0D4B50-BD7B-49AA-A19B-91D6AE5F957F}" presName="bgRect" presStyleLbl="bgAccFollowNode1" presStyleIdx="2" presStyleCnt="6"/>
      <dgm:spPr/>
    </dgm:pt>
    <dgm:pt modelId="{8A4DF5C3-69F6-4572-8855-B7096445B770}" type="pres">
      <dgm:prSet presAssocID="{790F7BB0-5A52-4180-B16C-8A99BA35E685}" presName="sibTransNodeCircle" presStyleLbl="alignNode1" presStyleIdx="4" presStyleCnt="12">
        <dgm:presLayoutVars>
          <dgm:chMax val="0"/>
          <dgm:bulletEnabled/>
        </dgm:presLayoutVars>
      </dgm:prSet>
      <dgm:spPr/>
    </dgm:pt>
    <dgm:pt modelId="{6D052B7C-24C1-46E9-8FCE-8C1BE39F0F5E}" type="pres">
      <dgm:prSet presAssocID="{FE0D4B50-BD7B-49AA-A19B-91D6AE5F957F}" presName="bottomLine" presStyleLbl="alignNode1" presStyleIdx="5" presStyleCnt="12">
        <dgm:presLayoutVars/>
      </dgm:prSet>
      <dgm:spPr/>
    </dgm:pt>
    <dgm:pt modelId="{854CB063-F5D5-4B48-958B-546549046029}" type="pres">
      <dgm:prSet presAssocID="{FE0D4B50-BD7B-49AA-A19B-91D6AE5F957F}" presName="nodeText" presStyleLbl="bgAccFollowNode1" presStyleIdx="2" presStyleCnt="6">
        <dgm:presLayoutVars>
          <dgm:bulletEnabled val="1"/>
        </dgm:presLayoutVars>
      </dgm:prSet>
      <dgm:spPr/>
    </dgm:pt>
    <dgm:pt modelId="{E4E0A680-96C2-43E7-9971-D830FC88AAAF}" type="pres">
      <dgm:prSet presAssocID="{790F7BB0-5A52-4180-B16C-8A99BA35E685}" presName="sibTrans" presStyleCnt="0"/>
      <dgm:spPr/>
    </dgm:pt>
    <dgm:pt modelId="{BCEDFCD1-F605-422C-9019-66524EAB15DF}" type="pres">
      <dgm:prSet presAssocID="{74CF530B-6858-4568-B4A5-F5DC3401F99B}" presName="compositeNode" presStyleCnt="0">
        <dgm:presLayoutVars>
          <dgm:bulletEnabled val="1"/>
        </dgm:presLayoutVars>
      </dgm:prSet>
      <dgm:spPr/>
    </dgm:pt>
    <dgm:pt modelId="{2F7CF082-F632-4F99-BBF1-EC610B6551CE}" type="pres">
      <dgm:prSet presAssocID="{74CF530B-6858-4568-B4A5-F5DC3401F99B}" presName="bgRect" presStyleLbl="bgAccFollowNode1" presStyleIdx="3" presStyleCnt="6"/>
      <dgm:spPr/>
    </dgm:pt>
    <dgm:pt modelId="{ABD90665-0445-4A9E-9012-BDD00ED33C87}" type="pres">
      <dgm:prSet presAssocID="{9746D3D0-49AB-4488-89D3-10115341D0A9}" presName="sibTransNodeCircle" presStyleLbl="alignNode1" presStyleIdx="6" presStyleCnt="12">
        <dgm:presLayoutVars>
          <dgm:chMax val="0"/>
          <dgm:bulletEnabled/>
        </dgm:presLayoutVars>
      </dgm:prSet>
      <dgm:spPr/>
    </dgm:pt>
    <dgm:pt modelId="{E37C105B-43EA-4CF4-A1FF-301CEC8C8473}" type="pres">
      <dgm:prSet presAssocID="{74CF530B-6858-4568-B4A5-F5DC3401F99B}" presName="bottomLine" presStyleLbl="alignNode1" presStyleIdx="7" presStyleCnt="12">
        <dgm:presLayoutVars/>
      </dgm:prSet>
      <dgm:spPr/>
    </dgm:pt>
    <dgm:pt modelId="{9E552D43-0221-46D8-9CC0-4BDCF355D390}" type="pres">
      <dgm:prSet presAssocID="{74CF530B-6858-4568-B4A5-F5DC3401F99B}" presName="nodeText" presStyleLbl="bgAccFollowNode1" presStyleIdx="3" presStyleCnt="6">
        <dgm:presLayoutVars>
          <dgm:bulletEnabled val="1"/>
        </dgm:presLayoutVars>
      </dgm:prSet>
      <dgm:spPr/>
    </dgm:pt>
    <dgm:pt modelId="{32EF9758-EEBB-45F4-BD2F-BA9224DEE89A}" type="pres">
      <dgm:prSet presAssocID="{9746D3D0-49AB-4488-89D3-10115341D0A9}" presName="sibTrans" presStyleCnt="0"/>
      <dgm:spPr/>
    </dgm:pt>
    <dgm:pt modelId="{870D0A56-ED28-4278-ADCD-FECCC36EC0CC}" type="pres">
      <dgm:prSet presAssocID="{21724CB8-43BA-4DAC-9F99-7E88ADDE102A}" presName="compositeNode" presStyleCnt="0">
        <dgm:presLayoutVars>
          <dgm:bulletEnabled val="1"/>
        </dgm:presLayoutVars>
      </dgm:prSet>
      <dgm:spPr/>
    </dgm:pt>
    <dgm:pt modelId="{4D07926E-F756-4364-A2AD-0F3001769D1E}" type="pres">
      <dgm:prSet presAssocID="{21724CB8-43BA-4DAC-9F99-7E88ADDE102A}" presName="bgRect" presStyleLbl="bgAccFollowNode1" presStyleIdx="4" presStyleCnt="6"/>
      <dgm:spPr/>
    </dgm:pt>
    <dgm:pt modelId="{9B4FC631-2F52-4F70-A611-E1D40EDE00B5}" type="pres">
      <dgm:prSet presAssocID="{064D733D-A9C9-41C2-B0E2-CDE480A2C91D}" presName="sibTransNodeCircle" presStyleLbl="alignNode1" presStyleIdx="8" presStyleCnt="12">
        <dgm:presLayoutVars>
          <dgm:chMax val="0"/>
          <dgm:bulletEnabled/>
        </dgm:presLayoutVars>
      </dgm:prSet>
      <dgm:spPr/>
    </dgm:pt>
    <dgm:pt modelId="{24F080B9-40DE-422F-8504-8DEE666D7548}" type="pres">
      <dgm:prSet presAssocID="{21724CB8-43BA-4DAC-9F99-7E88ADDE102A}" presName="bottomLine" presStyleLbl="alignNode1" presStyleIdx="9" presStyleCnt="12">
        <dgm:presLayoutVars/>
      </dgm:prSet>
      <dgm:spPr/>
    </dgm:pt>
    <dgm:pt modelId="{8184B25B-DB40-414B-8AB8-28C3AE51342F}" type="pres">
      <dgm:prSet presAssocID="{21724CB8-43BA-4DAC-9F99-7E88ADDE102A}" presName="nodeText" presStyleLbl="bgAccFollowNode1" presStyleIdx="4" presStyleCnt="6">
        <dgm:presLayoutVars>
          <dgm:bulletEnabled val="1"/>
        </dgm:presLayoutVars>
      </dgm:prSet>
      <dgm:spPr/>
    </dgm:pt>
    <dgm:pt modelId="{2A59E488-FF97-4109-B168-6777F749CDC8}" type="pres">
      <dgm:prSet presAssocID="{064D733D-A9C9-41C2-B0E2-CDE480A2C91D}" presName="sibTrans" presStyleCnt="0"/>
      <dgm:spPr/>
    </dgm:pt>
    <dgm:pt modelId="{51595E8D-4914-4F23-9812-DF4B120A3755}" type="pres">
      <dgm:prSet presAssocID="{150D90A0-D624-4F83-8571-CE53C531FAE3}" presName="compositeNode" presStyleCnt="0">
        <dgm:presLayoutVars>
          <dgm:bulletEnabled val="1"/>
        </dgm:presLayoutVars>
      </dgm:prSet>
      <dgm:spPr/>
    </dgm:pt>
    <dgm:pt modelId="{8F3FBACE-BFB2-4EAA-9377-69A0BE6EA7A7}" type="pres">
      <dgm:prSet presAssocID="{150D90A0-D624-4F83-8571-CE53C531FAE3}" presName="bgRect" presStyleLbl="bgAccFollowNode1" presStyleIdx="5" presStyleCnt="6"/>
      <dgm:spPr/>
    </dgm:pt>
    <dgm:pt modelId="{DA2C4D37-8A8C-4A15-9239-7F682FF7EB86}" type="pres">
      <dgm:prSet presAssocID="{9B514237-1C17-428D-880D-F1A47148EC1A}" presName="sibTransNodeCircle" presStyleLbl="alignNode1" presStyleIdx="10" presStyleCnt="12">
        <dgm:presLayoutVars>
          <dgm:chMax val="0"/>
          <dgm:bulletEnabled/>
        </dgm:presLayoutVars>
      </dgm:prSet>
      <dgm:spPr/>
    </dgm:pt>
    <dgm:pt modelId="{A2779121-8FAE-4063-A1A3-6383C2EDB765}" type="pres">
      <dgm:prSet presAssocID="{150D90A0-D624-4F83-8571-CE53C531FAE3}" presName="bottomLine" presStyleLbl="alignNode1" presStyleIdx="11" presStyleCnt="12">
        <dgm:presLayoutVars/>
      </dgm:prSet>
      <dgm:spPr/>
    </dgm:pt>
    <dgm:pt modelId="{699115D1-5B9D-4D53-A9C4-BE45E3DFC62B}" type="pres">
      <dgm:prSet presAssocID="{150D90A0-D624-4F83-8571-CE53C531FAE3}" presName="nodeText" presStyleLbl="bgAccFollowNode1" presStyleIdx="5" presStyleCnt="6">
        <dgm:presLayoutVars>
          <dgm:bulletEnabled val="1"/>
        </dgm:presLayoutVars>
      </dgm:prSet>
      <dgm:spPr/>
    </dgm:pt>
  </dgm:ptLst>
  <dgm:cxnLst>
    <dgm:cxn modelId="{61C30E01-660A-4E16-9D11-DE7300CC519B}" type="presOf" srcId="{9746D3D0-49AB-4488-89D3-10115341D0A9}" destId="{ABD90665-0445-4A9E-9012-BDD00ED33C87}" srcOrd="0" destOrd="0" presId="urn:microsoft.com/office/officeart/2016/7/layout/BasicLinearProcessNumbered"/>
    <dgm:cxn modelId="{41E2541D-597C-4518-9FA3-377897887EF4}" type="presOf" srcId="{74CF530B-6858-4568-B4A5-F5DC3401F99B}" destId="{2F7CF082-F632-4F99-BBF1-EC610B6551CE}" srcOrd="0" destOrd="0" presId="urn:microsoft.com/office/officeart/2016/7/layout/BasicLinearProcessNumbered"/>
    <dgm:cxn modelId="{E2C0A720-1F18-4A43-A911-B38FBE77B55E}" type="presOf" srcId="{E119557E-D304-44BD-AA19-4AFFC1986A7D}" destId="{5E4F3FC8-6DE0-4C37-AB76-9389D77D680F}" srcOrd="0" destOrd="0" presId="urn:microsoft.com/office/officeart/2016/7/layout/BasicLinearProcessNumbered"/>
    <dgm:cxn modelId="{2932762C-C5AE-4098-80D7-3E614DACB438}" srcId="{93082BE2-2B9B-4A8C-8D3F-B564C28F524D}" destId="{74CF530B-6858-4568-B4A5-F5DC3401F99B}" srcOrd="3" destOrd="0" parTransId="{755A7B80-7D5F-493F-9D82-E71868E4FA3A}" sibTransId="{9746D3D0-49AB-4488-89D3-10115341D0A9}"/>
    <dgm:cxn modelId="{D4EB8A36-7EF4-4BF9-8C66-0A78643F17B4}" type="presOf" srcId="{C8E02F5C-3742-44A0-BA84-9BA101384C61}" destId="{9E55D6E7-01D0-43A5-AC0C-FA7AEF7B4B48}" srcOrd="1" destOrd="0" presId="urn:microsoft.com/office/officeart/2016/7/layout/BasicLinearProcessNumbered"/>
    <dgm:cxn modelId="{AB45AE36-E136-4430-9C19-6920B146AA92}" srcId="{93082BE2-2B9B-4A8C-8D3F-B564C28F524D}" destId="{FE0D4B50-BD7B-49AA-A19B-91D6AE5F957F}" srcOrd="2" destOrd="0" parTransId="{2E20D63B-072A-42E5-B86D-E61CAFA72E12}" sibTransId="{790F7BB0-5A52-4180-B16C-8A99BA35E685}"/>
    <dgm:cxn modelId="{5551413C-A853-4AA8-B578-7E3B3016EDC6}" type="presOf" srcId="{064D733D-A9C9-41C2-B0E2-CDE480A2C91D}" destId="{9B4FC631-2F52-4F70-A611-E1D40EDE00B5}" srcOrd="0" destOrd="0" presId="urn:microsoft.com/office/officeart/2016/7/layout/BasicLinearProcessNumbered"/>
    <dgm:cxn modelId="{2D9DF940-719F-4000-BBEB-6591112DB13F}" srcId="{93082BE2-2B9B-4A8C-8D3F-B564C28F524D}" destId="{150D90A0-D624-4F83-8571-CE53C531FAE3}" srcOrd="5" destOrd="0" parTransId="{FC281963-6096-495D-8C48-2E2F8909D627}" sibTransId="{9B514237-1C17-428D-880D-F1A47148EC1A}"/>
    <dgm:cxn modelId="{53077C52-51FE-4737-B4EA-2A86C73F78DD}" type="presOf" srcId="{C8E02F5C-3742-44A0-BA84-9BA101384C61}" destId="{9AABD17F-04DD-4E62-8DB1-3A38E45C5F4F}" srcOrd="0" destOrd="0" presId="urn:microsoft.com/office/officeart/2016/7/layout/BasicLinearProcessNumbered"/>
    <dgm:cxn modelId="{B8758754-AEC4-4C54-BE07-4F185DFD475C}" type="presOf" srcId="{21724CB8-43BA-4DAC-9F99-7E88ADDE102A}" destId="{8184B25B-DB40-414B-8AB8-28C3AE51342F}" srcOrd="1" destOrd="0" presId="urn:microsoft.com/office/officeart/2016/7/layout/BasicLinearProcessNumbered"/>
    <dgm:cxn modelId="{3DF49F7E-50A5-431A-A6B4-BE330F41448C}" type="presOf" srcId="{790F7BB0-5A52-4180-B16C-8A99BA35E685}" destId="{8A4DF5C3-69F6-4572-8855-B7096445B770}" srcOrd="0" destOrd="0" presId="urn:microsoft.com/office/officeart/2016/7/layout/BasicLinearProcessNumbered"/>
    <dgm:cxn modelId="{1D39FE80-CB65-4BB0-A1AC-5353AC85ADF4}" type="presOf" srcId="{150D90A0-D624-4F83-8571-CE53C531FAE3}" destId="{699115D1-5B9D-4D53-A9C4-BE45E3DFC62B}" srcOrd="1" destOrd="0" presId="urn:microsoft.com/office/officeart/2016/7/layout/BasicLinearProcessNumbered"/>
    <dgm:cxn modelId="{C5FDE387-6565-4AB6-8D70-3CE53C2AE462}" type="presOf" srcId="{FE0D4B50-BD7B-49AA-A19B-91D6AE5F957F}" destId="{854CB063-F5D5-4B48-958B-546549046029}" srcOrd="1" destOrd="0" presId="urn:microsoft.com/office/officeart/2016/7/layout/BasicLinearProcessNumbered"/>
    <dgm:cxn modelId="{703B1B89-78B6-4627-9C93-7F544754E883}" type="presOf" srcId="{D444FD5C-1762-4707-A9E1-CFBCC489BA6B}" destId="{E254BA13-E13D-4B7A-A2D9-8DFDD1812686}" srcOrd="1" destOrd="0" presId="urn:microsoft.com/office/officeart/2016/7/layout/BasicLinearProcessNumbered"/>
    <dgm:cxn modelId="{65F0DB89-52ED-4ADE-96C5-F1E8B30B3F10}" type="presOf" srcId="{74CF530B-6858-4568-B4A5-F5DC3401F99B}" destId="{9E552D43-0221-46D8-9CC0-4BDCF355D390}" srcOrd="1" destOrd="0" presId="urn:microsoft.com/office/officeart/2016/7/layout/BasicLinearProcessNumbered"/>
    <dgm:cxn modelId="{7B43C497-DAA4-425B-99FA-930BD4C8E8EF}" type="presOf" srcId="{21724CB8-43BA-4DAC-9F99-7E88ADDE102A}" destId="{4D07926E-F756-4364-A2AD-0F3001769D1E}" srcOrd="0" destOrd="0" presId="urn:microsoft.com/office/officeart/2016/7/layout/BasicLinearProcessNumbered"/>
    <dgm:cxn modelId="{E84C029C-B235-442C-A7ED-A81BC367E2C8}" type="presOf" srcId="{D444FD5C-1762-4707-A9E1-CFBCC489BA6B}" destId="{CBEB5533-2B81-4D1A-8970-8B2471DEF24E}" srcOrd="0" destOrd="0" presId="urn:microsoft.com/office/officeart/2016/7/layout/BasicLinearProcessNumbered"/>
    <dgm:cxn modelId="{35457EAA-2E38-4489-9BE2-57D8C59D511E}" srcId="{93082BE2-2B9B-4A8C-8D3F-B564C28F524D}" destId="{D444FD5C-1762-4707-A9E1-CFBCC489BA6B}" srcOrd="1" destOrd="0" parTransId="{DF2B5BC7-19B0-486B-B495-C66CD0C609C9}" sibTransId="{5DDC095C-7C2E-4D44-8AA8-08F53E6D536D}"/>
    <dgm:cxn modelId="{E6285BB2-D89B-430A-A329-F0B340F066A7}" type="presOf" srcId="{93082BE2-2B9B-4A8C-8D3F-B564C28F524D}" destId="{915276A4-C3A7-42B2-8F40-22E287327170}" srcOrd="0" destOrd="0" presId="urn:microsoft.com/office/officeart/2016/7/layout/BasicLinearProcessNumbered"/>
    <dgm:cxn modelId="{6C9045B4-E71E-4830-B837-FD2066CBEB44}" srcId="{93082BE2-2B9B-4A8C-8D3F-B564C28F524D}" destId="{C8E02F5C-3742-44A0-BA84-9BA101384C61}" srcOrd="0" destOrd="0" parTransId="{ACDC3036-D249-4973-8195-E9C3883F4C42}" sibTransId="{E119557E-D304-44BD-AA19-4AFFC1986A7D}"/>
    <dgm:cxn modelId="{B86C44C9-D21E-42BD-9302-A14770201393}" type="presOf" srcId="{FE0D4B50-BD7B-49AA-A19B-91D6AE5F957F}" destId="{15B2A3AD-AB3A-4DD2-A383-4A38D1DB8676}" srcOrd="0" destOrd="0" presId="urn:microsoft.com/office/officeart/2016/7/layout/BasicLinearProcessNumbered"/>
    <dgm:cxn modelId="{11D35AD1-6852-4F49-9396-006203E09C9A}" type="presOf" srcId="{5DDC095C-7C2E-4D44-8AA8-08F53E6D536D}" destId="{F36287EA-B4E3-429D-A466-17883FF0DD32}" srcOrd="0" destOrd="0" presId="urn:microsoft.com/office/officeart/2016/7/layout/BasicLinearProcessNumbered"/>
    <dgm:cxn modelId="{9A5339D6-67CC-4001-A5C6-5D747E161831}" srcId="{93082BE2-2B9B-4A8C-8D3F-B564C28F524D}" destId="{21724CB8-43BA-4DAC-9F99-7E88ADDE102A}" srcOrd="4" destOrd="0" parTransId="{9BB9F657-E16F-4A1E-B6F3-94775711EC3E}" sibTransId="{064D733D-A9C9-41C2-B0E2-CDE480A2C91D}"/>
    <dgm:cxn modelId="{8224CCE4-3543-4505-90B8-913C6202C548}" type="presOf" srcId="{9B514237-1C17-428D-880D-F1A47148EC1A}" destId="{DA2C4D37-8A8C-4A15-9239-7F682FF7EB86}" srcOrd="0" destOrd="0" presId="urn:microsoft.com/office/officeart/2016/7/layout/BasicLinearProcessNumbered"/>
    <dgm:cxn modelId="{0D07F8EC-CE43-4D08-931C-E0B78E447CEB}" type="presOf" srcId="{150D90A0-D624-4F83-8571-CE53C531FAE3}" destId="{8F3FBACE-BFB2-4EAA-9377-69A0BE6EA7A7}" srcOrd="0" destOrd="0" presId="urn:microsoft.com/office/officeart/2016/7/layout/BasicLinearProcessNumbered"/>
    <dgm:cxn modelId="{DB22D3D4-C7F9-4AC8-90C2-F1BD9E0F8FBE}" type="presParOf" srcId="{915276A4-C3A7-42B2-8F40-22E287327170}" destId="{37A9A387-A414-4A73-9733-A754103CC1B9}" srcOrd="0" destOrd="0" presId="urn:microsoft.com/office/officeart/2016/7/layout/BasicLinearProcessNumbered"/>
    <dgm:cxn modelId="{1670E55E-6241-49D6-932A-EFFA7341FEEF}" type="presParOf" srcId="{37A9A387-A414-4A73-9733-A754103CC1B9}" destId="{9AABD17F-04DD-4E62-8DB1-3A38E45C5F4F}" srcOrd="0" destOrd="0" presId="urn:microsoft.com/office/officeart/2016/7/layout/BasicLinearProcessNumbered"/>
    <dgm:cxn modelId="{3A3009D3-3A8F-4EF6-9025-9867B68DCC4A}" type="presParOf" srcId="{37A9A387-A414-4A73-9733-A754103CC1B9}" destId="{5E4F3FC8-6DE0-4C37-AB76-9389D77D680F}" srcOrd="1" destOrd="0" presId="urn:microsoft.com/office/officeart/2016/7/layout/BasicLinearProcessNumbered"/>
    <dgm:cxn modelId="{AE534252-EE67-4605-BF3B-BC79C296061B}" type="presParOf" srcId="{37A9A387-A414-4A73-9733-A754103CC1B9}" destId="{E5A7E3A1-1398-4E61-8511-11894D49EC3D}" srcOrd="2" destOrd="0" presId="urn:microsoft.com/office/officeart/2016/7/layout/BasicLinearProcessNumbered"/>
    <dgm:cxn modelId="{0FA3E876-8132-4A5E-8507-B7E872B60BE6}" type="presParOf" srcId="{37A9A387-A414-4A73-9733-A754103CC1B9}" destId="{9E55D6E7-01D0-43A5-AC0C-FA7AEF7B4B48}" srcOrd="3" destOrd="0" presId="urn:microsoft.com/office/officeart/2016/7/layout/BasicLinearProcessNumbered"/>
    <dgm:cxn modelId="{9FD7BCD9-9B30-4265-BA50-EE37597EB093}" type="presParOf" srcId="{915276A4-C3A7-42B2-8F40-22E287327170}" destId="{2007C0B4-EBA6-4B23-858C-C22D00AEC2A1}" srcOrd="1" destOrd="0" presId="urn:microsoft.com/office/officeart/2016/7/layout/BasicLinearProcessNumbered"/>
    <dgm:cxn modelId="{26C89C44-39FE-4858-A110-0A8F67099EEA}" type="presParOf" srcId="{915276A4-C3A7-42B2-8F40-22E287327170}" destId="{7F0E908E-E21F-4393-8C94-23A3B8542615}" srcOrd="2" destOrd="0" presId="urn:microsoft.com/office/officeart/2016/7/layout/BasicLinearProcessNumbered"/>
    <dgm:cxn modelId="{EA836999-6F53-49F1-9A40-F47AB167893C}" type="presParOf" srcId="{7F0E908E-E21F-4393-8C94-23A3B8542615}" destId="{CBEB5533-2B81-4D1A-8970-8B2471DEF24E}" srcOrd="0" destOrd="0" presId="urn:microsoft.com/office/officeart/2016/7/layout/BasicLinearProcessNumbered"/>
    <dgm:cxn modelId="{4C7A0EE8-176D-40A1-AEB7-BD551474C6FC}" type="presParOf" srcId="{7F0E908E-E21F-4393-8C94-23A3B8542615}" destId="{F36287EA-B4E3-429D-A466-17883FF0DD32}" srcOrd="1" destOrd="0" presId="urn:microsoft.com/office/officeart/2016/7/layout/BasicLinearProcessNumbered"/>
    <dgm:cxn modelId="{A5BFE235-663F-4921-A920-72302424B5AC}" type="presParOf" srcId="{7F0E908E-E21F-4393-8C94-23A3B8542615}" destId="{DE768239-BEC6-4768-B123-9AFA0EBD36A7}" srcOrd="2" destOrd="0" presId="urn:microsoft.com/office/officeart/2016/7/layout/BasicLinearProcessNumbered"/>
    <dgm:cxn modelId="{12E35081-A186-4CEC-BE81-793BBB17D344}" type="presParOf" srcId="{7F0E908E-E21F-4393-8C94-23A3B8542615}" destId="{E254BA13-E13D-4B7A-A2D9-8DFDD1812686}" srcOrd="3" destOrd="0" presId="urn:microsoft.com/office/officeart/2016/7/layout/BasicLinearProcessNumbered"/>
    <dgm:cxn modelId="{F56F6FB3-04B0-477A-BEB3-33085692426F}" type="presParOf" srcId="{915276A4-C3A7-42B2-8F40-22E287327170}" destId="{1AA4A8B4-78CF-4F80-87AF-6D191500981B}" srcOrd="3" destOrd="0" presId="urn:microsoft.com/office/officeart/2016/7/layout/BasicLinearProcessNumbered"/>
    <dgm:cxn modelId="{0E81C0B4-BB30-4831-99B3-B3A15073072F}" type="presParOf" srcId="{915276A4-C3A7-42B2-8F40-22E287327170}" destId="{28588161-EB20-42A1-AC55-6365C179500B}" srcOrd="4" destOrd="0" presId="urn:microsoft.com/office/officeart/2016/7/layout/BasicLinearProcessNumbered"/>
    <dgm:cxn modelId="{31462DCF-F088-415F-8437-FD145D4B9647}" type="presParOf" srcId="{28588161-EB20-42A1-AC55-6365C179500B}" destId="{15B2A3AD-AB3A-4DD2-A383-4A38D1DB8676}" srcOrd="0" destOrd="0" presId="urn:microsoft.com/office/officeart/2016/7/layout/BasicLinearProcessNumbered"/>
    <dgm:cxn modelId="{B1F4BA73-FFEA-4632-B1E4-DEB6CDE6B635}" type="presParOf" srcId="{28588161-EB20-42A1-AC55-6365C179500B}" destId="{8A4DF5C3-69F6-4572-8855-B7096445B770}" srcOrd="1" destOrd="0" presId="urn:microsoft.com/office/officeart/2016/7/layout/BasicLinearProcessNumbered"/>
    <dgm:cxn modelId="{2EB2749A-4B1A-4D55-8B4B-26938A87646E}" type="presParOf" srcId="{28588161-EB20-42A1-AC55-6365C179500B}" destId="{6D052B7C-24C1-46E9-8FCE-8C1BE39F0F5E}" srcOrd="2" destOrd="0" presId="urn:microsoft.com/office/officeart/2016/7/layout/BasicLinearProcessNumbered"/>
    <dgm:cxn modelId="{7E66B817-E117-46D9-B801-65B9379D0B55}" type="presParOf" srcId="{28588161-EB20-42A1-AC55-6365C179500B}" destId="{854CB063-F5D5-4B48-958B-546549046029}" srcOrd="3" destOrd="0" presId="urn:microsoft.com/office/officeart/2016/7/layout/BasicLinearProcessNumbered"/>
    <dgm:cxn modelId="{4BEDF2F7-EE0C-46FE-AA19-01E99038F18E}" type="presParOf" srcId="{915276A4-C3A7-42B2-8F40-22E287327170}" destId="{E4E0A680-96C2-43E7-9971-D830FC88AAAF}" srcOrd="5" destOrd="0" presId="urn:microsoft.com/office/officeart/2016/7/layout/BasicLinearProcessNumbered"/>
    <dgm:cxn modelId="{06E7E0E7-C761-4F43-9FEF-21A1A3872219}" type="presParOf" srcId="{915276A4-C3A7-42B2-8F40-22E287327170}" destId="{BCEDFCD1-F605-422C-9019-66524EAB15DF}" srcOrd="6" destOrd="0" presId="urn:microsoft.com/office/officeart/2016/7/layout/BasicLinearProcessNumbered"/>
    <dgm:cxn modelId="{9BD0C319-6BCD-4F01-8F0B-140B91177DC8}" type="presParOf" srcId="{BCEDFCD1-F605-422C-9019-66524EAB15DF}" destId="{2F7CF082-F632-4F99-BBF1-EC610B6551CE}" srcOrd="0" destOrd="0" presId="urn:microsoft.com/office/officeart/2016/7/layout/BasicLinearProcessNumbered"/>
    <dgm:cxn modelId="{CC31ADF1-CCED-488D-9C4F-CFAC774D33A6}" type="presParOf" srcId="{BCEDFCD1-F605-422C-9019-66524EAB15DF}" destId="{ABD90665-0445-4A9E-9012-BDD00ED33C87}" srcOrd="1" destOrd="0" presId="urn:microsoft.com/office/officeart/2016/7/layout/BasicLinearProcessNumbered"/>
    <dgm:cxn modelId="{2CEE21AA-1115-4A5B-8957-369367A53320}" type="presParOf" srcId="{BCEDFCD1-F605-422C-9019-66524EAB15DF}" destId="{E37C105B-43EA-4CF4-A1FF-301CEC8C8473}" srcOrd="2" destOrd="0" presId="urn:microsoft.com/office/officeart/2016/7/layout/BasicLinearProcessNumbered"/>
    <dgm:cxn modelId="{66010F3D-97BF-40CA-A744-57F6F2FA5740}" type="presParOf" srcId="{BCEDFCD1-F605-422C-9019-66524EAB15DF}" destId="{9E552D43-0221-46D8-9CC0-4BDCF355D390}" srcOrd="3" destOrd="0" presId="urn:microsoft.com/office/officeart/2016/7/layout/BasicLinearProcessNumbered"/>
    <dgm:cxn modelId="{80A77B0F-B6D0-47FC-A584-1A1D21D449E0}" type="presParOf" srcId="{915276A4-C3A7-42B2-8F40-22E287327170}" destId="{32EF9758-EEBB-45F4-BD2F-BA9224DEE89A}" srcOrd="7" destOrd="0" presId="urn:microsoft.com/office/officeart/2016/7/layout/BasicLinearProcessNumbered"/>
    <dgm:cxn modelId="{640734C8-3632-4701-AE1C-5DD42A723108}" type="presParOf" srcId="{915276A4-C3A7-42B2-8F40-22E287327170}" destId="{870D0A56-ED28-4278-ADCD-FECCC36EC0CC}" srcOrd="8" destOrd="0" presId="urn:microsoft.com/office/officeart/2016/7/layout/BasicLinearProcessNumbered"/>
    <dgm:cxn modelId="{FE590B07-6151-4C3F-A341-A7DF6875C3FA}" type="presParOf" srcId="{870D0A56-ED28-4278-ADCD-FECCC36EC0CC}" destId="{4D07926E-F756-4364-A2AD-0F3001769D1E}" srcOrd="0" destOrd="0" presId="urn:microsoft.com/office/officeart/2016/7/layout/BasicLinearProcessNumbered"/>
    <dgm:cxn modelId="{0BBB8415-416E-41C8-BFB8-607FB58AF26E}" type="presParOf" srcId="{870D0A56-ED28-4278-ADCD-FECCC36EC0CC}" destId="{9B4FC631-2F52-4F70-A611-E1D40EDE00B5}" srcOrd="1" destOrd="0" presId="urn:microsoft.com/office/officeart/2016/7/layout/BasicLinearProcessNumbered"/>
    <dgm:cxn modelId="{04B6F75C-3B41-4DFB-9713-DE1C4B427339}" type="presParOf" srcId="{870D0A56-ED28-4278-ADCD-FECCC36EC0CC}" destId="{24F080B9-40DE-422F-8504-8DEE666D7548}" srcOrd="2" destOrd="0" presId="urn:microsoft.com/office/officeart/2016/7/layout/BasicLinearProcessNumbered"/>
    <dgm:cxn modelId="{646487DD-9C88-4A24-97AE-C9CA92D6C93F}" type="presParOf" srcId="{870D0A56-ED28-4278-ADCD-FECCC36EC0CC}" destId="{8184B25B-DB40-414B-8AB8-28C3AE51342F}" srcOrd="3" destOrd="0" presId="urn:microsoft.com/office/officeart/2016/7/layout/BasicLinearProcessNumbered"/>
    <dgm:cxn modelId="{91DB06D1-821D-4645-89BD-D2AAB9ACE58A}" type="presParOf" srcId="{915276A4-C3A7-42B2-8F40-22E287327170}" destId="{2A59E488-FF97-4109-B168-6777F749CDC8}" srcOrd="9" destOrd="0" presId="urn:microsoft.com/office/officeart/2016/7/layout/BasicLinearProcessNumbered"/>
    <dgm:cxn modelId="{C0E10327-07BB-4879-8F3E-2BBCB631051F}" type="presParOf" srcId="{915276A4-C3A7-42B2-8F40-22E287327170}" destId="{51595E8D-4914-4F23-9812-DF4B120A3755}" srcOrd="10" destOrd="0" presId="urn:microsoft.com/office/officeart/2016/7/layout/BasicLinearProcessNumbered"/>
    <dgm:cxn modelId="{0F271A79-C46F-400A-AC3D-A0F700A7CFEC}" type="presParOf" srcId="{51595E8D-4914-4F23-9812-DF4B120A3755}" destId="{8F3FBACE-BFB2-4EAA-9377-69A0BE6EA7A7}" srcOrd="0" destOrd="0" presId="urn:microsoft.com/office/officeart/2016/7/layout/BasicLinearProcessNumbered"/>
    <dgm:cxn modelId="{DBC7D525-C839-4CF4-B8FF-7DF1FB6032E6}" type="presParOf" srcId="{51595E8D-4914-4F23-9812-DF4B120A3755}" destId="{DA2C4D37-8A8C-4A15-9239-7F682FF7EB86}" srcOrd="1" destOrd="0" presId="urn:microsoft.com/office/officeart/2016/7/layout/BasicLinearProcessNumbered"/>
    <dgm:cxn modelId="{76431E9B-90E4-4D88-99A3-4D9546C92E42}" type="presParOf" srcId="{51595E8D-4914-4F23-9812-DF4B120A3755}" destId="{A2779121-8FAE-4063-A1A3-6383C2EDB765}" srcOrd="2" destOrd="0" presId="urn:microsoft.com/office/officeart/2016/7/layout/BasicLinearProcessNumbered"/>
    <dgm:cxn modelId="{99CD5897-9BBD-4006-97B8-954D8ED743E1}" type="presParOf" srcId="{51595E8D-4914-4F23-9812-DF4B120A3755}" destId="{699115D1-5B9D-4D53-A9C4-BE45E3DFC62B}"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D6DF56-D9F8-4223-A38B-36AF52B383E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23C601FC-F723-4096-A54E-A4F1D578E07A}">
      <dgm:prSet/>
      <dgm:spPr/>
      <dgm:t>
        <a:bodyPr/>
        <a:lstStyle/>
        <a:p>
          <a:r>
            <a:rPr lang="en-US"/>
            <a:t>The basic strategy for quieting our lower brain</a:t>
          </a:r>
        </a:p>
      </dgm:t>
    </dgm:pt>
    <dgm:pt modelId="{97A60043-70E3-4299-9F56-A0259992D0C7}" type="parTrans" cxnId="{7F2B0B02-2C05-4543-9C75-735804D99E5B}">
      <dgm:prSet/>
      <dgm:spPr/>
      <dgm:t>
        <a:bodyPr/>
        <a:lstStyle/>
        <a:p>
          <a:endParaRPr lang="en-US"/>
        </a:p>
      </dgm:t>
    </dgm:pt>
    <dgm:pt modelId="{D245E2DD-37BF-4910-89A4-9AD89BD91BEB}" type="sibTrans" cxnId="{7F2B0B02-2C05-4543-9C75-735804D99E5B}">
      <dgm:prSet/>
      <dgm:spPr/>
      <dgm:t>
        <a:bodyPr/>
        <a:lstStyle/>
        <a:p>
          <a:endParaRPr lang="en-US"/>
        </a:p>
      </dgm:t>
    </dgm:pt>
    <dgm:pt modelId="{5C4088D6-25D6-4812-8229-C01A9048EB4B}">
      <dgm:prSet/>
      <dgm:spPr/>
      <dgm:t>
        <a:bodyPr/>
        <a:lstStyle/>
        <a:p>
          <a:r>
            <a:rPr lang="en-US"/>
            <a:t>“Regulation gives us the ability to put time and thought between a feeling and an action.”  BP</a:t>
          </a:r>
        </a:p>
      </dgm:t>
    </dgm:pt>
    <dgm:pt modelId="{FC30F35A-C54A-4846-9948-355618FAD916}" type="parTrans" cxnId="{CDDCBA23-272E-4AD2-8518-DD20D6BBA64B}">
      <dgm:prSet/>
      <dgm:spPr/>
      <dgm:t>
        <a:bodyPr/>
        <a:lstStyle/>
        <a:p>
          <a:endParaRPr lang="en-US"/>
        </a:p>
      </dgm:t>
    </dgm:pt>
    <dgm:pt modelId="{8FE8483E-59E4-4FC9-98A5-E2E142F4419D}" type="sibTrans" cxnId="{CDDCBA23-272E-4AD2-8518-DD20D6BBA64B}">
      <dgm:prSet/>
      <dgm:spPr/>
      <dgm:t>
        <a:bodyPr/>
        <a:lstStyle/>
        <a:p>
          <a:endParaRPr lang="en-US"/>
        </a:p>
      </dgm:t>
    </dgm:pt>
    <dgm:pt modelId="{26F5E897-DF63-4FDC-9580-C79E1237FE60}" type="pres">
      <dgm:prSet presAssocID="{ADD6DF56-D9F8-4223-A38B-36AF52B383E7}" presName="hierChild1" presStyleCnt="0">
        <dgm:presLayoutVars>
          <dgm:chPref val="1"/>
          <dgm:dir/>
          <dgm:animOne val="branch"/>
          <dgm:animLvl val="lvl"/>
          <dgm:resizeHandles/>
        </dgm:presLayoutVars>
      </dgm:prSet>
      <dgm:spPr/>
    </dgm:pt>
    <dgm:pt modelId="{CC4E8D96-F0A6-43A4-A287-96B5162BA5EE}" type="pres">
      <dgm:prSet presAssocID="{23C601FC-F723-4096-A54E-A4F1D578E07A}" presName="hierRoot1" presStyleCnt="0"/>
      <dgm:spPr/>
    </dgm:pt>
    <dgm:pt modelId="{1436A100-1EC5-403E-B8C6-4F2EFE25EEF0}" type="pres">
      <dgm:prSet presAssocID="{23C601FC-F723-4096-A54E-A4F1D578E07A}" presName="composite" presStyleCnt="0"/>
      <dgm:spPr/>
    </dgm:pt>
    <dgm:pt modelId="{5D739B81-B4B8-48A5-AA33-484E8A8E43B6}" type="pres">
      <dgm:prSet presAssocID="{23C601FC-F723-4096-A54E-A4F1D578E07A}" presName="background" presStyleLbl="node0" presStyleIdx="0" presStyleCnt="2"/>
      <dgm:spPr/>
    </dgm:pt>
    <dgm:pt modelId="{4B342BF7-CAAA-4B4C-882D-BB3CF5994153}" type="pres">
      <dgm:prSet presAssocID="{23C601FC-F723-4096-A54E-A4F1D578E07A}" presName="text" presStyleLbl="fgAcc0" presStyleIdx="0" presStyleCnt="2">
        <dgm:presLayoutVars>
          <dgm:chPref val="3"/>
        </dgm:presLayoutVars>
      </dgm:prSet>
      <dgm:spPr/>
    </dgm:pt>
    <dgm:pt modelId="{2E0ACD67-B905-4618-863D-028057590CEA}" type="pres">
      <dgm:prSet presAssocID="{23C601FC-F723-4096-A54E-A4F1D578E07A}" presName="hierChild2" presStyleCnt="0"/>
      <dgm:spPr/>
    </dgm:pt>
    <dgm:pt modelId="{21116ED8-25CC-45D6-9D5A-9FB4C1315535}" type="pres">
      <dgm:prSet presAssocID="{5C4088D6-25D6-4812-8229-C01A9048EB4B}" presName="hierRoot1" presStyleCnt="0"/>
      <dgm:spPr/>
    </dgm:pt>
    <dgm:pt modelId="{416CB1BD-27A6-40C5-A715-55FF6B905D5D}" type="pres">
      <dgm:prSet presAssocID="{5C4088D6-25D6-4812-8229-C01A9048EB4B}" presName="composite" presStyleCnt="0"/>
      <dgm:spPr/>
    </dgm:pt>
    <dgm:pt modelId="{C8F62CBC-9D0F-4F33-89D8-8F09ED840478}" type="pres">
      <dgm:prSet presAssocID="{5C4088D6-25D6-4812-8229-C01A9048EB4B}" presName="background" presStyleLbl="node0" presStyleIdx="1" presStyleCnt="2"/>
      <dgm:spPr/>
    </dgm:pt>
    <dgm:pt modelId="{BE02DB24-1DDE-45F7-B065-3D84CA143F27}" type="pres">
      <dgm:prSet presAssocID="{5C4088D6-25D6-4812-8229-C01A9048EB4B}" presName="text" presStyleLbl="fgAcc0" presStyleIdx="1" presStyleCnt="2">
        <dgm:presLayoutVars>
          <dgm:chPref val="3"/>
        </dgm:presLayoutVars>
      </dgm:prSet>
      <dgm:spPr/>
    </dgm:pt>
    <dgm:pt modelId="{CCD388E9-DD31-4D88-BF23-447492C3516F}" type="pres">
      <dgm:prSet presAssocID="{5C4088D6-25D6-4812-8229-C01A9048EB4B}" presName="hierChild2" presStyleCnt="0"/>
      <dgm:spPr/>
    </dgm:pt>
  </dgm:ptLst>
  <dgm:cxnLst>
    <dgm:cxn modelId="{7F2B0B02-2C05-4543-9C75-735804D99E5B}" srcId="{ADD6DF56-D9F8-4223-A38B-36AF52B383E7}" destId="{23C601FC-F723-4096-A54E-A4F1D578E07A}" srcOrd="0" destOrd="0" parTransId="{97A60043-70E3-4299-9F56-A0259992D0C7}" sibTransId="{D245E2DD-37BF-4910-89A4-9AD89BD91BEB}"/>
    <dgm:cxn modelId="{59570005-D2AE-46CE-8367-1101C49CBE95}" type="presOf" srcId="{ADD6DF56-D9F8-4223-A38B-36AF52B383E7}" destId="{26F5E897-DF63-4FDC-9580-C79E1237FE60}" srcOrd="0" destOrd="0" presId="urn:microsoft.com/office/officeart/2005/8/layout/hierarchy1"/>
    <dgm:cxn modelId="{4301801C-9516-4490-9018-36B261ADE01C}" type="presOf" srcId="{23C601FC-F723-4096-A54E-A4F1D578E07A}" destId="{4B342BF7-CAAA-4B4C-882D-BB3CF5994153}" srcOrd="0" destOrd="0" presId="urn:microsoft.com/office/officeart/2005/8/layout/hierarchy1"/>
    <dgm:cxn modelId="{CDDCBA23-272E-4AD2-8518-DD20D6BBA64B}" srcId="{ADD6DF56-D9F8-4223-A38B-36AF52B383E7}" destId="{5C4088D6-25D6-4812-8229-C01A9048EB4B}" srcOrd="1" destOrd="0" parTransId="{FC30F35A-C54A-4846-9948-355618FAD916}" sibTransId="{8FE8483E-59E4-4FC9-98A5-E2E142F4419D}"/>
    <dgm:cxn modelId="{B1ED2BAB-5B3E-45E1-B484-1E02ED646696}" type="presOf" srcId="{5C4088D6-25D6-4812-8229-C01A9048EB4B}" destId="{BE02DB24-1DDE-45F7-B065-3D84CA143F27}" srcOrd="0" destOrd="0" presId="urn:microsoft.com/office/officeart/2005/8/layout/hierarchy1"/>
    <dgm:cxn modelId="{E57D37DB-B93F-424B-96AA-A1FC177C7FCD}" type="presParOf" srcId="{26F5E897-DF63-4FDC-9580-C79E1237FE60}" destId="{CC4E8D96-F0A6-43A4-A287-96B5162BA5EE}" srcOrd="0" destOrd="0" presId="urn:microsoft.com/office/officeart/2005/8/layout/hierarchy1"/>
    <dgm:cxn modelId="{360CA15A-0E4A-4969-8FC7-82B06A73DA9E}" type="presParOf" srcId="{CC4E8D96-F0A6-43A4-A287-96B5162BA5EE}" destId="{1436A100-1EC5-403E-B8C6-4F2EFE25EEF0}" srcOrd="0" destOrd="0" presId="urn:microsoft.com/office/officeart/2005/8/layout/hierarchy1"/>
    <dgm:cxn modelId="{C9305E4F-EFFA-4A98-B6F8-2DD5B1F60CEE}" type="presParOf" srcId="{1436A100-1EC5-403E-B8C6-4F2EFE25EEF0}" destId="{5D739B81-B4B8-48A5-AA33-484E8A8E43B6}" srcOrd="0" destOrd="0" presId="urn:microsoft.com/office/officeart/2005/8/layout/hierarchy1"/>
    <dgm:cxn modelId="{973B7EA0-3E7B-498C-8DBF-15593649DEF9}" type="presParOf" srcId="{1436A100-1EC5-403E-B8C6-4F2EFE25EEF0}" destId="{4B342BF7-CAAA-4B4C-882D-BB3CF5994153}" srcOrd="1" destOrd="0" presId="urn:microsoft.com/office/officeart/2005/8/layout/hierarchy1"/>
    <dgm:cxn modelId="{A7203FE0-7C45-48B0-8429-7CA010284BE0}" type="presParOf" srcId="{CC4E8D96-F0A6-43A4-A287-96B5162BA5EE}" destId="{2E0ACD67-B905-4618-863D-028057590CEA}" srcOrd="1" destOrd="0" presId="urn:microsoft.com/office/officeart/2005/8/layout/hierarchy1"/>
    <dgm:cxn modelId="{D394B8E0-1483-4192-98D1-2246D2D8D1A7}" type="presParOf" srcId="{26F5E897-DF63-4FDC-9580-C79E1237FE60}" destId="{21116ED8-25CC-45D6-9D5A-9FB4C1315535}" srcOrd="1" destOrd="0" presId="urn:microsoft.com/office/officeart/2005/8/layout/hierarchy1"/>
    <dgm:cxn modelId="{2EA98ACC-305D-4088-9F05-647980E8DCAC}" type="presParOf" srcId="{21116ED8-25CC-45D6-9D5A-9FB4C1315535}" destId="{416CB1BD-27A6-40C5-A715-55FF6B905D5D}" srcOrd="0" destOrd="0" presId="urn:microsoft.com/office/officeart/2005/8/layout/hierarchy1"/>
    <dgm:cxn modelId="{2FC3E810-21DB-4852-AC1B-26815D72F7EA}" type="presParOf" srcId="{416CB1BD-27A6-40C5-A715-55FF6B905D5D}" destId="{C8F62CBC-9D0F-4F33-89D8-8F09ED840478}" srcOrd="0" destOrd="0" presId="urn:microsoft.com/office/officeart/2005/8/layout/hierarchy1"/>
    <dgm:cxn modelId="{C884C372-A745-4A58-B5EC-F086B39B21E9}" type="presParOf" srcId="{416CB1BD-27A6-40C5-A715-55FF6B905D5D}" destId="{BE02DB24-1DDE-45F7-B065-3D84CA143F27}" srcOrd="1" destOrd="0" presId="urn:microsoft.com/office/officeart/2005/8/layout/hierarchy1"/>
    <dgm:cxn modelId="{6B8439FB-153C-4207-8EE9-491E00C14A1A}" type="presParOf" srcId="{21116ED8-25CC-45D6-9D5A-9FB4C1315535}" destId="{CCD388E9-DD31-4D88-BF23-447492C3516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2A85AD-2568-4ACE-A152-90BBEC3F2BA0}" type="doc">
      <dgm:prSet loTypeId="urn:microsoft.com/office/officeart/2005/8/layout/vList5" loCatId="list" qsTypeId="urn:microsoft.com/office/officeart/2005/8/quickstyle/simple4" qsCatId="simple" csTypeId="urn:microsoft.com/office/officeart/2005/8/colors/colorful2" csCatId="colorful"/>
      <dgm:spPr/>
      <dgm:t>
        <a:bodyPr/>
        <a:lstStyle/>
        <a:p>
          <a:endParaRPr lang="en-US"/>
        </a:p>
      </dgm:t>
    </dgm:pt>
    <dgm:pt modelId="{4F6E75B4-57A4-47F4-9FF9-3BBBB97FD124}">
      <dgm:prSet/>
      <dgm:spPr/>
      <dgm:t>
        <a:bodyPr/>
        <a:lstStyle/>
        <a:p>
          <a:r>
            <a:rPr lang="en-US"/>
            <a:t>No assumptions that students is willfully disobedient</a:t>
          </a:r>
        </a:p>
      </dgm:t>
    </dgm:pt>
    <dgm:pt modelId="{C80B67F1-71CA-423F-8BBC-01F0AB5F8AB4}" type="parTrans" cxnId="{F9758914-3E47-45F3-A970-4D1BB116B9B0}">
      <dgm:prSet/>
      <dgm:spPr/>
      <dgm:t>
        <a:bodyPr/>
        <a:lstStyle/>
        <a:p>
          <a:endParaRPr lang="en-US"/>
        </a:p>
      </dgm:t>
    </dgm:pt>
    <dgm:pt modelId="{EF028E17-AE26-4AE4-9DC1-90A1FB71035D}" type="sibTrans" cxnId="{F9758914-3E47-45F3-A970-4D1BB116B9B0}">
      <dgm:prSet/>
      <dgm:spPr/>
      <dgm:t>
        <a:bodyPr/>
        <a:lstStyle/>
        <a:p>
          <a:endParaRPr lang="en-US"/>
        </a:p>
      </dgm:t>
    </dgm:pt>
    <dgm:pt modelId="{465B9D23-2374-4ACB-997F-E42D3F509CAF}">
      <dgm:prSet/>
      <dgm:spPr/>
      <dgm:t>
        <a:bodyPr/>
        <a:lstStyle/>
        <a:p>
          <a:r>
            <a:rPr lang="en-US"/>
            <a:t>All behaviors have purpose/function</a:t>
          </a:r>
        </a:p>
      </dgm:t>
    </dgm:pt>
    <dgm:pt modelId="{CB39073C-A21D-495B-882C-AB964DB9D83D}" type="parTrans" cxnId="{FE35DFCA-F406-44BE-8EDF-BF2088A4D3F5}">
      <dgm:prSet/>
      <dgm:spPr/>
      <dgm:t>
        <a:bodyPr/>
        <a:lstStyle/>
        <a:p>
          <a:endParaRPr lang="en-US"/>
        </a:p>
      </dgm:t>
    </dgm:pt>
    <dgm:pt modelId="{71ED7A8A-B9AD-43E1-B9FE-405E58624BB8}" type="sibTrans" cxnId="{FE35DFCA-F406-44BE-8EDF-BF2088A4D3F5}">
      <dgm:prSet/>
      <dgm:spPr/>
      <dgm:t>
        <a:bodyPr/>
        <a:lstStyle/>
        <a:p>
          <a:endParaRPr lang="en-US"/>
        </a:p>
      </dgm:t>
    </dgm:pt>
    <dgm:pt modelId="{9832033B-6B7A-4CDD-BD68-7ED6D995A9FB}">
      <dgm:prSet/>
      <dgm:spPr/>
      <dgm:t>
        <a:bodyPr/>
        <a:lstStyle/>
        <a:p>
          <a:r>
            <a:rPr lang="en-US"/>
            <a:t>Safety and emotions are considered as possible functions of behavior</a:t>
          </a:r>
        </a:p>
      </dgm:t>
    </dgm:pt>
    <dgm:pt modelId="{4CDE8B77-7221-4D27-8465-7BA5FE378A1D}" type="parTrans" cxnId="{6C616D1A-3C67-4975-BFB4-51379DA5585A}">
      <dgm:prSet/>
      <dgm:spPr/>
      <dgm:t>
        <a:bodyPr/>
        <a:lstStyle/>
        <a:p>
          <a:endParaRPr lang="en-US"/>
        </a:p>
      </dgm:t>
    </dgm:pt>
    <dgm:pt modelId="{5447A690-FA82-4FD4-8A6D-6CB2D9A2FF92}" type="sibTrans" cxnId="{6C616D1A-3C67-4975-BFB4-51379DA5585A}">
      <dgm:prSet/>
      <dgm:spPr/>
      <dgm:t>
        <a:bodyPr/>
        <a:lstStyle/>
        <a:p>
          <a:endParaRPr lang="en-US"/>
        </a:p>
      </dgm:t>
    </dgm:pt>
    <dgm:pt modelId="{BCDC05E0-FCEB-499A-BCEE-65B25A633C5B}">
      <dgm:prSet/>
      <dgm:spPr/>
      <dgm:t>
        <a:bodyPr/>
        <a:lstStyle/>
        <a:p>
          <a:r>
            <a:rPr lang="en-US"/>
            <a:t>Accept that behaviors have triggers</a:t>
          </a:r>
        </a:p>
      </dgm:t>
    </dgm:pt>
    <dgm:pt modelId="{228BCB20-3780-4562-B94F-626A3D2D74F4}" type="parTrans" cxnId="{8F052A17-B230-4B21-9094-59D4436127BE}">
      <dgm:prSet/>
      <dgm:spPr/>
      <dgm:t>
        <a:bodyPr/>
        <a:lstStyle/>
        <a:p>
          <a:endParaRPr lang="en-US"/>
        </a:p>
      </dgm:t>
    </dgm:pt>
    <dgm:pt modelId="{08609F19-D7BD-4A10-8832-61C3C8E9CA1F}" type="sibTrans" cxnId="{8F052A17-B230-4B21-9094-59D4436127BE}">
      <dgm:prSet/>
      <dgm:spPr/>
      <dgm:t>
        <a:bodyPr/>
        <a:lstStyle/>
        <a:p>
          <a:endParaRPr lang="en-US"/>
        </a:p>
      </dgm:t>
    </dgm:pt>
    <dgm:pt modelId="{36550149-5E6A-486F-AE39-DA8F108D2AFB}">
      <dgm:prSet/>
      <dgm:spPr/>
      <dgm:t>
        <a:bodyPr/>
        <a:lstStyle/>
        <a:p>
          <a:r>
            <a:rPr lang="en-US"/>
            <a:t>Re-traumatization is prevented</a:t>
          </a:r>
        </a:p>
      </dgm:t>
    </dgm:pt>
    <dgm:pt modelId="{9078DB02-3047-46F1-811B-E3C62019F45F}" type="parTrans" cxnId="{760DF4F3-306B-4C7D-ACE1-CE2A33EA342E}">
      <dgm:prSet/>
      <dgm:spPr/>
      <dgm:t>
        <a:bodyPr/>
        <a:lstStyle/>
        <a:p>
          <a:endParaRPr lang="en-US"/>
        </a:p>
      </dgm:t>
    </dgm:pt>
    <dgm:pt modelId="{BB66E1DD-77C8-49F6-9932-E7733DCA31C3}" type="sibTrans" cxnId="{760DF4F3-306B-4C7D-ACE1-CE2A33EA342E}">
      <dgm:prSet/>
      <dgm:spPr/>
      <dgm:t>
        <a:bodyPr/>
        <a:lstStyle/>
        <a:p>
          <a:endParaRPr lang="en-US"/>
        </a:p>
      </dgm:t>
    </dgm:pt>
    <dgm:pt modelId="{8A69B9FA-3574-49DA-A4F4-615C4A368B8B}">
      <dgm:prSet/>
      <dgm:spPr/>
      <dgm:t>
        <a:bodyPr/>
        <a:lstStyle/>
        <a:p>
          <a:r>
            <a:rPr lang="en-US"/>
            <a:t>Challenging experiences are considered opportunities to teach skills</a:t>
          </a:r>
        </a:p>
      </dgm:t>
    </dgm:pt>
    <dgm:pt modelId="{5F9C9BCC-8505-43EB-8BB9-ADCE558F0E5E}" type="parTrans" cxnId="{AF9A40CB-0F6C-4BB1-97DB-7C8197CB5FA2}">
      <dgm:prSet/>
      <dgm:spPr/>
      <dgm:t>
        <a:bodyPr/>
        <a:lstStyle/>
        <a:p>
          <a:endParaRPr lang="en-US"/>
        </a:p>
      </dgm:t>
    </dgm:pt>
    <dgm:pt modelId="{DA7BFE9F-512B-457C-BAE8-39A6A4CFD0ED}" type="sibTrans" cxnId="{AF9A40CB-0F6C-4BB1-97DB-7C8197CB5FA2}">
      <dgm:prSet/>
      <dgm:spPr/>
      <dgm:t>
        <a:bodyPr/>
        <a:lstStyle/>
        <a:p>
          <a:endParaRPr lang="en-US"/>
        </a:p>
      </dgm:t>
    </dgm:pt>
    <dgm:pt modelId="{8B1305AA-0DD2-486F-84AA-B3FB13A92686}">
      <dgm:prSet/>
      <dgm:spPr/>
      <dgm:t>
        <a:bodyPr/>
        <a:lstStyle/>
        <a:p>
          <a:r>
            <a:rPr lang="en-US"/>
            <a:t>Let go of the belief that you have to give a negative consequence.</a:t>
          </a:r>
        </a:p>
      </dgm:t>
    </dgm:pt>
    <dgm:pt modelId="{DD04847F-18D1-4461-BA61-1D52350668F8}" type="parTrans" cxnId="{730CE907-BBBB-4B47-9AF3-EF21D729587E}">
      <dgm:prSet/>
      <dgm:spPr/>
      <dgm:t>
        <a:bodyPr/>
        <a:lstStyle/>
        <a:p>
          <a:endParaRPr lang="en-US"/>
        </a:p>
      </dgm:t>
    </dgm:pt>
    <dgm:pt modelId="{1464FB62-6342-46A7-ABB6-3C56CAA33A41}" type="sibTrans" cxnId="{730CE907-BBBB-4B47-9AF3-EF21D729587E}">
      <dgm:prSet/>
      <dgm:spPr/>
      <dgm:t>
        <a:bodyPr/>
        <a:lstStyle/>
        <a:p>
          <a:endParaRPr lang="en-US"/>
        </a:p>
      </dgm:t>
    </dgm:pt>
    <dgm:pt modelId="{76A90862-B15C-4D87-9BC1-55D3C08BF113}" type="pres">
      <dgm:prSet presAssocID="{F72A85AD-2568-4ACE-A152-90BBEC3F2BA0}" presName="Name0" presStyleCnt="0">
        <dgm:presLayoutVars>
          <dgm:dir/>
          <dgm:animLvl val="lvl"/>
          <dgm:resizeHandles val="exact"/>
        </dgm:presLayoutVars>
      </dgm:prSet>
      <dgm:spPr/>
    </dgm:pt>
    <dgm:pt modelId="{DB488233-F8F4-4906-9BEB-E3D4A8E9569A}" type="pres">
      <dgm:prSet presAssocID="{4F6E75B4-57A4-47F4-9FF9-3BBBB97FD124}" presName="linNode" presStyleCnt="0"/>
      <dgm:spPr/>
    </dgm:pt>
    <dgm:pt modelId="{BA28E0FF-0ED3-42CB-A397-AFBF896B21AB}" type="pres">
      <dgm:prSet presAssocID="{4F6E75B4-57A4-47F4-9FF9-3BBBB97FD124}" presName="parentText" presStyleLbl="node1" presStyleIdx="0" presStyleCnt="5">
        <dgm:presLayoutVars>
          <dgm:chMax val="1"/>
          <dgm:bulletEnabled val="1"/>
        </dgm:presLayoutVars>
      </dgm:prSet>
      <dgm:spPr/>
    </dgm:pt>
    <dgm:pt modelId="{D18E8965-C6F9-4C49-95D4-934796C6AA4F}" type="pres">
      <dgm:prSet presAssocID="{EF028E17-AE26-4AE4-9DC1-90A1FB71035D}" presName="sp" presStyleCnt="0"/>
      <dgm:spPr/>
    </dgm:pt>
    <dgm:pt modelId="{88E89B34-4E30-4137-AA31-82E622E97CC8}" type="pres">
      <dgm:prSet presAssocID="{465B9D23-2374-4ACB-997F-E42D3F509CAF}" presName="linNode" presStyleCnt="0"/>
      <dgm:spPr/>
    </dgm:pt>
    <dgm:pt modelId="{118F9A06-AFE6-49FF-8D18-862536285295}" type="pres">
      <dgm:prSet presAssocID="{465B9D23-2374-4ACB-997F-E42D3F509CAF}" presName="parentText" presStyleLbl="node1" presStyleIdx="1" presStyleCnt="5">
        <dgm:presLayoutVars>
          <dgm:chMax val="1"/>
          <dgm:bulletEnabled val="1"/>
        </dgm:presLayoutVars>
      </dgm:prSet>
      <dgm:spPr/>
    </dgm:pt>
    <dgm:pt modelId="{7DA8F9DA-0942-4218-AE83-4B63CACEF659}" type="pres">
      <dgm:prSet presAssocID="{465B9D23-2374-4ACB-997F-E42D3F509CAF}" presName="descendantText" presStyleLbl="alignAccFollowNode1" presStyleIdx="0" presStyleCnt="1">
        <dgm:presLayoutVars>
          <dgm:bulletEnabled val="1"/>
        </dgm:presLayoutVars>
      </dgm:prSet>
      <dgm:spPr/>
    </dgm:pt>
    <dgm:pt modelId="{2F99AD07-DD5C-4259-A532-70EB2C354C62}" type="pres">
      <dgm:prSet presAssocID="{71ED7A8A-B9AD-43E1-B9FE-405E58624BB8}" presName="sp" presStyleCnt="0"/>
      <dgm:spPr/>
    </dgm:pt>
    <dgm:pt modelId="{A24E1CC0-1E94-45C5-899D-D59A9B12DAA7}" type="pres">
      <dgm:prSet presAssocID="{36550149-5E6A-486F-AE39-DA8F108D2AFB}" presName="linNode" presStyleCnt="0"/>
      <dgm:spPr/>
    </dgm:pt>
    <dgm:pt modelId="{DB005CC2-7985-46A4-ADF0-19E31EE6341F}" type="pres">
      <dgm:prSet presAssocID="{36550149-5E6A-486F-AE39-DA8F108D2AFB}" presName="parentText" presStyleLbl="node1" presStyleIdx="2" presStyleCnt="5">
        <dgm:presLayoutVars>
          <dgm:chMax val="1"/>
          <dgm:bulletEnabled val="1"/>
        </dgm:presLayoutVars>
      </dgm:prSet>
      <dgm:spPr/>
    </dgm:pt>
    <dgm:pt modelId="{D08F7CBA-7DC4-4216-B12D-8E05C69032F0}" type="pres">
      <dgm:prSet presAssocID="{BB66E1DD-77C8-49F6-9932-E7733DCA31C3}" presName="sp" presStyleCnt="0"/>
      <dgm:spPr/>
    </dgm:pt>
    <dgm:pt modelId="{7AEECE93-3FA8-4373-954F-06F1DD36261B}" type="pres">
      <dgm:prSet presAssocID="{8A69B9FA-3574-49DA-A4F4-615C4A368B8B}" presName="linNode" presStyleCnt="0"/>
      <dgm:spPr/>
    </dgm:pt>
    <dgm:pt modelId="{5F5070D3-FA9A-4828-94A1-F64CD45082E7}" type="pres">
      <dgm:prSet presAssocID="{8A69B9FA-3574-49DA-A4F4-615C4A368B8B}" presName="parentText" presStyleLbl="node1" presStyleIdx="3" presStyleCnt="5">
        <dgm:presLayoutVars>
          <dgm:chMax val="1"/>
          <dgm:bulletEnabled val="1"/>
        </dgm:presLayoutVars>
      </dgm:prSet>
      <dgm:spPr/>
    </dgm:pt>
    <dgm:pt modelId="{C8555225-09D9-4849-9A30-61FC0201C85E}" type="pres">
      <dgm:prSet presAssocID="{DA7BFE9F-512B-457C-BAE8-39A6A4CFD0ED}" presName="sp" presStyleCnt="0"/>
      <dgm:spPr/>
    </dgm:pt>
    <dgm:pt modelId="{017E20DD-0213-4939-A83B-51EE32EC3C82}" type="pres">
      <dgm:prSet presAssocID="{8B1305AA-0DD2-486F-84AA-B3FB13A92686}" presName="linNode" presStyleCnt="0"/>
      <dgm:spPr/>
    </dgm:pt>
    <dgm:pt modelId="{4E7BF7C2-F5F7-4FA4-8991-708FAD18F66C}" type="pres">
      <dgm:prSet presAssocID="{8B1305AA-0DD2-486F-84AA-B3FB13A92686}" presName="parentText" presStyleLbl="node1" presStyleIdx="4" presStyleCnt="5">
        <dgm:presLayoutVars>
          <dgm:chMax val="1"/>
          <dgm:bulletEnabled val="1"/>
        </dgm:presLayoutVars>
      </dgm:prSet>
      <dgm:spPr/>
    </dgm:pt>
  </dgm:ptLst>
  <dgm:cxnLst>
    <dgm:cxn modelId="{730CE907-BBBB-4B47-9AF3-EF21D729587E}" srcId="{F72A85AD-2568-4ACE-A152-90BBEC3F2BA0}" destId="{8B1305AA-0DD2-486F-84AA-B3FB13A92686}" srcOrd="4" destOrd="0" parTransId="{DD04847F-18D1-4461-BA61-1D52350668F8}" sibTransId="{1464FB62-6342-46A7-ABB6-3C56CAA33A41}"/>
    <dgm:cxn modelId="{F9334013-90DE-457B-9E6E-B17EFB74B846}" type="presOf" srcId="{F72A85AD-2568-4ACE-A152-90BBEC3F2BA0}" destId="{76A90862-B15C-4D87-9BC1-55D3C08BF113}" srcOrd="0" destOrd="0" presId="urn:microsoft.com/office/officeart/2005/8/layout/vList5"/>
    <dgm:cxn modelId="{F9758914-3E47-45F3-A970-4D1BB116B9B0}" srcId="{F72A85AD-2568-4ACE-A152-90BBEC3F2BA0}" destId="{4F6E75B4-57A4-47F4-9FF9-3BBBB97FD124}" srcOrd="0" destOrd="0" parTransId="{C80B67F1-71CA-423F-8BBC-01F0AB5F8AB4}" sibTransId="{EF028E17-AE26-4AE4-9DC1-90A1FB71035D}"/>
    <dgm:cxn modelId="{8F052A17-B230-4B21-9094-59D4436127BE}" srcId="{465B9D23-2374-4ACB-997F-E42D3F509CAF}" destId="{BCDC05E0-FCEB-499A-BCEE-65B25A633C5B}" srcOrd="1" destOrd="0" parTransId="{228BCB20-3780-4562-B94F-626A3D2D74F4}" sibTransId="{08609F19-D7BD-4A10-8832-61C3C8E9CA1F}"/>
    <dgm:cxn modelId="{6C616D1A-3C67-4975-BFB4-51379DA5585A}" srcId="{465B9D23-2374-4ACB-997F-E42D3F509CAF}" destId="{9832033B-6B7A-4CDD-BD68-7ED6D995A9FB}" srcOrd="0" destOrd="0" parTransId="{4CDE8B77-7221-4D27-8465-7BA5FE378A1D}" sibTransId="{5447A690-FA82-4FD4-8A6D-6CB2D9A2FF92}"/>
    <dgm:cxn modelId="{22B3911E-51C7-4C53-9EFA-E6035AE97A63}" type="presOf" srcId="{465B9D23-2374-4ACB-997F-E42D3F509CAF}" destId="{118F9A06-AFE6-49FF-8D18-862536285295}" srcOrd="0" destOrd="0" presId="urn:microsoft.com/office/officeart/2005/8/layout/vList5"/>
    <dgm:cxn modelId="{A71ECA7F-5677-41C5-8ADA-06D0C79CAF01}" type="presOf" srcId="{4F6E75B4-57A4-47F4-9FF9-3BBBB97FD124}" destId="{BA28E0FF-0ED3-42CB-A397-AFBF896B21AB}" srcOrd="0" destOrd="0" presId="urn:microsoft.com/office/officeart/2005/8/layout/vList5"/>
    <dgm:cxn modelId="{B2D62193-842E-41B3-AF79-E3BF60D80A33}" type="presOf" srcId="{9832033B-6B7A-4CDD-BD68-7ED6D995A9FB}" destId="{7DA8F9DA-0942-4218-AE83-4B63CACEF659}" srcOrd="0" destOrd="0" presId="urn:microsoft.com/office/officeart/2005/8/layout/vList5"/>
    <dgm:cxn modelId="{9F2E8EAD-8B44-4D8A-8E5F-69102FC7993C}" type="presOf" srcId="{8B1305AA-0DD2-486F-84AA-B3FB13A92686}" destId="{4E7BF7C2-F5F7-4FA4-8991-708FAD18F66C}" srcOrd="0" destOrd="0" presId="urn:microsoft.com/office/officeart/2005/8/layout/vList5"/>
    <dgm:cxn modelId="{C03D54B6-68E2-4289-82EC-449844BD02BF}" type="presOf" srcId="{BCDC05E0-FCEB-499A-BCEE-65B25A633C5B}" destId="{7DA8F9DA-0942-4218-AE83-4B63CACEF659}" srcOrd="0" destOrd="1" presId="urn:microsoft.com/office/officeart/2005/8/layout/vList5"/>
    <dgm:cxn modelId="{FE35DFCA-F406-44BE-8EDF-BF2088A4D3F5}" srcId="{F72A85AD-2568-4ACE-A152-90BBEC3F2BA0}" destId="{465B9D23-2374-4ACB-997F-E42D3F509CAF}" srcOrd="1" destOrd="0" parTransId="{CB39073C-A21D-495B-882C-AB964DB9D83D}" sibTransId="{71ED7A8A-B9AD-43E1-B9FE-405E58624BB8}"/>
    <dgm:cxn modelId="{AF9A40CB-0F6C-4BB1-97DB-7C8197CB5FA2}" srcId="{F72A85AD-2568-4ACE-A152-90BBEC3F2BA0}" destId="{8A69B9FA-3574-49DA-A4F4-615C4A368B8B}" srcOrd="3" destOrd="0" parTransId="{5F9C9BCC-8505-43EB-8BB9-ADCE558F0E5E}" sibTransId="{DA7BFE9F-512B-457C-BAE8-39A6A4CFD0ED}"/>
    <dgm:cxn modelId="{EA05A5DC-D0FB-4F95-A898-A9AA91BDA969}" type="presOf" srcId="{8A69B9FA-3574-49DA-A4F4-615C4A368B8B}" destId="{5F5070D3-FA9A-4828-94A1-F64CD45082E7}" srcOrd="0" destOrd="0" presId="urn:microsoft.com/office/officeart/2005/8/layout/vList5"/>
    <dgm:cxn modelId="{37295EE7-3EC3-4C11-A726-336606DD24EE}" type="presOf" srcId="{36550149-5E6A-486F-AE39-DA8F108D2AFB}" destId="{DB005CC2-7985-46A4-ADF0-19E31EE6341F}" srcOrd="0" destOrd="0" presId="urn:microsoft.com/office/officeart/2005/8/layout/vList5"/>
    <dgm:cxn modelId="{760DF4F3-306B-4C7D-ACE1-CE2A33EA342E}" srcId="{F72A85AD-2568-4ACE-A152-90BBEC3F2BA0}" destId="{36550149-5E6A-486F-AE39-DA8F108D2AFB}" srcOrd="2" destOrd="0" parTransId="{9078DB02-3047-46F1-811B-E3C62019F45F}" sibTransId="{BB66E1DD-77C8-49F6-9932-E7733DCA31C3}"/>
    <dgm:cxn modelId="{E3EA16ED-885F-4AD6-B45F-33BCD23FCC98}" type="presParOf" srcId="{76A90862-B15C-4D87-9BC1-55D3C08BF113}" destId="{DB488233-F8F4-4906-9BEB-E3D4A8E9569A}" srcOrd="0" destOrd="0" presId="urn:microsoft.com/office/officeart/2005/8/layout/vList5"/>
    <dgm:cxn modelId="{2668DA90-A902-4E64-8F47-074405B53D91}" type="presParOf" srcId="{DB488233-F8F4-4906-9BEB-E3D4A8E9569A}" destId="{BA28E0FF-0ED3-42CB-A397-AFBF896B21AB}" srcOrd="0" destOrd="0" presId="urn:microsoft.com/office/officeart/2005/8/layout/vList5"/>
    <dgm:cxn modelId="{0AF8E084-71B0-49CE-843C-445B797DC241}" type="presParOf" srcId="{76A90862-B15C-4D87-9BC1-55D3C08BF113}" destId="{D18E8965-C6F9-4C49-95D4-934796C6AA4F}" srcOrd="1" destOrd="0" presId="urn:microsoft.com/office/officeart/2005/8/layout/vList5"/>
    <dgm:cxn modelId="{63E1C21A-F9FB-48DE-AD06-DB26541FCB95}" type="presParOf" srcId="{76A90862-B15C-4D87-9BC1-55D3C08BF113}" destId="{88E89B34-4E30-4137-AA31-82E622E97CC8}" srcOrd="2" destOrd="0" presId="urn:microsoft.com/office/officeart/2005/8/layout/vList5"/>
    <dgm:cxn modelId="{D4241B71-ADEB-4D05-A88E-8355C2776851}" type="presParOf" srcId="{88E89B34-4E30-4137-AA31-82E622E97CC8}" destId="{118F9A06-AFE6-49FF-8D18-862536285295}" srcOrd="0" destOrd="0" presId="urn:microsoft.com/office/officeart/2005/8/layout/vList5"/>
    <dgm:cxn modelId="{681E1883-7A97-4504-BD77-930291857F2D}" type="presParOf" srcId="{88E89B34-4E30-4137-AA31-82E622E97CC8}" destId="{7DA8F9DA-0942-4218-AE83-4B63CACEF659}" srcOrd="1" destOrd="0" presId="urn:microsoft.com/office/officeart/2005/8/layout/vList5"/>
    <dgm:cxn modelId="{0B34C103-E09F-496F-BF76-8665F8CF089E}" type="presParOf" srcId="{76A90862-B15C-4D87-9BC1-55D3C08BF113}" destId="{2F99AD07-DD5C-4259-A532-70EB2C354C62}" srcOrd="3" destOrd="0" presId="urn:microsoft.com/office/officeart/2005/8/layout/vList5"/>
    <dgm:cxn modelId="{FDDD26E2-7BF5-4C3F-B21C-EA4262AC9951}" type="presParOf" srcId="{76A90862-B15C-4D87-9BC1-55D3C08BF113}" destId="{A24E1CC0-1E94-45C5-899D-D59A9B12DAA7}" srcOrd="4" destOrd="0" presId="urn:microsoft.com/office/officeart/2005/8/layout/vList5"/>
    <dgm:cxn modelId="{17143C96-6B5B-4051-A08C-E0B1258151D1}" type="presParOf" srcId="{A24E1CC0-1E94-45C5-899D-D59A9B12DAA7}" destId="{DB005CC2-7985-46A4-ADF0-19E31EE6341F}" srcOrd="0" destOrd="0" presId="urn:microsoft.com/office/officeart/2005/8/layout/vList5"/>
    <dgm:cxn modelId="{F85E42EA-5C98-4B33-8853-FB0C6A798D1A}" type="presParOf" srcId="{76A90862-B15C-4D87-9BC1-55D3C08BF113}" destId="{D08F7CBA-7DC4-4216-B12D-8E05C69032F0}" srcOrd="5" destOrd="0" presId="urn:microsoft.com/office/officeart/2005/8/layout/vList5"/>
    <dgm:cxn modelId="{D8324648-9778-4987-99F9-9F0AB3CB527C}" type="presParOf" srcId="{76A90862-B15C-4D87-9BC1-55D3C08BF113}" destId="{7AEECE93-3FA8-4373-954F-06F1DD36261B}" srcOrd="6" destOrd="0" presId="urn:microsoft.com/office/officeart/2005/8/layout/vList5"/>
    <dgm:cxn modelId="{3FFE4CFE-6E06-4295-9FB7-7F9A667BB030}" type="presParOf" srcId="{7AEECE93-3FA8-4373-954F-06F1DD36261B}" destId="{5F5070D3-FA9A-4828-94A1-F64CD45082E7}" srcOrd="0" destOrd="0" presId="urn:microsoft.com/office/officeart/2005/8/layout/vList5"/>
    <dgm:cxn modelId="{1B138DF5-9575-4AD1-AF22-425FF8841F24}" type="presParOf" srcId="{76A90862-B15C-4D87-9BC1-55D3C08BF113}" destId="{C8555225-09D9-4849-9A30-61FC0201C85E}" srcOrd="7" destOrd="0" presId="urn:microsoft.com/office/officeart/2005/8/layout/vList5"/>
    <dgm:cxn modelId="{F9DDE488-0DE5-4949-93D0-F5B897CA729F}" type="presParOf" srcId="{76A90862-B15C-4D87-9BC1-55D3C08BF113}" destId="{017E20DD-0213-4939-A83B-51EE32EC3C82}" srcOrd="8" destOrd="0" presId="urn:microsoft.com/office/officeart/2005/8/layout/vList5"/>
    <dgm:cxn modelId="{09A5F054-AB4C-44E6-91E3-17CD5141714B}" type="presParOf" srcId="{017E20DD-0213-4939-A83B-51EE32EC3C82}" destId="{4E7BF7C2-F5F7-4FA4-8991-708FAD18F66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A7127D-E989-471E-B970-442A0EE3AC29}"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486979E-86F3-4777-891C-A949043768DC}">
      <dgm:prSet/>
      <dgm:spPr/>
      <dgm:t>
        <a:bodyPr/>
        <a:lstStyle/>
        <a:p>
          <a:pPr>
            <a:defRPr b="1"/>
          </a:pPr>
          <a:r>
            <a:rPr lang="en-US"/>
            <a:t>Remain respectful and non-judgmental</a:t>
          </a:r>
        </a:p>
      </dgm:t>
    </dgm:pt>
    <dgm:pt modelId="{D115779F-A3B1-4276-82B9-3E7A7286A8F9}" type="parTrans" cxnId="{C6848DE3-A6A9-4ECE-B76C-02F20C17FA94}">
      <dgm:prSet/>
      <dgm:spPr/>
      <dgm:t>
        <a:bodyPr/>
        <a:lstStyle/>
        <a:p>
          <a:endParaRPr lang="en-US"/>
        </a:p>
      </dgm:t>
    </dgm:pt>
    <dgm:pt modelId="{B3646783-9F78-4B04-A948-7814F78E1C00}" type="sibTrans" cxnId="{C6848DE3-A6A9-4ECE-B76C-02F20C17FA94}">
      <dgm:prSet/>
      <dgm:spPr/>
      <dgm:t>
        <a:bodyPr/>
        <a:lstStyle/>
        <a:p>
          <a:endParaRPr lang="en-US"/>
        </a:p>
      </dgm:t>
    </dgm:pt>
    <dgm:pt modelId="{DA3497D6-923F-4117-8B80-8FC2913FAE30}">
      <dgm:prSet/>
      <dgm:spPr/>
      <dgm:t>
        <a:bodyPr/>
        <a:lstStyle/>
        <a:p>
          <a:pPr>
            <a:defRPr b="1"/>
          </a:pPr>
          <a:r>
            <a:rPr lang="en-US"/>
            <a:t>Seek to gather more information</a:t>
          </a:r>
        </a:p>
      </dgm:t>
    </dgm:pt>
    <dgm:pt modelId="{0256AFB5-DB89-40CB-9174-6D2735EB953F}" type="parTrans" cxnId="{2664034D-65F0-4FAA-A375-42EB5371D7D5}">
      <dgm:prSet/>
      <dgm:spPr/>
      <dgm:t>
        <a:bodyPr/>
        <a:lstStyle/>
        <a:p>
          <a:endParaRPr lang="en-US"/>
        </a:p>
      </dgm:t>
    </dgm:pt>
    <dgm:pt modelId="{0496CD21-BDF3-4518-9CA5-F3B5B32C4701}" type="sibTrans" cxnId="{2664034D-65F0-4FAA-A375-42EB5371D7D5}">
      <dgm:prSet/>
      <dgm:spPr/>
      <dgm:t>
        <a:bodyPr/>
        <a:lstStyle/>
        <a:p>
          <a:endParaRPr lang="en-US"/>
        </a:p>
      </dgm:t>
    </dgm:pt>
    <dgm:pt modelId="{2811E47E-A33F-477E-9757-2D4869BE9F4E}">
      <dgm:prSet/>
      <dgm:spPr/>
      <dgm:t>
        <a:bodyPr/>
        <a:lstStyle/>
        <a:p>
          <a:r>
            <a:rPr lang="en-US" dirty="0"/>
            <a:t>How can I help?</a:t>
          </a:r>
        </a:p>
      </dgm:t>
    </dgm:pt>
    <dgm:pt modelId="{607D919A-2311-489E-BE81-B2A30B9AA66F}" type="parTrans" cxnId="{1095D49B-306C-4B19-9C98-0AC1825B71BE}">
      <dgm:prSet/>
      <dgm:spPr/>
      <dgm:t>
        <a:bodyPr/>
        <a:lstStyle/>
        <a:p>
          <a:endParaRPr lang="en-US"/>
        </a:p>
      </dgm:t>
    </dgm:pt>
    <dgm:pt modelId="{9BA5DC4C-5CC3-4D6E-8C3A-5001A31B3DD3}" type="sibTrans" cxnId="{1095D49B-306C-4B19-9C98-0AC1825B71BE}">
      <dgm:prSet/>
      <dgm:spPr/>
      <dgm:t>
        <a:bodyPr/>
        <a:lstStyle/>
        <a:p>
          <a:endParaRPr lang="en-US"/>
        </a:p>
      </dgm:t>
    </dgm:pt>
    <dgm:pt modelId="{3BD62388-7140-46C8-ACFF-C69195023491}">
      <dgm:prSet/>
      <dgm:spPr/>
      <dgm:t>
        <a:bodyPr/>
        <a:lstStyle/>
        <a:p>
          <a:r>
            <a:rPr lang="en-US" dirty="0"/>
            <a:t>What do you need?</a:t>
          </a:r>
        </a:p>
      </dgm:t>
    </dgm:pt>
    <dgm:pt modelId="{72D1969F-DDD2-45A0-B544-2CC9C2F461A5}" type="parTrans" cxnId="{3F72855A-A688-4962-A5D5-E1B04F740652}">
      <dgm:prSet/>
      <dgm:spPr/>
      <dgm:t>
        <a:bodyPr/>
        <a:lstStyle/>
        <a:p>
          <a:endParaRPr lang="en-US"/>
        </a:p>
      </dgm:t>
    </dgm:pt>
    <dgm:pt modelId="{FA45AA86-FA97-46E4-B11F-863E57B176CA}" type="sibTrans" cxnId="{3F72855A-A688-4962-A5D5-E1B04F740652}">
      <dgm:prSet/>
      <dgm:spPr/>
      <dgm:t>
        <a:bodyPr/>
        <a:lstStyle/>
        <a:p>
          <a:endParaRPr lang="en-US"/>
        </a:p>
      </dgm:t>
    </dgm:pt>
    <dgm:pt modelId="{034BD6DA-028F-4CE9-A29C-64A4F8DDB547}">
      <dgm:prSet/>
      <dgm:spPr/>
      <dgm:t>
        <a:bodyPr/>
        <a:lstStyle/>
        <a:p>
          <a:pPr>
            <a:defRPr b="1"/>
          </a:pPr>
          <a:r>
            <a:rPr lang="en-US"/>
            <a:t>Actively listen for the unmet need</a:t>
          </a:r>
        </a:p>
      </dgm:t>
    </dgm:pt>
    <dgm:pt modelId="{9F81737B-45BC-4CA2-AC51-8743200AD120}" type="parTrans" cxnId="{BB233FA1-6561-4167-A1EF-4EE3091712C6}">
      <dgm:prSet/>
      <dgm:spPr/>
      <dgm:t>
        <a:bodyPr/>
        <a:lstStyle/>
        <a:p>
          <a:endParaRPr lang="en-US"/>
        </a:p>
      </dgm:t>
    </dgm:pt>
    <dgm:pt modelId="{503CEEC9-3F83-40DC-A888-5E9DEFBEF4A7}" type="sibTrans" cxnId="{BB233FA1-6561-4167-A1EF-4EE3091712C6}">
      <dgm:prSet/>
      <dgm:spPr/>
      <dgm:t>
        <a:bodyPr/>
        <a:lstStyle/>
        <a:p>
          <a:endParaRPr lang="en-US"/>
        </a:p>
      </dgm:t>
    </dgm:pt>
    <dgm:pt modelId="{76181451-A6CA-403D-86CB-C506518008D7}">
      <dgm:prSet/>
      <dgm:spPr/>
      <dgm:t>
        <a:bodyPr/>
        <a:lstStyle/>
        <a:p>
          <a:pPr>
            <a:defRPr b="1"/>
          </a:pPr>
          <a:r>
            <a:rPr lang="en-US"/>
            <a:t>Reflect and clarify to be sure you understand</a:t>
          </a:r>
        </a:p>
      </dgm:t>
    </dgm:pt>
    <dgm:pt modelId="{CF6A94B4-FBC8-4DC4-8C13-DC29D047D943}" type="parTrans" cxnId="{8D2BCC1F-3DFC-47B8-9A40-08F65CAA2B4F}">
      <dgm:prSet/>
      <dgm:spPr/>
      <dgm:t>
        <a:bodyPr/>
        <a:lstStyle/>
        <a:p>
          <a:endParaRPr lang="en-US"/>
        </a:p>
      </dgm:t>
    </dgm:pt>
    <dgm:pt modelId="{31E21ADC-3785-4355-BC11-69BF3B286098}" type="sibTrans" cxnId="{8D2BCC1F-3DFC-47B8-9A40-08F65CAA2B4F}">
      <dgm:prSet/>
      <dgm:spPr/>
      <dgm:t>
        <a:bodyPr/>
        <a:lstStyle/>
        <a:p>
          <a:endParaRPr lang="en-US"/>
        </a:p>
      </dgm:t>
    </dgm:pt>
    <dgm:pt modelId="{65E206E1-16BA-4593-8E00-109976D6B52B}">
      <dgm:prSet/>
      <dgm:spPr/>
      <dgm:t>
        <a:bodyPr/>
        <a:lstStyle/>
        <a:p>
          <a:pPr>
            <a:defRPr b="1"/>
          </a:pPr>
          <a:r>
            <a:rPr lang="en-US"/>
            <a:t>Allow for silence</a:t>
          </a:r>
        </a:p>
      </dgm:t>
    </dgm:pt>
    <dgm:pt modelId="{4EA78049-9E21-4E3B-9580-F14486E3B5B3}" type="parTrans" cxnId="{301F0CEB-C538-4110-803A-DFB6D99B5947}">
      <dgm:prSet/>
      <dgm:spPr/>
      <dgm:t>
        <a:bodyPr/>
        <a:lstStyle/>
        <a:p>
          <a:endParaRPr lang="en-US"/>
        </a:p>
      </dgm:t>
    </dgm:pt>
    <dgm:pt modelId="{F34C8153-0B0B-4F2A-BAC9-07354F069625}" type="sibTrans" cxnId="{301F0CEB-C538-4110-803A-DFB6D99B5947}">
      <dgm:prSet/>
      <dgm:spPr/>
      <dgm:t>
        <a:bodyPr/>
        <a:lstStyle/>
        <a:p>
          <a:endParaRPr lang="en-US"/>
        </a:p>
      </dgm:t>
    </dgm:pt>
    <dgm:pt modelId="{8F9BC40C-CB8E-4B15-A19E-EC0F1FF6D2BA}">
      <dgm:prSet/>
      <dgm:spPr/>
      <dgm:t>
        <a:bodyPr/>
        <a:lstStyle/>
        <a:p>
          <a:pPr>
            <a:defRPr b="1"/>
          </a:pPr>
          <a:r>
            <a:rPr lang="en-US"/>
            <a:t>Allow for expression of emotions</a:t>
          </a:r>
        </a:p>
      </dgm:t>
    </dgm:pt>
    <dgm:pt modelId="{B499F57D-CE9A-40CF-BB26-5048DF71C9CB}" type="parTrans" cxnId="{5F2A6FE4-55E6-48D6-A67F-7D646DCB160D}">
      <dgm:prSet/>
      <dgm:spPr/>
      <dgm:t>
        <a:bodyPr/>
        <a:lstStyle/>
        <a:p>
          <a:endParaRPr lang="en-US"/>
        </a:p>
      </dgm:t>
    </dgm:pt>
    <dgm:pt modelId="{46EB59FE-5ACD-4E40-AE8A-A01EEFFD934C}" type="sibTrans" cxnId="{5F2A6FE4-55E6-48D6-A67F-7D646DCB160D}">
      <dgm:prSet/>
      <dgm:spPr/>
      <dgm:t>
        <a:bodyPr/>
        <a:lstStyle/>
        <a:p>
          <a:endParaRPr lang="en-US"/>
        </a:p>
      </dgm:t>
    </dgm:pt>
    <dgm:pt modelId="{18CAC37A-2241-43F5-943C-FF24183B87BE}">
      <dgm:prSet/>
      <dgm:spPr/>
      <dgm:t>
        <a:bodyPr/>
        <a:lstStyle/>
        <a:p>
          <a:pPr>
            <a:defRPr b="1"/>
          </a:pPr>
          <a:r>
            <a:rPr lang="en-US"/>
            <a:t>Always empower</a:t>
          </a:r>
        </a:p>
      </dgm:t>
    </dgm:pt>
    <dgm:pt modelId="{296B66DA-C9BA-4C71-BCC7-F69CF56AC9D1}" type="parTrans" cxnId="{8F28FDE7-D199-4FE7-A54E-917A6BC76552}">
      <dgm:prSet/>
      <dgm:spPr/>
      <dgm:t>
        <a:bodyPr/>
        <a:lstStyle/>
        <a:p>
          <a:endParaRPr lang="en-US"/>
        </a:p>
      </dgm:t>
    </dgm:pt>
    <dgm:pt modelId="{66E9813E-945E-4F87-A843-084F945E1C7C}" type="sibTrans" cxnId="{8F28FDE7-D199-4FE7-A54E-917A6BC76552}">
      <dgm:prSet/>
      <dgm:spPr/>
      <dgm:t>
        <a:bodyPr/>
        <a:lstStyle/>
        <a:p>
          <a:endParaRPr lang="en-US"/>
        </a:p>
      </dgm:t>
    </dgm:pt>
    <dgm:pt modelId="{2A74A152-E32E-4D58-896B-8AA8E1F25D3E}" type="pres">
      <dgm:prSet presAssocID="{ECA7127D-E989-471E-B970-442A0EE3AC29}" presName="root" presStyleCnt="0">
        <dgm:presLayoutVars>
          <dgm:dir/>
          <dgm:resizeHandles val="exact"/>
        </dgm:presLayoutVars>
      </dgm:prSet>
      <dgm:spPr/>
    </dgm:pt>
    <dgm:pt modelId="{0C013BBF-0322-4993-A87B-07BBB54B62A5}" type="pres">
      <dgm:prSet presAssocID="{5486979E-86F3-4777-891C-A949043768DC}" presName="compNode" presStyleCnt="0"/>
      <dgm:spPr/>
    </dgm:pt>
    <dgm:pt modelId="{F060DF27-478C-4565-8052-AF657E49EE56}" type="pres">
      <dgm:prSet presAssocID="{5486979E-86F3-4777-891C-A949043768D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1EA01E41-D202-4006-A7F9-8B6247DE758B}" type="pres">
      <dgm:prSet presAssocID="{5486979E-86F3-4777-891C-A949043768DC}" presName="iconSpace" presStyleCnt="0"/>
      <dgm:spPr/>
    </dgm:pt>
    <dgm:pt modelId="{A016A9AF-4017-45E1-82AC-14FD04A32273}" type="pres">
      <dgm:prSet presAssocID="{5486979E-86F3-4777-891C-A949043768DC}" presName="parTx" presStyleLbl="revTx" presStyleIdx="0" presStyleCnt="14">
        <dgm:presLayoutVars>
          <dgm:chMax val="0"/>
          <dgm:chPref val="0"/>
        </dgm:presLayoutVars>
      </dgm:prSet>
      <dgm:spPr/>
    </dgm:pt>
    <dgm:pt modelId="{01B0FD2E-E480-44D3-9374-A8812B314967}" type="pres">
      <dgm:prSet presAssocID="{5486979E-86F3-4777-891C-A949043768DC}" presName="txSpace" presStyleCnt="0"/>
      <dgm:spPr/>
    </dgm:pt>
    <dgm:pt modelId="{ED5860CF-0B73-4329-99DE-2534812F2C06}" type="pres">
      <dgm:prSet presAssocID="{5486979E-86F3-4777-891C-A949043768DC}" presName="desTx" presStyleLbl="revTx" presStyleIdx="1" presStyleCnt="14">
        <dgm:presLayoutVars/>
      </dgm:prSet>
      <dgm:spPr/>
    </dgm:pt>
    <dgm:pt modelId="{771480D0-78B2-4527-A8FD-D63792F5B755}" type="pres">
      <dgm:prSet presAssocID="{B3646783-9F78-4B04-A948-7814F78E1C00}" presName="sibTrans" presStyleCnt="0"/>
      <dgm:spPr/>
    </dgm:pt>
    <dgm:pt modelId="{3B44D841-5F2A-493D-A5CA-A5500E4B3ABA}" type="pres">
      <dgm:prSet presAssocID="{DA3497D6-923F-4117-8B80-8FC2913FAE30}" presName="compNode" presStyleCnt="0"/>
      <dgm:spPr/>
    </dgm:pt>
    <dgm:pt modelId="{C6A014DF-86BD-445C-B325-D44B242674F4}" type="pres">
      <dgm:prSet presAssocID="{DA3497D6-923F-4117-8B80-8FC2913FAE30}"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90013DA0-98E4-4934-AB16-63DE06DC2A67}" type="pres">
      <dgm:prSet presAssocID="{DA3497D6-923F-4117-8B80-8FC2913FAE30}" presName="iconSpace" presStyleCnt="0"/>
      <dgm:spPr/>
    </dgm:pt>
    <dgm:pt modelId="{8B5D1105-0FFA-42E8-8361-EF21E24364C6}" type="pres">
      <dgm:prSet presAssocID="{DA3497D6-923F-4117-8B80-8FC2913FAE30}" presName="parTx" presStyleLbl="revTx" presStyleIdx="2" presStyleCnt="14">
        <dgm:presLayoutVars>
          <dgm:chMax val="0"/>
          <dgm:chPref val="0"/>
        </dgm:presLayoutVars>
      </dgm:prSet>
      <dgm:spPr/>
    </dgm:pt>
    <dgm:pt modelId="{E2EB8E3F-FA4F-4338-846C-6DF6D343289C}" type="pres">
      <dgm:prSet presAssocID="{DA3497D6-923F-4117-8B80-8FC2913FAE30}" presName="txSpace" presStyleCnt="0"/>
      <dgm:spPr/>
    </dgm:pt>
    <dgm:pt modelId="{B1F44D0B-9259-48CF-8728-ED3A19523B7C}" type="pres">
      <dgm:prSet presAssocID="{DA3497D6-923F-4117-8B80-8FC2913FAE30}" presName="desTx" presStyleLbl="revTx" presStyleIdx="3" presStyleCnt="14">
        <dgm:presLayoutVars/>
      </dgm:prSet>
      <dgm:spPr/>
    </dgm:pt>
    <dgm:pt modelId="{606B52B1-6DC7-458F-84DD-FA7CC962EE86}" type="pres">
      <dgm:prSet presAssocID="{0496CD21-BDF3-4518-9CA5-F3B5B32C4701}" presName="sibTrans" presStyleCnt="0"/>
      <dgm:spPr/>
    </dgm:pt>
    <dgm:pt modelId="{E04FE1DB-BB27-4AB0-B557-8FFA8AB96ABD}" type="pres">
      <dgm:prSet presAssocID="{034BD6DA-028F-4CE9-A29C-64A4F8DDB547}" presName="compNode" presStyleCnt="0"/>
      <dgm:spPr/>
    </dgm:pt>
    <dgm:pt modelId="{AD2AD601-0239-4193-A227-AD50F0EDB24D}" type="pres">
      <dgm:prSet presAssocID="{034BD6DA-028F-4CE9-A29C-64A4F8DDB547}"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ar outline"/>
        </a:ext>
      </dgm:extLst>
    </dgm:pt>
    <dgm:pt modelId="{26270670-EA4A-4A02-BAF8-33DDEC2E00C1}" type="pres">
      <dgm:prSet presAssocID="{034BD6DA-028F-4CE9-A29C-64A4F8DDB547}" presName="iconSpace" presStyleCnt="0"/>
      <dgm:spPr/>
    </dgm:pt>
    <dgm:pt modelId="{972757CF-4B69-48C5-AC34-8B8F1EDF6720}" type="pres">
      <dgm:prSet presAssocID="{034BD6DA-028F-4CE9-A29C-64A4F8DDB547}" presName="parTx" presStyleLbl="revTx" presStyleIdx="4" presStyleCnt="14">
        <dgm:presLayoutVars>
          <dgm:chMax val="0"/>
          <dgm:chPref val="0"/>
        </dgm:presLayoutVars>
      </dgm:prSet>
      <dgm:spPr/>
    </dgm:pt>
    <dgm:pt modelId="{3ADD24F4-4749-4F05-9068-5267EAE5351C}" type="pres">
      <dgm:prSet presAssocID="{034BD6DA-028F-4CE9-A29C-64A4F8DDB547}" presName="txSpace" presStyleCnt="0"/>
      <dgm:spPr/>
    </dgm:pt>
    <dgm:pt modelId="{B18312B8-342E-4B61-B995-8BC7EED49128}" type="pres">
      <dgm:prSet presAssocID="{034BD6DA-028F-4CE9-A29C-64A4F8DDB547}" presName="desTx" presStyleLbl="revTx" presStyleIdx="5" presStyleCnt="14">
        <dgm:presLayoutVars/>
      </dgm:prSet>
      <dgm:spPr/>
    </dgm:pt>
    <dgm:pt modelId="{8BE0A3E2-8269-459E-B4BF-540C4C2C14D1}" type="pres">
      <dgm:prSet presAssocID="{503CEEC9-3F83-40DC-A888-5E9DEFBEF4A7}" presName="sibTrans" presStyleCnt="0"/>
      <dgm:spPr/>
    </dgm:pt>
    <dgm:pt modelId="{CD084180-DDBD-4845-BDF5-E57B3FA2327F}" type="pres">
      <dgm:prSet presAssocID="{76181451-A6CA-403D-86CB-C506518008D7}" presName="compNode" presStyleCnt="0"/>
      <dgm:spPr/>
    </dgm:pt>
    <dgm:pt modelId="{EA13D78C-3FF2-440D-9B52-2762E3D91D48}" type="pres">
      <dgm:prSet presAssocID="{76181451-A6CA-403D-86CB-C506518008D7}"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25F1D503-C3C9-4BBA-A614-212911F0553F}" type="pres">
      <dgm:prSet presAssocID="{76181451-A6CA-403D-86CB-C506518008D7}" presName="iconSpace" presStyleCnt="0"/>
      <dgm:spPr/>
    </dgm:pt>
    <dgm:pt modelId="{F3E6B847-5DA1-40CC-970E-820DCCF52207}" type="pres">
      <dgm:prSet presAssocID="{76181451-A6CA-403D-86CB-C506518008D7}" presName="parTx" presStyleLbl="revTx" presStyleIdx="6" presStyleCnt="14">
        <dgm:presLayoutVars>
          <dgm:chMax val="0"/>
          <dgm:chPref val="0"/>
        </dgm:presLayoutVars>
      </dgm:prSet>
      <dgm:spPr/>
    </dgm:pt>
    <dgm:pt modelId="{82945F57-1E55-4EDA-95ED-E6B981BE6E33}" type="pres">
      <dgm:prSet presAssocID="{76181451-A6CA-403D-86CB-C506518008D7}" presName="txSpace" presStyleCnt="0"/>
      <dgm:spPr/>
    </dgm:pt>
    <dgm:pt modelId="{FBE47A20-1B78-41A7-9FEE-808B1801A1EA}" type="pres">
      <dgm:prSet presAssocID="{76181451-A6CA-403D-86CB-C506518008D7}" presName="desTx" presStyleLbl="revTx" presStyleIdx="7" presStyleCnt="14">
        <dgm:presLayoutVars/>
      </dgm:prSet>
      <dgm:spPr/>
    </dgm:pt>
    <dgm:pt modelId="{F4ED3D8A-6B7E-4848-AA8B-F301C8E8A188}" type="pres">
      <dgm:prSet presAssocID="{31E21ADC-3785-4355-BC11-69BF3B286098}" presName="sibTrans" presStyleCnt="0"/>
      <dgm:spPr/>
    </dgm:pt>
    <dgm:pt modelId="{85449F1E-0220-4477-95E4-700F2D1635B6}" type="pres">
      <dgm:prSet presAssocID="{65E206E1-16BA-4593-8E00-109976D6B52B}" presName="compNode" presStyleCnt="0"/>
      <dgm:spPr/>
    </dgm:pt>
    <dgm:pt modelId="{1B7473D1-D459-4418-A8F3-6A84BE9B698E}" type="pres">
      <dgm:prSet presAssocID="{65E206E1-16BA-4593-8E00-109976D6B52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ute Ringer"/>
        </a:ext>
      </dgm:extLst>
    </dgm:pt>
    <dgm:pt modelId="{3C2EDB1F-6B6B-4B66-BE48-AC5F56E9FD32}" type="pres">
      <dgm:prSet presAssocID="{65E206E1-16BA-4593-8E00-109976D6B52B}" presName="iconSpace" presStyleCnt="0"/>
      <dgm:spPr/>
    </dgm:pt>
    <dgm:pt modelId="{202A13A0-7BD7-4D23-8FE7-CEE455A6B0A2}" type="pres">
      <dgm:prSet presAssocID="{65E206E1-16BA-4593-8E00-109976D6B52B}" presName="parTx" presStyleLbl="revTx" presStyleIdx="8" presStyleCnt="14">
        <dgm:presLayoutVars>
          <dgm:chMax val="0"/>
          <dgm:chPref val="0"/>
        </dgm:presLayoutVars>
      </dgm:prSet>
      <dgm:spPr/>
    </dgm:pt>
    <dgm:pt modelId="{66A21EB9-EDC8-46D1-A1D1-5491356AFEB7}" type="pres">
      <dgm:prSet presAssocID="{65E206E1-16BA-4593-8E00-109976D6B52B}" presName="txSpace" presStyleCnt="0"/>
      <dgm:spPr/>
    </dgm:pt>
    <dgm:pt modelId="{0E75072D-6282-47CB-A0E3-53B204149EBD}" type="pres">
      <dgm:prSet presAssocID="{65E206E1-16BA-4593-8E00-109976D6B52B}" presName="desTx" presStyleLbl="revTx" presStyleIdx="9" presStyleCnt="14">
        <dgm:presLayoutVars/>
      </dgm:prSet>
      <dgm:spPr/>
    </dgm:pt>
    <dgm:pt modelId="{54EACF64-13CC-43E0-A7D5-4A95F153D764}" type="pres">
      <dgm:prSet presAssocID="{F34C8153-0B0B-4F2A-BAC9-07354F069625}" presName="sibTrans" presStyleCnt="0"/>
      <dgm:spPr/>
    </dgm:pt>
    <dgm:pt modelId="{521D3924-4471-45F2-BB4A-29FBE4D7C462}" type="pres">
      <dgm:prSet presAssocID="{8F9BC40C-CB8E-4B15-A19E-EC0F1FF6D2BA}" presName="compNode" presStyleCnt="0"/>
      <dgm:spPr/>
    </dgm:pt>
    <dgm:pt modelId="{6FE15A32-6CB7-404F-9044-9D56AC25A24F}" type="pres">
      <dgm:prSet presAssocID="{8F9BC40C-CB8E-4B15-A19E-EC0F1FF6D2BA}"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Angry Face with No Fill"/>
        </a:ext>
      </dgm:extLst>
    </dgm:pt>
    <dgm:pt modelId="{E51781E4-F6F9-46CF-9174-5328C8EA5028}" type="pres">
      <dgm:prSet presAssocID="{8F9BC40C-CB8E-4B15-A19E-EC0F1FF6D2BA}" presName="iconSpace" presStyleCnt="0"/>
      <dgm:spPr/>
    </dgm:pt>
    <dgm:pt modelId="{1B719658-B2D3-4D86-AD2B-F09B32220A9C}" type="pres">
      <dgm:prSet presAssocID="{8F9BC40C-CB8E-4B15-A19E-EC0F1FF6D2BA}" presName="parTx" presStyleLbl="revTx" presStyleIdx="10" presStyleCnt="14">
        <dgm:presLayoutVars>
          <dgm:chMax val="0"/>
          <dgm:chPref val="0"/>
        </dgm:presLayoutVars>
      </dgm:prSet>
      <dgm:spPr/>
    </dgm:pt>
    <dgm:pt modelId="{43458992-9E2F-49B5-96FE-FFE30025EE24}" type="pres">
      <dgm:prSet presAssocID="{8F9BC40C-CB8E-4B15-A19E-EC0F1FF6D2BA}" presName="txSpace" presStyleCnt="0"/>
      <dgm:spPr/>
    </dgm:pt>
    <dgm:pt modelId="{91427E5C-F307-40EB-8CAF-FFDB364A661F}" type="pres">
      <dgm:prSet presAssocID="{8F9BC40C-CB8E-4B15-A19E-EC0F1FF6D2BA}" presName="desTx" presStyleLbl="revTx" presStyleIdx="11" presStyleCnt="14">
        <dgm:presLayoutVars/>
      </dgm:prSet>
      <dgm:spPr/>
    </dgm:pt>
    <dgm:pt modelId="{23ED291D-8484-4842-BFDD-FCDAEB41E3B8}" type="pres">
      <dgm:prSet presAssocID="{46EB59FE-5ACD-4E40-AE8A-A01EEFFD934C}" presName="sibTrans" presStyleCnt="0"/>
      <dgm:spPr/>
    </dgm:pt>
    <dgm:pt modelId="{912B58E6-1A16-481B-BA0A-FBC31FE9C02E}" type="pres">
      <dgm:prSet presAssocID="{18CAC37A-2241-43F5-943C-FF24183B87BE}" presName="compNode" presStyleCnt="0"/>
      <dgm:spPr/>
    </dgm:pt>
    <dgm:pt modelId="{386B0B70-39ED-40CA-8E04-7B14A5C09F75}" type="pres">
      <dgm:prSet presAssocID="{18CAC37A-2241-43F5-943C-FF24183B87BE}"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andshake"/>
        </a:ext>
      </dgm:extLst>
    </dgm:pt>
    <dgm:pt modelId="{CFA04964-D287-4627-AE17-42F21EDFA249}" type="pres">
      <dgm:prSet presAssocID="{18CAC37A-2241-43F5-943C-FF24183B87BE}" presName="iconSpace" presStyleCnt="0"/>
      <dgm:spPr/>
    </dgm:pt>
    <dgm:pt modelId="{E18D0B69-B1F6-425F-B4D4-2C0562EFE4BC}" type="pres">
      <dgm:prSet presAssocID="{18CAC37A-2241-43F5-943C-FF24183B87BE}" presName="parTx" presStyleLbl="revTx" presStyleIdx="12" presStyleCnt="14">
        <dgm:presLayoutVars>
          <dgm:chMax val="0"/>
          <dgm:chPref val="0"/>
        </dgm:presLayoutVars>
      </dgm:prSet>
      <dgm:spPr/>
    </dgm:pt>
    <dgm:pt modelId="{1F3203AA-7277-466B-981B-A96AE1FA744A}" type="pres">
      <dgm:prSet presAssocID="{18CAC37A-2241-43F5-943C-FF24183B87BE}" presName="txSpace" presStyleCnt="0"/>
      <dgm:spPr/>
    </dgm:pt>
    <dgm:pt modelId="{D422885D-26E6-4612-98D0-B958191D106C}" type="pres">
      <dgm:prSet presAssocID="{18CAC37A-2241-43F5-943C-FF24183B87BE}" presName="desTx" presStyleLbl="revTx" presStyleIdx="13" presStyleCnt="14">
        <dgm:presLayoutVars/>
      </dgm:prSet>
      <dgm:spPr/>
    </dgm:pt>
  </dgm:ptLst>
  <dgm:cxnLst>
    <dgm:cxn modelId="{C9CB4F0B-27CC-4587-A473-88C7735B6696}" type="presOf" srcId="{2811E47E-A33F-477E-9757-2D4869BE9F4E}" destId="{B1F44D0B-9259-48CF-8728-ED3A19523B7C}" srcOrd="0" destOrd="0" presId="urn:microsoft.com/office/officeart/2018/2/layout/IconLabelDescriptionList"/>
    <dgm:cxn modelId="{0DB7540E-3080-4DF5-97A6-8433D270DFCE}" type="presOf" srcId="{ECA7127D-E989-471E-B970-442A0EE3AC29}" destId="{2A74A152-E32E-4D58-896B-8AA8E1F25D3E}" srcOrd="0" destOrd="0" presId="urn:microsoft.com/office/officeart/2018/2/layout/IconLabelDescriptionList"/>
    <dgm:cxn modelId="{A2616416-5C0A-43DC-9623-5AE2FA3D967C}" type="presOf" srcId="{3BD62388-7140-46C8-ACFF-C69195023491}" destId="{B1F44D0B-9259-48CF-8728-ED3A19523B7C}" srcOrd="0" destOrd="1" presId="urn:microsoft.com/office/officeart/2018/2/layout/IconLabelDescriptionList"/>
    <dgm:cxn modelId="{0886A01B-C6AC-4EFF-A787-B0CF6059A421}" type="presOf" srcId="{18CAC37A-2241-43F5-943C-FF24183B87BE}" destId="{E18D0B69-B1F6-425F-B4D4-2C0562EFE4BC}" srcOrd="0" destOrd="0" presId="urn:microsoft.com/office/officeart/2018/2/layout/IconLabelDescriptionList"/>
    <dgm:cxn modelId="{8D2BCC1F-3DFC-47B8-9A40-08F65CAA2B4F}" srcId="{ECA7127D-E989-471E-B970-442A0EE3AC29}" destId="{76181451-A6CA-403D-86CB-C506518008D7}" srcOrd="3" destOrd="0" parTransId="{CF6A94B4-FBC8-4DC4-8C13-DC29D047D943}" sibTransId="{31E21ADC-3785-4355-BC11-69BF3B286098}"/>
    <dgm:cxn modelId="{6A430726-FFDD-46F5-AA91-6BD0E57A1723}" type="presOf" srcId="{5486979E-86F3-4777-891C-A949043768DC}" destId="{A016A9AF-4017-45E1-82AC-14FD04A32273}" srcOrd="0" destOrd="0" presId="urn:microsoft.com/office/officeart/2018/2/layout/IconLabelDescriptionList"/>
    <dgm:cxn modelId="{9DC9C744-5871-4AE3-B8F8-C326226DED90}" type="presOf" srcId="{DA3497D6-923F-4117-8B80-8FC2913FAE30}" destId="{8B5D1105-0FFA-42E8-8361-EF21E24364C6}" srcOrd="0" destOrd="0" presId="urn:microsoft.com/office/officeart/2018/2/layout/IconLabelDescriptionList"/>
    <dgm:cxn modelId="{28FBE366-B7C1-4F68-AAB3-75FE289BD7A0}" type="presOf" srcId="{76181451-A6CA-403D-86CB-C506518008D7}" destId="{F3E6B847-5DA1-40CC-970E-820DCCF52207}" srcOrd="0" destOrd="0" presId="urn:microsoft.com/office/officeart/2018/2/layout/IconLabelDescriptionList"/>
    <dgm:cxn modelId="{2664034D-65F0-4FAA-A375-42EB5371D7D5}" srcId="{ECA7127D-E989-471E-B970-442A0EE3AC29}" destId="{DA3497D6-923F-4117-8B80-8FC2913FAE30}" srcOrd="1" destOrd="0" parTransId="{0256AFB5-DB89-40CB-9174-6D2735EB953F}" sibTransId="{0496CD21-BDF3-4518-9CA5-F3B5B32C4701}"/>
    <dgm:cxn modelId="{3063BE56-1F5B-42F9-A356-75E11DB088E9}" type="presOf" srcId="{8F9BC40C-CB8E-4B15-A19E-EC0F1FF6D2BA}" destId="{1B719658-B2D3-4D86-AD2B-F09B32220A9C}" srcOrd="0" destOrd="0" presId="urn:microsoft.com/office/officeart/2018/2/layout/IconLabelDescriptionList"/>
    <dgm:cxn modelId="{3F72855A-A688-4962-A5D5-E1B04F740652}" srcId="{DA3497D6-923F-4117-8B80-8FC2913FAE30}" destId="{3BD62388-7140-46C8-ACFF-C69195023491}" srcOrd="1" destOrd="0" parTransId="{72D1969F-DDD2-45A0-B544-2CC9C2F461A5}" sibTransId="{FA45AA86-FA97-46E4-B11F-863E57B176CA}"/>
    <dgm:cxn modelId="{1095D49B-306C-4B19-9C98-0AC1825B71BE}" srcId="{DA3497D6-923F-4117-8B80-8FC2913FAE30}" destId="{2811E47E-A33F-477E-9757-2D4869BE9F4E}" srcOrd="0" destOrd="0" parTransId="{607D919A-2311-489E-BE81-B2A30B9AA66F}" sibTransId="{9BA5DC4C-5CC3-4D6E-8C3A-5001A31B3DD3}"/>
    <dgm:cxn modelId="{BB233FA1-6561-4167-A1EF-4EE3091712C6}" srcId="{ECA7127D-E989-471E-B970-442A0EE3AC29}" destId="{034BD6DA-028F-4CE9-A29C-64A4F8DDB547}" srcOrd="2" destOrd="0" parTransId="{9F81737B-45BC-4CA2-AC51-8743200AD120}" sibTransId="{503CEEC9-3F83-40DC-A888-5E9DEFBEF4A7}"/>
    <dgm:cxn modelId="{4E0612CF-FFBD-4EAE-8B00-D3CE7287626A}" type="presOf" srcId="{034BD6DA-028F-4CE9-A29C-64A4F8DDB547}" destId="{972757CF-4B69-48C5-AC34-8B8F1EDF6720}" srcOrd="0" destOrd="0" presId="urn:microsoft.com/office/officeart/2018/2/layout/IconLabelDescriptionList"/>
    <dgm:cxn modelId="{522712CF-32F0-45D8-9864-58418A924F83}" type="presOf" srcId="{65E206E1-16BA-4593-8E00-109976D6B52B}" destId="{202A13A0-7BD7-4D23-8FE7-CEE455A6B0A2}" srcOrd="0" destOrd="0" presId="urn:microsoft.com/office/officeart/2018/2/layout/IconLabelDescriptionList"/>
    <dgm:cxn modelId="{C6848DE3-A6A9-4ECE-B76C-02F20C17FA94}" srcId="{ECA7127D-E989-471E-B970-442A0EE3AC29}" destId="{5486979E-86F3-4777-891C-A949043768DC}" srcOrd="0" destOrd="0" parTransId="{D115779F-A3B1-4276-82B9-3E7A7286A8F9}" sibTransId="{B3646783-9F78-4B04-A948-7814F78E1C00}"/>
    <dgm:cxn modelId="{5F2A6FE4-55E6-48D6-A67F-7D646DCB160D}" srcId="{ECA7127D-E989-471E-B970-442A0EE3AC29}" destId="{8F9BC40C-CB8E-4B15-A19E-EC0F1FF6D2BA}" srcOrd="5" destOrd="0" parTransId="{B499F57D-CE9A-40CF-BB26-5048DF71C9CB}" sibTransId="{46EB59FE-5ACD-4E40-AE8A-A01EEFFD934C}"/>
    <dgm:cxn modelId="{8F28FDE7-D199-4FE7-A54E-917A6BC76552}" srcId="{ECA7127D-E989-471E-B970-442A0EE3AC29}" destId="{18CAC37A-2241-43F5-943C-FF24183B87BE}" srcOrd="6" destOrd="0" parTransId="{296B66DA-C9BA-4C71-BCC7-F69CF56AC9D1}" sibTransId="{66E9813E-945E-4F87-A843-084F945E1C7C}"/>
    <dgm:cxn modelId="{301F0CEB-C538-4110-803A-DFB6D99B5947}" srcId="{ECA7127D-E989-471E-B970-442A0EE3AC29}" destId="{65E206E1-16BA-4593-8E00-109976D6B52B}" srcOrd="4" destOrd="0" parTransId="{4EA78049-9E21-4E3B-9580-F14486E3B5B3}" sibTransId="{F34C8153-0B0B-4F2A-BAC9-07354F069625}"/>
    <dgm:cxn modelId="{1C31ED56-556C-454F-AA43-B0476A3545D3}" type="presParOf" srcId="{2A74A152-E32E-4D58-896B-8AA8E1F25D3E}" destId="{0C013BBF-0322-4993-A87B-07BBB54B62A5}" srcOrd="0" destOrd="0" presId="urn:microsoft.com/office/officeart/2018/2/layout/IconLabelDescriptionList"/>
    <dgm:cxn modelId="{8408AECA-0118-45E5-AF91-09AA62C4F2E8}" type="presParOf" srcId="{0C013BBF-0322-4993-A87B-07BBB54B62A5}" destId="{F060DF27-478C-4565-8052-AF657E49EE56}" srcOrd="0" destOrd="0" presId="urn:microsoft.com/office/officeart/2018/2/layout/IconLabelDescriptionList"/>
    <dgm:cxn modelId="{2CE31A56-9F1E-4E5B-B24D-51CC6F418EDC}" type="presParOf" srcId="{0C013BBF-0322-4993-A87B-07BBB54B62A5}" destId="{1EA01E41-D202-4006-A7F9-8B6247DE758B}" srcOrd="1" destOrd="0" presId="urn:microsoft.com/office/officeart/2018/2/layout/IconLabelDescriptionList"/>
    <dgm:cxn modelId="{4DAEDE90-7351-4E72-94E4-09843EBBC0AF}" type="presParOf" srcId="{0C013BBF-0322-4993-A87B-07BBB54B62A5}" destId="{A016A9AF-4017-45E1-82AC-14FD04A32273}" srcOrd="2" destOrd="0" presId="urn:microsoft.com/office/officeart/2018/2/layout/IconLabelDescriptionList"/>
    <dgm:cxn modelId="{55442845-6A16-433C-B2BD-0AC96585D48B}" type="presParOf" srcId="{0C013BBF-0322-4993-A87B-07BBB54B62A5}" destId="{01B0FD2E-E480-44D3-9374-A8812B314967}" srcOrd="3" destOrd="0" presId="urn:microsoft.com/office/officeart/2018/2/layout/IconLabelDescriptionList"/>
    <dgm:cxn modelId="{24A03BB3-591C-49E1-AB5F-8796F67535DE}" type="presParOf" srcId="{0C013BBF-0322-4993-A87B-07BBB54B62A5}" destId="{ED5860CF-0B73-4329-99DE-2534812F2C06}" srcOrd="4" destOrd="0" presId="urn:microsoft.com/office/officeart/2018/2/layout/IconLabelDescriptionList"/>
    <dgm:cxn modelId="{17D5A975-98E8-405A-9F7A-1507CE313CEF}" type="presParOf" srcId="{2A74A152-E32E-4D58-896B-8AA8E1F25D3E}" destId="{771480D0-78B2-4527-A8FD-D63792F5B755}" srcOrd="1" destOrd="0" presId="urn:microsoft.com/office/officeart/2018/2/layout/IconLabelDescriptionList"/>
    <dgm:cxn modelId="{DCD7FEB4-1420-4D96-A566-084AD87EF702}" type="presParOf" srcId="{2A74A152-E32E-4D58-896B-8AA8E1F25D3E}" destId="{3B44D841-5F2A-493D-A5CA-A5500E4B3ABA}" srcOrd="2" destOrd="0" presId="urn:microsoft.com/office/officeart/2018/2/layout/IconLabelDescriptionList"/>
    <dgm:cxn modelId="{DF4B5938-5B51-4B17-BFDF-967092BBC440}" type="presParOf" srcId="{3B44D841-5F2A-493D-A5CA-A5500E4B3ABA}" destId="{C6A014DF-86BD-445C-B325-D44B242674F4}" srcOrd="0" destOrd="0" presId="urn:microsoft.com/office/officeart/2018/2/layout/IconLabelDescriptionList"/>
    <dgm:cxn modelId="{598A7ED3-5B7F-4BB2-AFA6-92A6DE5684E7}" type="presParOf" srcId="{3B44D841-5F2A-493D-A5CA-A5500E4B3ABA}" destId="{90013DA0-98E4-4934-AB16-63DE06DC2A67}" srcOrd="1" destOrd="0" presId="urn:microsoft.com/office/officeart/2018/2/layout/IconLabelDescriptionList"/>
    <dgm:cxn modelId="{9FEA09AD-654A-436A-94CB-244341AFA910}" type="presParOf" srcId="{3B44D841-5F2A-493D-A5CA-A5500E4B3ABA}" destId="{8B5D1105-0FFA-42E8-8361-EF21E24364C6}" srcOrd="2" destOrd="0" presId="urn:microsoft.com/office/officeart/2018/2/layout/IconLabelDescriptionList"/>
    <dgm:cxn modelId="{6059B5EC-3004-4909-801E-A86790D868CC}" type="presParOf" srcId="{3B44D841-5F2A-493D-A5CA-A5500E4B3ABA}" destId="{E2EB8E3F-FA4F-4338-846C-6DF6D343289C}" srcOrd="3" destOrd="0" presId="urn:microsoft.com/office/officeart/2018/2/layout/IconLabelDescriptionList"/>
    <dgm:cxn modelId="{9EBC60B8-9C55-407E-BB75-C16DA1408ACC}" type="presParOf" srcId="{3B44D841-5F2A-493D-A5CA-A5500E4B3ABA}" destId="{B1F44D0B-9259-48CF-8728-ED3A19523B7C}" srcOrd="4" destOrd="0" presId="urn:microsoft.com/office/officeart/2018/2/layout/IconLabelDescriptionList"/>
    <dgm:cxn modelId="{5A56D8C1-16DC-48D8-86AD-F470A35FB9DC}" type="presParOf" srcId="{2A74A152-E32E-4D58-896B-8AA8E1F25D3E}" destId="{606B52B1-6DC7-458F-84DD-FA7CC962EE86}" srcOrd="3" destOrd="0" presId="urn:microsoft.com/office/officeart/2018/2/layout/IconLabelDescriptionList"/>
    <dgm:cxn modelId="{37761C5F-A0B5-4468-A68F-680F5DB28793}" type="presParOf" srcId="{2A74A152-E32E-4D58-896B-8AA8E1F25D3E}" destId="{E04FE1DB-BB27-4AB0-B557-8FFA8AB96ABD}" srcOrd="4" destOrd="0" presId="urn:microsoft.com/office/officeart/2018/2/layout/IconLabelDescriptionList"/>
    <dgm:cxn modelId="{62F31FD4-3D8E-41F1-8121-392DDCBF1573}" type="presParOf" srcId="{E04FE1DB-BB27-4AB0-B557-8FFA8AB96ABD}" destId="{AD2AD601-0239-4193-A227-AD50F0EDB24D}" srcOrd="0" destOrd="0" presId="urn:microsoft.com/office/officeart/2018/2/layout/IconLabelDescriptionList"/>
    <dgm:cxn modelId="{5D769687-966A-4644-875A-669FFAD5FCB9}" type="presParOf" srcId="{E04FE1DB-BB27-4AB0-B557-8FFA8AB96ABD}" destId="{26270670-EA4A-4A02-BAF8-33DDEC2E00C1}" srcOrd="1" destOrd="0" presId="urn:microsoft.com/office/officeart/2018/2/layout/IconLabelDescriptionList"/>
    <dgm:cxn modelId="{278E4888-8DDB-4E5E-BC17-3F79B1DF3691}" type="presParOf" srcId="{E04FE1DB-BB27-4AB0-B557-8FFA8AB96ABD}" destId="{972757CF-4B69-48C5-AC34-8B8F1EDF6720}" srcOrd="2" destOrd="0" presId="urn:microsoft.com/office/officeart/2018/2/layout/IconLabelDescriptionList"/>
    <dgm:cxn modelId="{483979C3-0785-4857-978E-FCEAF9A60D8E}" type="presParOf" srcId="{E04FE1DB-BB27-4AB0-B557-8FFA8AB96ABD}" destId="{3ADD24F4-4749-4F05-9068-5267EAE5351C}" srcOrd="3" destOrd="0" presId="urn:microsoft.com/office/officeart/2018/2/layout/IconLabelDescriptionList"/>
    <dgm:cxn modelId="{9614F870-6F93-44F7-9211-9D8182EA4921}" type="presParOf" srcId="{E04FE1DB-BB27-4AB0-B557-8FFA8AB96ABD}" destId="{B18312B8-342E-4B61-B995-8BC7EED49128}" srcOrd="4" destOrd="0" presId="urn:microsoft.com/office/officeart/2018/2/layout/IconLabelDescriptionList"/>
    <dgm:cxn modelId="{5FAAC90D-DB5B-4E81-9FAF-F850F9D2CD53}" type="presParOf" srcId="{2A74A152-E32E-4D58-896B-8AA8E1F25D3E}" destId="{8BE0A3E2-8269-459E-B4BF-540C4C2C14D1}" srcOrd="5" destOrd="0" presId="urn:microsoft.com/office/officeart/2018/2/layout/IconLabelDescriptionList"/>
    <dgm:cxn modelId="{88F51ED0-F00A-4559-A952-BD102BD1D158}" type="presParOf" srcId="{2A74A152-E32E-4D58-896B-8AA8E1F25D3E}" destId="{CD084180-DDBD-4845-BDF5-E57B3FA2327F}" srcOrd="6" destOrd="0" presId="urn:microsoft.com/office/officeart/2018/2/layout/IconLabelDescriptionList"/>
    <dgm:cxn modelId="{60DC3209-E835-45EB-981E-F2AF8010AEF6}" type="presParOf" srcId="{CD084180-DDBD-4845-BDF5-E57B3FA2327F}" destId="{EA13D78C-3FF2-440D-9B52-2762E3D91D48}" srcOrd="0" destOrd="0" presId="urn:microsoft.com/office/officeart/2018/2/layout/IconLabelDescriptionList"/>
    <dgm:cxn modelId="{2435CB99-CBE6-4446-ACEC-AC9435EA1925}" type="presParOf" srcId="{CD084180-DDBD-4845-BDF5-E57B3FA2327F}" destId="{25F1D503-C3C9-4BBA-A614-212911F0553F}" srcOrd="1" destOrd="0" presId="urn:microsoft.com/office/officeart/2018/2/layout/IconLabelDescriptionList"/>
    <dgm:cxn modelId="{F7EBB41D-D70B-49C9-B71B-DBC968457C6D}" type="presParOf" srcId="{CD084180-DDBD-4845-BDF5-E57B3FA2327F}" destId="{F3E6B847-5DA1-40CC-970E-820DCCF52207}" srcOrd="2" destOrd="0" presId="urn:microsoft.com/office/officeart/2018/2/layout/IconLabelDescriptionList"/>
    <dgm:cxn modelId="{2F918C70-60BE-4E81-B6D3-74777B415BBF}" type="presParOf" srcId="{CD084180-DDBD-4845-BDF5-E57B3FA2327F}" destId="{82945F57-1E55-4EDA-95ED-E6B981BE6E33}" srcOrd="3" destOrd="0" presId="urn:microsoft.com/office/officeart/2018/2/layout/IconLabelDescriptionList"/>
    <dgm:cxn modelId="{9B465C74-F14A-4D0B-9C80-D1002EBA535D}" type="presParOf" srcId="{CD084180-DDBD-4845-BDF5-E57B3FA2327F}" destId="{FBE47A20-1B78-41A7-9FEE-808B1801A1EA}" srcOrd="4" destOrd="0" presId="urn:microsoft.com/office/officeart/2018/2/layout/IconLabelDescriptionList"/>
    <dgm:cxn modelId="{241A5448-2009-43CC-9A93-4B28BD8E142D}" type="presParOf" srcId="{2A74A152-E32E-4D58-896B-8AA8E1F25D3E}" destId="{F4ED3D8A-6B7E-4848-AA8B-F301C8E8A188}" srcOrd="7" destOrd="0" presId="urn:microsoft.com/office/officeart/2018/2/layout/IconLabelDescriptionList"/>
    <dgm:cxn modelId="{3FF2E2BF-E4BA-420B-B1A4-6AEB8ADB9FDE}" type="presParOf" srcId="{2A74A152-E32E-4D58-896B-8AA8E1F25D3E}" destId="{85449F1E-0220-4477-95E4-700F2D1635B6}" srcOrd="8" destOrd="0" presId="urn:microsoft.com/office/officeart/2018/2/layout/IconLabelDescriptionList"/>
    <dgm:cxn modelId="{CA75ECE1-045A-48B9-B398-4388C4903396}" type="presParOf" srcId="{85449F1E-0220-4477-95E4-700F2D1635B6}" destId="{1B7473D1-D459-4418-A8F3-6A84BE9B698E}" srcOrd="0" destOrd="0" presId="urn:microsoft.com/office/officeart/2018/2/layout/IconLabelDescriptionList"/>
    <dgm:cxn modelId="{5B1AA9D0-8FA8-412A-A640-4BA6D5C8159C}" type="presParOf" srcId="{85449F1E-0220-4477-95E4-700F2D1635B6}" destId="{3C2EDB1F-6B6B-4B66-BE48-AC5F56E9FD32}" srcOrd="1" destOrd="0" presId="urn:microsoft.com/office/officeart/2018/2/layout/IconLabelDescriptionList"/>
    <dgm:cxn modelId="{307CA37E-1631-4CD1-91F2-D8A3796BCB80}" type="presParOf" srcId="{85449F1E-0220-4477-95E4-700F2D1635B6}" destId="{202A13A0-7BD7-4D23-8FE7-CEE455A6B0A2}" srcOrd="2" destOrd="0" presId="urn:microsoft.com/office/officeart/2018/2/layout/IconLabelDescriptionList"/>
    <dgm:cxn modelId="{1E83F227-7658-42A5-A264-45D248EDB150}" type="presParOf" srcId="{85449F1E-0220-4477-95E4-700F2D1635B6}" destId="{66A21EB9-EDC8-46D1-A1D1-5491356AFEB7}" srcOrd="3" destOrd="0" presId="urn:microsoft.com/office/officeart/2018/2/layout/IconLabelDescriptionList"/>
    <dgm:cxn modelId="{856115F8-B14F-4782-A563-935F1BB332D9}" type="presParOf" srcId="{85449F1E-0220-4477-95E4-700F2D1635B6}" destId="{0E75072D-6282-47CB-A0E3-53B204149EBD}" srcOrd="4" destOrd="0" presId="urn:microsoft.com/office/officeart/2018/2/layout/IconLabelDescriptionList"/>
    <dgm:cxn modelId="{F831ECDD-912F-4F33-B0FB-E3AB84D114CD}" type="presParOf" srcId="{2A74A152-E32E-4D58-896B-8AA8E1F25D3E}" destId="{54EACF64-13CC-43E0-A7D5-4A95F153D764}" srcOrd="9" destOrd="0" presId="urn:microsoft.com/office/officeart/2018/2/layout/IconLabelDescriptionList"/>
    <dgm:cxn modelId="{B37A1632-115C-40D9-9926-39478789ABE1}" type="presParOf" srcId="{2A74A152-E32E-4D58-896B-8AA8E1F25D3E}" destId="{521D3924-4471-45F2-BB4A-29FBE4D7C462}" srcOrd="10" destOrd="0" presId="urn:microsoft.com/office/officeart/2018/2/layout/IconLabelDescriptionList"/>
    <dgm:cxn modelId="{55322D75-9E59-4F36-B947-096FE488FA62}" type="presParOf" srcId="{521D3924-4471-45F2-BB4A-29FBE4D7C462}" destId="{6FE15A32-6CB7-404F-9044-9D56AC25A24F}" srcOrd="0" destOrd="0" presId="urn:microsoft.com/office/officeart/2018/2/layout/IconLabelDescriptionList"/>
    <dgm:cxn modelId="{624941CC-D692-4FA7-AEFD-A63667413174}" type="presParOf" srcId="{521D3924-4471-45F2-BB4A-29FBE4D7C462}" destId="{E51781E4-F6F9-46CF-9174-5328C8EA5028}" srcOrd="1" destOrd="0" presId="urn:microsoft.com/office/officeart/2018/2/layout/IconLabelDescriptionList"/>
    <dgm:cxn modelId="{5FC12369-2A9B-4FF5-ABC2-9272896600C5}" type="presParOf" srcId="{521D3924-4471-45F2-BB4A-29FBE4D7C462}" destId="{1B719658-B2D3-4D86-AD2B-F09B32220A9C}" srcOrd="2" destOrd="0" presId="urn:microsoft.com/office/officeart/2018/2/layout/IconLabelDescriptionList"/>
    <dgm:cxn modelId="{763C7C2E-96C3-4A68-BEAE-04DF2E006FDE}" type="presParOf" srcId="{521D3924-4471-45F2-BB4A-29FBE4D7C462}" destId="{43458992-9E2F-49B5-96FE-FFE30025EE24}" srcOrd="3" destOrd="0" presId="urn:microsoft.com/office/officeart/2018/2/layout/IconLabelDescriptionList"/>
    <dgm:cxn modelId="{B55A32A4-AE1B-4CAD-93D7-00E1592CCAAA}" type="presParOf" srcId="{521D3924-4471-45F2-BB4A-29FBE4D7C462}" destId="{91427E5C-F307-40EB-8CAF-FFDB364A661F}" srcOrd="4" destOrd="0" presId="urn:microsoft.com/office/officeart/2018/2/layout/IconLabelDescriptionList"/>
    <dgm:cxn modelId="{74D8EDC8-85B2-42A8-B88E-19C1F4282DC5}" type="presParOf" srcId="{2A74A152-E32E-4D58-896B-8AA8E1F25D3E}" destId="{23ED291D-8484-4842-BFDD-FCDAEB41E3B8}" srcOrd="11" destOrd="0" presId="urn:microsoft.com/office/officeart/2018/2/layout/IconLabelDescriptionList"/>
    <dgm:cxn modelId="{CFCB8958-9569-412A-99B5-00EE3638622D}" type="presParOf" srcId="{2A74A152-E32E-4D58-896B-8AA8E1F25D3E}" destId="{912B58E6-1A16-481B-BA0A-FBC31FE9C02E}" srcOrd="12" destOrd="0" presId="urn:microsoft.com/office/officeart/2018/2/layout/IconLabelDescriptionList"/>
    <dgm:cxn modelId="{80894093-291B-48D2-A5AB-19F5892BF23B}" type="presParOf" srcId="{912B58E6-1A16-481B-BA0A-FBC31FE9C02E}" destId="{386B0B70-39ED-40CA-8E04-7B14A5C09F75}" srcOrd="0" destOrd="0" presId="urn:microsoft.com/office/officeart/2018/2/layout/IconLabelDescriptionList"/>
    <dgm:cxn modelId="{B3AA5ED5-7173-4B62-B711-81E2D2B01C87}" type="presParOf" srcId="{912B58E6-1A16-481B-BA0A-FBC31FE9C02E}" destId="{CFA04964-D287-4627-AE17-42F21EDFA249}" srcOrd="1" destOrd="0" presId="urn:microsoft.com/office/officeart/2018/2/layout/IconLabelDescriptionList"/>
    <dgm:cxn modelId="{73B65251-0FD9-4789-857E-36E988828197}" type="presParOf" srcId="{912B58E6-1A16-481B-BA0A-FBC31FE9C02E}" destId="{E18D0B69-B1F6-425F-B4D4-2C0562EFE4BC}" srcOrd="2" destOrd="0" presId="urn:microsoft.com/office/officeart/2018/2/layout/IconLabelDescriptionList"/>
    <dgm:cxn modelId="{CE4F5B5D-57D6-4CCD-A207-8E13DEAD14E6}" type="presParOf" srcId="{912B58E6-1A16-481B-BA0A-FBC31FE9C02E}" destId="{1F3203AA-7277-466B-981B-A96AE1FA744A}" srcOrd="3" destOrd="0" presId="urn:microsoft.com/office/officeart/2018/2/layout/IconLabelDescriptionList"/>
    <dgm:cxn modelId="{9F3A0D68-F020-4D77-9B16-5F7E017345B5}" type="presParOf" srcId="{912B58E6-1A16-481B-BA0A-FBC31FE9C02E}" destId="{D422885D-26E6-4612-98D0-B958191D106C}"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A9CCF1-C8BC-4CBB-B45B-B7F7C0BCE99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309E1D8-9183-443A-8CBF-1D8C64C05CA5}">
      <dgm:prSet/>
      <dgm:spPr/>
      <dgm:t>
        <a:bodyPr/>
        <a:lstStyle/>
        <a:p>
          <a:r>
            <a:rPr lang="en-US"/>
            <a:t>Take another’s perspective- listen to a person’s story and honor it as truth</a:t>
          </a:r>
        </a:p>
      </dgm:t>
    </dgm:pt>
    <dgm:pt modelId="{313185E6-224D-4883-84C8-CB2FF7745107}" type="parTrans" cxnId="{39E06A2D-B796-4161-9647-052DFBE549E3}">
      <dgm:prSet/>
      <dgm:spPr/>
      <dgm:t>
        <a:bodyPr/>
        <a:lstStyle/>
        <a:p>
          <a:endParaRPr lang="en-US"/>
        </a:p>
      </dgm:t>
    </dgm:pt>
    <dgm:pt modelId="{E603EF70-75B3-4304-ADB5-1C7B52A0CBC1}" type="sibTrans" cxnId="{39E06A2D-B796-4161-9647-052DFBE549E3}">
      <dgm:prSet/>
      <dgm:spPr/>
      <dgm:t>
        <a:bodyPr/>
        <a:lstStyle/>
        <a:p>
          <a:endParaRPr lang="en-US"/>
        </a:p>
      </dgm:t>
    </dgm:pt>
    <dgm:pt modelId="{FF0C89E3-56D4-47D2-8C1E-7595E0B78CCE}">
      <dgm:prSet/>
      <dgm:spPr/>
      <dgm:t>
        <a:bodyPr/>
        <a:lstStyle/>
        <a:p>
          <a:r>
            <a:rPr lang="en-US"/>
            <a:t>Be non-judgemental</a:t>
          </a:r>
        </a:p>
      </dgm:t>
    </dgm:pt>
    <dgm:pt modelId="{3B8567F3-2649-4574-A96B-7CE1236596FF}" type="parTrans" cxnId="{9A2E1EFD-F724-403D-8227-168BDDF4E73C}">
      <dgm:prSet/>
      <dgm:spPr/>
      <dgm:t>
        <a:bodyPr/>
        <a:lstStyle/>
        <a:p>
          <a:endParaRPr lang="en-US"/>
        </a:p>
      </dgm:t>
    </dgm:pt>
    <dgm:pt modelId="{49F6EBB1-DC40-4A70-B3C9-E0857B8A4CF4}" type="sibTrans" cxnId="{9A2E1EFD-F724-403D-8227-168BDDF4E73C}">
      <dgm:prSet/>
      <dgm:spPr/>
      <dgm:t>
        <a:bodyPr/>
        <a:lstStyle/>
        <a:p>
          <a:endParaRPr lang="en-US"/>
        </a:p>
      </dgm:t>
    </dgm:pt>
    <dgm:pt modelId="{7E91B993-81A9-41F9-92BB-E588596FA41A}">
      <dgm:prSet/>
      <dgm:spPr/>
      <dgm:t>
        <a:bodyPr/>
        <a:lstStyle/>
        <a:p>
          <a:r>
            <a:rPr lang="en-US"/>
            <a:t>Understanding another person’s feeling</a:t>
          </a:r>
        </a:p>
      </dgm:t>
    </dgm:pt>
    <dgm:pt modelId="{B9B26F92-AAF8-4A9E-A17E-30D081A38F3F}" type="parTrans" cxnId="{F176214D-3146-4439-8F71-DC1E9A688D59}">
      <dgm:prSet/>
      <dgm:spPr/>
      <dgm:t>
        <a:bodyPr/>
        <a:lstStyle/>
        <a:p>
          <a:endParaRPr lang="en-US"/>
        </a:p>
      </dgm:t>
    </dgm:pt>
    <dgm:pt modelId="{79E7664A-D6AF-4B02-A05C-D538B0E66E63}" type="sibTrans" cxnId="{F176214D-3146-4439-8F71-DC1E9A688D59}">
      <dgm:prSet/>
      <dgm:spPr/>
      <dgm:t>
        <a:bodyPr/>
        <a:lstStyle/>
        <a:p>
          <a:endParaRPr lang="en-US"/>
        </a:p>
      </dgm:t>
    </dgm:pt>
    <dgm:pt modelId="{3498AE3C-F1D9-4FA2-AD73-D5DF6216F023}">
      <dgm:prSet/>
      <dgm:spPr/>
      <dgm:t>
        <a:bodyPr/>
        <a:lstStyle/>
        <a:p>
          <a:r>
            <a:rPr lang="en-US"/>
            <a:t>Communicate your understanding of that person’s feelings</a:t>
          </a:r>
        </a:p>
      </dgm:t>
    </dgm:pt>
    <dgm:pt modelId="{9931BEF4-3839-4466-B49C-87FD39353168}" type="parTrans" cxnId="{D346872F-959E-4FAD-8B54-8C318B754BFA}">
      <dgm:prSet/>
      <dgm:spPr/>
      <dgm:t>
        <a:bodyPr/>
        <a:lstStyle/>
        <a:p>
          <a:endParaRPr lang="en-US"/>
        </a:p>
      </dgm:t>
    </dgm:pt>
    <dgm:pt modelId="{83B65F3C-9049-494E-97B1-A725951CD4BE}" type="sibTrans" cxnId="{D346872F-959E-4FAD-8B54-8C318B754BFA}">
      <dgm:prSet/>
      <dgm:spPr/>
      <dgm:t>
        <a:bodyPr/>
        <a:lstStyle/>
        <a:p>
          <a:endParaRPr lang="en-US"/>
        </a:p>
      </dgm:t>
    </dgm:pt>
    <dgm:pt modelId="{EFE729B9-2895-4FFC-B729-867E5067FD1B}">
      <dgm:prSet/>
      <dgm:spPr/>
      <dgm:t>
        <a:bodyPr/>
        <a:lstStyle/>
        <a:p>
          <a:r>
            <a:rPr lang="en-US"/>
            <a:t>Mindfulness </a:t>
          </a:r>
        </a:p>
      </dgm:t>
    </dgm:pt>
    <dgm:pt modelId="{4FB52A58-3923-4D94-B433-CE650149F186}" type="parTrans" cxnId="{7A921542-CC59-42EF-B76B-8273783BAF93}">
      <dgm:prSet/>
      <dgm:spPr/>
      <dgm:t>
        <a:bodyPr/>
        <a:lstStyle/>
        <a:p>
          <a:endParaRPr lang="en-US"/>
        </a:p>
      </dgm:t>
    </dgm:pt>
    <dgm:pt modelId="{8BA00D4A-49BA-4A58-BD38-D4D725F3E74C}" type="sibTrans" cxnId="{7A921542-CC59-42EF-B76B-8273783BAF93}">
      <dgm:prSet/>
      <dgm:spPr/>
      <dgm:t>
        <a:bodyPr/>
        <a:lstStyle/>
        <a:p>
          <a:endParaRPr lang="en-US"/>
        </a:p>
      </dgm:t>
    </dgm:pt>
    <dgm:pt modelId="{F5DE7F3F-DA97-4EB4-9B06-59E9248B11B3}" type="pres">
      <dgm:prSet presAssocID="{3EA9CCF1-C8BC-4CBB-B45B-B7F7C0BCE990}" presName="linear" presStyleCnt="0">
        <dgm:presLayoutVars>
          <dgm:animLvl val="lvl"/>
          <dgm:resizeHandles val="exact"/>
        </dgm:presLayoutVars>
      </dgm:prSet>
      <dgm:spPr/>
    </dgm:pt>
    <dgm:pt modelId="{E6557918-8F7B-419A-8987-7D21A185C1EE}" type="pres">
      <dgm:prSet presAssocID="{8309E1D8-9183-443A-8CBF-1D8C64C05CA5}" presName="parentText" presStyleLbl="node1" presStyleIdx="0" presStyleCnt="5">
        <dgm:presLayoutVars>
          <dgm:chMax val="0"/>
          <dgm:bulletEnabled val="1"/>
        </dgm:presLayoutVars>
      </dgm:prSet>
      <dgm:spPr/>
    </dgm:pt>
    <dgm:pt modelId="{CB121147-FF5D-4653-94C1-973401922402}" type="pres">
      <dgm:prSet presAssocID="{E603EF70-75B3-4304-ADB5-1C7B52A0CBC1}" presName="spacer" presStyleCnt="0"/>
      <dgm:spPr/>
    </dgm:pt>
    <dgm:pt modelId="{A3C26BDF-5D2E-4AE8-970E-7E10CB4A19E1}" type="pres">
      <dgm:prSet presAssocID="{FF0C89E3-56D4-47D2-8C1E-7595E0B78CCE}" presName="parentText" presStyleLbl="node1" presStyleIdx="1" presStyleCnt="5">
        <dgm:presLayoutVars>
          <dgm:chMax val="0"/>
          <dgm:bulletEnabled val="1"/>
        </dgm:presLayoutVars>
      </dgm:prSet>
      <dgm:spPr/>
    </dgm:pt>
    <dgm:pt modelId="{BC4E2CD9-2063-40B7-B9C2-BA729BE31A30}" type="pres">
      <dgm:prSet presAssocID="{49F6EBB1-DC40-4A70-B3C9-E0857B8A4CF4}" presName="spacer" presStyleCnt="0"/>
      <dgm:spPr/>
    </dgm:pt>
    <dgm:pt modelId="{9439AA6F-19C7-4CA5-982F-5089D60FB4FC}" type="pres">
      <dgm:prSet presAssocID="{7E91B993-81A9-41F9-92BB-E588596FA41A}" presName="parentText" presStyleLbl="node1" presStyleIdx="2" presStyleCnt="5">
        <dgm:presLayoutVars>
          <dgm:chMax val="0"/>
          <dgm:bulletEnabled val="1"/>
        </dgm:presLayoutVars>
      </dgm:prSet>
      <dgm:spPr/>
    </dgm:pt>
    <dgm:pt modelId="{246E66DE-CBE6-4C8F-AD18-831A0E405182}" type="pres">
      <dgm:prSet presAssocID="{79E7664A-D6AF-4B02-A05C-D538B0E66E63}" presName="spacer" presStyleCnt="0"/>
      <dgm:spPr/>
    </dgm:pt>
    <dgm:pt modelId="{EDA82816-F14A-458D-9FD3-8672D5A483A3}" type="pres">
      <dgm:prSet presAssocID="{3498AE3C-F1D9-4FA2-AD73-D5DF6216F023}" presName="parentText" presStyleLbl="node1" presStyleIdx="3" presStyleCnt="5">
        <dgm:presLayoutVars>
          <dgm:chMax val="0"/>
          <dgm:bulletEnabled val="1"/>
        </dgm:presLayoutVars>
      </dgm:prSet>
      <dgm:spPr/>
    </dgm:pt>
    <dgm:pt modelId="{C0ABA78F-D1D7-4BE6-A6EB-2625C0B549E2}" type="pres">
      <dgm:prSet presAssocID="{83B65F3C-9049-494E-97B1-A725951CD4BE}" presName="spacer" presStyleCnt="0"/>
      <dgm:spPr/>
    </dgm:pt>
    <dgm:pt modelId="{AAE7A4DD-CA78-4A82-AB31-812C9C4FF7E4}" type="pres">
      <dgm:prSet presAssocID="{EFE729B9-2895-4FFC-B729-867E5067FD1B}" presName="parentText" presStyleLbl="node1" presStyleIdx="4" presStyleCnt="5">
        <dgm:presLayoutVars>
          <dgm:chMax val="0"/>
          <dgm:bulletEnabled val="1"/>
        </dgm:presLayoutVars>
      </dgm:prSet>
      <dgm:spPr/>
    </dgm:pt>
  </dgm:ptLst>
  <dgm:cxnLst>
    <dgm:cxn modelId="{7A61EB14-4B31-4808-AEE8-48E9D59DB8B9}" type="presOf" srcId="{3EA9CCF1-C8BC-4CBB-B45B-B7F7C0BCE990}" destId="{F5DE7F3F-DA97-4EB4-9B06-59E9248B11B3}" srcOrd="0" destOrd="0" presId="urn:microsoft.com/office/officeart/2005/8/layout/vList2"/>
    <dgm:cxn modelId="{FB1EC629-B55A-4B86-BFAB-8D2B8D59E858}" type="presOf" srcId="{EFE729B9-2895-4FFC-B729-867E5067FD1B}" destId="{AAE7A4DD-CA78-4A82-AB31-812C9C4FF7E4}" srcOrd="0" destOrd="0" presId="urn:microsoft.com/office/officeart/2005/8/layout/vList2"/>
    <dgm:cxn modelId="{39E06A2D-B796-4161-9647-052DFBE549E3}" srcId="{3EA9CCF1-C8BC-4CBB-B45B-B7F7C0BCE990}" destId="{8309E1D8-9183-443A-8CBF-1D8C64C05CA5}" srcOrd="0" destOrd="0" parTransId="{313185E6-224D-4883-84C8-CB2FF7745107}" sibTransId="{E603EF70-75B3-4304-ADB5-1C7B52A0CBC1}"/>
    <dgm:cxn modelId="{D346872F-959E-4FAD-8B54-8C318B754BFA}" srcId="{3EA9CCF1-C8BC-4CBB-B45B-B7F7C0BCE990}" destId="{3498AE3C-F1D9-4FA2-AD73-D5DF6216F023}" srcOrd="3" destOrd="0" parTransId="{9931BEF4-3839-4466-B49C-87FD39353168}" sibTransId="{83B65F3C-9049-494E-97B1-A725951CD4BE}"/>
    <dgm:cxn modelId="{7A921542-CC59-42EF-B76B-8273783BAF93}" srcId="{3EA9CCF1-C8BC-4CBB-B45B-B7F7C0BCE990}" destId="{EFE729B9-2895-4FFC-B729-867E5067FD1B}" srcOrd="4" destOrd="0" parTransId="{4FB52A58-3923-4D94-B433-CE650149F186}" sibTransId="{8BA00D4A-49BA-4A58-BD38-D4D725F3E74C}"/>
    <dgm:cxn modelId="{D3CD1948-5FE2-4E35-A968-DB4B803F17E4}" type="presOf" srcId="{8309E1D8-9183-443A-8CBF-1D8C64C05CA5}" destId="{E6557918-8F7B-419A-8987-7D21A185C1EE}" srcOrd="0" destOrd="0" presId="urn:microsoft.com/office/officeart/2005/8/layout/vList2"/>
    <dgm:cxn modelId="{F176214D-3146-4439-8F71-DC1E9A688D59}" srcId="{3EA9CCF1-C8BC-4CBB-B45B-B7F7C0BCE990}" destId="{7E91B993-81A9-41F9-92BB-E588596FA41A}" srcOrd="2" destOrd="0" parTransId="{B9B26F92-AAF8-4A9E-A17E-30D081A38F3F}" sibTransId="{79E7664A-D6AF-4B02-A05C-D538B0E66E63}"/>
    <dgm:cxn modelId="{7A109070-E1E9-4643-8D08-FEF926DA344D}" type="presOf" srcId="{3498AE3C-F1D9-4FA2-AD73-D5DF6216F023}" destId="{EDA82816-F14A-458D-9FD3-8672D5A483A3}" srcOrd="0" destOrd="0" presId="urn:microsoft.com/office/officeart/2005/8/layout/vList2"/>
    <dgm:cxn modelId="{B1B0FDB8-5E6D-4097-8E25-D9FA3878B25E}" type="presOf" srcId="{FF0C89E3-56D4-47D2-8C1E-7595E0B78CCE}" destId="{A3C26BDF-5D2E-4AE8-970E-7E10CB4A19E1}" srcOrd="0" destOrd="0" presId="urn:microsoft.com/office/officeart/2005/8/layout/vList2"/>
    <dgm:cxn modelId="{D5F8F0D9-7DB9-40F3-A1C7-280E9A660653}" type="presOf" srcId="{7E91B993-81A9-41F9-92BB-E588596FA41A}" destId="{9439AA6F-19C7-4CA5-982F-5089D60FB4FC}" srcOrd="0" destOrd="0" presId="urn:microsoft.com/office/officeart/2005/8/layout/vList2"/>
    <dgm:cxn modelId="{9A2E1EFD-F724-403D-8227-168BDDF4E73C}" srcId="{3EA9CCF1-C8BC-4CBB-B45B-B7F7C0BCE990}" destId="{FF0C89E3-56D4-47D2-8C1E-7595E0B78CCE}" srcOrd="1" destOrd="0" parTransId="{3B8567F3-2649-4574-A96B-7CE1236596FF}" sibTransId="{49F6EBB1-DC40-4A70-B3C9-E0857B8A4CF4}"/>
    <dgm:cxn modelId="{55566159-D216-46D6-B07B-3C89423771B6}" type="presParOf" srcId="{F5DE7F3F-DA97-4EB4-9B06-59E9248B11B3}" destId="{E6557918-8F7B-419A-8987-7D21A185C1EE}" srcOrd="0" destOrd="0" presId="urn:microsoft.com/office/officeart/2005/8/layout/vList2"/>
    <dgm:cxn modelId="{748D8D10-A605-48BC-9C56-130ACBA26C03}" type="presParOf" srcId="{F5DE7F3F-DA97-4EB4-9B06-59E9248B11B3}" destId="{CB121147-FF5D-4653-94C1-973401922402}" srcOrd="1" destOrd="0" presId="urn:microsoft.com/office/officeart/2005/8/layout/vList2"/>
    <dgm:cxn modelId="{E82C4078-2CCE-4CC1-9C5A-2CA5F25695AD}" type="presParOf" srcId="{F5DE7F3F-DA97-4EB4-9B06-59E9248B11B3}" destId="{A3C26BDF-5D2E-4AE8-970E-7E10CB4A19E1}" srcOrd="2" destOrd="0" presId="urn:microsoft.com/office/officeart/2005/8/layout/vList2"/>
    <dgm:cxn modelId="{4FF3F602-26A3-429F-9EB9-0B9B3C0C362C}" type="presParOf" srcId="{F5DE7F3F-DA97-4EB4-9B06-59E9248B11B3}" destId="{BC4E2CD9-2063-40B7-B9C2-BA729BE31A30}" srcOrd="3" destOrd="0" presId="urn:microsoft.com/office/officeart/2005/8/layout/vList2"/>
    <dgm:cxn modelId="{803EA876-C1D4-4F70-9125-CC5E41EB6B0B}" type="presParOf" srcId="{F5DE7F3F-DA97-4EB4-9B06-59E9248B11B3}" destId="{9439AA6F-19C7-4CA5-982F-5089D60FB4FC}" srcOrd="4" destOrd="0" presId="urn:microsoft.com/office/officeart/2005/8/layout/vList2"/>
    <dgm:cxn modelId="{5BE3BF43-020E-4476-95DE-98E73F0C42A4}" type="presParOf" srcId="{F5DE7F3F-DA97-4EB4-9B06-59E9248B11B3}" destId="{246E66DE-CBE6-4C8F-AD18-831A0E405182}" srcOrd="5" destOrd="0" presId="urn:microsoft.com/office/officeart/2005/8/layout/vList2"/>
    <dgm:cxn modelId="{E0E95815-DDC4-4E7A-BF04-391A3061BB92}" type="presParOf" srcId="{F5DE7F3F-DA97-4EB4-9B06-59E9248B11B3}" destId="{EDA82816-F14A-458D-9FD3-8672D5A483A3}" srcOrd="6" destOrd="0" presId="urn:microsoft.com/office/officeart/2005/8/layout/vList2"/>
    <dgm:cxn modelId="{F8E9EAA4-C26A-4C85-811E-31AA1C14DDD4}" type="presParOf" srcId="{F5DE7F3F-DA97-4EB4-9B06-59E9248B11B3}" destId="{C0ABA78F-D1D7-4BE6-A6EB-2625C0B549E2}" srcOrd="7" destOrd="0" presId="urn:microsoft.com/office/officeart/2005/8/layout/vList2"/>
    <dgm:cxn modelId="{CDC00E2D-05CB-4DB2-BDDE-8477C377AC92}" type="presParOf" srcId="{F5DE7F3F-DA97-4EB4-9B06-59E9248B11B3}" destId="{AAE7A4DD-CA78-4A82-AB31-812C9C4FF7E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44093-9E56-4988-A889-F6A83843F0E1}">
      <dsp:nvSpPr>
        <dsp:cNvPr id="0" name=""/>
        <dsp:cNvSpPr/>
      </dsp:nvSpPr>
      <dsp:spPr>
        <a:xfrm>
          <a:off x="0" y="145542"/>
          <a:ext cx="5314543" cy="152081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Trauma is a term used more frequently today.  There are various types of trauma and certain traumatic experiences that make a person more likely to become a substance or alcohol abuser.</a:t>
          </a:r>
        </a:p>
      </dsp:txBody>
      <dsp:txXfrm>
        <a:off x="74240" y="219782"/>
        <a:ext cx="5166063" cy="1372337"/>
      </dsp:txXfrm>
    </dsp:sp>
    <dsp:sp modelId="{3F5260A4-1A4E-47B7-AC25-198308859D5A}">
      <dsp:nvSpPr>
        <dsp:cNvPr id="0" name=""/>
        <dsp:cNvSpPr/>
      </dsp:nvSpPr>
      <dsp:spPr>
        <a:xfrm>
          <a:off x="0" y="1709560"/>
          <a:ext cx="5314543" cy="152081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As trauma and substance use and alcohol use disorder rates rise so does the need for trauma-informed care in addiction treatment.  Understanding just what trauma is, how it impacts a person to become addicted to alcohol or another substance, and what to seek in an addiction treatment is essential to long-lasting recovery from both addiction and trauma. </a:t>
          </a:r>
        </a:p>
      </dsp:txBody>
      <dsp:txXfrm>
        <a:off x="74240" y="1783800"/>
        <a:ext cx="5166063" cy="13723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B1179-83EC-4711-8C92-A01F293F4711}">
      <dsp:nvSpPr>
        <dsp:cNvPr id="0" name=""/>
        <dsp:cNvSpPr/>
      </dsp:nvSpPr>
      <dsp:spPr>
        <a:xfrm>
          <a:off x="0" y="1802"/>
          <a:ext cx="6269038" cy="7680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E7432C-7DA6-4B7F-B924-0C6AAF8DC801}">
      <dsp:nvSpPr>
        <dsp:cNvPr id="0" name=""/>
        <dsp:cNvSpPr/>
      </dsp:nvSpPr>
      <dsp:spPr>
        <a:xfrm>
          <a:off x="232341" y="174618"/>
          <a:ext cx="422439" cy="4224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43156D-8FE7-4AAF-B04F-FC825CAAA159}">
      <dsp:nvSpPr>
        <dsp:cNvPr id="0" name=""/>
        <dsp:cNvSpPr/>
      </dsp:nvSpPr>
      <dsp:spPr>
        <a:xfrm>
          <a:off x="887122" y="1802"/>
          <a:ext cx="5381915" cy="768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8" tIns="81288" rIns="81288" bIns="81288" numCol="1" spcCol="1270" anchor="ctr" anchorCtr="0">
          <a:noAutofit/>
        </a:bodyPr>
        <a:lstStyle/>
        <a:p>
          <a:pPr marL="0" lvl="0" indent="0" algn="l" defTabSz="844550">
            <a:lnSpc>
              <a:spcPct val="90000"/>
            </a:lnSpc>
            <a:spcBef>
              <a:spcPct val="0"/>
            </a:spcBef>
            <a:spcAft>
              <a:spcPct val="35000"/>
            </a:spcAft>
            <a:buNone/>
          </a:pPr>
          <a:r>
            <a:rPr lang="en-US" sz="1900" kern="1200"/>
            <a:t>Know what you want to say “yes “ to in your life</a:t>
          </a:r>
        </a:p>
      </dsp:txBody>
      <dsp:txXfrm>
        <a:off x="887122" y="1802"/>
        <a:ext cx="5381915" cy="768071"/>
      </dsp:txXfrm>
    </dsp:sp>
    <dsp:sp modelId="{F6A19D0C-2C4E-4281-90FA-07947CEF9B3A}">
      <dsp:nvSpPr>
        <dsp:cNvPr id="0" name=""/>
        <dsp:cNvSpPr/>
      </dsp:nvSpPr>
      <dsp:spPr>
        <a:xfrm>
          <a:off x="0" y="961892"/>
          <a:ext cx="6269038" cy="7680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1A376F-F655-49ED-BBAD-156887588D9E}">
      <dsp:nvSpPr>
        <dsp:cNvPr id="0" name=""/>
        <dsp:cNvSpPr/>
      </dsp:nvSpPr>
      <dsp:spPr>
        <a:xfrm>
          <a:off x="232341" y="1134708"/>
          <a:ext cx="422439" cy="4224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E611BB-4F3D-4C7A-B212-CEE64ABC55DD}">
      <dsp:nvSpPr>
        <dsp:cNvPr id="0" name=""/>
        <dsp:cNvSpPr/>
      </dsp:nvSpPr>
      <dsp:spPr>
        <a:xfrm>
          <a:off x="887122" y="961892"/>
          <a:ext cx="5381915" cy="768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8" tIns="81288" rIns="81288" bIns="81288" numCol="1" spcCol="1270" anchor="ctr" anchorCtr="0">
          <a:noAutofit/>
        </a:bodyPr>
        <a:lstStyle/>
        <a:p>
          <a:pPr marL="0" lvl="0" indent="0" algn="l" defTabSz="844550">
            <a:lnSpc>
              <a:spcPct val="90000"/>
            </a:lnSpc>
            <a:spcBef>
              <a:spcPct val="0"/>
            </a:spcBef>
            <a:spcAft>
              <a:spcPct val="35000"/>
            </a:spcAft>
            <a:buNone/>
          </a:pPr>
          <a:r>
            <a:rPr lang="en-US" sz="1900" kern="1200" dirty="0"/>
            <a:t>Be proactive.  Have meetings to discuss boundaries.  Structure offers safety for both sides.</a:t>
          </a:r>
        </a:p>
      </dsp:txBody>
      <dsp:txXfrm>
        <a:off x="887122" y="961892"/>
        <a:ext cx="5381915" cy="768071"/>
      </dsp:txXfrm>
    </dsp:sp>
    <dsp:sp modelId="{59380D9F-BF1B-40DE-B1BA-27D973D62A73}">
      <dsp:nvSpPr>
        <dsp:cNvPr id="0" name=""/>
        <dsp:cNvSpPr/>
      </dsp:nvSpPr>
      <dsp:spPr>
        <a:xfrm>
          <a:off x="0" y="1921981"/>
          <a:ext cx="6269038" cy="7680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3CC648-FBD3-4A23-BB1E-F1757B8AC31D}">
      <dsp:nvSpPr>
        <dsp:cNvPr id="0" name=""/>
        <dsp:cNvSpPr/>
      </dsp:nvSpPr>
      <dsp:spPr>
        <a:xfrm>
          <a:off x="232341" y="2094797"/>
          <a:ext cx="422439" cy="4224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565CA5-A624-40F3-8F1B-2E2478074A64}">
      <dsp:nvSpPr>
        <dsp:cNvPr id="0" name=""/>
        <dsp:cNvSpPr/>
      </dsp:nvSpPr>
      <dsp:spPr>
        <a:xfrm>
          <a:off x="887122" y="1921981"/>
          <a:ext cx="5381915" cy="768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8" tIns="81288" rIns="81288" bIns="81288" numCol="1" spcCol="1270" anchor="ctr" anchorCtr="0">
          <a:noAutofit/>
        </a:bodyPr>
        <a:lstStyle/>
        <a:p>
          <a:pPr marL="0" lvl="0" indent="0" algn="l" defTabSz="844550">
            <a:lnSpc>
              <a:spcPct val="90000"/>
            </a:lnSpc>
            <a:spcBef>
              <a:spcPct val="0"/>
            </a:spcBef>
            <a:spcAft>
              <a:spcPct val="35000"/>
            </a:spcAft>
            <a:buNone/>
          </a:pPr>
          <a:r>
            <a:rPr lang="en-US" sz="1900" kern="1200"/>
            <a:t>Just say it! Don’t make them guess. Use simple and direct language.</a:t>
          </a:r>
        </a:p>
      </dsp:txBody>
      <dsp:txXfrm>
        <a:off x="887122" y="1921981"/>
        <a:ext cx="5381915" cy="768071"/>
      </dsp:txXfrm>
    </dsp:sp>
    <dsp:sp modelId="{90D58B6C-CA84-4D12-A400-55CF7A00F305}">
      <dsp:nvSpPr>
        <dsp:cNvPr id="0" name=""/>
        <dsp:cNvSpPr/>
      </dsp:nvSpPr>
      <dsp:spPr>
        <a:xfrm>
          <a:off x="0" y="2882071"/>
          <a:ext cx="6269038" cy="7680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70DC56-1374-4114-AF84-3BB3A08AD2EC}">
      <dsp:nvSpPr>
        <dsp:cNvPr id="0" name=""/>
        <dsp:cNvSpPr/>
      </dsp:nvSpPr>
      <dsp:spPr>
        <a:xfrm>
          <a:off x="232341" y="3054887"/>
          <a:ext cx="422439" cy="4224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D3EEB8-1D11-4AFE-BD8E-6DC77A7ADB57}">
      <dsp:nvSpPr>
        <dsp:cNvPr id="0" name=""/>
        <dsp:cNvSpPr/>
      </dsp:nvSpPr>
      <dsp:spPr>
        <a:xfrm>
          <a:off x="887122" y="2882071"/>
          <a:ext cx="5381915" cy="768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8" tIns="81288" rIns="81288" bIns="81288" numCol="1" spcCol="1270" anchor="ctr" anchorCtr="0">
          <a:noAutofit/>
        </a:bodyPr>
        <a:lstStyle/>
        <a:p>
          <a:pPr marL="0" lvl="0" indent="0" algn="l" defTabSz="844550">
            <a:lnSpc>
              <a:spcPct val="90000"/>
            </a:lnSpc>
            <a:spcBef>
              <a:spcPct val="0"/>
            </a:spcBef>
            <a:spcAft>
              <a:spcPct val="35000"/>
            </a:spcAft>
            <a:buNone/>
          </a:pPr>
          <a:r>
            <a:rPr lang="en-US" sz="1900" kern="1200"/>
            <a:t>Reinforce by pointing out the violations in the moment.</a:t>
          </a:r>
        </a:p>
      </dsp:txBody>
      <dsp:txXfrm>
        <a:off x="887122" y="2882071"/>
        <a:ext cx="5381915" cy="768071"/>
      </dsp:txXfrm>
    </dsp:sp>
    <dsp:sp modelId="{3E8512AD-8713-490A-9E29-E215A507BAD8}">
      <dsp:nvSpPr>
        <dsp:cNvPr id="0" name=""/>
        <dsp:cNvSpPr/>
      </dsp:nvSpPr>
      <dsp:spPr>
        <a:xfrm>
          <a:off x="0" y="3842161"/>
          <a:ext cx="6269038" cy="7680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7BCF33-59B6-47B4-AEE3-7A5D68B67572}">
      <dsp:nvSpPr>
        <dsp:cNvPr id="0" name=""/>
        <dsp:cNvSpPr/>
      </dsp:nvSpPr>
      <dsp:spPr>
        <a:xfrm>
          <a:off x="232341" y="4014977"/>
          <a:ext cx="422439" cy="42243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E72D10-FCF4-431A-BB9B-C29D20B4D9F1}">
      <dsp:nvSpPr>
        <dsp:cNvPr id="0" name=""/>
        <dsp:cNvSpPr/>
      </dsp:nvSpPr>
      <dsp:spPr>
        <a:xfrm>
          <a:off x="887122" y="3842161"/>
          <a:ext cx="5381915" cy="768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8" tIns="81288" rIns="81288" bIns="81288" numCol="1" spcCol="1270" anchor="ctr" anchorCtr="0">
          <a:noAutofit/>
        </a:bodyPr>
        <a:lstStyle/>
        <a:p>
          <a:pPr marL="0" lvl="0" indent="0" algn="l" defTabSz="844550">
            <a:lnSpc>
              <a:spcPct val="90000"/>
            </a:lnSpc>
            <a:spcBef>
              <a:spcPct val="0"/>
            </a:spcBef>
            <a:spcAft>
              <a:spcPct val="35000"/>
            </a:spcAft>
            <a:buNone/>
          </a:pPr>
          <a:r>
            <a:rPr lang="en-US" sz="1900" kern="1200"/>
            <a:t>Give explanations that are specific, relevant to the other person, and offer shared solutions.</a:t>
          </a:r>
        </a:p>
      </dsp:txBody>
      <dsp:txXfrm>
        <a:off x="887122" y="3842161"/>
        <a:ext cx="5381915" cy="768071"/>
      </dsp:txXfrm>
    </dsp:sp>
    <dsp:sp modelId="{BD7CD54E-B72F-4456-88AE-D15F34842675}">
      <dsp:nvSpPr>
        <dsp:cNvPr id="0" name=""/>
        <dsp:cNvSpPr/>
      </dsp:nvSpPr>
      <dsp:spPr>
        <a:xfrm>
          <a:off x="0" y="4802250"/>
          <a:ext cx="6269038" cy="7680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85FF4F-E47A-4A79-A2E5-14F23F630B0D}">
      <dsp:nvSpPr>
        <dsp:cNvPr id="0" name=""/>
        <dsp:cNvSpPr/>
      </dsp:nvSpPr>
      <dsp:spPr>
        <a:xfrm>
          <a:off x="232341" y="4975066"/>
          <a:ext cx="422439" cy="42243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52F98D-54CB-4EE5-A1E3-40D9AF19D61F}">
      <dsp:nvSpPr>
        <dsp:cNvPr id="0" name=""/>
        <dsp:cNvSpPr/>
      </dsp:nvSpPr>
      <dsp:spPr>
        <a:xfrm>
          <a:off x="887122" y="4802250"/>
          <a:ext cx="5381915" cy="768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8" tIns="81288" rIns="81288" bIns="81288" numCol="1" spcCol="1270" anchor="ctr" anchorCtr="0">
          <a:noAutofit/>
        </a:bodyPr>
        <a:lstStyle/>
        <a:p>
          <a:pPr marL="0" lvl="0" indent="0" algn="l" defTabSz="844550">
            <a:lnSpc>
              <a:spcPct val="90000"/>
            </a:lnSpc>
            <a:spcBef>
              <a:spcPct val="0"/>
            </a:spcBef>
            <a:spcAft>
              <a:spcPct val="35000"/>
            </a:spcAft>
            <a:buNone/>
          </a:pPr>
          <a:r>
            <a:rPr lang="en-US" sz="1900" kern="1200"/>
            <a:t>Back up your boundary with action.   If you give in, you invite people to ignore your needs.</a:t>
          </a:r>
        </a:p>
      </dsp:txBody>
      <dsp:txXfrm>
        <a:off x="887122" y="4802250"/>
        <a:ext cx="5381915" cy="768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C3AF9-6BA4-4A3A-8707-F2176C9C4539}">
      <dsp:nvSpPr>
        <dsp:cNvPr id="0" name=""/>
        <dsp:cNvSpPr/>
      </dsp:nvSpPr>
      <dsp:spPr>
        <a:xfrm>
          <a:off x="0" y="117087"/>
          <a:ext cx="6263640" cy="17184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Research shows that when a child experiences trauma, they are more likely to have both physical and mental health issues in life.  </a:t>
          </a:r>
        </a:p>
      </dsp:txBody>
      <dsp:txXfrm>
        <a:off x="83887" y="200974"/>
        <a:ext cx="6095866" cy="1550663"/>
      </dsp:txXfrm>
    </dsp:sp>
    <dsp:sp modelId="{3481D699-CA62-40E3-B918-A9E4154CF859}">
      <dsp:nvSpPr>
        <dsp:cNvPr id="0" name=""/>
        <dsp:cNvSpPr/>
      </dsp:nvSpPr>
      <dsp:spPr>
        <a:xfrm>
          <a:off x="0" y="1893125"/>
          <a:ext cx="6263640" cy="171843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Childhood trauma is often referred to Adverse Childhood Experiences (ACEs).  The higher the number of ACE score (3 or more) has been linked to eight(8) or the ten (10) leading causes of death in decreasing a person’s life expectancy by 19 years.</a:t>
          </a:r>
        </a:p>
      </dsp:txBody>
      <dsp:txXfrm>
        <a:off x="83887" y="1977012"/>
        <a:ext cx="6095866" cy="1550663"/>
      </dsp:txXfrm>
    </dsp:sp>
    <dsp:sp modelId="{026A2E6B-8CB4-4CCE-A185-71C45C409A8C}">
      <dsp:nvSpPr>
        <dsp:cNvPr id="0" name=""/>
        <dsp:cNvSpPr/>
      </dsp:nvSpPr>
      <dsp:spPr>
        <a:xfrm>
          <a:off x="0" y="3669162"/>
          <a:ext cx="6263640" cy="171843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Some of the lifelong health issues:  Chronic lung disease, chronic heart diseases, liver cancer and liver disease, viral hepatitis, autoimmune diseases, sexual transmitted infections, depression and other mental heath issues, and substance use issues.</a:t>
          </a:r>
        </a:p>
      </dsp:txBody>
      <dsp:txXfrm>
        <a:off x="83887" y="3753049"/>
        <a:ext cx="6095866" cy="15506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DDEF2-3A60-4B0D-85D8-23D96B1366E6}">
      <dsp:nvSpPr>
        <dsp:cNvPr id="0" name=""/>
        <dsp:cNvSpPr/>
      </dsp:nvSpPr>
      <dsp:spPr>
        <a:xfrm>
          <a:off x="0" y="252481"/>
          <a:ext cx="6263640" cy="6475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2x more likely to smoke</a:t>
          </a:r>
        </a:p>
      </dsp:txBody>
      <dsp:txXfrm>
        <a:off x="31613" y="284094"/>
        <a:ext cx="6200414" cy="584369"/>
      </dsp:txXfrm>
    </dsp:sp>
    <dsp:sp modelId="{55652B48-8EE5-4685-ADFD-24EF43092D33}">
      <dsp:nvSpPr>
        <dsp:cNvPr id="0" name=""/>
        <dsp:cNvSpPr/>
      </dsp:nvSpPr>
      <dsp:spPr>
        <a:xfrm>
          <a:off x="0" y="977836"/>
          <a:ext cx="6263640" cy="647595"/>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2.5x more likely to have STI’s</a:t>
          </a:r>
        </a:p>
      </dsp:txBody>
      <dsp:txXfrm>
        <a:off x="31613" y="1009449"/>
        <a:ext cx="6200414" cy="584369"/>
      </dsp:txXfrm>
    </dsp:sp>
    <dsp:sp modelId="{D9F0E49A-8E12-4125-B20A-E53D05A6FE08}">
      <dsp:nvSpPr>
        <dsp:cNvPr id="0" name=""/>
        <dsp:cNvSpPr/>
      </dsp:nvSpPr>
      <dsp:spPr>
        <a:xfrm>
          <a:off x="0" y="1703191"/>
          <a:ext cx="6263640" cy="64759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4x more likely to have COPD</a:t>
          </a:r>
        </a:p>
      </dsp:txBody>
      <dsp:txXfrm>
        <a:off x="31613" y="1734804"/>
        <a:ext cx="6200414" cy="584369"/>
      </dsp:txXfrm>
    </dsp:sp>
    <dsp:sp modelId="{A3C94629-6B1E-4285-B737-B9199CEF39A5}">
      <dsp:nvSpPr>
        <dsp:cNvPr id="0" name=""/>
        <dsp:cNvSpPr/>
      </dsp:nvSpPr>
      <dsp:spPr>
        <a:xfrm>
          <a:off x="0" y="2428546"/>
          <a:ext cx="6263640" cy="64759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7x more likely to be an alcoholic</a:t>
          </a:r>
        </a:p>
      </dsp:txBody>
      <dsp:txXfrm>
        <a:off x="31613" y="2460159"/>
        <a:ext cx="6200414" cy="584369"/>
      </dsp:txXfrm>
    </dsp:sp>
    <dsp:sp modelId="{8D5EC4AD-4181-4EE8-B8A7-EC36E7175C9B}">
      <dsp:nvSpPr>
        <dsp:cNvPr id="0" name=""/>
        <dsp:cNvSpPr/>
      </dsp:nvSpPr>
      <dsp:spPr>
        <a:xfrm>
          <a:off x="0" y="3153901"/>
          <a:ext cx="6263640" cy="64759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10x more likely to inject illicit drugs</a:t>
          </a:r>
        </a:p>
      </dsp:txBody>
      <dsp:txXfrm>
        <a:off x="31613" y="3185514"/>
        <a:ext cx="6200414" cy="584369"/>
      </dsp:txXfrm>
    </dsp:sp>
    <dsp:sp modelId="{700E4AF9-209A-4A2A-B109-84E48CDD5B83}">
      <dsp:nvSpPr>
        <dsp:cNvPr id="0" name=""/>
        <dsp:cNvSpPr/>
      </dsp:nvSpPr>
      <dsp:spPr>
        <a:xfrm>
          <a:off x="0" y="3879256"/>
          <a:ext cx="6263640" cy="647595"/>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12x more likely to have attempted suicide</a:t>
          </a:r>
        </a:p>
      </dsp:txBody>
      <dsp:txXfrm>
        <a:off x="31613" y="3910869"/>
        <a:ext cx="6200414" cy="584369"/>
      </dsp:txXfrm>
    </dsp:sp>
    <dsp:sp modelId="{41C92767-B6F9-48E7-A743-CC6F83081F7B}">
      <dsp:nvSpPr>
        <dsp:cNvPr id="0" name=""/>
        <dsp:cNvSpPr/>
      </dsp:nvSpPr>
      <dsp:spPr>
        <a:xfrm>
          <a:off x="0" y="4604611"/>
          <a:ext cx="6263640" cy="64759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Relationship issues </a:t>
          </a:r>
        </a:p>
      </dsp:txBody>
      <dsp:txXfrm>
        <a:off x="31613" y="4636224"/>
        <a:ext cx="6200414" cy="5843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4690F-CE02-4032-AB5B-D48F250B09E4}">
      <dsp:nvSpPr>
        <dsp:cNvPr id="0" name=""/>
        <dsp:cNvSpPr/>
      </dsp:nvSpPr>
      <dsp:spPr>
        <a:xfrm>
          <a:off x="0" y="474623"/>
          <a:ext cx="6263640" cy="716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One in four children experience some sort of abuse: physical, sexual, or emotional.</a:t>
          </a:r>
        </a:p>
      </dsp:txBody>
      <dsp:txXfrm>
        <a:off x="34954" y="509577"/>
        <a:ext cx="6193732" cy="646132"/>
      </dsp:txXfrm>
    </dsp:sp>
    <dsp:sp modelId="{E3A8CB57-DED6-4E6B-B6C8-87267C09FC03}">
      <dsp:nvSpPr>
        <dsp:cNvPr id="0" name=""/>
        <dsp:cNvSpPr/>
      </dsp:nvSpPr>
      <dsp:spPr>
        <a:xfrm>
          <a:off x="0" y="1242503"/>
          <a:ext cx="6263640" cy="716040"/>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One in four women have experienced domestic abuse.</a:t>
          </a:r>
        </a:p>
      </dsp:txBody>
      <dsp:txXfrm>
        <a:off x="34954" y="1277457"/>
        <a:ext cx="6193732" cy="646132"/>
      </dsp:txXfrm>
    </dsp:sp>
    <dsp:sp modelId="{C6496B80-D69A-4AF4-86E9-D8B19D4051F6}">
      <dsp:nvSpPr>
        <dsp:cNvPr id="0" name=""/>
        <dsp:cNvSpPr/>
      </dsp:nvSpPr>
      <dsp:spPr>
        <a:xfrm>
          <a:off x="0" y="2010383"/>
          <a:ext cx="6263640" cy="716040"/>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One in seven women have reported being raped.</a:t>
          </a:r>
        </a:p>
      </dsp:txBody>
      <dsp:txXfrm>
        <a:off x="34954" y="2045337"/>
        <a:ext cx="6193732" cy="646132"/>
      </dsp:txXfrm>
    </dsp:sp>
    <dsp:sp modelId="{E90DE4CE-9CFB-4DC5-8770-3C44510C04C3}">
      <dsp:nvSpPr>
        <dsp:cNvPr id="0" name=""/>
        <dsp:cNvSpPr/>
      </dsp:nvSpPr>
      <dsp:spPr>
        <a:xfrm>
          <a:off x="0" y="2778263"/>
          <a:ext cx="6263640" cy="716040"/>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One in 71 men have been raped.</a:t>
          </a:r>
        </a:p>
      </dsp:txBody>
      <dsp:txXfrm>
        <a:off x="34954" y="2813217"/>
        <a:ext cx="6193732" cy="646132"/>
      </dsp:txXfrm>
    </dsp:sp>
    <dsp:sp modelId="{A56E8A12-9443-4C47-8C97-89EB408727AB}">
      <dsp:nvSpPr>
        <dsp:cNvPr id="0" name=""/>
        <dsp:cNvSpPr/>
      </dsp:nvSpPr>
      <dsp:spPr>
        <a:xfrm>
          <a:off x="0" y="3546144"/>
          <a:ext cx="6263640" cy="716040"/>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12% of these women and 30% of these men experienced the rape before the age of 10.  </a:t>
          </a:r>
        </a:p>
      </dsp:txBody>
      <dsp:txXfrm>
        <a:off x="34954" y="3581098"/>
        <a:ext cx="6193732" cy="646132"/>
      </dsp:txXfrm>
    </dsp:sp>
    <dsp:sp modelId="{D8355A80-C95E-4555-8FBF-7B18D49A41F6}">
      <dsp:nvSpPr>
        <dsp:cNvPr id="0" name=""/>
        <dsp:cNvSpPr/>
      </dsp:nvSpPr>
      <dsp:spPr>
        <a:xfrm>
          <a:off x="0" y="4314023"/>
          <a:ext cx="6263640" cy="7160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74% of women and substance use disorder reported sexual abuse, 52% reported physical abuse, and 72% emotional abuse.</a:t>
          </a:r>
        </a:p>
      </dsp:txBody>
      <dsp:txXfrm>
        <a:off x="34954" y="4348977"/>
        <a:ext cx="6193732" cy="6461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BD17F-04DD-4E62-8DB1-3A38E45C5F4F}">
      <dsp:nvSpPr>
        <dsp:cNvPr id="0" name=""/>
        <dsp:cNvSpPr/>
      </dsp:nvSpPr>
      <dsp:spPr>
        <a:xfrm>
          <a:off x="1320" y="701910"/>
          <a:ext cx="1664270" cy="232997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753" tIns="330200" rIns="129753" bIns="330200" numCol="1" spcCol="1270" anchor="t" anchorCtr="0">
          <a:noAutofit/>
        </a:bodyPr>
        <a:lstStyle/>
        <a:p>
          <a:pPr marL="0" lvl="0" indent="0" algn="l" defTabSz="755650">
            <a:lnSpc>
              <a:spcPct val="90000"/>
            </a:lnSpc>
            <a:spcBef>
              <a:spcPct val="0"/>
            </a:spcBef>
            <a:spcAft>
              <a:spcPct val="35000"/>
            </a:spcAft>
            <a:buNone/>
          </a:pPr>
          <a:r>
            <a:rPr lang="en-US" sz="1700" kern="1200"/>
            <a:t>Ask questions in a humble safe manor</a:t>
          </a:r>
        </a:p>
      </dsp:txBody>
      <dsp:txXfrm>
        <a:off x="1320" y="1587302"/>
        <a:ext cx="1664270" cy="1397987"/>
      </dsp:txXfrm>
    </dsp:sp>
    <dsp:sp modelId="{5E4F3FC8-6DE0-4C37-AB76-9389D77D680F}">
      <dsp:nvSpPr>
        <dsp:cNvPr id="0" name=""/>
        <dsp:cNvSpPr/>
      </dsp:nvSpPr>
      <dsp:spPr>
        <a:xfrm>
          <a:off x="483959" y="934908"/>
          <a:ext cx="698993" cy="69899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496" tIns="12700" rIns="54496" bIns="12700" numCol="1" spcCol="1270" anchor="ctr" anchorCtr="0">
          <a:noAutofit/>
        </a:bodyPr>
        <a:lstStyle/>
        <a:p>
          <a:pPr marL="0" lvl="0" indent="0" algn="ctr" defTabSz="1466850">
            <a:lnSpc>
              <a:spcPct val="90000"/>
            </a:lnSpc>
            <a:spcBef>
              <a:spcPct val="0"/>
            </a:spcBef>
            <a:spcAft>
              <a:spcPct val="35000"/>
            </a:spcAft>
            <a:buNone/>
          </a:pPr>
          <a:r>
            <a:rPr lang="en-US" sz="3300" kern="1200"/>
            <a:t>1</a:t>
          </a:r>
        </a:p>
      </dsp:txBody>
      <dsp:txXfrm>
        <a:off x="586324" y="1037273"/>
        <a:ext cx="494263" cy="494263"/>
      </dsp:txXfrm>
    </dsp:sp>
    <dsp:sp modelId="{E5A7E3A1-1398-4E61-8511-11894D49EC3D}">
      <dsp:nvSpPr>
        <dsp:cNvPr id="0" name=""/>
        <dsp:cNvSpPr/>
      </dsp:nvSpPr>
      <dsp:spPr>
        <a:xfrm>
          <a:off x="1320" y="3031816"/>
          <a:ext cx="1664270" cy="72"/>
        </a:xfrm>
        <a:prstGeom prst="rect">
          <a:avLst/>
        </a:prstGeom>
        <a:solidFill>
          <a:schemeClr val="accent2">
            <a:hueOff val="-132306"/>
            <a:satOff val="-7630"/>
            <a:lumOff val="784"/>
            <a:alphaOff val="0"/>
          </a:schemeClr>
        </a:solidFill>
        <a:ln w="12700" cap="flat" cmpd="sng" algn="ctr">
          <a:solidFill>
            <a:schemeClr val="accent2">
              <a:hueOff val="-132306"/>
              <a:satOff val="-763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EB5533-2B81-4D1A-8970-8B2471DEF24E}">
      <dsp:nvSpPr>
        <dsp:cNvPr id="0" name=""/>
        <dsp:cNvSpPr/>
      </dsp:nvSpPr>
      <dsp:spPr>
        <a:xfrm>
          <a:off x="1832018" y="701910"/>
          <a:ext cx="1664270" cy="2329978"/>
        </a:xfrm>
        <a:prstGeom prst="rect">
          <a:avLst/>
        </a:prstGeom>
        <a:solidFill>
          <a:schemeClr val="accent2">
            <a:tint val="40000"/>
            <a:alpha val="90000"/>
            <a:hueOff val="-169845"/>
            <a:satOff val="-15069"/>
            <a:lumOff val="-154"/>
            <a:alphaOff val="0"/>
          </a:schemeClr>
        </a:solidFill>
        <a:ln w="12700" cap="flat" cmpd="sng" algn="ctr">
          <a:solidFill>
            <a:schemeClr val="accent2">
              <a:tint val="40000"/>
              <a:alpha val="90000"/>
              <a:hueOff val="-169845"/>
              <a:satOff val="-15069"/>
              <a:lumOff val="-1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753" tIns="330200" rIns="129753" bIns="330200" numCol="1" spcCol="1270" anchor="t" anchorCtr="0">
          <a:noAutofit/>
        </a:bodyPr>
        <a:lstStyle/>
        <a:p>
          <a:pPr marL="0" lvl="0" indent="0" algn="l" defTabSz="755650">
            <a:lnSpc>
              <a:spcPct val="90000"/>
            </a:lnSpc>
            <a:spcBef>
              <a:spcPct val="0"/>
            </a:spcBef>
            <a:spcAft>
              <a:spcPct val="35000"/>
            </a:spcAft>
            <a:buNone/>
          </a:pPr>
          <a:r>
            <a:rPr lang="en-US" sz="1700" kern="1200"/>
            <a:t>Seek self-awareness</a:t>
          </a:r>
        </a:p>
      </dsp:txBody>
      <dsp:txXfrm>
        <a:off x="1832018" y="1587302"/>
        <a:ext cx="1664270" cy="1397987"/>
      </dsp:txXfrm>
    </dsp:sp>
    <dsp:sp modelId="{F36287EA-B4E3-429D-A466-17883FF0DD32}">
      <dsp:nvSpPr>
        <dsp:cNvPr id="0" name=""/>
        <dsp:cNvSpPr/>
      </dsp:nvSpPr>
      <dsp:spPr>
        <a:xfrm>
          <a:off x="2314656" y="934908"/>
          <a:ext cx="698993" cy="698993"/>
        </a:xfrm>
        <a:prstGeom prst="ellipse">
          <a:avLst/>
        </a:prstGeom>
        <a:solidFill>
          <a:schemeClr val="accent2">
            <a:hueOff val="-264611"/>
            <a:satOff val="-15260"/>
            <a:lumOff val="1569"/>
            <a:alphaOff val="0"/>
          </a:schemeClr>
        </a:solidFill>
        <a:ln w="12700" cap="flat" cmpd="sng" algn="ctr">
          <a:solidFill>
            <a:schemeClr val="accent2">
              <a:hueOff val="-264611"/>
              <a:satOff val="-15260"/>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496" tIns="12700" rIns="54496" bIns="12700" numCol="1" spcCol="1270" anchor="ctr" anchorCtr="0">
          <a:noAutofit/>
        </a:bodyPr>
        <a:lstStyle/>
        <a:p>
          <a:pPr marL="0" lvl="0" indent="0" algn="ctr" defTabSz="1466850">
            <a:lnSpc>
              <a:spcPct val="90000"/>
            </a:lnSpc>
            <a:spcBef>
              <a:spcPct val="0"/>
            </a:spcBef>
            <a:spcAft>
              <a:spcPct val="35000"/>
            </a:spcAft>
            <a:buNone/>
          </a:pPr>
          <a:r>
            <a:rPr lang="en-US" sz="3300" kern="1200"/>
            <a:t>2</a:t>
          </a:r>
        </a:p>
      </dsp:txBody>
      <dsp:txXfrm>
        <a:off x="2417021" y="1037273"/>
        <a:ext cx="494263" cy="494263"/>
      </dsp:txXfrm>
    </dsp:sp>
    <dsp:sp modelId="{DE768239-BEC6-4768-B123-9AFA0EBD36A7}">
      <dsp:nvSpPr>
        <dsp:cNvPr id="0" name=""/>
        <dsp:cNvSpPr/>
      </dsp:nvSpPr>
      <dsp:spPr>
        <a:xfrm>
          <a:off x="1832018" y="3031816"/>
          <a:ext cx="1664270" cy="72"/>
        </a:xfrm>
        <a:prstGeom prst="rect">
          <a:avLst/>
        </a:prstGeom>
        <a:solidFill>
          <a:schemeClr val="accent2">
            <a:hueOff val="-396917"/>
            <a:satOff val="-22889"/>
            <a:lumOff val="2353"/>
            <a:alphaOff val="0"/>
          </a:schemeClr>
        </a:solidFill>
        <a:ln w="12700" cap="flat" cmpd="sng" algn="ctr">
          <a:solidFill>
            <a:schemeClr val="accent2">
              <a:hueOff val="-396917"/>
              <a:satOff val="-2288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B2A3AD-AB3A-4DD2-A383-4A38D1DB8676}">
      <dsp:nvSpPr>
        <dsp:cNvPr id="0" name=""/>
        <dsp:cNvSpPr/>
      </dsp:nvSpPr>
      <dsp:spPr>
        <a:xfrm>
          <a:off x="3662715" y="701910"/>
          <a:ext cx="1664270" cy="2329978"/>
        </a:xfrm>
        <a:prstGeom prst="rect">
          <a:avLst/>
        </a:prstGeom>
        <a:solidFill>
          <a:schemeClr val="accent2">
            <a:tint val="40000"/>
            <a:alpha val="90000"/>
            <a:hueOff val="-339690"/>
            <a:satOff val="-30138"/>
            <a:lumOff val="-308"/>
            <a:alphaOff val="0"/>
          </a:schemeClr>
        </a:solidFill>
        <a:ln w="12700" cap="flat" cmpd="sng" algn="ctr">
          <a:solidFill>
            <a:schemeClr val="accent2">
              <a:tint val="40000"/>
              <a:alpha val="90000"/>
              <a:hueOff val="-339690"/>
              <a:satOff val="-30138"/>
              <a:lumOff val="-3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753" tIns="330200" rIns="129753" bIns="330200" numCol="1" spcCol="1270" anchor="t" anchorCtr="0">
          <a:noAutofit/>
        </a:bodyPr>
        <a:lstStyle/>
        <a:p>
          <a:pPr marL="0" lvl="0" indent="0" algn="l" defTabSz="755650">
            <a:lnSpc>
              <a:spcPct val="90000"/>
            </a:lnSpc>
            <a:spcBef>
              <a:spcPct val="0"/>
            </a:spcBef>
            <a:spcAft>
              <a:spcPct val="35000"/>
            </a:spcAft>
            <a:buNone/>
          </a:pPr>
          <a:r>
            <a:rPr lang="en-US" sz="1700" kern="1200"/>
            <a:t>Suspend judgement</a:t>
          </a:r>
        </a:p>
      </dsp:txBody>
      <dsp:txXfrm>
        <a:off x="3662715" y="1587302"/>
        <a:ext cx="1664270" cy="1397987"/>
      </dsp:txXfrm>
    </dsp:sp>
    <dsp:sp modelId="{8A4DF5C3-69F6-4572-8855-B7096445B770}">
      <dsp:nvSpPr>
        <dsp:cNvPr id="0" name=""/>
        <dsp:cNvSpPr/>
      </dsp:nvSpPr>
      <dsp:spPr>
        <a:xfrm>
          <a:off x="4145354" y="934908"/>
          <a:ext cx="698993" cy="698993"/>
        </a:xfrm>
        <a:prstGeom prst="ellipse">
          <a:avLst/>
        </a:prstGeom>
        <a:solidFill>
          <a:schemeClr val="accent2">
            <a:hueOff val="-529223"/>
            <a:satOff val="-30519"/>
            <a:lumOff val="3137"/>
            <a:alphaOff val="0"/>
          </a:schemeClr>
        </a:solidFill>
        <a:ln w="12700" cap="flat" cmpd="sng" algn="ctr">
          <a:solidFill>
            <a:schemeClr val="accent2">
              <a:hueOff val="-529223"/>
              <a:satOff val="-30519"/>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496" tIns="12700" rIns="54496" bIns="12700" numCol="1" spcCol="1270" anchor="ctr" anchorCtr="0">
          <a:noAutofit/>
        </a:bodyPr>
        <a:lstStyle/>
        <a:p>
          <a:pPr marL="0" lvl="0" indent="0" algn="ctr" defTabSz="1466850">
            <a:lnSpc>
              <a:spcPct val="90000"/>
            </a:lnSpc>
            <a:spcBef>
              <a:spcPct val="0"/>
            </a:spcBef>
            <a:spcAft>
              <a:spcPct val="35000"/>
            </a:spcAft>
            <a:buNone/>
          </a:pPr>
          <a:r>
            <a:rPr lang="en-US" sz="3300" kern="1200"/>
            <a:t>3</a:t>
          </a:r>
        </a:p>
      </dsp:txBody>
      <dsp:txXfrm>
        <a:off x="4247719" y="1037273"/>
        <a:ext cx="494263" cy="494263"/>
      </dsp:txXfrm>
    </dsp:sp>
    <dsp:sp modelId="{6D052B7C-24C1-46E9-8FCE-8C1BE39F0F5E}">
      <dsp:nvSpPr>
        <dsp:cNvPr id="0" name=""/>
        <dsp:cNvSpPr/>
      </dsp:nvSpPr>
      <dsp:spPr>
        <a:xfrm>
          <a:off x="3662715" y="3031816"/>
          <a:ext cx="1664270" cy="72"/>
        </a:xfrm>
        <a:prstGeom prst="rect">
          <a:avLst/>
        </a:prstGeom>
        <a:solidFill>
          <a:schemeClr val="accent2">
            <a:hueOff val="-661529"/>
            <a:satOff val="-38149"/>
            <a:lumOff val="3922"/>
            <a:alphaOff val="0"/>
          </a:schemeClr>
        </a:solidFill>
        <a:ln w="12700" cap="flat" cmpd="sng" algn="ctr">
          <a:solidFill>
            <a:schemeClr val="accent2">
              <a:hueOff val="-661529"/>
              <a:satOff val="-38149"/>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7CF082-F632-4F99-BBF1-EC610B6551CE}">
      <dsp:nvSpPr>
        <dsp:cNvPr id="0" name=""/>
        <dsp:cNvSpPr/>
      </dsp:nvSpPr>
      <dsp:spPr>
        <a:xfrm>
          <a:off x="5493413" y="701910"/>
          <a:ext cx="1664270" cy="2329978"/>
        </a:xfrm>
        <a:prstGeom prst="rect">
          <a:avLst/>
        </a:prstGeom>
        <a:solidFill>
          <a:schemeClr val="accent2">
            <a:tint val="40000"/>
            <a:alpha val="90000"/>
            <a:hueOff val="-509536"/>
            <a:satOff val="-45208"/>
            <a:lumOff val="-461"/>
            <a:alphaOff val="0"/>
          </a:schemeClr>
        </a:solidFill>
        <a:ln w="12700" cap="flat" cmpd="sng" algn="ctr">
          <a:solidFill>
            <a:schemeClr val="accent2">
              <a:tint val="40000"/>
              <a:alpha val="90000"/>
              <a:hueOff val="-509536"/>
              <a:satOff val="-45208"/>
              <a:lumOff val="-4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753" tIns="330200" rIns="129753" bIns="330200" numCol="1" spcCol="1270" anchor="t" anchorCtr="0">
          <a:noAutofit/>
        </a:bodyPr>
        <a:lstStyle/>
        <a:p>
          <a:pPr marL="0" lvl="0" indent="0" algn="l" defTabSz="755650">
            <a:lnSpc>
              <a:spcPct val="90000"/>
            </a:lnSpc>
            <a:spcBef>
              <a:spcPct val="0"/>
            </a:spcBef>
            <a:spcAft>
              <a:spcPct val="35000"/>
            </a:spcAft>
            <a:buNone/>
          </a:pPr>
          <a:r>
            <a:rPr lang="en-US" sz="1700" kern="1200"/>
            <a:t>Express kindness and compassion</a:t>
          </a:r>
        </a:p>
      </dsp:txBody>
      <dsp:txXfrm>
        <a:off x="5493413" y="1587302"/>
        <a:ext cx="1664270" cy="1397987"/>
      </dsp:txXfrm>
    </dsp:sp>
    <dsp:sp modelId="{ABD90665-0445-4A9E-9012-BDD00ED33C87}">
      <dsp:nvSpPr>
        <dsp:cNvPr id="0" name=""/>
        <dsp:cNvSpPr/>
      </dsp:nvSpPr>
      <dsp:spPr>
        <a:xfrm>
          <a:off x="5976051" y="934908"/>
          <a:ext cx="698993" cy="698993"/>
        </a:xfrm>
        <a:prstGeom prst="ellipse">
          <a:avLst/>
        </a:prstGeom>
        <a:solidFill>
          <a:schemeClr val="accent2">
            <a:hueOff val="-793834"/>
            <a:satOff val="-45779"/>
            <a:lumOff val="4706"/>
            <a:alphaOff val="0"/>
          </a:schemeClr>
        </a:solidFill>
        <a:ln w="12700" cap="flat" cmpd="sng" algn="ctr">
          <a:solidFill>
            <a:schemeClr val="accent2">
              <a:hueOff val="-793834"/>
              <a:satOff val="-45779"/>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496" tIns="12700" rIns="54496" bIns="12700" numCol="1" spcCol="1270" anchor="ctr" anchorCtr="0">
          <a:noAutofit/>
        </a:bodyPr>
        <a:lstStyle/>
        <a:p>
          <a:pPr marL="0" lvl="0" indent="0" algn="ctr" defTabSz="1466850">
            <a:lnSpc>
              <a:spcPct val="90000"/>
            </a:lnSpc>
            <a:spcBef>
              <a:spcPct val="0"/>
            </a:spcBef>
            <a:spcAft>
              <a:spcPct val="35000"/>
            </a:spcAft>
            <a:buNone/>
          </a:pPr>
          <a:r>
            <a:rPr lang="en-US" sz="3300" kern="1200"/>
            <a:t>4</a:t>
          </a:r>
        </a:p>
      </dsp:txBody>
      <dsp:txXfrm>
        <a:off x="6078416" y="1037273"/>
        <a:ext cx="494263" cy="494263"/>
      </dsp:txXfrm>
    </dsp:sp>
    <dsp:sp modelId="{E37C105B-43EA-4CF4-A1FF-301CEC8C8473}">
      <dsp:nvSpPr>
        <dsp:cNvPr id="0" name=""/>
        <dsp:cNvSpPr/>
      </dsp:nvSpPr>
      <dsp:spPr>
        <a:xfrm>
          <a:off x="5493413" y="3031816"/>
          <a:ext cx="1664270" cy="72"/>
        </a:xfrm>
        <a:prstGeom prst="rect">
          <a:avLst/>
        </a:prstGeom>
        <a:solidFill>
          <a:schemeClr val="accent2">
            <a:hueOff val="-926140"/>
            <a:satOff val="-53409"/>
            <a:lumOff val="5491"/>
            <a:alphaOff val="0"/>
          </a:schemeClr>
        </a:solidFill>
        <a:ln w="12700" cap="flat" cmpd="sng" algn="ctr">
          <a:solidFill>
            <a:schemeClr val="accent2">
              <a:hueOff val="-926140"/>
              <a:satOff val="-53409"/>
              <a:lumOff val="5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07926E-F756-4364-A2AD-0F3001769D1E}">
      <dsp:nvSpPr>
        <dsp:cNvPr id="0" name=""/>
        <dsp:cNvSpPr/>
      </dsp:nvSpPr>
      <dsp:spPr>
        <a:xfrm>
          <a:off x="7324111" y="701910"/>
          <a:ext cx="1664270" cy="2329978"/>
        </a:xfrm>
        <a:prstGeom prst="rect">
          <a:avLst/>
        </a:prstGeom>
        <a:solidFill>
          <a:schemeClr val="accent2">
            <a:tint val="40000"/>
            <a:alpha val="90000"/>
            <a:hueOff val="-679381"/>
            <a:satOff val="-60277"/>
            <a:lumOff val="-615"/>
            <a:alphaOff val="0"/>
          </a:schemeClr>
        </a:solidFill>
        <a:ln w="12700" cap="flat" cmpd="sng" algn="ctr">
          <a:solidFill>
            <a:schemeClr val="accent2">
              <a:tint val="40000"/>
              <a:alpha val="90000"/>
              <a:hueOff val="-679381"/>
              <a:satOff val="-60277"/>
              <a:lumOff val="-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753" tIns="330200" rIns="129753" bIns="330200" numCol="1" spcCol="1270" anchor="t" anchorCtr="0">
          <a:noAutofit/>
        </a:bodyPr>
        <a:lstStyle/>
        <a:p>
          <a:pPr marL="0" lvl="0" indent="0" algn="l" defTabSz="755650">
            <a:lnSpc>
              <a:spcPct val="90000"/>
            </a:lnSpc>
            <a:spcBef>
              <a:spcPct val="0"/>
            </a:spcBef>
            <a:spcAft>
              <a:spcPct val="35000"/>
            </a:spcAft>
            <a:buNone/>
          </a:pPr>
          <a:r>
            <a:rPr lang="en-US" sz="1700" kern="1200"/>
            <a:t>Support a safe and welcoming environment</a:t>
          </a:r>
        </a:p>
      </dsp:txBody>
      <dsp:txXfrm>
        <a:off x="7324111" y="1587302"/>
        <a:ext cx="1664270" cy="1397987"/>
      </dsp:txXfrm>
    </dsp:sp>
    <dsp:sp modelId="{9B4FC631-2F52-4F70-A611-E1D40EDE00B5}">
      <dsp:nvSpPr>
        <dsp:cNvPr id="0" name=""/>
        <dsp:cNvSpPr/>
      </dsp:nvSpPr>
      <dsp:spPr>
        <a:xfrm>
          <a:off x="7806749" y="934908"/>
          <a:ext cx="698993" cy="698993"/>
        </a:xfrm>
        <a:prstGeom prst="ellipse">
          <a:avLst/>
        </a:prstGeom>
        <a:solidFill>
          <a:schemeClr val="accent2">
            <a:hueOff val="-1058446"/>
            <a:satOff val="-61039"/>
            <a:lumOff val="6275"/>
            <a:alphaOff val="0"/>
          </a:schemeClr>
        </a:solidFill>
        <a:ln w="12700" cap="flat" cmpd="sng" algn="ctr">
          <a:solidFill>
            <a:schemeClr val="accent2">
              <a:hueOff val="-1058446"/>
              <a:satOff val="-61039"/>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496" tIns="12700" rIns="54496" bIns="12700" numCol="1" spcCol="1270" anchor="ctr" anchorCtr="0">
          <a:noAutofit/>
        </a:bodyPr>
        <a:lstStyle/>
        <a:p>
          <a:pPr marL="0" lvl="0" indent="0" algn="ctr" defTabSz="1466850">
            <a:lnSpc>
              <a:spcPct val="90000"/>
            </a:lnSpc>
            <a:spcBef>
              <a:spcPct val="0"/>
            </a:spcBef>
            <a:spcAft>
              <a:spcPct val="35000"/>
            </a:spcAft>
            <a:buNone/>
          </a:pPr>
          <a:r>
            <a:rPr lang="en-US" sz="3300" kern="1200"/>
            <a:t>5</a:t>
          </a:r>
        </a:p>
      </dsp:txBody>
      <dsp:txXfrm>
        <a:off x="7909114" y="1037273"/>
        <a:ext cx="494263" cy="494263"/>
      </dsp:txXfrm>
    </dsp:sp>
    <dsp:sp modelId="{24F080B9-40DE-422F-8504-8DEE666D7548}">
      <dsp:nvSpPr>
        <dsp:cNvPr id="0" name=""/>
        <dsp:cNvSpPr/>
      </dsp:nvSpPr>
      <dsp:spPr>
        <a:xfrm>
          <a:off x="7324111" y="3031816"/>
          <a:ext cx="1664270" cy="72"/>
        </a:xfrm>
        <a:prstGeom prst="rect">
          <a:avLst/>
        </a:prstGeom>
        <a:solidFill>
          <a:schemeClr val="accent2">
            <a:hueOff val="-1190752"/>
            <a:satOff val="-68668"/>
            <a:lumOff val="7059"/>
            <a:alphaOff val="0"/>
          </a:schemeClr>
        </a:solidFill>
        <a:ln w="12700" cap="flat" cmpd="sng" algn="ctr">
          <a:solidFill>
            <a:schemeClr val="accent2">
              <a:hueOff val="-1190752"/>
              <a:satOff val="-68668"/>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3FBACE-BFB2-4EAA-9377-69A0BE6EA7A7}">
      <dsp:nvSpPr>
        <dsp:cNvPr id="0" name=""/>
        <dsp:cNvSpPr/>
      </dsp:nvSpPr>
      <dsp:spPr>
        <a:xfrm>
          <a:off x="9154808" y="701910"/>
          <a:ext cx="1664270" cy="232997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753" tIns="330200" rIns="129753" bIns="330200" numCol="1" spcCol="1270" anchor="t" anchorCtr="0">
          <a:noAutofit/>
        </a:bodyPr>
        <a:lstStyle/>
        <a:p>
          <a:pPr marL="0" lvl="0" indent="0" algn="l" defTabSz="755650">
            <a:lnSpc>
              <a:spcPct val="90000"/>
            </a:lnSpc>
            <a:spcBef>
              <a:spcPct val="0"/>
            </a:spcBef>
            <a:spcAft>
              <a:spcPct val="35000"/>
            </a:spcAft>
            <a:buNone/>
          </a:pPr>
          <a:r>
            <a:rPr lang="en-US" sz="1700" kern="1200"/>
            <a:t>Start where the student is</a:t>
          </a:r>
        </a:p>
      </dsp:txBody>
      <dsp:txXfrm>
        <a:off x="9154808" y="1587302"/>
        <a:ext cx="1664270" cy="1397987"/>
      </dsp:txXfrm>
    </dsp:sp>
    <dsp:sp modelId="{DA2C4D37-8A8C-4A15-9239-7F682FF7EB86}">
      <dsp:nvSpPr>
        <dsp:cNvPr id="0" name=""/>
        <dsp:cNvSpPr/>
      </dsp:nvSpPr>
      <dsp:spPr>
        <a:xfrm>
          <a:off x="9637447" y="934908"/>
          <a:ext cx="698993" cy="698993"/>
        </a:xfrm>
        <a:prstGeom prst="ellipse">
          <a:avLst/>
        </a:prstGeom>
        <a:solidFill>
          <a:schemeClr val="accent2">
            <a:hueOff val="-1323057"/>
            <a:satOff val="-76298"/>
            <a:lumOff val="7844"/>
            <a:alphaOff val="0"/>
          </a:schemeClr>
        </a:solidFill>
        <a:ln w="12700" cap="flat" cmpd="sng" algn="ctr">
          <a:solidFill>
            <a:schemeClr val="accent2">
              <a:hueOff val="-1323057"/>
              <a:satOff val="-76298"/>
              <a:lumOff val="7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496" tIns="12700" rIns="54496" bIns="12700" numCol="1" spcCol="1270" anchor="ctr" anchorCtr="0">
          <a:noAutofit/>
        </a:bodyPr>
        <a:lstStyle/>
        <a:p>
          <a:pPr marL="0" lvl="0" indent="0" algn="ctr" defTabSz="1466850">
            <a:lnSpc>
              <a:spcPct val="90000"/>
            </a:lnSpc>
            <a:spcBef>
              <a:spcPct val="0"/>
            </a:spcBef>
            <a:spcAft>
              <a:spcPct val="35000"/>
            </a:spcAft>
            <a:buNone/>
          </a:pPr>
          <a:r>
            <a:rPr lang="en-US" sz="3300" kern="1200"/>
            <a:t>6</a:t>
          </a:r>
        </a:p>
      </dsp:txBody>
      <dsp:txXfrm>
        <a:off x="9739812" y="1037273"/>
        <a:ext cx="494263" cy="494263"/>
      </dsp:txXfrm>
    </dsp:sp>
    <dsp:sp modelId="{A2779121-8FAE-4063-A1A3-6383C2EDB765}">
      <dsp:nvSpPr>
        <dsp:cNvPr id="0" name=""/>
        <dsp:cNvSpPr/>
      </dsp:nvSpPr>
      <dsp:spPr>
        <a:xfrm>
          <a:off x="9154808" y="3031816"/>
          <a:ext cx="1664270"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39B81-B4B8-48A5-AA33-484E8A8E43B6}">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342BF7-CAAA-4B4C-882D-BB3CF5994153}">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The basic strategy for quieting our lower brain</a:t>
          </a:r>
        </a:p>
      </dsp:txBody>
      <dsp:txXfrm>
        <a:off x="602678" y="725825"/>
        <a:ext cx="4463730" cy="2771523"/>
      </dsp:txXfrm>
    </dsp:sp>
    <dsp:sp modelId="{C8F62CBC-9D0F-4F33-89D8-8F09ED840478}">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2DB24-1DDE-45F7-B065-3D84CA143F27}">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“Regulation gives us the ability to put time and thought between a feeling and an action.”  BP</a:t>
          </a:r>
        </a:p>
      </dsp:txBody>
      <dsp:txXfrm>
        <a:off x="6269123" y="725825"/>
        <a:ext cx="4463730" cy="27715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8E0FF-0ED3-42CB-A397-AFBF896B21AB}">
      <dsp:nvSpPr>
        <dsp:cNvPr id="0" name=""/>
        <dsp:cNvSpPr/>
      </dsp:nvSpPr>
      <dsp:spPr>
        <a:xfrm>
          <a:off x="0" y="1912"/>
          <a:ext cx="3785616" cy="8360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No assumptions that students is willfully disobedient</a:t>
          </a:r>
        </a:p>
      </dsp:txBody>
      <dsp:txXfrm>
        <a:off x="40813" y="42725"/>
        <a:ext cx="3703990" cy="754434"/>
      </dsp:txXfrm>
    </dsp:sp>
    <dsp:sp modelId="{7DA8F9DA-0942-4218-AE83-4B63CACEF659}">
      <dsp:nvSpPr>
        <dsp:cNvPr id="0" name=""/>
        <dsp:cNvSpPr/>
      </dsp:nvSpPr>
      <dsp:spPr>
        <a:xfrm rot="5400000">
          <a:off x="6816183" y="-2067186"/>
          <a:ext cx="668848" cy="6729984"/>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Safety and emotions are considered as possible functions of behavior</a:t>
          </a:r>
        </a:p>
        <a:p>
          <a:pPr marL="171450" lvl="1" indent="-171450" algn="l" defTabSz="755650">
            <a:lnSpc>
              <a:spcPct val="90000"/>
            </a:lnSpc>
            <a:spcBef>
              <a:spcPct val="0"/>
            </a:spcBef>
            <a:spcAft>
              <a:spcPct val="15000"/>
            </a:spcAft>
            <a:buChar char="•"/>
          </a:pPr>
          <a:r>
            <a:rPr lang="en-US" sz="1700" kern="1200"/>
            <a:t>Accept that behaviors have triggers</a:t>
          </a:r>
        </a:p>
      </dsp:txBody>
      <dsp:txXfrm rot="-5400000">
        <a:off x="3785615" y="996032"/>
        <a:ext cx="6697334" cy="603548"/>
      </dsp:txXfrm>
    </dsp:sp>
    <dsp:sp modelId="{118F9A06-AFE6-49FF-8D18-862536285295}">
      <dsp:nvSpPr>
        <dsp:cNvPr id="0" name=""/>
        <dsp:cNvSpPr/>
      </dsp:nvSpPr>
      <dsp:spPr>
        <a:xfrm>
          <a:off x="0" y="879775"/>
          <a:ext cx="3785616" cy="836060"/>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All behaviors have purpose/function</a:t>
          </a:r>
        </a:p>
      </dsp:txBody>
      <dsp:txXfrm>
        <a:off x="40813" y="920588"/>
        <a:ext cx="3703990" cy="754434"/>
      </dsp:txXfrm>
    </dsp:sp>
    <dsp:sp modelId="{DB005CC2-7985-46A4-ADF0-19E31EE6341F}">
      <dsp:nvSpPr>
        <dsp:cNvPr id="0" name=""/>
        <dsp:cNvSpPr/>
      </dsp:nvSpPr>
      <dsp:spPr>
        <a:xfrm>
          <a:off x="0" y="1757638"/>
          <a:ext cx="3785616" cy="83606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Re-traumatization is prevented</a:t>
          </a:r>
        </a:p>
      </dsp:txBody>
      <dsp:txXfrm>
        <a:off x="40813" y="1798451"/>
        <a:ext cx="3703990" cy="754434"/>
      </dsp:txXfrm>
    </dsp:sp>
    <dsp:sp modelId="{5F5070D3-FA9A-4828-94A1-F64CD45082E7}">
      <dsp:nvSpPr>
        <dsp:cNvPr id="0" name=""/>
        <dsp:cNvSpPr/>
      </dsp:nvSpPr>
      <dsp:spPr>
        <a:xfrm>
          <a:off x="0" y="2635502"/>
          <a:ext cx="3785616" cy="836060"/>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Challenging experiences are considered opportunities to teach skills</a:t>
          </a:r>
        </a:p>
      </dsp:txBody>
      <dsp:txXfrm>
        <a:off x="40813" y="2676315"/>
        <a:ext cx="3703990" cy="754434"/>
      </dsp:txXfrm>
    </dsp:sp>
    <dsp:sp modelId="{4E7BF7C2-F5F7-4FA4-8991-708FAD18F66C}">
      <dsp:nvSpPr>
        <dsp:cNvPr id="0" name=""/>
        <dsp:cNvSpPr/>
      </dsp:nvSpPr>
      <dsp:spPr>
        <a:xfrm>
          <a:off x="0" y="3513365"/>
          <a:ext cx="3785616" cy="8360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Let go of the belief that you have to give a negative consequence.</a:t>
          </a:r>
        </a:p>
      </dsp:txBody>
      <dsp:txXfrm>
        <a:off x="40813" y="3554178"/>
        <a:ext cx="3703990" cy="7544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0DF27-478C-4565-8052-AF657E49EE56}">
      <dsp:nvSpPr>
        <dsp:cNvPr id="0" name=""/>
        <dsp:cNvSpPr/>
      </dsp:nvSpPr>
      <dsp:spPr>
        <a:xfrm>
          <a:off x="2344" y="1196617"/>
          <a:ext cx="456996" cy="4569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16A9AF-4017-45E1-82AC-14FD04A32273}">
      <dsp:nvSpPr>
        <dsp:cNvPr id="0" name=""/>
        <dsp:cNvSpPr/>
      </dsp:nvSpPr>
      <dsp:spPr>
        <a:xfrm>
          <a:off x="2344" y="1737812"/>
          <a:ext cx="1305703" cy="587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Remain respectful and non-judgmental</a:t>
          </a:r>
        </a:p>
      </dsp:txBody>
      <dsp:txXfrm>
        <a:off x="2344" y="1737812"/>
        <a:ext cx="1305703" cy="587566"/>
      </dsp:txXfrm>
    </dsp:sp>
    <dsp:sp modelId="{ED5860CF-0B73-4329-99DE-2534812F2C06}">
      <dsp:nvSpPr>
        <dsp:cNvPr id="0" name=""/>
        <dsp:cNvSpPr/>
      </dsp:nvSpPr>
      <dsp:spPr>
        <a:xfrm>
          <a:off x="2344" y="2364540"/>
          <a:ext cx="1305703" cy="790179"/>
        </a:xfrm>
        <a:prstGeom prst="rect">
          <a:avLst/>
        </a:prstGeom>
        <a:noFill/>
        <a:ln>
          <a:noFill/>
        </a:ln>
        <a:effectLst/>
      </dsp:spPr>
      <dsp:style>
        <a:lnRef idx="0">
          <a:scrgbClr r="0" g="0" b="0"/>
        </a:lnRef>
        <a:fillRef idx="0">
          <a:scrgbClr r="0" g="0" b="0"/>
        </a:fillRef>
        <a:effectRef idx="0">
          <a:scrgbClr r="0" g="0" b="0"/>
        </a:effectRef>
        <a:fontRef idx="minor"/>
      </dsp:style>
    </dsp:sp>
    <dsp:sp modelId="{C6A014DF-86BD-445C-B325-D44B242674F4}">
      <dsp:nvSpPr>
        <dsp:cNvPr id="0" name=""/>
        <dsp:cNvSpPr/>
      </dsp:nvSpPr>
      <dsp:spPr>
        <a:xfrm>
          <a:off x="1536546" y="1196617"/>
          <a:ext cx="456996" cy="4569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5D1105-0FFA-42E8-8361-EF21E24364C6}">
      <dsp:nvSpPr>
        <dsp:cNvPr id="0" name=""/>
        <dsp:cNvSpPr/>
      </dsp:nvSpPr>
      <dsp:spPr>
        <a:xfrm>
          <a:off x="1536546" y="1737812"/>
          <a:ext cx="1305703" cy="587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Seek to gather more information</a:t>
          </a:r>
        </a:p>
      </dsp:txBody>
      <dsp:txXfrm>
        <a:off x="1536546" y="1737812"/>
        <a:ext cx="1305703" cy="587566"/>
      </dsp:txXfrm>
    </dsp:sp>
    <dsp:sp modelId="{B1F44D0B-9259-48CF-8728-ED3A19523B7C}">
      <dsp:nvSpPr>
        <dsp:cNvPr id="0" name=""/>
        <dsp:cNvSpPr/>
      </dsp:nvSpPr>
      <dsp:spPr>
        <a:xfrm>
          <a:off x="1536546" y="2364540"/>
          <a:ext cx="1305703" cy="790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How can I help?</a:t>
          </a:r>
        </a:p>
        <a:p>
          <a:pPr marL="0" lvl="0" indent="0" algn="l" defTabSz="488950">
            <a:lnSpc>
              <a:spcPct val="90000"/>
            </a:lnSpc>
            <a:spcBef>
              <a:spcPct val="0"/>
            </a:spcBef>
            <a:spcAft>
              <a:spcPct val="35000"/>
            </a:spcAft>
            <a:buNone/>
          </a:pPr>
          <a:r>
            <a:rPr lang="en-US" sz="1100" kern="1200" dirty="0"/>
            <a:t>What do you need?</a:t>
          </a:r>
        </a:p>
      </dsp:txBody>
      <dsp:txXfrm>
        <a:off x="1536546" y="2364540"/>
        <a:ext cx="1305703" cy="790179"/>
      </dsp:txXfrm>
    </dsp:sp>
    <dsp:sp modelId="{AD2AD601-0239-4193-A227-AD50F0EDB24D}">
      <dsp:nvSpPr>
        <dsp:cNvPr id="0" name=""/>
        <dsp:cNvSpPr/>
      </dsp:nvSpPr>
      <dsp:spPr>
        <a:xfrm>
          <a:off x="3070747" y="1196617"/>
          <a:ext cx="456996" cy="4569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2757CF-4B69-48C5-AC34-8B8F1EDF6720}">
      <dsp:nvSpPr>
        <dsp:cNvPr id="0" name=""/>
        <dsp:cNvSpPr/>
      </dsp:nvSpPr>
      <dsp:spPr>
        <a:xfrm>
          <a:off x="3070747" y="1737812"/>
          <a:ext cx="1305703" cy="587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Actively listen for the unmet need</a:t>
          </a:r>
        </a:p>
      </dsp:txBody>
      <dsp:txXfrm>
        <a:off x="3070747" y="1737812"/>
        <a:ext cx="1305703" cy="587566"/>
      </dsp:txXfrm>
    </dsp:sp>
    <dsp:sp modelId="{B18312B8-342E-4B61-B995-8BC7EED49128}">
      <dsp:nvSpPr>
        <dsp:cNvPr id="0" name=""/>
        <dsp:cNvSpPr/>
      </dsp:nvSpPr>
      <dsp:spPr>
        <a:xfrm>
          <a:off x="3070747" y="2364540"/>
          <a:ext cx="1305703" cy="790179"/>
        </a:xfrm>
        <a:prstGeom prst="rect">
          <a:avLst/>
        </a:prstGeom>
        <a:noFill/>
        <a:ln>
          <a:noFill/>
        </a:ln>
        <a:effectLst/>
      </dsp:spPr>
      <dsp:style>
        <a:lnRef idx="0">
          <a:scrgbClr r="0" g="0" b="0"/>
        </a:lnRef>
        <a:fillRef idx="0">
          <a:scrgbClr r="0" g="0" b="0"/>
        </a:fillRef>
        <a:effectRef idx="0">
          <a:scrgbClr r="0" g="0" b="0"/>
        </a:effectRef>
        <a:fontRef idx="minor"/>
      </dsp:style>
    </dsp:sp>
    <dsp:sp modelId="{EA13D78C-3FF2-440D-9B52-2762E3D91D48}">
      <dsp:nvSpPr>
        <dsp:cNvPr id="0" name=""/>
        <dsp:cNvSpPr/>
      </dsp:nvSpPr>
      <dsp:spPr>
        <a:xfrm>
          <a:off x="4604948" y="1196617"/>
          <a:ext cx="456996" cy="4569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E6B847-5DA1-40CC-970E-820DCCF52207}">
      <dsp:nvSpPr>
        <dsp:cNvPr id="0" name=""/>
        <dsp:cNvSpPr/>
      </dsp:nvSpPr>
      <dsp:spPr>
        <a:xfrm>
          <a:off x="4604948" y="1737812"/>
          <a:ext cx="1305703" cy="587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Reflect and clarify to be sure you understand</a:t>
          </a:r>
        </a:p>
      </dsp:txBody>
      <dsp:txXfrm>
        <a:off x="4604948" y="1737812"/>
        <a:ext cx="1305703" cy="587566"/>
      </dsp:txXfrm>
    </dsp:sp>
    <dsp:sp modelId="{FBE47A20-1B78-41A7-9FEE-808B1801A1EA}">
      <dsp:nvSpPr>
        <dsp:cNvPr id="0" name=""/>
        <dsp:cNvSpPr/>
      </dsp:nvSpPr>
      <dsp:spPr>
        <a:xfrm>
          <a:off x="4604948" y="2364540"/>
          <a:ext cx="1305703" cy="790179"/>
        </a:xfrm>
        <a:prstGeom prst="rect">
          <a:avLst/>
        </a:prstGeom>
        <a:noFill/>
        <a:ln>
          <a:noFill/>
        </a:ln>
        <a:effectLst/>
      </dsp:spPr>
      <dsp:style>
        <a:lnRef idx="0">
          <a:scrgbClr r="0" g="0" b="0"/>
        </a:lnRef>
        <a:fillRef idx="0">
          <a:scrgbClr r="0" g="0" b="0"/>
        </a:fillRef>
        <a:effectRef idx="0">
          <a:scrgbClr r="0" g="0" b="0"/>
        </a:effectRef>
        <a:fontRef idx="minor"/>
      </dsp:style>
    </dsp:sp>
    <dsp:sp modelId="{1B7473D1-D459-4418-A8F3-6A84BE9B698E}">
      <dsp:nvSpPr>
        <dsp:cNvPr id="0" name=""/>
        <dsp:cNvSpPr/>
      </dsp:nvSpPr>
      <dsp:spPr>
        <a:xfrm>
          <a:off x="6139149" y="1196617"/>
          <a:ext cx="456996" cy="45699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2A13A0-7BD7-4D23-8FE7-CEE455A6B0A2}">
      <dsp:nvSpPr>
        <dsp:cNvPr id="0" name=""/>
        <dsp:cNvSpPr/>
      </dsp:nvSpPr>
      <dsp:spPr>
        <a:xfrm>
          <a:off x="6139149" y="1737812"/>
          <a:ext cx="1305703" cy="587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Allow for silence</a:t>
          </a:r>
        </a:p>
      </dsp:txBody>
      <dsp:txXfrm>
        <a:off x="6139149" y="1737812"/>
        <a:ext cx="1305703" cy="587566"/>
      </dsp:txXfrm>
    </dsp:sp>
    <dsp:sp modelId="{0E75072D-6282-47CB-A0E3-53B204149EBD}">
      <dsp:nvSpPr>
        <dsp:cNvPr id="0" name=""/>
        <dsp:cNvSpPr/>
      </dsp:nvSpPr>
      <dsp:spPr>
        <a:xfrm>
          <a:off x="6139149" y="2364540"/>
          <a:ext cx="1305703" cy="790179"/>
        </a:xfrm>
        <a:prstGeom prst="rect">
          <a:avLst/>
        </a:prstGeom>
        <a:noFill/>
        <a:ln>
          <a:noFill/>
        </a:ln>
        <a:effectLst/>
      </dsp:spPr>
      <dsp:style>
        <a:lnRef idx="0">
          <a:scrgbClr r="0" g="0" b="0"/>
        </a:lnRef>
        <a:fillRef idx="0">
          <a:scrgbClr r="0" g="0" b="0"/>
        </a:fillRef>
        <a:effectRef idx="0">
          <a:scrgbClr r="0" g="0" b="0"/>
        </a:effectRef>
        <a:fontRef idx="minor"/>
      </dsp:style>
    </dsp:sp>
    <dsp:sp modelId="{6FE15A32-6CB7-404F-9044-9D56AC25A24F}">
      <dsp:nvSpPr>
        <dsp:cNvPr id="0" name=""/>
        <dsp:cNvSpPr/>
      </dsp:nvSpPr>
      <dsp:spPr>
        <a:xfrm>
          <a:off x="7673350" y="1196617"/>
          <a:ext cx="456996" cy="45699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719658-B2D3-4D86-AD2B-F09B32220A9C}">
      <dsp:nvSpPr>
        <dsp:cNvPr id="0" name=""/>
        <dsp:cNvSpPr/>
      </dsp:nvSpPr>
      <dsp:spPr>
        <a:xfrm>
          <a:off x="7673350" y="1737812"/>
          <a:ext cx="1305703" cy="587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Allow for expression of emotions</a:t>
          </a:r>
        </a:p>
      </dsp:txBody>
      <dsp:txXfrm>
        <a:off x="7673350" y="1737812"/>
        <a:ext cx="1305703" cy="587566"/>
      </dsp:txXfrm>
    </dsp:sp>
    <dsp:sp modelId="{91427E5C-F307-40EB-8CAF-FFDB364A661F}">
      <dsp:nvSpPr>
        <dsp:cNvPr id="0" name=""/>
        <dsp:cNvSpPr/>
      </dsp:nvSpPr>
      <dsp:spPr>
        <a:xfrm>
          <a:off x="7673350" y="2364540"/>
          <a:ext cx="1305703" cy="790179"/>
        </a:xfrm>
        <a:prstGeom prst="rect">
          <a:avLst/>
        </a:prstGeom>
        <a:noFill/>
        <a:ln>
          <a:noFill/>
        </a:ln>
        <a:effectLst/>
      </dsp:spPr>
      <dsp:style>
        <a:lnRef idx="0">
          <a:scrgbClr r="0" g="0" b="0"/>
        </a:lnRef>
        <a:fillRef idx="0">
          <a:scrgbClr r="0" g="0" b="0"/>
        </a:fillRef>
        <a:effectRef idx="0">
          <a:scrgbClr r="0" g="0" b="0"/>
        </a:effectRef>
        <a:fontRef idx="minor"/>
      </dsp:style>
    </dsp:sp>
    <dsp:sp modelId="{386B0B70-39ED-40CA-8E04-7B14A5C09F75}">
      <dsp:nvSpPr>
        <dsp:cNvPr id="0" name=""/>
        <dsp:cNvSpPr/>
      </dsp:nvSpPr>
      <dsp:spPr>
        <a:xfrm>
          <a:off x="9207551" y="1196617"/>
          <a:ext cx="456996" cy="45699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8D0B69-B1F6-425F-B4D4-2C0562EFE4BC}">
      <dsp:nvSpPr>
        <dsp:cNvPr id="0" name=""/>
        <dsp:cNvSpPr/>
      </dsp:nvSpPr>
      <dsp:spPr>
        <a:xfrm>
          <a:off x="9207551" y="1737812"/>
          <a:ext cx="1305703" cy="587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Always empower</a:t>
          </a:r>
        </a:p>
      </dsp:txBody>
      <dsp:txXfrm>
        <a:off x="9207551" y="1737812"/>
        <a:ext cx="1305703" cy="587566"/>
      </dsp:txXfrm>
    </dsp:sp>
    <dsp:sp modelId="{D422885D-26E6-4612-98D0-B958191D106C}">
      <dsp:nvSpPr>
        <dsp:cNvPr id="0" name=""/>
        <dsp:cNvSpPr/>
      </dsp:nvSpPr>
      <dsp:spPr>
        <a:xfrm>
          <a:off x="9207551" y="2364540"/>
          <a:ext cx="1305703" cy="79017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57918-8F7B-419A-8987-7D21A185C1EE}">
      <dsp:nvSpPr>
        <dsp:cNvPr id="0" name=""/>
        <dsp:cNvSpPr/>
      </dsp:nvSpPr>
      <dsp:spPr>
        <a:xfrm>
          <a:off x="0" y="16883"/>
          <a:ext cx="6263640" cy="1034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Take another’s perspective- listen to a person’s story and honor it as truth</a:t>
          </a:r>
        </a:p>
      </dsp:txBody>
      <dsp:txXfrm>
        <a:off x="50489" y="67372"/>
        <a:ext cx="6162662" cy="933302"/>
      </dsp:txXfrm>
    </dsp:sp>
    <dsp:sp modelId="{A3C26BDF-5D2E-4AE8-970E-7E10CB4A19E1}">
      <dsp:nvSpPr>
        <dsp:cNvPr id="0" name=""/>
        <dsp:cNvSpPr/>
      </dsp:nvSpPr>
      <dsp:spPr>
        <a:xfrm>
          <a:off x="0" y="1126043"/>
          <a:ext cx="6263640" cy="103428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Be non-judgemental</a:t>
          </a:r>
        </a:p>
      </dsp:txBody>
      <dsp:txXfrm>
        <a:off x="50489" y="1176532"/>
        <a:ext cx="6162662" cy="933302"/>
      </dsp:txXfrm>
    </dsp:sp>
    <dsp:sp modelId="{9439AA6F-19C7-4CA5-982F-5089D60FB4FC}">
      <dsp:nvSpPr>
        <dsp:cNvPr id="0" name=""/>
        <dsp:cNvSpPr/>
      </dsp:nvSpPr>
      <dsp:spPr>
        <a:xfrm>
          <a:off x="0" y="2235203"/>
          <a:ext cx="6263640" cy="10342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Understanding another person’s feeling</a:t>
          </a:r>
        </a:p>
      </dsp:txBody>
      <dsp:txXfrm>
        <a:off x="50489" y="2285692"/>
        <a:ext cx="6162662" cy="933302"/>
      </dsp:txXfrm>
    </dsp:sp>
    <dsp:sp modelId="{EDA82816-F14A-458D-9FD3-8672D5A483A3}">
      <dsp:nvSpPr>
        <dsp:cNvPr id="0" name=""/>
        <dsp:cNvSpPr/>
      </dsp:nvSpPr>
      <dsp:spPr>
        <a:xfrm>
          <a:off x="0" y="3344363"/>
          <a:ext cx="6263640" cy="103428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Communicate your understanding of that person’s feelings</a:t>
          </a:r>
        </a:p>
      </dsp:txBody>
      <dsp:txXfrm>
        <a:off x="50489" y="3394852"/>
        <a:ext cx="6162662" cy="933302"/>
      </dsp:txXfrm>
    </dsp:sp>
    <dsp:sp modelId="{AAE7A4DD-CA78-4A82-AB31-812C9C4FF7E4}">
      <dsp:nvSpPr>
        <dsp:cNvPr id="0" name=""/>
        <dsp:cNvSpPr/>
      </dsp:nvSpPr>
      <dsp:spPr>
        <a:xfrm>
          <a:off x="0" y="4453523"/>
          <a:ext cx="6263640" cy="10342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Mindfulness </a:t>
          </a:r>
        </a:p>
      </dsp:txBody>
      <dsp:txXfrm>
        <a:off x="50489" y="4504012"/>
        <a:ext cx="6162662" cy="9333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3EED-16B4-4ECB-9989-37B47353F5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C6C75A-4DD2-4C2C-B948-34742C2F55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60FB2C-BF91-4EF3-9ECC-1245C97CF447}"/>
              </a:ext>
            </a:extLst>
          </p:cNvPr>
          <p:cNvSpPr>
            <a:spLocks noGrp="1"/>
          </p:cNvSpPr>
          <p:nvPr>
            <p:ph type="dt" sz="half" idx="10"/>
          </p:nvPr>
        </p:nvSpPr>
        <p:spPr/>
        <p:txBody>
          <a:bodyPr/>
          <a:lstStyle/>
          <a:p>
            <a:fld id="{D78D31EE-C7E7-4703-8417-BDBAEE5AB9DE}" type="datetimeFigureOut">
              <a:rPr lang="en-US" smtClean="0"/>
              <a:t>6/29/2021</a:t>
            </a:fld>
            <a:endParaRPr lang="en-US"/>
          </a:p>
        </p:txBody>
      </p:sp>
      <p:sp>
        <p:nvSpPr>
          <p:cNvPr id="5" name="Footer Placeholder 4">
            <a:extLst>
              <a:ext uri="{FF2B5EF4-FFF2-40B4-BE49-F238E27FC236}">
                <a16:creationId xmlns:a16="http://schemas.microsoft.com/office/drawing/2014/main" id="{B1EBEAC5-AAF9-4B43-B71D-82D483927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C2E246-D18C-447A-AE8F-1CD833DBDFDC}"/>
              </a:ext>
            </a:extLst>
          </p:cNvPr>
          <p:cNvSpPr>
            <a:spLocks noGrp="1"/>
          </p:cNvSpPr>
          <p:nvPr>
            <p:ph type="sldNum" sz="quarter" idx="12"/>
          </p:nvPr>
        </p:nvSpPr>
        <p:spPr/>
        <p:txBody>
          <a:bodyPr/>
          <a:lstStyle/>
          <a:p>
            <a:fld id="{A2655105-1479-49FA-A3A7-21DDFADF20CF}" type="slidenum">
              <a:rPr lang="en-US" smtClean="0"/>
              <a:t>‹#›</a:t>
            </a:fld>
            <a:endParaRPr lang="en-US"/>
          </a:p>
        </p:txBody>
      </p:sp>
    </p:spTree>
    <p:extLst>
      <p:ext uri="{BB962C8B-B14F-4D97-AF65-F5344CB8AC3E}">
        <p14:creationId xmlns:p14="http://schemas.microsoft.com/office/powerpoint/2010/main" val="3681204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7607-E12C-4DB9-ABA9-EEF818400C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3D2597-7AF9-433E-BBAD-E3515B22C2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2D28E-55B0-4452-A22D-3F1AC612D202}"/>
              </a:ext>
            </a:extLst>
          </p:cNvPr>
          <p:cNvSpPr>
            <a:spLocks noGrp="1"/>
          </p:cNvSpPr>
          <p:nvPr>
            <p:ph type="dt" sz="half" idx="10"/>
          </p:nvPr>
        </p:nvSpPr>
        <p:spPr/>
        <p:txBody>
          <a:bodyPr/>
          <a:lstStyle/>
          <a:p>
            <a:fld id="{D78D31EE-C7E7-4703-8417-BDBAEE5AB9DE}" type="datetimeFigureOut">
              <a:rPr lang="en-US" smtClean="0"/>
              <a:t>6/29/2021</a:t>
            </a:fld>
            <a:endParaRPr lang="en-US"/>
          </a:p>
        </p:txBody>
      </p:sp>
      <p:sp>
        <p:nvSpPr>
          <p:cNvPr id="5" name="Footer Placeholder 4">
            <a:extLst>
              <a:ext uri="{FF2B5EF4-FFF2-40B4-BE49-F238E27FC236}">
                <a16:creationId xmlns:a16="http://schemas.microsoft.com/office/drawing/2014/main" id="{B41FDE10-19CC-48FE-A49E-5F6DAE7C4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25996-397C-4B36-9828-943680BBB464}"/>
              </a:ext>
            </a:extLst>
          </p:cNvPr>
          <p:cNvSpPr>
            <a:spLocks noGrp="1"/>
          </p:cNvSpPr>
          <p:nvPr>
            <p:ph type="sldNum" sz="quarter" idx="12"/>
          </p:nvPr>
        </p:nvSpPr>
        <p:spPr/>
        <p:txBody>
          <a:bodyPr/>
          <a:lstStyle/>
          <a:p>
            <a:fld id="{A2655105-1479-49FA-A3A7-21DDFADF20CF}" type="slidenum">
              <a:rPr lang="en-US" smtClean="0"/>
              <a:t>‹#›</a:t>
            </a:fld>
            <a:endParaRPr lang="en-US"/>
          </a:p>
        </p:txBody>
      </p:sp>
    </p:spTree>
    <p:extLst>
      <p:ext uri="{BB962C8B-B14F-4D97-AF65-F5344CB8AC3E}">
        <p14:creationId xmlns:p14="http://schemas.microsoft.com/office/powerpoint/2010/main" val="335646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91AFC0-9EF0-410A-8C41-FF8F574019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C53A3E-6F20-40D7-A722-DAA83B3859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3A11A-8740-44EC-9670-684455B722D6}"/>
              </a:ext>
            </a:extLst>
          </p:cNvPr>
          <p:cNvSpPr>
            <a:spLocks noGrp="1"/>
          </p:cNvSpPr>
          <p:nvPr>
            <p:ph type="dt" sz="half" idx="10"/>
          </p:nvPr>
        </p:nvSpPr>
        <p:spPr/>
        <p:txBody>
          <a:bodyPr/>
          <a:lstStyle/>
          <a:p>
            <a:fld id="{D78D31EE-C7E7-4703-8417-BDBAEE5AB9DE}" type="datetimeFigureOut">
              <a:rPr lang="en-US" smtClean="0"/>
              <a:t>6/29/2021</a:t>
            </a:fld>
            <a:endParaRPr lang="en-US"/>
          </a:p>
        </p:txBody>
      </p:sp>
      <p:sp>
        <p:nvSpPr>
          <p:cNvPr id="5" name="Footer Placeholder 4">
            <a:extLst>
              <a:ext uri="{FF2B5EF4-FFF2-40B4-BE49-F238E27FC236}">
                <a16:creationId xmlns:a16="http://schemas.microsoft.com/office/drawing/2014/main" id="{8C32A502-A8C1-4359-9551-151DAD50F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41518-430B-476D-8FDD-4ECCB244A967}"/>
              </a:ext>
            </a:extLst>
          </p:cNvPr>
          <p:cNvSpPr>
            <a:spLocks noGrp="1"/>
          </p:cNvSpPr>
          <p:nvPr>
            <p:ph type="sldNum" sz="quarter" idx="12"/>
          </p:nvPr>
        </p:nvSpPr>
        <p:spPr/>
        <p:txBody>
          <a:bodyPr/>
          <a:lstStyle/>
          <a:p>
            <a:fld id="{A2655105-1479-49FA-A3A7-21DDFADF20CF}" type="slidenum">
              <a:rPr lang="en-US" smtClean="0"/>
              <a:t>‹#›</a:t>
            </a:fld>
            <a:endParaRPr lang="en-US"/>
          </a:p>
        </p:txBody>
      </p:sp>
    </p:spTree>
    <p:extLst>
      <p:ext uri="{BB962C8B-B14F-4D97-AF65-F5344CB8AC3E}">
        <p14:creationId xmlns:p14="http://schemas.microsoft.com/office/powerpoint/2010/main" val="321727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E48F-CF8E-47E9-85EE-C3E1BCA5FA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3E4C45-A765-4032-8726-9E0992EA5F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88778-A0D9-40C1-9FDF-B18FB8261A1A}"/>
              </a:ext>
            </a:extLst>
          </p:cNvPr>
          <p:cNvSpPr>
            <a:spLocks noGrp="1"/>
          </p:cNvSpPr>
          <p:nvPr>
            <p:ph type="dt" sz="half" idx="10"/>
          </p:nvPr>
        </p:nvSpPr>
        <p:spPr/>
        <p:txBody>
          <a:bodyPr/>
          <a:lstStyle/>
          <a:p>
            <a:fld id="{D78D31EE-C7E7-4703-8417-BDBAEE5AB9DE}" type="datetimeFigureOut">
              <a:rPr lang="en-US" smtClean="0"/>
              <a:t>6/29/2021</a:t>
            </a:fld>
            <a:endParaRPr lang="en-US"/>
          </a:p>
        </p:txBody>
      </p:sp>
      <p:sp>
        <p:nvSpPr>
          <p:cNvPr id="5" name="Footer Placeholder 4">
            <a:extLst>
              <a:ext uri="{FF2B5EF4-FFF2-40B4-BE49-F238E27FC236}">
                <a16:creationId xmlns:a16="http://schemas.microsoft.com/office/drawing/2014/main" id="{3DECE3B3-BE70-44E6-A491-101A5077D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0D64F4-1616-4042-B25E-441F67707E80}"/>
              </a:ext>
            </a:extLst>
          </p:cNvPr>
          <p:cNvSpPr>
            <a:spLocks noGrp="1"/>
          </p:cNvSpPr>
          <p:nvPr>
            <p:ph type="sldNum" sz="quarter" idx="12"/>
          </p:nvPr>
        </p:nvSpPr>
        <p:spPr/>
        <p:txBody>
          <a:bodyPr/>
          <a:lstStyle/>
          <a:p>
            <a:fld id="{A2655105-1479-49FA-A3A7-21DDFADF20CF}" type="slidenum">
              <a:rPr lang="en-US" smtClean="0"/>
              <a:t>‹#›</a:t>
            </a:fld>
            <a:endParaRPr lang="en-US"/>
          </a:p>
        </p:txBody>
      </p:sp>
    </p:spTree>
    <p:extLst>
      <p:ext uri="{BB962C8B-B14F-4D97-AF65-F5344CB8AC3E}">
        <p14:creationId xmlns:p14="http://schemas.microsoft.com/office/powerpoint/2010/main" val="3622639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6842-A794-4A48-8CC0-ED24EFF3AF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925B78-6C24-495B-B5A2-068921C918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41C97D-0DB4-4D61-B828-B1A16FAE3571}"/>
              </a:ext>
            </a:extLst>
          </p:cNvPr>
          <p:cNvSpPr>
            <a:spLocks noGrp="1"/>
          </p:cNvSpPr>
          <p:nvPr>
            <p:ph type="dt" sz="half" idx="10"/>
          </p:nvPr>
        </p:nvSpPr>
        <p:spPr/>
        <p:txBody>
          <a:bodyPr/>
          <a:lstStyle/>
          <a:p>
            <a:fld id="{D78D31EE-C7E7-4703-8417-BDBAEE5AB9DE}" type="datetimeFigureOut">
              <a:rPr lang="en-US" smtClean="0"/>
              <a:t>6/29/2021</a:t>
            </a:fld>
            <a:endParaRPr lang="en-US"/>
          </a:p>
        </p:txBody>
      </p:sp>
      <p:sp>
        <p:nvSpPr>
          <p:cNvPr id="5" name="Footer Placeholder 4">
            <a:extLst>
              <a:ext uri="{FF2B5EF4-FFF2-40B4-BE49-F238E27FC236}">
                <a16:creationId xmlns:a16="http://schemas.microsoft.com/office/drawing/2014/main" id="{C93233C6-A3BA-487B-8998-AC6A923F5D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49C251-5E32-40B5-BF17-9196E0E45C53}"/>
              </a:ext>
            </a:extLst>
          </p:cNvPr>
          <p:cNvSpPr>
            <a:spLocks noGrp="1"/>
          </p:cNvSpPr>
          <p:nvPr>
            <p:ph type="sldNum" sz="quarter" idx="12"/>
          </p:nvPr>
        </p:nvSpPr>
        <p:spPr/>
        <p:txBody>
          <a:bodyPr/>
          <a:lstStyle/>
          <a:p>
            <a:fld id="{A2655105-1479-49FA-A3A7-21DDFADF20CF}" type="slidenum">
              <a:rPr lang="en-US" smtClean="0"/>
              <a:t>‹#›</a:t>
            </a:fld>
            <a:endParaRPr lang="en-US"/>
          </a:p>
        </p:txBody>
      </p:sp>
    </p:spTree>
    <p:extLst>
      <p:ext uri="{BB962C8B-B14F-4D97-AF65-F5344CB8AC3E}">
        <p14:creationId xmlns:p14="http://schemas.microsoft.com/office/powerpoint/2010/main" val="3811541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B36E-644D-4DAD-95F2-47D27AB5F2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66A795-123B-4501-8A71-B4F4A99308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A63676-6951-4775-A2AD-0B3C03625D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89780A-DEEC-4BAA-A450-A0A8E7668161}"/>
              </a:ext>
            </a:extLst>
          </p:cNvPr>
          <p:cNvSpPr>
            <a:spLocks noGrp="1"/>
          </p:cNvSpPr>
          <p:nvPr>
            <p:ph type="dt" sz="half" idx="10"/>
          </p:nvPr>
        </p:nvSpPr>
        <p:spPr/>
        <p:txBody>
          <a:bodyPr/>
          <a:lstStyle/>
          <a:p>
            <a:fld id="{D78D31EE-C7E7-4703-8417-BDBAEE5AB9DE}" type="datetimeFigureOut">
              <a:rPr lang="en-US" smtClean="0"/>
              <a:t>6/29/2021</a:t>
            </a:fld>
            <a:endParaRPr lang="en-US"/>
          </a:p>
        </p:txBody>
      </p:sp>
      <p:sp>
        <p:nvSpPr>
          <p:cNvPr id="6" name="Footer Placeholder 5">
            <a:extLst>
              <a:ext uri="{FF2B5EF4-FFF2-40B4-BE49-F238E27FC236}">
                <a16:creationId xmlns:a16="http://schemas.microsoft.com/office/drawing/2014/main" id="{72262719-1BC1-4A7B-A6A1-9CC239593E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C9C90-1E4B-442F-AFBF-DF14FD9A7A6C}"/>
              </a:ext>
            </a:extLst>
          </p:cNvPr>
          <p:cNvSpPr>
            <a:spLocks noGrp="1"/>
          </p:cNvSpPr>
          <p:nvPr>
            <p:ph type="sldNum" sz="quarter" idx="12"/>
          </p:nvPr>
        </p:nvSpPr>
        <p:spPr/>
        <p:txBody>
          <a:bodyPr/>
          <a:lstStyle/>
          <a:p>
            <a:fld id="{A2655105-1479-49FA-A3A7-21DDFADF20CF}" type="slidenum">
              <a:rPr lang="en-US" smtClean="0"/>
              <a:t>‹#›</a:t>
            </a:fld>
            <a:endParaRPr lang="en-US"/>
          </a:p>
        </p:txBody>
      </p:sp>
    </p:spTree>
    <p:extLst>
      <p:ext uri="{BB962C8B-B14F-4D97-AF65-F5344CB8AC3E}">
        <p14:creationId xmlns:p14="http://schemas.microsoft.com/office/powerpoint/2010/main" val="3664733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14F90-1579-4A0E-B2F1-6FE4E9D636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6DBFEF-40C4-4FDC-BEB9-9E5F5DB66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900FC3-3C6C-4B17-8E5E-F379B2C875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6FC21E-D9CF-41FD-85BA-D9FD0A2505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AAC440-3D95-4490-ADB9-F5E359E3F0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E1B85E-D47F-4812-A6EC-2F6C4B254049}"/>
              </a:ext>
            </a:extLst>
          </p:cNvPr>
          <p:cNvSpPr>
            <a:spLocks noGrp="1"/>
          </p:cNvSpPr>
          <p:nvPr>
            <p:ph type="dt" sz="half" idx="10"/>
          </p:nvPr>
        </p:nvSpPr>
        <p:spPr/>
        <p:txBody>
          <a:bodyPr/>
          <a:lstStyle/>
          <a:p>
            <a:fld id="{D78D31EE-C7E7-4703-8417-BDBAEE5AB9DE}" type="datetimeFigureOut">
              <a:rPr lang="en-US" smtClean="0"/>
              <a:t>6/29/2021</a:t>
            </a:fld>
            <a:endParaRPr lang="en-US"/>
          </a:p>
        </p:txBody>
      </p:sp>
      <p:sp>
        <p:nvSpPr>
          <p:cNvPr id="8" name="Footer Placeholder 7">
            <a:extLst>
              <a:ext uri="{FF2B5EF4-FFF2-40B4-BE49-F238E27FC236}">
                <a16:creationId xmlns:a16="http://schemas.microsoft.com/office/drawing/2014/main" id="{057111F9-EC02-42DC-9F44-1EC5A9507D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EC32BD-9E21-4A11-B2B9-7555B370BBE8}"/>
              </a:ext>
            </a:extLst>
          </p:cNvPr>
          <p:cNvSpPr>
            <a:spLocks noGrp="1"/>
          </p:cNvSpPr>
          <p:nvPr>
            <p:ph type="sldNum" sz="quarter" idx="12"/>
          </p:nvPr>
        </p:nvSpPr>
        <p:spPr/>
        <p:txBody>
          <a:bodyPr/>
          <a:lstStyle/>
          <a:p>
            <a:fld id="{A2655105-1479-49FA-A3A7-21DDFADF20CF}" type="slidenum">
              <a:rPr lang="en-US" smtClean="0"/>
              <a:t>‹#›</a:t>
            </a:fld>
            <a:endParaRPr lang="en-US"/>
          </a:p>
        </p:txBody>
      </p:sp>
    </p:spTree>
    <p:extLst>
      <p:ext uri="{BB962C8B-B14F-4D97-AF65-F5344CB8AC3E}">
        <p14:creationId xmlns:p14="http://schemas.microsoft.com/office/powerpoint/2010/main" val="387287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11BB-3A8F-465A-B800-4CBEEC4045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A6D016-01E3-4DD2-91B2-FDEFB867EA5A}"/>
              </a:ext>
            </a:extLst>
          </p:cNvPr>
          <p:cNvSpPr>
            <a:spLocks noGrp="1"/>
          </p:cNvSpPr>
          <p:nvPr>
            <p:ph type="dt" sz="half" idx="10"/>
          </p:nvPr>
        </p:nvSpPr>
        <p:spPr/>
        <p:txBody>
          <a:bodyPr/>
          <a:lstStyle/>
          <a:p>
            <a:fld id="{D78D31EE-C7E7-4703-8417-BDBAEE5AB9DE}" type="datetimeFigureOut">
              <a:rPr lang="en-US" smtClean="0"/>
              <a:t>6/29/2021</a:t>
            </a:fld>
            <a:endParaRPr lang="en-US"/>
          </a:p>
        </p:txBody>
      </p:sp>
      <p:sp>
        <p:nvSpPr>
          <p:cNvPr id="4" name="Footer Placeholder 3">
            <a:extLst>
              <a:ext uri="{FF2B5EF4-FFF2-40B4-BE49-F238E27FC236}">
                <a16:creationId xmlns:a16="http://schemas.microsoft.com/office/drawing/2014/main" id="{5AA2B228-2842-4821-97CF-A82820BEFA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D94755-9891-4925-AE65-C9F8C6EA0125}"/>
              </a:ext>
            </a:extLst>
          </p:cNvPr>
          <p:cNvSpPr>
            <a:spLocks noGrp="1"/>
          </p:cNvSpPr>
          <p:nvPr>
            <p:ph type="sldNum" sz="quarter" idx="12"/>
          </p:nvPr>
        </p:nvSpPr>
        <p:spPr/>
        <p:txBody>
          <a:bodyPr/>
          <a:lstStyle/>
          <a:p>
            <a:fld id="{A2655105-1479-49FA-A3A7-21DDFADF20CF}" type="slidenum">
              <a:rPr lang="en-US" smtClean="0"/>
              <a:t>‹#›</a:t>
            </a:fld>
            <a:endParaRPr lang="en-US"/>
          </a:p>
        </p:txBody>
      </p:sp>
    </p:spTree>
    <p:extLst>
      <p:ext uri="{BB962C8B-B14F-4D97-AF65-F5344CB8AC3E}">
        <p14:creationId xmlns:p14="http://schemas.microsoft.com/office/powerpoint/2010/main" val="11318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3DF334-E25D-450C-8D00-1EEABAAE2946}"/>
              </a:ext>
            </a:extLst>
          </p:cNvPr>
          <p:cNvSpPr>
            <a:spLocks noGrp="1"/>
          </p:cNvSpPr>
          <p:nvPr>
            <p:ph type="dt" sz="half" idx="10"/>
          </p:nvPr>
        </p:nvSpPr>
        <p:spPr/>
        <p:txBody>
          <a:bodyPr/>
          <a:lstStyle/>
          <a:p>
            <a:fld id="{D78D31EE-C7E7-4703-8417-BDBAEE5AB9DE}" type="datetimeFigureOut">
              <a:rPr lang="en-US" smtClean="0"/>
              <a:t>6/29/2021</a:t>
            </a:fld>
            <a:endParaRPr lang="en-US"/>
          </a:p>
        </p:txBody>
      </p:sp>
      <p:sp>
        <p:nvSpPr>
          <p:cNvPr id="3" name="Footer Placeholder 2">
            <a:extLst>
              <a:ext uri="{FF2B5EF4-FFF2-40B4-BE49-F238E27FC236}">
                <a16:creationId xmlns:a16="http://schemas.microsoft.com/office/drawing/2014/main" id="{23B30F87-F1AD-4B8F-A79F-DD57197F73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6DC28D-A9C9-4AE7-9D95-F0592B3901B5}"/>
              </a:ext>
            </a:extLst>
          </p:cNvPr>
          <p:cNvSpPr>
            <a:spLocks noGrp="1"/>
          </p:cNvSpPr>
          <p:nvPr>
            <p:ph type="sldNum" sz="quarter" idx="12"/>
          </p:nvPr>
        </p:nvSpPr>
        <p:spPr/>
        <p:txBody>
          <a:bodyPr/>
          <a:lstStyle/>
          <a:p>
            <a:fld id="{A2655105-1479-49FA-A3A7-21DDFADF20CF}" type="slidenum">
              <a:rPr lang="en-US" smtClean="0"/>
              <a:t>‹#›</a:t>
            </a:fld>
            <a:endParaRPr lang="en-US"/>
          </a:p>
        </p:txBody>
      </p:sp>
    </p:spTree>
    <p:extLst>
      <p:ext uri="{BB962C8B-B14F-4D97-AF65-F5344CB8AC3E}">
        <p14:creationId xmlns:p14="http://schemas.microsoft.com/office/powerpoint/2010/main" val="1768999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7F6A9-CBC5-4BC8-AE8B-FE559643D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7D2974-B9DA-4861-B0B7-7C1DAC1BD5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295D76-2889-4D9C-8058-133610507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5CB55D-690E-434D-B9D5-0A9824A638C9}"/>
              </a:ext>
            </a:extLst>
          </p:cNvPr>
          <p:cNvSpPr>
            <a:spLocks noGrp="1"/>
          </p:cNvSpPr>
          <p:nvPr>
            <p:ph type="dt" sz="half" idx="10"/>
          </p:nvPr>
        </p:nvSpPr>
        <p:spPr/>
        <p:txBody>
          <a:bodyPr/>
          <a:lstStyle/>
          <a:p>
            <a:fld id="{D78D31EE-C7E7-4703-8417-BDBAEE5AB9DE}" type="datetimeFigureOut">
              <a:rPr lang="en-US" smtClean="0"/>
              <a:t>6/29/2021</a:t>
            </a:fld>
            <a:endParaRPr lang="en-US"/>
          </a:p>
        </p:txBody>
      </p:sp>
      <p:sp>
        <p:nvSpPr>
          <p:cNvPr id="6" name="Footer Placeholder 5">
            <a:extLst>
              <a:ext uri="{FF2B5EF4-FFF2-40B4-BE49-F238E27FC236}">
                <a16:creationId xmlns:a16="http://schemas.microsoft.com/office/drawing/2014/main" id="{5267CF99-A5AB-459A-873F-DC1EA8C9BA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E1D94E-FA48-4F94-B9A2-7A19C7C1EA3B}"/>
              </a:ext>
            </a:extLst>
          </p:cNvPr>
          <p:cNvSpPr>
            <a:spLocks noGrp="1"/>
          </p:cNvSpPr>
          <p:nvPr>
            <p:ph type="sldNum" sz="quarter" idx="12"/>
          </p:nvPr>
        </p:nvSpPr>
        <p:spPr/>
        <p:txBody>
          <a:bodyPr/>
          <a:lstStyle/>
          <a:p>
            <a:fld id="{A2655105-1479-49FA-A3A7-21DDFADF20CF}" type="slidenum">
              <a:rPr lang="en-US" smtClean="0"/>
              <a:t>‹#›</a:t>
            </a:fld>
            <a:endParaRPr lang="en-US"/>
          </a:p>
        </p:txBody>
      </p:sp>
    </p:spTree>
    <p:extLst>
      <p:ext uri="{BB962C8B-B14F-4D97-AF65-F5344CB8AC3E}">
        <p14:creationId xmlns:p14="http://schemas.microsoft.com/office/powerpoint/2010/main" val="1518862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6BD9F-BD22-4059-A22A-38C04B8B2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28677D-DCF1-4BAA-B89D-666A61C6B1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69FFEF-9C09-4828-90B4-152C04FA67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68811D-639A-4B48-B7AD-A3114507086B}"/>
              </a:ext>
            </a:extLst>
          </p:cNvPr>
          <p:cNvSpPr>
            <a:spLocks noGrp="1"/>
          </p:cNvSpPr>
          <p:nvPr>
            <p:ph type="dt" sz="half" idx="10"/>
          </p:nvPr>
        </p:nvSpPr>
        <p:spPr/>
        <p:txBody>
          <a:bodyPr/>
          <a:lstStyle/>
          <a:p>
            <a:fld id="{D78D31EE-C7E7-4703-8417-BDBAEE5AB9DE}" type="datetimeFigureOut">
              <a:rPr lang="en-US" smtClean="0"/>
              <a:t>6/29/2021</a:t>
            </a:fld>
            <a:endParaRPr lang="en-US"/>
          </a:p>
        </p:txBody>
      </p:sp>
      <p:sp>
        <p:nvSpPr>
          <p:cNvPr id="6" name="Footer Placeholder 5">
            <a:extLst>
              <a:ext uri="{FF2B5EF4-FFF2-40B4-BE49-F238E27FC236}">
                <a16:creationId xmlns:a16="http://schemas.microsoft.com/office/drawing/2014/main" id="{CD271F6A-7F75-4745-9B70-11D470C56A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F8D726-DA98-4269-B6EE-BF41EC5BCAA8}"/>
              </a:ext>
            </a:extLst>
          </p:cNvPr>
          <p:cNvSpPr>
            <a:spLocks noGrp="1"/>
          </p:cNvSpPr>
          <p:nvPr>
            <p:ph type="sldNum" sz="quarter" idx="12"/>
          </p:nvPr>
        </p:nvSpPr>
        <p:spPr/>
        <p:txBody>
          <a:bodyPr/>
          <a:lstStyle/>
          <a:p>
            <a:fld id="{A2655105-1479-49FA-A3A7-21DDFADF20CF}" type="slidenum">
              <a:rPr lang="en-US" smtClean="0"/>
              <a:t>‹#›</a:t>
            </a:fld>
            <a:endParaRPr lang="en-US"/>
          </a:p>
        </p:txBody>
      </p:sp>
    </p:spTree>
    <p:extLst>
      <p:ext uri="{BB962C8B-B14F-4D97-AF65-F5344CB8AC3E}">
        <p14:creationId xmlns:p14="http://schemas.microsoft.com/office/powerpoint/2010/main" val="58253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F14975-0660-4A70-AD95-512343F519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A6C201-D284-4BF8-BF9D-87E20CE368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D1E72-EF00-43AD-8CD3-136BA983D5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D31EE-C7E7-4703-8417-BDBAEE5AB9DE}" type="datetimeFigureOut">
              <a:rPr lang="en-US" smtClean="0"/>
              <a:t>6/29/2021</a:t>
            </a:fld>
            <a:endParaRPr lang="en-US"/>
          </a:p>
        </p:txBody>
      </p:sp>
      <p:sp>
        <p:nvSpPr>
          <p:cNvPr id="5" name="Footer Placeholder 4">
            <a:extLst>
              <a:ext uri="{FF2B5EF4-FFF2-40B4-BE49-F238E27FC236}">
                <a16:creationId xmlns:a16="http://schemas.microsoft.com/office/drawing/2014/main" id="{00A5B77A-7C07-4600-AE53-20ACA453F5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237E3E-5E35-4846-9941-D7290DB3A3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55105-1479-49FA-A3A7-21DDFADF20CF}" type="slidenum">
              <a:rPr lang="en-US" smtClean="0"/>
              <a:t>‹#›</a:t>
            </a:fld>
            <a:endParaRPr lang="en-US"/>
          </a:p>
        </p:txBody>
      </p:sp>
    </p:spTree>
    <p:extLst>
      <p:ext uri="{BB962C8B-B14F-4D97-AF65-F5344CB8AC3E}">
        <p14:creationId xmlns:p14="http://schemas.microsoft.com/office/powerpoint/2010/main" val="1563734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echzim.co.zw/2013/08/telecel-illumines-the-victoria-falls-bridge-for-next-15-years/"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hyperlink" Target="https://www.pexels.com/photo/addicted-addiction-capsule-dependency-290057/" TargetMode="External"/><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theconversation.com/explainer-how-recovery-high-schools-help-kids-with-addiction-39457" TargetMode="External"/><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hyperlink" Target="https://creativecommons.org/licenses/by-nd/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sagaciousnewsnetwork.com/211-die-during-drugs-trials-in-india/"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lickr.com/photos/arselectronica/13994747444"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ngimg.com/download/74980"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picpedia.org/highway-signs/s/safety.html"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axpixel.net/With-Each-Other-System-Network-Connection-Connected-2660914"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drdeborahserani.blogspot.co.uk/2017/03/tips-to-build-resiliency.html"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hyperlink" Target="http://www.publicdomainpictures.net/view-image.php?image=23450&amp;picture=walking"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lickr.com/photos/egizu/29438001551"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www.peoplematters.in/article/leadership/heres-how-empathy-makes-leadership-effective-18193" TargetMode="External"/><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hyperlink" Target="http://yournorthcounty.com/north-county-san-diego-non-profits-for-year-end-giving/" TargetMode="External"/><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ridge over a river&#10;&#10;Description automatically generated with medium confidence">
            <a:extLst>
              <a:ext uri="{FF2B5EF4-FFF2-40B4-BE49-F238E27FC236}">
                <a16:creationId xmlns:a16="http://schemas.microsoft.com/office/drawing/2014/main" id="{79FC6C47-019F-4F84-8AE2-23F89A0669C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966" b="10765"/>
          <a:stretch/>
        </p:blipFill>
        <p:spPr>
          <a:xfrm>
            <a:off x="2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AB70A851-1218-4F68-B755-092E05FDB3E0}"/>
              </a:ext>
            </a:extLst>
          </p:cNvPr>
          <p:cNvSpPr>
            <a:spLocks noGrp="1"/>
          </p:cNvSpPr>
          <p:nvPr>
            <p:ph type="ctrTitle"/>
          </p:nvPr>
        </p:nvSpPr>
        <p:spPr>
          <a:xfrm>
            <a:off x="8022021" y="3231931"/>
            <a:ext cx="3852041" cy="1834056"/>
          </a:xfrm>
        </p:spPr>
        <p:txBody>
          <a:bodyPr>
            <a:normAutofit/>
          </a:bodyPr>
          <a:lstStyle/>
          <a:p>
            <a:r>
              <a:rPr lang="en-US" sz="4000"/>
              <a:t>Trauma Informed Care and TEAP</a:t>
            </a:r>
            <a:br>
              <a:rPr lang="en-US" sz="4000"/>
            </a:br>
            <a:r>
              <a:rPr lang="en-US" sz="4000"/>
              <a:t>Bridging the Gap</a:t>
            </a:r>
          </a:p>
        </p:txBody>
      </p:sp>
      <p:sp>
        <p:nvSpPr>
          <p:cNvPr id="3" name="Subtitle 2">
            <a:extLst>
              <a:ext uri="{FF2B5EF4-FFF2-40B4-BE49-F238E27FC236}">
                <a16:creationId xmlns:a16="http://schemas.microsoft.com/office/drawing/2014/main" id="{3E688F3B-C33F-4F24-8877-ADD53DBA42D9}"/>
              </a:ext>
            </a:extLst>
          </p:cNvPr>
          <p:cNvSpPr>
            <a:spLocks noGrp="1"/>
          </p:cNvSpPr>
          <p:nvPr>
            <p:ph type="subTitle" idx="1"/>
          </p:nvPr>
        </p:nvSpPr>
        <p:spPr>
          <a:xfrm>
            <a:off x="7782910" y="5242675"/>
            <a:ext cx="4330262" cy="683284"/>
          </a:xfrm>
        </p:spPr>
        <p:txBody>
          <a:bodyPr>
            <a:normAutofit/>
          </a:bodyPr>
          <a:lstStyle/>
          <a:p>
            <a:r>
              <a:rPr lang="en-US" sz="1600"/>
              <a:t>By Christy Hicks, LCADC/CSW</a:t>
            </a:r>
          </a:p>
          <a:p>
            <a:r>
              <a:rPr lang="en-US" sz="1600"/>
              <a:t>Regional TEAP Specialist</a:t>
            </a:r>
          </a:p>
          <a:p>
            <a:endParaRPr lang="en-US" sz="1600"/>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75A273E-2889-487D-B1D5-3C8156AF0234}"/>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techzim.co.zw/2013/08/telecel-illumines-the-victoria-falls-bridge-for-next-15-year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01046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3E99CF-60DA-4C2C-A885-E6BEE38A3FF6}"/>
              </a:ext>
            </a:extLst>
          </p:cNvPr>
          <p:cNvSpPr>
            <a:spLocks noGrp="1"/>
          </p:cNvSpPr>
          <p:nvPr>
            <p:ph type="title"/>
          </p:nvPr>
        </p:nvSpPr>
        <p:spPr>
          <a:xfrm>
            <a:off x="2311147" y="365760"/>
            <a:ext cx="7569706" cy="1288238"/>
          </a:xfrm>
        </p:spPr>
        <p:txBody>
          <a:bodyPr anchor="ctr">
            <a:normAutofit/>
          </a:bodyPr>
          <a:lstStyle/>
          <a:p>
            <a:pPr algn="ctr"/>
            <a:r>
              <a:rPr lang="en-US" dirty="0"/>
              <a:t>Screening tool continued:</a:t>
            </a:r>
            <a:endParaRPr lang="en-US"/>
          </a:p>
        </p:txBody>
      </p:sp>
      <p:sp>
        <p:nvSpPr>
          <p:cNvPr id="3" name="Content Placeholder 2">
            <a:extLst>
              <a:ext uri="{FF2B5EF4-FFF2-40B4-BE49-F238E27FC236}">
                <a16:creationId xmlns:a16="http://schemas.microsoft.com/office/drawing/2014/main" id="{27A8908D-6F07-4906-8DB3-59DEF847A530}"/>
              </a:ext>
            </a:extLst>
          </p:cNvPr>
          <p:cNvSpPr>
            <a:spLocks noGrp="1"/>
          </p:cNvSpPr>
          <p:nvPr>
            <p:ph idx="1"/>
          </p:nvPr>
        </p:nvSpPr>
        <p:spPr>
          <a:xfrm>
            <a:off x="2165569" y="1956816"/>
            <a:ext cx="7860863" cy="4024884"/>
          </a:xfrm>
        </p:spPr>
        <p:txBody>
          <a:bodyPr anchor="t">
            <a:normAutofit/>
          </a:bodyPr>
          <a:lstStyle/>
          <a:p>
            <a:pPr marL="514350" indent="-514350">
              <a:buAutoNum type="arabicPeriod" startAt="4"/>
            </a:pPr>
            <a:r>
              <a:rPr lang="en-US" sz="1300"/>
              <a:t>Did you often or very often feel that… No one in your family loved you or thought you were important or special? or Your family didn’t look out for each other, feel close to each other, or support each other?  </a:t>
            </a:r>
          </a:p>
          <a:p>
            <a:pPr marL="514350" indent="-514350">
              <a:buAutoNum type="arabicPeriod" startAt="4"/>
            </a:pPr>
            <a:r>
              <a:rPr lang="en-US" sz="1300"/>
              <a:t>Did you often or very often feel that … You didn’t have enough to eat, had to wear dirty clothes, and had no one to protect you? or Your parents were too drunk or high to take care of you or take you to the doctor if you needed it? </a:t>
            </a:r>
          </a:p>
          <a:p>
            <a:pPr marL="514350" indent="-514350">
              <a:buAutoNum type="arabicPeriod" startAt="6"/>
            </a:pPr>
            <a:r>
              <a:rPr lang="en-US" sz="1300"/>
              <a:t>Were your parents ever separated or divorced? </a:t>
            </a:r>
          </a:p>
          <a:p>
            <a:pPr marL="514350" indent="-514350">
              <a:buAutoNum type="arabicPeriod" startAt="6"/>
            </a:pPr>
            <a:r>
              <a:rPr lang="en-US" sz="1300"/>
              <a:t>Was your mother or stepmother: Often or very often pushed, grabbed, slapped, or had something thrown at her? or Sometimes, often, or very often kicked, bitten, hit with a fist, or hit with something hard? or Ever repeatedly hit at least a few minutes or threatened with a gun or knife? </a:t>
            </a:r>
          </a:p>
          <a:p>
            <a:pPr marL="514350" indent="-514350">
              <a:buAutoNum type="arabicPeriod" startAt="8"/>
            </a:pPr>
            <a:r>
              <a:rPr lang="en-US" sz="1300"/>
              <a:t>Did you live with anyone who was a problem drinker or alcoholic or who used street drugs? </a:t>
            </a:r>
          </a:p>
          <a:p>
            <a:pPr marL="514350" indent="-514350">
              <a:buAutoNum type="arabicPeriod" startAt="8"/>
            </a:pPr>
            <a:r>
              <a:rPr lang="en-US" sz="1300"/>
              <a:t>Was a household member depressed or mentally ill, or did a household member attempt suicide?  </a:t>
            </a:r>
          </a:p>
          <a:p>
            <a:pPr marL="514350" indent="-514350">
              <a:buAutoNum type="arabicPeriod" startAt="8"/>
            </a:pPr>
            <a:r>
              <a:rPr lang="en-US" sz="1300"/>
              <a:t>Did a household member go to prison? </a:t>
            </a:r>
          </a:p>
          <a:p>
            <a:pPr marL="0" indent="0">
              <a:buNone/>
            </a:pPr>
            <a:r>
              <a:rPr lang="en-US" sz="1300"/>
              <a:t>Now add up your “Yes” answers: _______. This is your ACE Score.</a:t>
            </a:r>
          </a:p>
          <a:p>
            <a:endParaRPr lang="en-US" sz="1300"/>
          </a:p>
        </p:txBody>
      </p:sp>
    </p:spTree>
    <p:extLst>
      <p:ext uri="{BB962C8B-B14F-4D97-AF65-F5344CB8AC3E}">
        <p14:creationId xmlns:p14="http://schemas.microsoft.com/office/powerpoint/2010/main" val="20952049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A11688B-0A27-4E86-8D55-76F71ADF2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84A868B-654E-447C-8D9C-0F9328308C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4E43F5E5-7E34-4029-B18F-CAED02086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59931FA-11DF-4781-8AAD-FEE88674F7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40F88E6C-5782-452A-8C4F-9D2C2EAC8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3" cy="3141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3E7CBFD4-61DB-4491-90A0-5C67C8E47790}"/>
              </a:ext>
            </a:extLst>
          </p:cNvPr>
          <p:cNvSpPr>
            <a:spLocks noGrp="1"/>
          </p:cNvSpPr>
          <p:nvPr>
            <p:ph type="title"/>
          </p:nvPr>
        </p:nvSpPr>
        <p:spPr>
          <a:xfrm>
            <a:off x="550864" y="365125"/>
            <a:ext cx="11090274" cy="1325563"/>
          </a:xfrm>
        </p:spPr>
        <p:txBody>
          <a:bodyPr>
            <a:normAutofit/>
          </a:bodyPr>
          <a:lstStyle/>
          <a:p>
            <a:r>
              <a:rPr lang="en-US" sz="4000"/>
              <a:t>What does your ACE Score Mean?</a:t>
            </a:r>
          </a:p>
        </p:txBody>
      </p:sp>
      <p:graphicFrame>
        <p:nvGraphicFramePr>
          <p:cNvPr id="6" name="Table 6">
            <a:extLst>
              <a:ext uri="{FF2B5EF4-FFF2-40B4-BE49-F238E27FC236}">
                <a16:creationId xmlns:a16="http://schemas.microsoft.com/office/drawing/2014/main" id="{74BA05C4-0043-477C-AC0C-3DE1657F30C1}"/>
              </a:ext>
            </a:extLst>
          </p:cNvPr>
          <p:cNvGraphicFramePr>
            <a:graphicFrameLocks noGrp="1"/>
          </p:cNvGraphicFramePr>
          <p:nvPr>
            <p:ph idx="1"/>
            <p:extLst>
              <p:ext uri="{D42A27DB-BD31-4B8C-83A1-F6EECF244321}">
                <p14:modId xmlns:p14="http://schemas.microsoft.com/office/powerpoint/2010/main" val="619600621"/>
              </p:ext>
            </p:extLst>
          </p:nvPr>
        </p:nvGraphicFramePr>
        <p:xfrm>
          <a:off x="547688" y="2162224"/>
          <a:ext cx="11093450" cy="4100421"/>
        </p:xfrm>
        <a:graphic>
          <a:graphicData uri="http://schemas.openxmlformats.org/drawingml/2006/table">
            <a:tbl>
              <a:tblPr firstRow="1" bandRow="1">
                <a:tableStyleId>{5C22544A-7EE6-4342-B048-85BDC9FD1C3A}</a:tableStyleId>
              </a:tblPr>
              <a:tblGrid>
                <a:gridCol w="2830346">
                  <a:extLst>
                    <a:ext uri="{9D8B030D-6E8A-4147-A177-3AD203B41FA5}">
                      <a16:colId xmlns:a16="http://schemas.microsoft.com/office/drawing/2014/main" val="1046842497"/>
                    </a:ext>
                  </a:extLst>
                </a:gridCol>
                <a:gridCol w="2754368">
                  <a:extLst>
                    <a:ext uri="{9D8B030D-6E8A-4147-A177-3AD203B41FA5}">
                      <a16:colId xmlns:a16="http://schemas.microsoft.com/office/drawing/2014/main" val="2344576631"/>
                    </a:ext>
                  </a:extLst>
                </a:gridCol>
                <a:gridCol w="2754368">
                  <a:extLst>
                    <a:ext uri="{9D8B030D-6E8A-4147-A177-3AD203B41FA5}">
                      <a16:colId xmlns:a16="http://schemas.microsoft.com/office/drawing/2014/main" val="3674315784"/>
                    </a:ext>
                  </a:extLst>
                </a:gridCol>
                <a:gridCol w="2754368">
                  <a:extLst>
                    <a:ext uri="{9D8B030D-6E8A-4147-A177-3AD203B41FA5}">
                      <a16:colId xmlns:a16="http://schemas.microsoft.com/office/drawing/2014/main" val="1687741070"/>
                    </a:ext>
                  </a:extLst>
                </a:gridCol>
              </a:tblGrid>
              <a:tr h="421539">
                <a:tc>
                  <a:txBody>
                    <a:bodyPr/>
                    <a:lstStyle/>
                    <a:p>
                      <a:endParaRPr lang="en-US" sz="1900"/>
                    </a:p>
                  </a:txBody>
                  <a:tcPr marL="95804" marR="95804" marT="47902" marB="47902"/>
                </a:tc>
                <a:tc>
                  <a:txBody>
                    <a:bodyPr/>
                    <a:lstStyle/>
                    <a:p>
                      <a:pPr algn="ctr"/>
                      <a:r>
                        <a:rPr lang="en-US" sz="1900"/>
                        <a:t>ACE Score of 0</a:t>
                      </a:r>
                    </a:p>
                  </a:txBody>
                  <a:tcPr marL="95804" marR="95804" marT="47902" marB="47902"/>
                </a:tc>
                <a:tc>
                  <a:txBody>
                    <a:bodyPr/>
                    <a:lstStyle/>
                    <a:p>
                      <a:pPr algn="ctr"/>
                      <a:r>
                        <a:rPr lang="en-US" sz="1900"/>
                        <a:t>ACE Score of 4</a:t>
                      </a:r>
                    </a:p>
                  </a:txBody>
                  <a:tcPr marL="95804" marR="95804" marT="47902" marB="47902"/>
                </a:tc>
                <a:tc>
                  <a:txBody>
                    <a:bodyPr/>
                    <a:lstStyle/>
                    <a:p>
                      <a:pPr algn="ctr"/>
                      <a:r>
                        <a:rPr lang="en-US" sz="1900"/>
                        <a:t>ACE Score of 5 or more</a:t>
                      </a:r>
                    </a:p>
                  </a:txBody>
                  <a:tcPr marL="95804" marR="95804" marT="47902" marB="47902"/>
                </a:tc>
                <a:extLst>
                  <a:ext uri="{0D108BD9-81ED-4DB2-BD59-A6C34878D82A}">
                    <a16:rowId xmlns:a16="http://schemas.microsoft.com/office/drawing/2014/main" val="1199574553"/>
                  </a:ext>
                </a:extLst>
              </a:tr>
              <a:tr h="708951">
                <a:tc>
                  <a:txBody>
                    <a:bodyPr/>
                    <a:lstStyle/>
                    <a:p>
                      <a:r>
                        <a:rPr lang="en-US" sz="1900"/>
                        <a:t>Likely hood of becoming an alcoholic</a:t>
                      </a:r>
                    </a:p>
                  </a:txBody>
                  <a:tcPr marL="95804" marR="95804" marT="47902" marB="47902"/>
                </a:tc>
                <a:tc>
                  <a:txBody>
                    <a:bodyPr/>
                    <a:lstStyle/>
                    <a:p>
                      <a:r>
                        <a:rPr lang="en-US" sz="1900"/>
                        <a:t>2.5%</a:t>
                      </a:r>
                    </a:p>
                  </a:txBody>
                  <a:tcPr marL="95804" marR="95804" marT="47902" marB="47902"/>
                </a:tc>
                <a:tc>
                  <a:txBody>
                    <a:bodyPr/>
                    <a:lstStyle/>
                    <a:p>
                      <a:r>
                        <a:rPr lang="en-US" sz="1900"/>
                        <a:t>11%</a:t>
                      </a:r>
                    </a:p>
                  </a:txBody>
                  <a:tcPr marL="95804" marR="95804" marT="47902" marB="47902"/>
                </a:tc>
                <a:tc>
                  <a:txBody>
                    <a:bodyPr/>
                    <a:lstStyle/>
                    <a:p>
                      <a:r>
                        <a:rPr lang="en-US" sz="1900"/>
                        <a:t>Four-fold increase</a:t>
                      </a:r>
                    </a:p>
                  </a:txBody>
                  <a:tcPr marL="95804" marR="95804" marT="47902" marB="47902"/>
                </a:tc>
                <a:extLst>
                  <a:ext uri="{0D108BD9-81ED-4DB2-BD59-A6C34878D82A}">
                    <a16:rowId xmlns:a16="http://schemas.microsoft.com/office/drawing/2014/main" val="2229687806"/>
                  </a:ext>
                </a:extLst>
              </a:tr>
              <a:tr h="708951">
                <a:tc>
                  <a:txBody>
                    <a:bodyPr/>
                    <a:lstStyle/>
                    <a:p>
                      <a:r>
                        <a:rPr lang="en-US" sz="1900"/>
                        <a:t>Suffering from chronic depression</a:t>
                      </a:r>
                    </a:p>
                  </a:txBody>
                  <a:tcPr marL="95804" marR="95804" marT="47902" marB="47902"/>
                </a:tc>
                <a:tc>
                  <a:txBody>
                    <a:bodyPr/>
                    <a:lstStyle/>
                    <a:p>
                      <a:r>
                        <a:rPr lang="en-US" sz="1900"/>
                        <a:t>15% Women</a:t>
                      </a:r>
                    </a:p>
                    <a:p>
                      <a:r>
                        <a:rPr lang="en-US" sz="1900"/>
                        <a:t>10% Men</a:t>
                      </a:r>
                    </a:p>
                  </a:txBody>
                  <a:tcPr marL="95804" marR="95804" marT="47902" marB="47902"/>
                </a:tc>
                <a:tc>
                  <a:txBody>
                    <a:bodyPr/>
                    <a:lstStyle/>
                    <a:p>
                      <a:r>
                        <a:rPr lang="en-US" sz="1900"/>
                        <a:t>42% Women</a:t>
                      </a:r>
                    </a:p>
                    <a:p>
                      <a:r>
                        <a:rPr lang="en-US" sz="1900"/>
                        <a:t>30% Men</a:t>
                      </a:r>
                    </a:p>
                  </a:txBody>
                  <a:tcPr marL="95804" marR="95804" marT="47902" marB="47902"/>
                </a:tc>
                <a:tc>
                  <a:txBody>
                    <a:bodyPr/>
                    <a:lstStyle/>
                    <a:p>
                      <a:r>
                        <a:rPr lang="en-US" sz="1900"/>
                        <a:t>Tripled</a:t>
                      </a:r>
                    </a:p>
                  </a:txBody>
                  <a:tcPr marL="95804" marR="95804" marT="47902" marB="47902"/>
                </a:tc>
                <a:extLst>
                  <a:ext uri="{0D108BD9-81ED-4DB2-BD59-A6C34878D82A}">
                    <a16:rowId xmlns:a16="http://schemas.microsoft.com/office/drawing/2014/main" val="357962302"/>
                  </a:ext>
                </a:extLst>
              </a:tr>
              <a:tr h="708951">
                <a:tc>
                  <a:txBody>
                    <a:bodyPr/>
                    <a:lstStyle/>
                    <a:p>
                      <a:r>
                        <a:rPr lang="en-US" sz="1900"/>
                        <a:t>Having a serious problem at work</a:t>
                      </a:r>
                    </a:p>
                  </a:txBody>
                  <a:tcPr marL="95804" marR="95804" marT="47902" marB="47902"/>
                </a:tc>
                <a:tc>
                  <a:txBody>
                    <a:bodyPr/>
                    <a:lstStyle/>
                    <a:p>
                      <a:r>
                        <a:rPr lang="en-US" sz="1900"/>
                        <a:t>5%</a:t>
                      </a:r>
                    </a:p>
                  </a:txBody>
                  <a:tcPr marL="95804" marR="95804" marT="47902" marB="47902"/>
                </a:tc>
                <a:tc>
                  <a:txBody>
                    <a:bodyPr/>
                    <a:lstStyle/>
                    <a:p>
                      <a:r>
                        <a:rPr lang="en-US" sz="1900"/>
                        <a:t>15%</a:t>
                      </a:r>
                    </a:p>
                  </a:txBody>
                  <a:tcPr marL="95804" marR="95804" marT="47902" marB="47902"/>
                </a:tc>
                <a:tc>
                  <a:txBody>
                    <a:bodyPr/>
                    <a:lstStyle/>
                    <a:p>
                      <a:r>
                        <a:rPr lang="en-US" sz="1900"/>
                        <a:t>Tripled</a:t>
                      </a:r>
                    </a:p>
                  </a:txBody>
                  <a:tcPr marL="95804" marR="95804" marT="47902" marB="47902"/>
                </a:tc>
                <a:extLst>
                  <a:ext uri="{0D108BD9-81ED-4DB2-BD59-A6C34878D82A}">
                    <a16:rowId xmlns:a16="http://schemas.microsoft.com/office/drawing/2014/main" val="481847539"/>
                  </a:ext>
                </a:extLst>
              </a:tr>
              <a:tr h="708951">
                <a:tc>
                  <a:txBody>
                    <a:bodyPr/>
                    <a:lstStyle/>
                    <a:p>
                      <a:r>
                        <a:rPr lang="en-US" sz="1900"/>
                        <a:t>Having financial problems</a:t>
                      </a:r>
                    </a:p>
                  </a:txBody>
                  <a:tcPr marL="95804" marR="95804" marT="47902" marB="47902"/>
                </a:tc>
                <a:tc>
                  <a:txBody>
                    <a:bodyPr/>
                    <a:lstStyle/>
                    <a:p>
                      <a:r>
                        <a:rPr lang="en-US" sz="1900"/>
                        <a:t>10%</a:t>
                      </a:r>
                    </a:p>
                  </a:txBody>
                  <a:tcPr marL="95804" marR="95804" marT="47902" marB="47902"/>
                </a:tc>
                <a:tc>
                  <a:txBody>
                    <a:bodyPr/>
                    <a:lstStyle/>
                    <a:p>
                      <a:r>
                        <a:rPr lang="en-US" sz="1900"/>
                        <a:t>20%</a:t>
                      </a:r>
                    </a:p>
                  </a:txBody>
                  <a:tcPr marL="95804" marR="95804" marT="47902" marB="47902"/>
                </a:tc>
                <a:tc>
                  <a:txBody>
                    <a:bodyPr/>
                    <a:lstStyle/>
                    <a:p>
                      <a:r>
                        <a:rPr lang="en-US" sz="1900"/>
                        <a:t>Doubled</a:t>
                      </a:r>
                    </a:p>
                  </a:txBody>
                  <a:tcPr marL="95804" marR="95804" marT="47902" marB="47902"/>
                </a:tc>
                <a:extLst>
                  <a:ext uri="{0D108BD9-81ED-4DB2-BD59-A6C34878D82A}">
                    <a16:rowId xmlns:a16="http://schemas.microsoft.com/office/drawing/2014/main" val="712510687"/>
                  </a:ext>
                </a:extLst>
              </a:tr>
              <a:tr h="421539">
                <a:tc>
                  <a:txBody>
                    <a:bodyPr/>
                    <a:lstStyle/>
                    <a:p>
                      <a:r>
                        <a:rPr lang="en-US" sz="1900"/>
                        <a:t>Chance of heart disease</a:t>
                      </a:r>
                    </a:p>
                  </a:txBody>
                  <a:tcPr marL="95804" marR="95804" marT="47902" marB="47902"/>
                </a:tc>
                <a:tc>
                  <a:txBody>
                    <a:bodyPr/>
                    <a:lstStyle/>
                    <a:p>
                      <a:r>
                        <a:rPr lang="en-US" sz="1900"/>
                        <a:t>3.7%</a:t>
                      </a:r>
                    </a:p>
                  </a:txBody>
                  <a:tcPr marL="95804" marR="95804" marT="47902" marB="47902"/>
                </a:tc>
                <a:tc>
                  <a:txBody>
                    <a:bodyPr/>
                    <a:lstStyle/>
                    <a:p>
                      <a:r>
                        <a:rPr lang="en-US" sz="1900"/>
                        <a:t>5.6%</a:t>
                      </a:r>
                    </a:p>
                  </a:txBody>
                  <a:tcPr marL="95804" marR="95804" marT="47902" marB="47902"/>
                </a:tc>
                <a:tc>
                  <a:txBody>
                    <a:bodyPr/>
                    <a:lstStyle/>
                    <a:p>
                      <a:r>
                        <a:rPr lang="en-US" sz="1900"/>
                        <a:t>Doubled</a:t>
                      </a:r>
                    </a:p>
                  </a:txBody>
                  <a:tcPr marL="95804" marR="95804" marT="47902" marB="47902"/>
                </a:tc>
                <a:extLst>
                  <a:ext uri="{0D108BD9-81ED-4DB2-BD59-A6C34878D82A}">
                    <a16:rowId xmlns:a16="http://schemas.microsoft.com/office/drawing/2014/main" val="4174098343"/>
                  </a:ext>
                </a:extLst>
              </a:tr>
              <a:tr h="421539">
                <a:tc>
                  <a:txBody>
                    <a:bodyPr/>
                    <a:lstStyle/>
                    <a:p>
                      <a:r>
                        <a:rPr lang="en-US" sz="1900"/>
                        <a:t>Having a stroke</a:t>
                      </a:r>
                    </a:p>
                  </a:txBody>
                  <a:tcPr marL="95804" marR="95804" marT="47902" marB="47902"/>
                </a:tc>
                <a:tc>
                  <a:txBody>
                    <a:bodyPr/>
                    <a:lstStyle/>
                    <a:p>
                      <a:r>
                        <a:rPr lang="en-US" sz="1900"/>
                        <a:t>2.6%</a:t>
                      </a:r>
                    </a:p>
                  </a:txBody>
                  <a:tcPr marL="95804" marR="95804" marT="47902" marB="47902"/>
                </a:tc>
                <a:tc>
                  <a:txBody>
                    <a:bodyPr/>
                    <a:lstStyle/>
                    <a:p>
                      <a:r>
                        <a:rPr lang="en-US" sz="1900"/>
                        <a:t>4.1%</a:t>
                      </a:r>
                    </a:p>
                  </a:txBody>
                  <a:tcPr marL="95804" marR="95804" marT="47902" marB="47902"/>
                </a:tc>
                <a:tc>
                  <a:txBody>
                    <a:bodyPr/>
                    <a:lstStyle/>
                    <a:p>
                      <a:r>
                        <a:rPr lang="en-US" sz="1900"/>
                        <a:t>Doubled</a:t>
                      </a:r>
                    </a:p>
                  </a:txBody>
                  <a:tcPr marL="95804" marR="95804" marT="47902" marB="47902"/>
                </a:tc>
                <a:extLst>
                  <a:ext uri="{0D108BD9-81ED-4DB2-BD59-A6C34878D82A}">
                    <a16:rowId xmlns:a16="http://schemas.microsoft.com/office/drawing/2014/main" val="2411616039"/>
                  </a:ext>
                </a:extLst>
              </a:tr>
            </a:tbl>
          </a:graphicData>
        </a:graphic>
      </p:graphicFrame>
    </p:spTree>
    <p:extLst>
      <p:ext uri="{BB962C8B-B14F-4D97-AF65-F5344CB8AC3E}">
        <p14:creationId xmlns:p14="http://schemas.microsoft.com/office/powerpoint/2010/main" val="2300561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F6BC11-5782-459F-9F6C-7962C5281CED}"/>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ACE Score Outcomes</a:t>
            </a:r>
          </a:p>
        </p:txBody>
      </p:sp>
      <p:graphicFrame>
        <p:nvGraphicFramePr>
          <p:cNvPr id="5" name="Content Placeholder 2">
            <a:extLst>
              <a:ext uri="{FF2B5EF4-FFF2-40B4-BE49-F238E27FC236}">
                <a16:creationId xmlns:a16="http://schemas.microsoft.com/office/drawing/2014/main" id="{280CF820-E826-4337-9616-F19F9058C605}"/>
              </a:ext>
            </a:extLst>
          </p:cNvPr>
          <p:cNvGraphicFramePr>
            <a:graphicFrameLocks noGrp="1"/>
          </p:cNvGraphicFramePr>
          <p:nvPr>
            <p:ph idx="1"/>
            <p:extLst>
              <p:ext uri="{D42A27DB-BD31-4B8C-83A1-F6EECF244321}">
                <p14:modId xmlns:p14="http://schemas.microsoft.com/office/powerpoint/2010/main" val="408979016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462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CDEEB9-84C9-40EF-9A4E-214E815327DD}"/>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Trauma statics</a:t>
            </a:r>
          </a:p>
        </p:txBody>
      </p:sp>
      <p:graphicFrame>
        <p:nvGraphicFramePr>
          <p:cNvPr id="5" name="Content Placeholder 2">
            <a:extLst>
              <a:ext uri="{FF2B5EF4-FFF2-40B4-BE49-F238E27FC236}">
                <a16:creationId xmlns:a16="http://schemas.microsoft.com/office/drawing/2014/main" id="{CB79CA56-1A15-42D5-854C-84A96914D232}"/>
              </a:ext>
            </a:extLst>
          </p:cNvPr>
          <p:cNvGraphicFramePr>
            <a:graphicFrameLocks noGrp="1"/>
          </p:cNvGraphicFramePr>
          <p:nvPr>
            <p:ph idx="1"/>
            <p:extLst>
              <p:ext uri="{D42A27DB-BD31-4B8C-83A1-F6EECF244321}">
                <p14:modId xmlns:p14="http://schemas.microsoft.com/office/powerpoint/2010/main" val="131844340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7692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oothbrush&#10;&#10;Description automatically generated">
            <a:extLst>
              <a:ext uri="{FF2B5EF4-FFF2-40B4-BE49-F238E27FC236}">
                <a16:creationId xmlns:a16="http://schemas.microsoft.com/office/drawing/2014/main" id="{B05D0A13-64B1-4690-B7AC-0BCA372059D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369" b="10361"/>
          <a:stretch/>
        </p:blipFill>
        <p:spPr>
          <a:xfrm>
            <a:off x="20" y="10"/>
            <a:ext cx="12191980" cy="6857990"/>
          </a:xfrm>
          <a:prstGeom prst="rect">
            <a:avLst/>
          </a:prstGeom>
        </p:spPr>
      </p:pic>
      <p:sp>
        <p:nvSpPr>
          <p:cNvPr id="11" name="Freeform: Shape 8">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6F7A2DB1-72F1-417E-A3A4-5FA4E9EBFEEC}"/>
              </a:ext>
            </a:extLst>
          </p:cNvPr>
          <p:cNvSpPr>
            <a:spLocks noGrp="1"/>
          </p:cNvSpPr>
          <p:nvPr>
            <p:ph type="title"/>
          </p:nvPr>
        </p:nvSpPr>
        <p:spPr>
          <a:xfrm>
            <a:off x="841248" y="4199861"/>
            <a:ext cx="8856059" cy="1336826"/>
          </a:xfrm>
        </p:spPr>
        <p:txBody>
          <a:bodyPr vert="horz" lIns="91440" tIns="45720" rIns="91440" bIns="45720" rtlCol="0" anchor="b">
            <a:normAutofit/>
          </a:bodyPr>
          <a:lstStyle/>
          <a:p>
            <a:r>
              <a:rPr lang="en-US" sz="4200">
                <a:solidFill>
                  <a:srgbClr val="FFFFFF"/>
                </a:solidFill>
              </a:rPr>
              <a:t>The need for trauma-informed addiction treatment has never been greater. </a:t>
            </a:r>
          </a:p>
        </p:txBody>
      </p:sp>
    </p:spTree>
    <p:extLst>
      <p:ext uri="{BB962C8B-B14F-4D97-AF65-F5344CB8AC3E}">
        <p14:creationId xmlns:p14="http://schemas.microsoft.com/office/powerpoint/2010/main" val="3325008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15474B-5490-4E66-9180-8C30D18CEE0E}"/>
              </a:ext>
            </a:extLst>
          </p:cNvPr>
          <p:cNvSpPr>
            <a:spLocks noGrp="1"/>
          </p:cNvSpPr>
          <p:nvPr>
            <p:ph type="title"/>
          </p:nvPr>
        </p:nvSpPr>
        <p:spPr>
          <a:xfrm>
            <a:off x="804673" y="4385066"/>
            <a:ext cx="10694902" cy="1317643"/>
          </a:xfrm>
        </p:spPr>
        <p:txBody>
          <a:bodyPr vert="horz" lIns="91440" tIns="45720" rIns="91440" bIns="45720" rtlCol="0" anchor="b">
            <a:normAutofit/>
          </a:bodyPr>
          <a:lstStyle/>
          <a:p>
            <a:r>
              <a:rPr lang="en-US" sz="2400" b="1" dirty="0"/>
              <a:t>Why?  </a:t>
            </a:r>
            <a:r>
              <a:rPr lang="en-US" sz="2400" dirty="0"/>
              <a:t>When someone with trauma from childhood or adulthood seeks treatment for an alcohol or substance use issue, they stand the best chance for long-lasting recovery if their trauma issues are addressed too.</a:t>
            </a:r>
          </a:p>
        </p:txBody>
      </p:sp>
      <p:pic>
        <p:nvPicPr>
          <p:cNvPr id="3" name="Picture 2" descr="A sign on a pole&#10;&#10;Description automatically generated with low confidence">
            <a:extLst>
              <a:ext uri="{FF2B5EF4-FFF2-40B4-BE49-F238E27FC236}">
                <a16:creationId xmlns:a16="http://schemas.microsoft.com/office/drawing/2014/main" id="{6D16A922-9C8D-486B-A83E-052C9F03FED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9467" b="24862"/>
          <a:stretch/>
        </p:blipFill>
        <p:spPr>
          <a:xfrm>
            <a:off x="20" y="10"/>
            <a:ext cx="12191980" cy="4242125"/>
          </a:xfrm>
          <a:prstGeom prst="rect">
            <a:avLst/>
          </a:prstGeom>
        </p:spPr>
      </p:pic>
      <p:cxnSp>
        <p:nvCxnSpPr>
          <p:cNvPr id="10" name="Straight Connector 9">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3FD363C-B050-44AC-BDEC-C1702BA3B0E0}"/>
              </a:ext>
            </a:extLst>
          </p:cNvPr>
          <p:cNvSpPr txBox="1"/>
          <p:nvPr/>
        </p:nvSpPr>
        <p:spPr>
          <a:xfrm>
            <a:off x="9865721" y="4042080"/>
            <a:ext cx="232627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theconversation.com/explainer-how-recovery-high-schools-help-kids-with-addiction-3945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160340211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122E-D4DF-4DD2-98FF-5120530B1DCA}"/>
              </a:ext>
            </a:extLst>
          </p:cNvPr>
          <p:cNvSpPr>
            <a:spLocks noGrp="1"/>
          </p:cNvSpPr>
          <p:nvPr>
            <p:ph type="title"/>
          </p:nvPr>
        </p:nvSpPr>
        <p:spPr>
          <a:xfrm>
            <a:off x="1653363" y="365760"/>
            <a:ext cx="9367203" cy="1188720"/>
          </a:xfrm>
        </p:spPr>
        <p:txBody>
          <a:bodyPr>
            <a:normAutofit/>
          </a:bodyPr>
          <a:lstStyle/>
          <a:p>
            <a:r>
              <a:rPr lang="en-US" sz="3700"/>
              <a:t>The Connection Between Trauma and Addiction</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27BDDF9-0457-4A44-A972-218ED74CAC30}"/>
              </a:ext>
            </a:extLst>
          </p:cNvPr>
          <p:cNvSpPr>
            <a:spLocks noGrp="1"/>
          </p:cNvSpPr>
          <p:nvPr>
            <p:ph idx="1"/>
          </p:nvPr>
        </p:nvSpPr>
        <p:spPr>
          <a:xfrm>
            <a:off x="1653363" y="2176272"/>
            <a:ext cx="9367204" cy="4041648"/>
          </a:xfrm>
        </p:spPr>
        <p:txBody>
          <a:bodyPr anchor="t">
            <a:normAutofit/>
          </a:bodyPr>
          <a:lstStyle/>
          <a:p>
            <a:pPr marL="0" indent="0">
              <a:buNone/>
            </a:pPr>
            <a:r>
              <a:rPr lang="en-US" sz="2200" dirty="0"/>
              <a:t>Trauma, particularly childhood trauma impacts the brain and its functioning.  Up to the age of five, the brain is undergoing growth.  The more </a:t>
            </a:r>
            <a:r>
              <a:rPr lang="en-US" sz="2200"/>
              <a:t>trauma the </a:t>
            </a:r>
            <a:r>
              <a:rPr lang="en-US" sz="2200" dirty="0"/>
              <a:t>more chance of the negative brain development.</a:t>
            </a:r>
          </a:p>
          <a:p>
            <a:pPr marL="0" indent="0">
              <a:buNone/>
            </a:pPr>
            <a:endParaRPr lang="en-US" sz="2200" dirty="0"/>
          </a:p>
          <a:p>
            <a:pPr marL="0" indent="0">
              <a:buNone/>
            </a:pPr>
            <a:r>
              <a:rPr lang="en-US" sz="2200" dirty="0"/>
              <a:t>Trauma  that is ongoing has been shown to decrease the volume in areas of the brain responsible for cognitive functions, short-term memory, and emotional regulation.  </a:t>
            </a:r>
          </a:p>
          <a:p>
            <a:pPr marL="0" indent="0">
              <a:buNone/>
            </a:pPr>
            <a:endParaRPr lang="en-US" sz="2200" dirty="0"/>
          </a:p>
          <a:p>
            <a:pPr marL="0" indent="0">
              <a:buNone/>
            </a:pPr>
            <a:r>
              <a:rPr lang="en-US" sz="2200" dirty="0"/>
              <a:t>Additionally, the toxic stress can damage the nervous, endocrine and immune systems.  Which in turn can change the brain structure and messaging systems and even the physical structure of the DNA.</a:t>
            </a:r>
          </a:p>
        </p:txBody>
      </p:sp>
    </p:spTree>
    <p:extLst>
      <p:ext uri="{BB962C8B-B14F-4D97-AF65-F5344CB8AC3E}">
        <p14:creationId xmlns:p14="http://schemas.microsoft.com/office/powerpoint/2010/main" val="470938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a:extLst>
              <a:ext uri="{FF2B5EF4-FFF2-40B4-BE49-F238E27FC236}">
                <a16:creationId xmlns:a16="http://schemas.microsoft.com/office/drawing/2014/main" id="{6CF7AF47-F18B-443E-95B5-0784A63B2F39}"/>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r>
              <a:rPr lang="en-US" kern="1200" dirty="0">
                <a:solidFill>
                  <a:srgbClr val="FFFFFF"/>
                </a:solidFill>
                <a:latin typeface="+mj-lt"/>
                <a:ea typeface="+mj-ea"/>
                <a:cs typeface="+mj-cs"/>
              </a:rPr>
              <a:t>What does that cause?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It causes impulse driven behaviors, decision-making, attention, learning, emotional control and stress responses in the future.</a:t>
            </a:r>
          </a:p>
        </p:txBody>
      </p:sp>
      <p:sp>
        <p:nvSpPr>
          <p:cNvPr id="1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1"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3"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3786325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2310-8343-41A2-8856-D0FF53A4FCFA}"/>
              </a:ext>
            </a:extLst>
          </p:cNvPr>
          <p:cNvSpPr>
            <a:spLocks noGrp="1"/>
          </p:cNvSpPr>
          <p:nvPr>
            <p:ph type="title"/>
          </p:nvPr>
        </p:nvSpPr>
        <p:spPr>
          <a:xfrm>
            <a:off x="762001" y="803325"/>
            <a:ext cx="5314536" cy="1325563"/>
          </a:xfrm>
        </p:spPr>
        <p:txBody>
          <a:bodyPr>
            <a:normAutofit/>
          </a:bodyPr>
          <a:lstStyle/>
          <a:p>
            <a:r>
              <a:rPr lang="en-US" dirty="0"/>
              <a:t>Drugs and Alcohol	</a:t>
            </a:r>
          </a:p>
        </p:txBody>
      </p:sp>
      <p:sp>
        <p:nvSpPr>
          <p:cNvPr id="3" name="Content Placeholder 2">
            <a:extLst>
              <a:ext uri="{FF2B5EF4-FFF2-40B4-BE49-F238E27FC236}">
                <a16:creationId xmlns:a16="http://schemas.microsoft.com/office/drawing/2014/main" id="{C5109439-EA02-4A62-8F5B-B3BA844C43A4}"/>
              </a:ext>
            </a:extLst>
          </p:cNvPr>
          <p:cNvSpPr>
            <a:spLocks noGrp="1"/>
          </p:cNvSpPr>
          <p:nvPr>
            <p:ph idx="1"/>
          </p:nvPr>
        </p:nvSpPr>
        <p:spPr>
          <a:xfrm>
            <a:off x="762000" y="2279018"/>
            <a:ext cx="5314543" cy="3375920"/>
          </a:xfrm>
        </p:spPr>
        <p:txBody>
          <a:bodyPr anchor="t">
            <a:normAutofit/>
          </a:bodyPr>
          <a:lstStyle/>
          <a:p>
            <a:r>
              <a:rPr lang="en-US" sz="1800"/>
              <a:t>Initial use of alcohol and/or drugs to ease the pain of trauma</a:t>
            </a:r>
          </a:p>
          <a:p>
            <a:r>
              <a:rPr lang="en-US" sz="1800"/>
              <a:t>Quickly moves to dependence for alcohol and/or drugs to survive</a:t>
            </a:r>
          </a:p>
          <a:p>
            <a:endParaRPr lang="en-US" sz="1800"/>
          </a:p>
          <a:p>
            <a:endParaRPr lang="en-US" sz="1800"/>
          </a:p>
          <a:p>
            <a:pPr marL="0" indent="0">
              <a:buNone/>
            </a:pPr>
            <a:r>
              <a:rPr lang="en-US" sz="1800"/>
              <a:t>The Center for Disease Control (CDC) reports individual’s that have ACE experience’s have an increase in dying from two of the leading causes of death, drug overdose and suicide. </a:t>
            </a:r>
          </a:p>
        </p:txBody>
      </p:sp>
      <p:sp>
        <p:nvSpPr>
          <p:cNvPr id="13"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wall, indoor, toy&#10;&#10;Description automatically generated">
            <a:extLst>
              <a:ext uri="{FF2B5EF4-FFF2-40B4-BE49-F238E27FC236}">
                <a16:creationId xmlns:a16="http://schemas.microsoft.com/office/drawing/2014/main" id="{A91FFE7F-AA17-4DAF-8DC9-126E3FDA295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545" r="18282"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8B10BB66-DD87-4F82-B7F8-3F1C15B7E617}"/>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sagaciousnewsnetwork.com/211-die-during-drugs-trials-in-indi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74923414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8B85-76A0-4352-A269-CEE590A85DD6}"/>
              </a:ext>
            </a:extLst>
          </p:cNvPr>
          <p:cNvSpPr>
            <a:spLocks noGrp="1"/>
          </p:cNvSpPr>
          <p:nvPr>
            <p:ph type="title"/>
          </p:nvPr>
        </p:nvSpPr>
        <p:spPr>
          <a:xfrm>
            <a:off x="4965430" y="629268"/>
            <a:ext cx="6586491" cy="1286160"/>
          </a:xfrm>
        </p:spPr>
        <p:txBody>
          <a:bodyPr anchor="b">
            <a:normAutofit/>
          </a:bodyPr>
          <a:lstStyle/>
          <a:p>
            <a:r>
              <a:rPr lang="en-US" dirty="0"/>
              <a:t>Trauma</a:t>
            </a:r>
          </a:p>
        </p:txBody>
      </p:sp>
      <p:sp>
        <p:nvSpPr>
          <p:cNvPr id="3" name="Content Placeholder 2">
            <a:extLst>
              <a:ext uri="{FF2B5EF4-FFF2-40B4-BE49-F238E27FC236}">
                <a16:creationId xmlns:a16="http://schemas.microsoft.com/office/drawing/2014/main" id="{ABC157F8-4DAA-4894-BF3E-A37D7E78B8B8}"/>
              </a:ext>
            </a:extLst>
          </p:cNvPr>
          <p:cNvSpPr>
            <a:spLocks noGrp="1"/>
          </p:cNvSpPr>
          <p:nvPr>
            <p:ph idx="1"/>
          </p:nvPr>
        </p:nvSpPr>
        <p:spPr>
          <a:xfrm>
            <a:off x="4965431" y="2438400"/>
            <a:ext cx="6586489" cy="3785419"/>
          </a:xfrm>
        </p:spPr>
        <p:txBody>
          <a:bodyPr>
            <a:normAutofit/>
          </a:bodyPr>
          <a:lstStyle/>
          <a:p>
            <a:pPr marL="0" indent="0">
              <a:buNone/>
            </a:pPr>
            <a:r>
              <a:rPr lang="en-US" sz="2000"/>
              <a:t>When trauma is experienced early on in life, not only is the brain development in key areas altered, shame, negative self-image, and an inability to process the trauma occur.  </a:t>
            </a:r>
          </a:p>
          <a:p>
            <a:pPr marL="0" indent="0">
              <a:buNone/>
            </a:pPr>
            <a:endParaRPr lang="en-US" sz="2000"/>
          </a:p>
          <a:p>
            <a:pPr marL="0" indent="0">
              <a:buNone/>
            </a:pPr>
            <a:r>
              <a:rPr lang="en-US" sz="2000"/>
              <a:t>These have also been associated with increased risk for developing an Alcohol Use Disorder or Substance Use Disorder.</a:t>
            </a:r>
          </a:p>
        </p:txBody>
      </p:sp>
      <p:pic>
        <p:nvPicPr>
          <p:cNvPr id="5" name="Picture 4" descr="A picture containing light, blue, dark&#10;&#10;Description automatically generated">
            <a:extLst>
              <a:ext uri="{FF2B5EF4-FFF2-40B4-BE49-F238E27FC236}">
                <a16:creationId xmlns:a16="http://schemas.microsoft.com/office/drawing/2014/main" id="{35A5E4C3-9549-4E09-89B0-69880EB9B17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950" r="12772"/>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9D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FC0E7DA-A79E-4441-9D99-866395BCE43B}"/>
              </a:ext>
            </a:extLst>
          </p:cNvPr>
          <p:cNvSpPr txBox="1"/>
          <p:nvPr/>
        </p:nvSpPr>
        <p:spPr>
          <a:xfrm>
            <a:off x="2176264"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arselectronica/1399474744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788594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A78AA2-68E6-4B61-A677-DE1A18ED6FB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015" r="9011" b="1"/>
          <a:stretch/>
        </p:blipFill>
        <p:spPr>
          <a:xfrm>
            <a:off x="4117521" y="10"/>
            <a:ext cx="8074479" cy="6857990"/>
          </a:xfrm>
          <a:prstGeom prst="rect">
            <a:avLst/>
          </a:prstGeom>
        </p:spPr>
      </p:pic>
      <p:sp>
        <p:nvSpPr>
          <p:cNvPr id="11" name="Freeform: Shape 1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8C3F6D8-7F51-4D69-8FC2-E3ED36CA842B}"/>
              </a:ext>
            </a:extLst>
          </p:cNvPr>
          <p:cNvSpPr>
            <a:spLocks noGrp="1"/>
          </p:cNvSpPr>
          <p:nvPr>
            <p:ph type="title"/>
          </p:nvPr>
        </p:nvSpPr>
        <p:spPr>
          <a:xfrm>
            <a:off x="804672" y="365125"/>
            <a:ext cx="5266155" cy="1325563"/>
          </a:xfrm>
        </p:spPr>
        <p:txBody>
          <a:bodyPr>
            <a:normAutofit/>
          </a:bodyPr>
          <a:lstStyle/>
          <a:p>
            <a:r>
              <a:rPr lang="en-US" dirty="0"/>
              <a:t>Objectives for today:</a:t>
            </a:r>
          </a:p>
        </p:txBody>
      </p:sp>
      <p:sp>
        <p:nvSpPr>
          <p:cNvPr id="4" name="Content Placeholder 3">
            <a:extLst>
              <a:ext uri="{FF2B5EF4-FFF2-40B4-BE49-F238E27FC236}">
                <a16:creationId xmlns:a16="http://schemas.microsoft.com/office/drawing/2014/main" id="{1A40222E-48DB-4B3D-A08B-09EAE023690E}"/>
              </a:ext>
            </a:extLst>
          </p:cNvPr>
          <p:cNvSpPr>
            <a:spLocks noGrp="1"/>
          </p:cNvSpPr>
          <p:nvPr>
            <p:ph idx="1"/>
          </p:nvPr>
        </p:nvSpPr>
        <p:spPr>
          <a:xfrm>
            <a:off x="804672" y="2022601"/>
            <a:ext cx="3941499" cy="4154361"/>
          </a:xfrm>
        </p:spPr>
        <p:txBody>
          <a:bodyPr>
            <a:normAutofit/>
          </a:bodyPr>
          <a:lstStyle/>
          <a:p>
            <a:endParaRPr lang="en-US" sz="2000"/>
          </a:p>
          <a:p>
            <a:r>
              <a:rPr lang="en-US" sz="2000"/>
              <a:t>Define trauma. </a:t>
            </a:r>
          </a:p>
          <a:p>
            <a:r>
              <a:rPr lang="en-US" sz="2000"/>
              <a:t>Describe how trauma can affect substance use disorders.</a:t>
            </a:r>
          </a:p>
          <a:p>
            <a:r>
              <a:rPr lang="en-US" sz="2000"/>
              <a:t>Determine your ACE Score.</a:t>
            </a:r>
          </a:p>
          <a:p>
            <a:r>
              <a:rPr lang="en-US" sz="2000"/>
              <a:t>List two things that can make your TEAP Program a Trauma Informed Program.</a:t>
            </a:r>
          </a:p>
          <a:p>
            <a:endParaRPr lang="en-US" sz="2000"/>
          </a:p>
        </p:txBody>
      </p:sp>
      <p:sp>
        <p:nvSpPr>
          <p:cNvPr id="6" name="TextBox 5">
            <a:extLst>
              <a:ext uri="{FF2B5EF4-FFF2-40B4-BE49-F238E27FC236}">
                <a16:creationId xmlns:a16="http://schemas.microsoft.com/office/drawing/2014/main" id="{1A6E151F-23F5-4D28-BBD8-B1053DEEE63D}"/>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pngimg.com/download/7498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331892477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network of node and mesh">
            <a:extLst>
              <a:ext uri="{FF2B5EF4-FFF2-40B4-BE49-F238E27FC236}">
                <a16:creationId xmlns:a16="http://schemas.microsoft.com/office/drawing/2014/main" id="{F0470C24-7F24-4C2B-967A-BB391E8ACC7A}"/>
              </a:ext>
            </a:extLst>
          </p:cNvPr>
          <p:cNvPicPr>
            <a:picLocks noChangeAspect="1"/>
          </p:cNvPicPr>
          <p:nvPr/>
        </p:nvPicPr>
        <p:blipFill rotWithShape="1">
          <a:blip r:embed="rId2"/>
          <a:srcRect l="5200"/>
          <a:stretch/>
        </p:blipFill>
        <p:spPr>
          <a:xfrm>
            <a:off x="20" y="10"/>
            <a:ext cx="8668492" cy="6857990"/>
          </a:xfrm>
          <a:prstGeom prst="rect">
            <a:avLst/>
          </a:prstGeom>
        </p:spPr>
      </p:pic>
      <p:sp>
        <p:nvSpPr>
          <p:cNvPr id="15" name="Rectangle 9">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EAFB18-0BBE-4DE9-915C-01CC1885B75A}"/>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dirty="0"/>
              <a:t>Healing from Trauma and Addiction:  </a:t>
            </a:r>
            <a:br>
              <a:rPr lang="en-US" dirty="0"/>
            </a:br>
            <a:r>
              <a:rPr lang="en-US" dirty="0"/>
              <a:t>The Integral Connection</a:t>
            </a:r>
          </a:p>
        </p:txBody>
      </p:sp>
      <p:sp>
        <p:nvSpPr>
          <p:cNvPr id="16"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905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ky, outdoor, sign&#10;&#10;Description automatically generated">
            <a:extLst>
              <a:ext uri="{FF2B5EF4-FFF2-40B4-BE49-F238E27FC236}">
                <a16:creationId xmlns:a16="http://schemas.microsoft.com/office/drawing/2014/main" id="{45D4EAE9-A7A4-4218-866F-692BA4439C0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091" r="23576"/>
          <a:stretch/>
        </p:blipFill>
        <p:spPr>
          <a:xfrm>
            <a:off x="3522468" y="10"/>
            <a:ext cx="8669532" cy="6857990"/>
          </a:xfrm>
          <a:prstGeom prst="rect">
            <a:avLst/>
          </a:prstGeom>
        </p:spPr>
      </p:pic>
      <p:sp>
        <p:nvSpPr>
          <p:cNvPr id="13"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36CA94-2544-4D0F-BFD8-DC44F1FED018}"/>
              </a:ext>
            </a:extLst>
          </p:cNvPr>
          <p:cNvSpPr>
            <a:spLocks noGrp="1"/>
          </p:cNvSpPr>
          <p:nvPr>
            <p:ph type="title"/>
          </p:nvPr>
        </p:nvSpPr>
        <p:spPr>
          <a:xfrm>
            <a:off x="371094" y="1161288"/>
            <a:ext cx="3438144" cy="1124712"/>
          </a:xfrm>
        </p:spPr>
        <p:txBody>
          <a:bodyPr anchor="b">
            <a:normAutofit/>
          </a:bodyPr>
          <a:lstStyle/>
          <a:p>
            <a:r>
              <a:rPr lang="en-US" sz="2800"/>
              <a:t>Safety	</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323ED7D-C69E-41FC-A069-192677A58105}"/>
              </a:ext>
            </a:extLst>
          </p:cNvPr>
          <p:cNvSpPr>
            <a:spLocks noGrp="1"/>
          </p:cNvSpPr>
          <p:nvPr>
            <p:ph idx="1"/>
          </p:nvPr>
        </p:nvSpPr>
        <p:spPr>
          <a:xfrm>
            <a:off x="371094" y="2718054"/>
            <a:ext cx="3438906" cy="3207258"/>
          </a:xfrm>
        </p:spPr>
        <p:txBody>
          <a:bodyPr anchor="t">
            <a:normAutofit/>
          </a:bodyPr>
          <a:lstStyle/>
          <a:p>
            <a:r>
              <a:rPr lang="en-US" sz="1600"/>
              <a:t>You must establish a safe, trusting environment for the student, this is the first step in establishing a trauma-informed program.</a:t>
            </a:r>
          </a:p>
          <a:p>
            <a:pPr lvl="1"/>
            <a:r>
              <a:rPr lang="en-US" sz="1600"/>
              <a:t>Often students do not feel safe in their own bodies so making them feel as safe as possible is such an importation step.  </a:t>
            </a:r>
          </a:p>
          <a:p>
            <a:pPr lvl="1"/>
            <a:endParaRPr lang="en-US" sz="1600"/>
          </a:p>
          <a:p>
            <a:pPr lvl="1"/>
            <a:r>
              <a:rPr lang="en-US" sz="1600"/>
              <a:t>Openness to the counselor</a:t>
            </a:r>
          </a:p>
          <a:p>
            <a:pPr lvl="1"/>
            <a:r>
              <a:rPr lang="en-US" sz="1600"/>
              <a:t>A safe environment in which the healing process can begin is essential.</a:t>
            </a:r>
          </a:p>
          <a:p>
            <a:pPr marL="457200" lvl="1" indent="0">
              <a:buNone/>
            </a:pPr>
            <a:endParaRPr lang="en-US" sz="1600"/>
          </a:p>
        </p:txBody>
      </p:sp>
      <p:sp>
        <p:nvSpPr>
          <p:cNvPr id="6" name="TextBox 5">
            <a:extLst>
              <a:ext uri="{FF2B5EF4-FFF2-40B4-BE49-F238E27FC236}">
                <a16:creationId xmlns:a16="http://schemas.microsoft.com/office/drawing/2014/main" id="{7FEED39A-E49E-4F26-8EB1-4F4B9C55452D}"/>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picpedia.org/highway-signs/s/safety.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72951108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0427B9-23CA-41E2-989D-B361B40D13C4}"/>
              </a:ext>
            </a:extLst>
          </p:cNvPr>
          <p:cNvSpPr>
            <a:spLocks noGrp="1"/>
          </p:cNvSpPr>
          <p:nvPr>
            <p:ph type="title"/>
          </p:nvPr>
        </p:nvSpPr>
        <p:spPr>
          <a:xfrm>
            <a:off x="4965430" y="629268"/>
            <a:ext cx="6586491" cy="1286160"/>
          </a:xfrm>
        </p:spPr>
        <p:txBody>
          <a:bodyPr anchor="b">
            <a:normAutofit/>
          </a:bodyPr>
          <a:lstStyle/>
          <a:p>
            <a:r>
              <a:rPr lang="en-US" dirty="0"/>
              <a:t>Connection</a:t>
            </a:r>
          </a:p>
        </p:txBody>
      </p:sp>
      <p:sp>
        <p:nvSpPr>
          <p:cNvPr id="4" name="Content Placeholder 3">
            <a:extLst>
              <a:ext uri="{FF2B5EF4-FFF2-40B4-BE49-F238E27FC236}">
                <a16:creationId xmlns:a16="http://schemas.microsoft.com/office/drawing/2014/main" id="{C6BC21FE-CB39-405A-B85A-231080A971DF}"/>
              </a:ext>
            </a:extLst>
          </p:cNvPr>
          <p:cNvSpPr>
            <a:spLocks noGrp="1"/>
          </p:cNvSpPr>
          <p:nvPr>
            <p:ph idx="1"/>
          </p:nvPr>
        </p:nvSpPr>
        <p:spPr>
          <a:xfrm>
            <a:off x="4965431" y="2438400"/>
            <a:ext cx="6586489" cy="3785419"/>
          </a:xfrm>
        </p:spPr>
        <p:txBody>
          <a:bodyPr>
            <a:normAutofit/>
          </a:bodyPr>
          <a:lstStyle/>
          <a:p>
            <a:r>
              <a:rPr lang="en-US" sz="2000"/>
              <a:t>Vital life-giving bonds and relationships are often not formed with increased ACE scores</a:t>
            </a:r>
          </a:p>
          <a:p>
            <a:pPr lvl="1"/>
            <a:r>
              <a:rPr lang="en-US" sz="2000"/>
              <a:t>These relationships are critical to human development.</a:t>
            </a:r>
          </a:p>
          <a:p>
            <a:pPr lvl="2"/>
            <a:r>
              <a:rPr lang="en-US" dirty="0"/>
              <a:t>These are under-minded by trauma and abuse.</a:t>
            </a:r>
          </a:p>
          <a:p>
            <a:pPr marL="914400" lvl="2" indent="0">
              <a:buNone/>
            </a:pPr>
            <a:endParaRPr lang="en-US" dirty="0"/>
          </a:p>
          <a:p>
            <a:pPr lvl="2"/>
            <a:endParaRPr lang="en-US" dirty="0"/>
          </a:p>
          <a:p>
            <a:r>
              <a:rPr lang="en-US" sz="2000"/>
              <a:t>Encouraging these healthy relationships with counselors, peers, other staff, as well as family and loved ones is vital for effective treatment of both addiction and trauma.  </a:t>
            </a:r>
          </a:p>
        </p:txBody>
      </p:sp>
      <p:pic>
        <p:nvPicPr>
          <p:cNvPr id="5" name="Picture 4" descr="A picture containing outdoor object, web&#10;&#10;Description automatically generated">
            <a:extLst>
              <a:ext uri="{FF2B5EF4-FFF2-40B4-BE49-F238E27FC236}">
                <a16:creationId xmlns:a16="http://schemas.microsoft.com/office/drawing/2014/main" id="{13DC43BA-2041-4680-B312-EDF36B475E5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497" r="31384"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1F92A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91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8DEAD6-354F-4C02-BC2F-7D739A635D4C}"/>
              </a:ext>
            </a:extLst>
          </p:cNvPr>
          <p:cNvSpPr>
            <a:spLocks noGrp="1"/>
          </p:cNvSpPr>
          <p:nvPr>
            <p:ph type="title"/>
          </p:nvPr>
        </p:nvSpPr>
        <p:spPr>
          <a:xfrm>
            <a:off x="8643193" y="489507"/>
            <a:ext cx="3091607" cy="1655483"/>
          </a:xfrm>
        </p:spPr>
        <p:txBody>
          <a:bodyPr anchor="b">
            <a:normAutofit/>
          </a:bodyPr>
          <a:lstStyle/>
          <a:p>
            <a:r>
              <a:rPr lang="en-US" sz="4000"/>
              <a:t>Resiliency</a:t>
            </a:r>
          </a:p>
        </p:txBody>
      </p:sp>
      <p:pic>
        <p:nvPicPr>
          <p:cNvPr id="5" name="Picture 4" descr="A yellow flower on a stone surface&#10;&#10;Description automatically generated with low confidence">
            <a:extLst>
              <a:ext uri="{FF2B5EF4-FFF2-40B4-BE49-F238E27FC236}">
                <a16:creationId xmlns:a16="http://schemas.microsoft.com/office/drawing/2014/main" id="{47AF34D3-1B71-47FB-B25E-B10833FB2B2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252" r="14265"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F2D70448-DD6F-4A2B-A63E-1AA5EC3BF4C9}"/>
              </a:ext>
            </a:extLst>
          </p:cNvPr>
          <p:cNvSpPr>
            <a:spLocks noGrp="1"/>
          </p:cNvSpPr>
          <p:nvPr>
            <p:ph idx="1"/>
          </p:nvPr>
        </p:nvSpPr>
        <p:spPr>
          <a:xfrm>
            <a:off x="8643193" y="2418408"/>
            <a:ext cx="2942813" cy="3540265"/>
          </a:xfrm>
        </p:spPr>
        <p:txBody>
          <a:bodyPr>
            <a:normAutofit/>
          </a:bodyPr>
          <a:lstStyle/>
          <a:p>
            <a:pPr marL="0" indent="0">
              <a:buNone/>
            </a:pPr>
            <a:r>
              <a:rPr lang="en-US" sz="1900" dirty="0"/>
              <a:t>“Resiliency is the capability of individuals to cope successfully in the face of significant change, adversity, or risk.  The capacity changes over time and is enhanced by protective factors in the individual and environment.”</a:t>
            </a:r>
          </a:p>
        </p:txBody>
      </p:sp>
      <p:sp>
        <p:nvSpPr>
          <p:cNvPr id="13" name="Rectangle 1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37647AB-A22C-46BB-99DF-A304C6C735EB}"/>
              </a:ext>
            </a:extLst>
          </p:cNvPr>
          <p:cNvSpPr txBox="1"/>
          <p:nvPr/>
        </p:nvSpPr>
        <p:spPr>
          <a:xfrm>
            <a:off x="5928484" y="6208687"/>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drdeborahserani.blogspot.co.uk/2017/03/tips-to-build-resiliency.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767162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4" name="Group 13">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5" name="Rectangle 14">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Freeform: Shape 17">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itle 2">
            <a:extLst>
              <a:ext uri="{FF2B5EF4-FFF2-40B4-BE49-F238E27FC236}">
                <a16:creationId xmlns:a16="http://schemas.microsoft.com/office/drawing/2014/main" id="{5E38BD67-CAA8-4FFE-8C53-9464B8031D5C}"/>
              </a:ext>
            </a:extLst>
          </p:cNvPr>
          <p:cNvSpPr>
            <a:spLocks noGrp="1"/>
          </p:cNvSpPr>
          <p:nvPr>
            <p:ph type="title"/>
          </p:nvPr>
        </p:nvSpPr>
        <p:spPr>
          <a:xfrm>
            <a:off x="1143000" y="990599"/>
            <a:ext cx="9906000" cy="685800"/>
          </a:xfrm>
        </p:spPr>
        <p:txBody>
          <a:bodyPr anchor="t">
            <a:normAutofit/>
          </a:bodyPr>
          <a:lstStyle/>
          <a:p>
            <a:r>
              <a:rPr lang="en-US" sz="4000"/>
              <a:t>Practicing Cultural Humility</a:t>
            </a:r>
          </a:p>
        </p:txBody>
      </p:sp>
      <p:graphicFrame>
        <p:nvGraphicFramePr>
          <p:cNvPr id="8" name="Content Placeholder 5">
            <a:extLst>
              <a:ext uri="{FF2B5EF4-FFF2-40B4-BE49-F238E27FC236}">
                <a16:creationId xmlns:a16="http://schemas.microsoft.com/office/drawing/2014/main" id="{D4B430DB-1C1A-4F1C-AB54-1AF0D4354379}"/>
              </a:ext>
            </a:extLst>
          </p:cNvPr>
          <p:cNvGraphicFramePr>
            <a:graphicFrameLocks noGrp="1"/>
          </p:cNvGraphicFramePr>
          <p:nvPr>
            <p:ph idx="1"/>
            <p:extLst>
              <p:ext uri="{D42A27DB-BD31-4B8C-83A1-F6EECF244321}">
                <p14:modId xmlns:p14="http://schemas.microsoft.com/office/powerpoint/2010/main" val="3804443754"/>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4458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5EB2-78AD-4F42-B697-B378DD525ACD}"/>
              </a:ext>
            </a:extLst>
          </p:cNvPr>
          <p:cNvSpPr>
            <a:spLocks noGrp="1"/>
          </p:cNvSpPr>
          <p:nvPr>
            <p:ph type="title"/>
          </p:nvPr>
        </p:nvSpPr>
        <p:spPr/>
        <p:txBody>
          <a:bodyPr/>
          <a:lstStyle/>
          <a:p>
            <a:r>
              <a:rPr lang="en-US" dirty="0"/>
              <a:t>Continuum of Stress</a:t>
            </a:r>
          </a:p>
        </p:txBody>
      </p:sp>
      <p:graphicFrame>
        <p:nvGraphicFramePr>
          <p:cNvPr id="4" name="Table 4">
            <a:extLst>
              <a:ext uri="{FF2B5EF4-FFF2-40B4-BE49-F238E27FC236}">
                <a16:creationId xmlns:a16="http://schemas.microsoft.com/office/drawing/2014/main" id="{BB2CA1CD-FDA9-4CA5-ADC1-AD92E41049E5}"/>
              </a:ext>
            </a:extLst>
          </p:cNvPr>
          <p:cNvGraphicFramePr>
            <a:graphicFrameLocks noGrp="1"/>
          </p:cNvGraphicFramePr>
          <p:nvPr>
            <p:ph idx="1"/>
            <p:extLst>
              <p:ext uri="{D42A27DB-BD31-4B8C-83A1-F6EECF244321}">
                <p14:modId xmlns:p14="http://schemas.microsoft.com/office/powerpoint/2010/main" val="3302857596"/>
              </p:ext>
            </p:extLst>
          </p:nvPr>
        </p:nvGraphicFramePr>
        <p:xfrm>
          <a:off x="838200" y="1825625"/>
          <a:ext cx="10515597" cy="173736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009496774"/>
                    </a:ext>
                  </a:extLst>
                </a:gridCol>
                <a:gridCol w="3505199">
                  <a:extLst>
                    <a:ext uri="{9D8B030D-6E8A-4147-A177-3AD203B41FA5}">
                      <a16:colId xmlns:a16="http://schemas.microsoft.com/office/drawing/2014/main" val="543726175"/>
                    </a:ext>
                  </a:extLst>
                </a:gridCol>
                <a:gridCol w="3505199">
                  <a:extLst>
                    <a:ext uri="{9D8B030D-6E8A-4147-A177-3AD203B41FA5}">
                      <a16:colId xmlns:a16="http://schemas.microsoft.com/office/drawing/2014/main" val="2267208687"/>
                    </a:ext>
                  </a:extLst>
                </a:gridCol>
              </a:tblGrid>
              <a:tr h="370840">
                <a:tc>
                  <a:txBody>
                    <a:bodyPr/>
                    <a:lstStyle/>
                    <a:p>
                      <a:r>
                        <a:rPr lang="en-US" dirty="0"/>
                        <a:t>Positive Stress</a:t>
                      </a:r>
                    </a:p>
                    <a:p>
                      <a:endParaRPr lang="en-US" dirty="0"/>
                    </a:p>
                    <a:p>
                      <a:r>
                        <a:rPr lang="en-US" dirty="0"/>
                        <a:t>Mild/Moderate and short-lived stress response necessary for healthy development.</a:t>
                      </a:r>
                    </a:p>
                  </a:txBody>
                  <a:tcPr/>
                </a:tc>
                <a:tc>
                  <a:txBody>
                    <a:bodyPr/>
                    <a:lstStyle/>
                    <a:p>
                      <a:r>
                        <a:rPr lang="en-US" dirty="0"/>
                        <a:t>Tolerable Stress</a:t>
                      </a:r>
                    </a:p>
                    <a:p>
                      <a:endParaRPr lang="en-US" dirty="0"/>
                    </a:p>
                    <a:p>
                      <a:r>
                        <a:rPr lang="en-US" dirty="0"/>
                        <a:t>More severe stress response but limited in duration which allows for recovery</a:t>
                      </a:r>
                    </a:p>
                  </a:txBody>
                  <a:tcPr/>
                </a:tc>
                <a:tc>
                  <a:txBody>
                    <a:bodyPr/>
                    <a:lstStyle/>
                    <a:p>
                      <a:r>
                        <a:rPr lang="en-US" dirty="0"/>
                        <a:t>Toxic Stress</a:t>
                      </a:r>
                    </a:p>
                    <a:p>
                      <a:endParaRPr lang="en-US" dirty="0"/>
                    </a:p>
                    <a:p>
                      <a:r>
                        <a:rPr lang="en-US" dirty="0"/>
                        <a:t>Extreme, frequent, or extended activation of the body’s stress response without the buffering presence of a supportive adult</a:t>
                      </a:r>
                    </a:p>
                  </a:txBody>
                  <a:tcPr/>
                </a:tc>
                <a:extLst>
                  <a:ext uri="{0D108BD9-81ED-4DB2-BD59-A6C34878D82A}">
                    <a16:rowId xmlns:a16="http://schemas.microsoft.com/office/drawing/2014/main" val="3545827077"/>
                  </a:ext>
                </a:extLst>
              </a:tr>
            </a:tbl>
          </a:graphicData>
        </a:graphic>
      </p:graphicFrame>
      <p:sp>
        <p:nvSpPr>
          <p:cNvPr id="5" name="Arrow: Left 4">
            <a:extLst>
              <a:ext uri="{FF2B5EF4-FFF2-40B4-BE49-F238E27FC236}">
                <a16:creationId xmlns:a16="http://schemas.microsoft.com/office/drawing/2014/main" id="{99AE6E29-887F-40B4-A5A1-86DC3A52BFB1}"/>
              </a:ext>
            </a:extLst>
          </p:cNvPr>
          <p:cNvSpPr/>
          <p:nvPr/>
        </p:nvSpPr>
        <p:spPr>
          <a:xfrm rot="10800000">
            <a:off x="1162973" y="4039340"/>
            <a:ext cx="9916357"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C2C5D592-9806-4928-A5A9-16AAE86C56C7}"/>
              </a:ext>
            </a:extLst>
          </p:cNvPr>
          <p:cNvSpPr/>
          <p:nvPr/>
        </p:nvSpPr>
        <p:spPr>
          <a:xfrm flipV="1">
            <a:off x="1162976" y="4620028"/>
            <a:ext cx="9916356"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137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CE67AFCF-072D-4B35-BCE6-578359857FBE}"/>
              </a:ext>
            </a:extLst>
          </p:cNvPr>
          <p:cNvSpPr>
            <a:spLocks noGrp="1"/>
          </p:cNvSpPr>
          <p:nvPr>
            <p:ph type="title"/>
          </p:nvPr>
        </p:nvSpPr>
        <p:spPr>
          <a:xfrm>
            <a:off x="1143000" y="990599"/>
            <a:ext cx="9906000" cy="685800"/>
          </a:xfrm>
        </p:spPr>
        <p:txBody>
          <a:bodyPr anchor="t">
            <a:normAutofit/>
          </a:bodyPr>
          <a:lstStyle/>
          <a:p>
            <a:r>
              <a:rPr lang="en-US" sz="4000"/>
              <a:t>Regulation</a:t>
            </a:r>
          </a:p>
        </p:txBody>
      </p:sp>
      <p:graphicFrame>
        <p:nvGraphicFramePr>
          <p:cNvPr id="5" name="Content Placeholder 2">
            <a:extLst>
              <a:ext uri="{FF2B5EF4-FFF2-40B4-BE49-F238E27FC236}">
                <a16:creationId xmlns:a16="http://schemas.microsoft.com/office/drawing/2014/main" id="{994A81C4-ECA2-4D0A-9FB5-C6840F1C496E}"/>
              </a:ext>
            </a:extLst>
          </p:cNvPr>
          <p:cNvGraphicFramePr>
            <a:graphicFrameLocks noGrp="1"/>
          </p:cNvGraphicFramePr>
          <p:nvPr>
            <p:ph idx="1"/>
            <p:extLst>
              <p:ext uri="{D42A27DB-BD31-4B8C-83A1-F6EECF244321}">
                <p14:modId xmlns:p14="http://schemas.microsoft.com/office/powerpoint/2010/main" val="2382264720"/>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3231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14F98F-9B32-45F5-870E-D724B1CCDE10}"/>
              </a:ext>
            </a:extLst>
          </p:cNvPr>
          <p:cNvSpPr>
            <a:spLocks noGrp="1"/>
          </p:cNvSpPr>
          <p:nvPr>
            <p:ph type="title"/>
          </p:nvPr>
        </p:nvSpPr>
        <p:spPr>
          <a:xfrm>
            <a:off x="640080" y="325369"/>
            <a:ext cx="4368602" cy="1956841"/>
          </a:xfrm>
        </p:spPr>
        <p:txBody>
          <a:bodyPr anchor="b">
            <a:normAutofit/>
          </a:bodyPr>
          <a:lstStyle/>
          <a:p>
            <a:r>
              <a:rPr lang="en-US" sz="5400" dirty="0"/>
              <a:t>Regulate</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E8536B-89D8-48D9-9BCD-24281EE5389F}"/>
              </a:ext>
            </a:extLst>
          </p:cNvPr>
          <p:cNvSpPr>
            <a:spLocks noGrp="1"/>
          </p:cNvSpPr>
          <p:nvPr>
            <p:ph idx="1"/>
          </p:nvPr>
        </p:nvSpPr>
        <p:spPr>
          <a:xfrm>
            <a:off x="640080" y="2872899"/>
            <a:ext cx="4243589" cy="3320668"/>
          </a:xfrm>
        </p:spPr>
        <p:txBody>
          <a:bodyPr>
            <a:normAutofit/>
          </a:bodyPr>
          <a:lstStyle/>
          <a:p>
            <a:pPr marL="0" indent="0">
              <a:buNone/>
            </a:pPr>
            <a:r>
              <a:rPr lang="en-US" sz="1400" dirty="0"/>
              <a:t>Three ways to regulate:</a:t>
            </a:r>
          </a:p>
          <a:p>
            <a:pPr marL="514350" indent="-514350">
              <a:buAutoNum type="arabicPeriod"/>
            </a:pPr>
            <a:r>
              <a:rPr lang="en-US" sz="1400" dirty="0"/>
              <a:t>Top down: use our cortex</a:t>
            </a:r>
          </a:p>
          <a:p>
            <a:pPr lvl="1"/>
            <a:r>
              <a:rPr lang="en-US" sz="1400" dirty="0"/>
              <a:t>Pause between a stimulus and action</a:t>
            </a:r>
          </a:p>
          <a:p>
            <a:pPr lvl="1"/>
            <a:r>
              <a:rPr lang="en-US" sz="1400" dirty="0"/>
              <a:t>Journaling</a:t>
            </a:r>
          </a:p>
          <a:p>
            <a:pPr lvl="1"/>
            <a:r>
              <a:rPr lang="en-US" sz="1400" dirty="0"/>
              <a:t>Repeating core benefits- this will not last forever</a:t>
            </a:r>
          </a:p>
          <a:p>
            <a:pPr marL="514350" indent="-514350">
              <a:buFont typeface="+mj-lt"/>
              <a:buAutoNum type="arabicPeriod"/>
            </a:pPr>
            <a:r>
              <a:rPr lang="en-US" sz="1400" dirty="0"/>
              <a:t>Bottom up:  Somatosensory, rhythmic, repetitive interventions</a:t>
            </a:r>
          </a:p>
          <a:p>
            <a:pPr lvl="1"/>
            <a:r>
              <a:rPr lang="en-US" sz="1400" dirty="0"/>
              <a:t>Walking and other exercise</a:t>
            </a:r>
          </a:p>
          <a:p>
            <a:pPr lvl="1"/>
            <a:r>
              <a:rPr lang="en-US" sz="1400" dirty="0"/>
              <a:t>Focused breathing</a:t>
            </a:r>
          </a:p>
          <a:p>
            <a:pPr lvl="1"/>
            <a:r>
              <a:rPr lang="en-US" sz="1400" dirty="0"/>
              <a:t>Music and dance</a:t>
            </a:r>
          </a:p>
          <a:p>
            <a:pPr marL="342900" indent="-342900">
              <a:buFont typeface="+mj-lt"/>
              <a:buAutoNum type="arabicPeriod"/>
            </a:pPr>
            <a:r>
              <a:rPr lang="en-US" sz="1400" dirty="0"/>
              <a:t>Be in relationships with other people</a:t>
            </a:r>
          </a:p>
        </p:txBody>
      </p:sp>
      <p:pic>
        <p:nvPicPr>
          <p:cNvPr id="5" name="Picture 4" descr="A couple of people walking on a path in a wooded area&#10;&#10;Description automatically generated with low confidence">
            <a:extLst>
              <a:ext uri="{FF2B5EF4-FFF2-40B4-BE49-F238E27FC236}">
                <a16:creationId xmlns:a16="http://schemas.microsoft.com/office/drawing/2014/main" id="{17946A2C-FA82-4110-A6A2-FE0C2501024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82460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water, outdoor, sky, lake&#10;&#10;Description automatically generated">
            <a:extLst>
              <a:ext uri="{FF2B5EF4-FFF2-40B4-BE49-F238E27FC236}">
                <a16:creationId xmlns:a16="http://schemas.microsoft.com/office/drawing/2014/main" id="{F403B340-8DD6-4E4D-A7B9-E220A4FC6E4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5882" b="-1"/>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E7A1E8-B4F5-41B7-8766-FC7B5DB90BE3}"/>
              </a:ext>
            </a:extLst>
          </p:cNvPr>
          <p:cNvSpPr>
            <a:spLocks noGrp="1"/>
          </p:cNvSpPr>
          <p:nvPr>
            <p:ph type="title"/>
          </p:nvPr>
        </p:nvSpPr>
        <p:spPr>
          <a:xfrm>
            <a:off x="7531610" y="365125"/>
            <a:ext cx="3822189" cy="1899912"/>
          </a:xfrm>
        </p:spPr>
        <p:txBody>
          <a:bodyPr>
            <a:normAutofit/>
          </a:bodyPr>
          <a:lstStyle/>
          <a:p>
            <a:r>
              <a:rPr lang="en-US" sz="4000"/>
              <a:t>Regulation Strategies</a:t>
            </a:r>
          </a:p>
        </p:txBody>
      </p:sp>
      <p:sp>
        <p:nvSpPr>
          <p:cNvPr id="3" name="Content Placeholder 2">
            <a:extLst>
              <a:ext uri="{FF2B5EF4-FFF2-40B4-BE49-F238E27FC236}">
                <a16:creationId xmlns:a16="http://schemas.microsoft.com/office/drawing/2014/main" id="{0AB2F593-A2E4-4D3C-8E8C-6E7D758BBDCC}"/>
              </a:ext>
            </a:extLst>
          </p:cNvPr>
          <p:cNvSpPr>
            <a:spLocks noGrp="1"/>
          </p:cNvSpPr>
          <p:nvPr>
            <p:ph idx="1"/>
          </p:nvPr>
        </p:nvSpPr>
        <p:spPr>
          <a:xfrm>
            <a:off x="7531610" y="2434201"/>
            <a:ext cx="3822189" cy="3742762"/>
          </a:xfrm>
        </p:spPr>
        <p:txBody>
          <a:bodyPr>
            <a:normAutofit/>
          </a:bodyPr>
          <a:lstStyle/>
          <a:p>
            <a:r>
              <a:rPr lang="en-US" sz="1700"/>
              <a:t>Breathing</a:t>
            </a:r>
          </a:p>
          <a:p>
            <a:r>
              <a:rPr lang="en-US" sz="1700"/>
              <a:t>Movement (Walk and Talk)</a:t>
            </a:r>
          </a:p>
          <a:p>
            <a:r>
              <a:rPr lang="en-US" sz="1700"/>
              <a:t>Trigger Identification</a:t>
            </a:r>
          </a:p>
          <a:p>
            <a:r>
              <a:rPr lang="en-US" sz="1700"/>
              <a:t>Take a break/safe spot</a:t>
            </a:r>
          </a:p>
          <a:p>
            <a:r>
              <a:rPr lang="en-US" sz="1700"/>
              <a:t>Mindfulness</a:t>
            </a:r>
          </a:p>
          <a:p>
            <a:r>
              <a:rPr lang="en-US" sz="1700"/>
              <a:t>Yoga techniques</a:t>
            </a:r>
          </a:p>
          <a:p>
            <a:r>
              <a:rPr lang="en-US" sz="1700"/>
              <a:t>Music</a:t>
            </a:r>
          </a:p>
          <a:p>
            <a:r>
              <a:rPr lang="en-US" sz="1700"/>
              <a:t>Sensory breaks</a:t>
            </a:r>
          </a:p>
          <a:p>
            <a:r>
              <a:rPr lang="en-US" sz="1700"/>
              <a:t>Grounding techniques</a:t>
            </a:r>
          </a:p>
          <a:p>
            <a:r>
              <a:rPr lang="en-US" sz="1700"/>
              <a:t>Journaling</a:t>
            </a:r>
          </a:p>
          <a:p>
            <a:pPr marL="0" indent="0">
              <a:buNone/>
            </a:pPr>
            <a:endParaRPr lang="en-US" sz="1700"/>
          </a:p>
          <a:p>
            <a:endParaRPr lang="en-US" sz="1700"/>
          </a:p>
        </p:txBody>
      </p:sp>
      <p:sp>
        <p:nvSpPr>
          <p:cNvPr id="6" name="TextBox 5">
            <a:extLst>
              <a:ext uri="{FF2B5EF4-FFF2-40B4-BE49-F238E27FC236}">
                <a16:creationId xmlns:a16="http://schemas.microsoft.com/office/drawing/2014/main" id="{49E6010B-C186-430E-B5AC-3D5D11731DA9}"/>
              </a:ext>
            </a:extLst>
          </p:cNvPr>
          <p:cNvSpPr txBox="1"/>
          <p:nvPr/>
        </p:nvSpPr>
        <p:spPr>
          <a:xfrm>
            <a:off x="7482827"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egizu/2943800155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500476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057BA9-4676-400D-B34C-537750D9D5D6}"/>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A7CAEBB6-69C9-4590-B31E-962676DE73BD}"/>
              </a:ext>
            </a:extLst>
          </p:cNvPr>
          <p:cNvSpPr>
            <a:spLocks noGrp="1"/>
          </p:cNvSpPr>
          <p:nvPr>
            <p:ph type="title"/>
          </p:nvPr>
        </p:nvSpPr>
        <p:spPr>
          <a:xfrm>
            <a:off x="838200" y="365125"/>
            <a:ext cx="10515600" cy="1325563"/>
          </a:xfrm>
        </p:spPr>
        <p:txBody>
          <a:bodyPr>
            <a:normAutofit/>
          </a:bodyPr>
          <a:lstStyle/>
          <a:p>
            <a:r>
              <a:rPr lang="en-US">
                <a:solidFill>
                  <a:srgbClr val="FFFFFF"/>
                </a:solidFill>
              </a:rPr>
              <a:t>Trauma-Sensitive Practices Change Discipline</a:t>
            </a:r>
          </a:p>
        </p:txBody>
      </p:sp>
      <p:graphicFrame>
        <p:nvGraphicFramePr>
          <p:cNvPr id="5" name="Content Placeholder 2">
            <a:extLst>
              <a:ext uri="{FF2B5EF4-FFF2-40B4-BE49-F238E27FC236}">
                <a16:creationId xmlns:a16="http://schemas.microsoft.com/office/drawing/2014/main" id="{98860624-1335-41E0-A436-D1F48A204F50}"/>
              </a:ext>
            </a:extLst>
          </p:cNvPr>
          <p:cNvGraphicFramePr>
            <a:graphicFrameLocks noGrp="1"/>
          </p:cNvGraphicFramePr>
          <p:nvPr>
            <p:ph idx="1"/>
            <p:extLst>
              <p:ext uri="{D42A27DB-BD31-4B8C-83A1-F6EECF244321}">
                <p14:modId xmlns:p14="http://schemas.microsoft.com/office/powerpoint/2010/main" val="31629579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41304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4336-CB38-421D-B0DF-2438B3E84F73}"/>
              </a:ext>
            </a:extLst>
          </p:cNvPr>
          <p:cNvSpPr>
            <a:spLocks noGrp="1"/>
          </p:cNvSpPr>
          <p:nvPr>
            <p:ph type="title"/>
          </p:nvPr>
        </p:nvSpPr>
        <p:spPr>
          <a:xfrm>
            <a:off x="762001" y="803325"/>
            <a:ext cx="5314536" cy="1325563"/>
          </a:xfrm>
        </p:spPr>
        <p:txBody>
          <a:bodyPr>
            <a:normAutofit/>
          </a:bodyPr>
          <a:lstStyle/>
          <a:p>
            <a:r>
              <a:rPr lang="en-US" dirty="0"/>
              <a:t>Trauma</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3794015-1E07-4EB0-A0F1-5E1C2D626748}"/>
              </a:ext>
            </a:extLst>
          </p:cNvPr>
          <p:cNvPicPr>
            <a:picLocks noChangeAspect="1"/>
          </p:cNvPicPr>
          <p:nvPr/>
        </p:nvPicPr>
        <p:blipFill rotWithShape="1">
          <a:blip r:embed="rId2"/>
          <a:srcRect l="34259" r="21714"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5" name="Content Placeholder 2">
            <a:extLst>
              <a:ext uri="{FF2B5EF4-FFF2-40B4-BE49-F238E27FC236}">
                <a16:creationId xmlns:a16="http://schemas.microsoft.com/office/drawing/2014/main" id="{9367455B-E752-40F5-8CC7-90F356AD5320}"/>
              </a:ext>
            </a:extLst>
          </p:cNvPr>
          <p:cNvGraphicFramePr>
            <a:graphicFrameLocks noGrp="1"/>
          </p:cNvGraphicFramePr>
          <p:nvPr>
            <p:ph idx="1"/>
            <p:extLst>
              <p:ext uri="{D42A27DB-BD31-4B8C-83A1-F6EECF244321}">
                <p14:modId xmlns:p14="http://schemas.microsoft.com/office/powerpoint/2010/main" val="858218455"/>
              </p:ext>
            </p:extLst>
          </p:nvPr>
        </p:nvGraphicFramePr>
        <p:xfrm>
          <a:off x="762000" y="2279018"/>
          <a:ext cx="5314543" cy="337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754457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594A060-A2E2-4E44-A7A3-1B2FCAEAB1B0}"/>
              </a:ext>
            </a:extLst>
          </p:cNvPr>
          <p:cNvPicPr>
            <a:picLocks noChangeAspect="1"/>
          </p:cNvPicPr>
          <p:nvPr/>
        </p:nvPicPr>
        <p:blipFill rotWithShape="1">
          <a:blip r:embed="rId2">
            <a:alphaModFix amt="35000"/>
          </a:blip>
          <a:srcRect t="19826" b="5174"/>
          <a:stretch/>
        </p:blipFill>
        <p:spPr>
          <a:xfrm>
            <a:off x="20" y="10"/>
            <a:ext cx="12191980" cy="6857990"/>
          </a:xfrm>
          <a:prstGeom prst="rect">
            <a:avLst/>
          </a:prstGeom>
        </p:spPr>
      </p:pic>
      <p:sp>
        <p:nvSpPr>
          <p:cNvPr id="2" name="Title 1">
            <a:extLst>
              <a:ext uri="{FF2B5EF4-FFF2-40B4-BE49-F238E27FC236}">
                <a16:creationId xmlns:a16="http://schemas.microsoft.com/office/drawing/2014/main" id="{76219705-809E-4A2A-82A9-5B7717B3F6BB}"/>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Strategies for prevention further escalation</a:t>
            </a:r>
          </a:p>
        </p:txBody>
      </p:sp>
      <p:graphicFrame>
        <p:nvGraphicFramePr>
          <p:cNvPr id="5" name="Content Placeholder 2">
            <a:extLst>
              <a:ext uri="{FF2B5EF4-FFF2-40B4-BE49-F238E27FC236}">
                <a16:creationId xmlns:a16="http://schemas.microsoft.com/office/drawing/2014/main" id="{F0D787DB-BEB8-4031-8812-7E4036C28732}"/>
              </a:ext>
            </a:extLst>
          </p:cNvPr>
          <p:cNvGraphicFramePr>
            <a:graphicFrameLocks noGrp="1"/>
          </p:cNvGraphicFramePr>
          <p:nvPr>
            <p:ph idx="1"/>
            <p:extLst>
              <p:ext uri="{D42A27DB-BD31-4B8C-83A1-F6EECF244321}">
                <p14:modId xmlns:p14="http://schemas.microsoft.com/office/powerpoint/2010/main" val="8283396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5909312"/>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6132F7DF-7CF5-4A9D-987C-8459A2BF565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601" r="8085" b="-2"/>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675B5A-91E9-4C55-9932-BE1DB714BAE6}"/>
              </a:ext>
            </a:extLst>
          </p:cNvPr>
          <p:cNvSpPr>
            <a:spLocks noGrp="1"/>
          </p:cNvSpPr>
          <p:nvPr>
            <p:ph type="title"/>
          </p:nvPr>
        </p:nvSpPr>
        <p:spPr>
          <a:xfrm>
            <a:off x="7531610" y="365125"/>
            <a:ext cx="3822189" cy="1899912"/>
          </a:xfrm>
        </p:spPr>
        <p:txBody>
          <a:bodyPr>
            <a:normAutofit/>
          </a:bodyPr>
          <a:lstStyle/>
          <a:p>
            <a:r>
              <a:rPr lang="en-US" sz="4000"/>
              <a:t>Empathy vs Sympathy</a:t>
            </a:r>
          </a:p>
        </p:txBody>
      </p:sp>
      <p:sp>
        <p:nvSpPr>
          <p:cNvPr id="3" name="Content Placeholder 2">
            <a:extLst>
              <a:ext uri="{FF2B5EF4-FFF2-40B4-BE49-F238E27FC236}">
                <a16:creationId xmlns:a16="http://schemas.microsoft.com/office/drawing/2014/main" id="{BD2FA798-9CC6-4460-B99C-670B29D772F6}"/>
              </a:ext>
            </a:extLst>
          </p:cNvPr>
          <p:cNvSpPr>
            <a:spLocks noGrp="1"/>
          </p:cNvSpPr>
          <p:nvPr>
            <p:ph idx="1"/>
          </p:nvPr>
        </p:nvSpPr>
        <p:spPr>
          <a:xfrm>
            <a:off x="7531610" y="2434201"/>
            <a:ext cx="3822189" cy="3742762"/>
          </a:xfrm>
        </p:spPr>
        <p:txBody>
          <a:bodyPr>
            <a:normAutofit/>
          </a:bodyPr>
          <a:lstStyle/>
          <a:p>
            <a:pPr marL="0" indent="0">
              <a:buNone/>
            </a:pPr>
            <a:r>
              <a:rPr lang="en-US" sz="1900"/>
              <a:t>The ability to understand and share the feelings of another</a:t>
            </a:r>
          </a:p>
          <a:p>
            <a:pPr marL="0" indent="0">
              <a:buNone/>
            </a:pPr>
            <a:r>
              <a:rPr lang="en-US" sz="1900"/>
              <a:t>I feel with you, I am with you</a:t>
            </a:r>
          </a:p>
          <a:p>
            <a:pPr marL="0" indent="0">
              <a:buNone/>
            </a:pPr>
            <a:r>
              <a:rPr lang="en-US" sz="1900"/>
              <a:t>What is like to be the other person?</a:t>
            </a:r>
          </a:p>
          <a:p>
            <a:pPr marL="0" indent="0">
              <a:buNone/>
            </a:pPr>
            <a:r>
              <a:rPr lang="en-US" sz="1900"/>
              <a:t>How can I become more curious about the individual?</a:t>
            </a:r>
          </a:p>
          <a:p>
            <a:pPr marL="0" indent="0">
              <a:buNone/>
            </a:pPr>
            <a:r>
              <a:rPr lang="en-US" sz="1900"/>
              <a:t>vs</a:t>
            </a:r>
          </a:p>
          <a:p>
            <a:pPr marL="0" indent="0">
              <a:buNone/>
            </a:pPr>
            <a:r>
              <a:rPr lang="en-US" sz="1900"/>
              <a:t>I feel for you.  I see you over there and that sucks, so I am glad I’m over here.</a:t>
            </a:r>
          </a:p>
        </p:txBody>
      </p:sp>
      <p:sp>
        <p:nvSpPr>
          <p:cNvPr id="6" name="TextBox 5">
            <a:extLst>
              <a:ext uri="{FF2B5EF4-FFF2-40B4-BE49-F238E27FC236}">
                <a16:creationId xmlns:a16="http://schemas.microsoft.com/office/drawing/2014/main" id="{03B6F61E-1FA4-4458-A1FD-6CA55EF70313}"/>
              </a:ext>
            </a:extLst>
          </p:cNvPr>
          <p:cNvSpPr txBox="1"/>
          <p:nvPr/>
        </p:nvSpPr>
        <p:spPr>
          <a:xfrm>
            <a:off x="7229552"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peoplematters.in/article/leadership/heres-how-empathy-makes-leadership-effective-1819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980872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FCC620-A840-4F34-A212-7543979ACE65}"/>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Empathy Skills</a:t>
            </a:r>
          </a:p>
        </p:txBody>
      </p:sp>
      <p:graphicFrame>
        <p:nvGraphicFramePr>
          <p:cNvPr id="5" name="Content Placeholder 2">
            <a:extLst>
              <a:ext uri="{FF2B5EF4-FFF2-40B4-BE49-F238E27FC236}">
                <a16:creationId xmlns:a16="http://schemas.microsoft.com/office/drawing/2014/main" id="{A985D5E4-820F-4850-A4BD-3E8A549726E5}"/>
              </a:ext>
            </a:extLst>
          </p:cNvPr>
          <p:cNvGraphicFramePr>
            <a:graphicFrameLocks noGrp="1"/>
          </p:cNvGraphicFramePr>
          <p:nvPr>
            <p:ph idx="1"/>
            <p:extLst>
              <p:ext uri="{D42A27DB-BD31-4B8C-83A1-F6EECF244321}">
                <p14:modId xmlns:p14="http://schemas.microsoft.com/office/powerpoint/2010/main" val="327512161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1245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BFB824A-F5BB-4A43-8D70-64CBDADB08B3}"/>
              </a:ext>
            </a:extLst>
          </p:cNvPr>
          <p:cNvSpPr>
            <a:spLocks noGrp="1"/>
          </p:cNvSpPr>
          <p:nvPr>
            <p:ph type="title"/>
          </p:nvPr>
        </p:nvSpPr>
        <p:spPr>
          <a:xfrm>
            <a:off x="943277" y="712269"/>
            <a:ext cx="3370998" cy="5502264"/>
          </a:xfrm>
        </p:spPr>
        <p:txBody>
          <a:bodyPr>
            <a:normAutofit/>
          </a:bodyPr>
          <a:lstStyle/>
          <a:p>
            <a:r>
              <a:rPr lang="en-US" sz="3700">
                <a:solidFill>
                  <a:srgbClr val="FFFFFF"/>
                </a:solidFill>
              </a:rPr>
              <a:t>Boundaries:  Tips for Setting Compassionate Boundaries</a:t>
            </a:r>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3">
            <a:extLst>
              <a:ext uri="{FF2B5EF4-FFF2-40B4-BE49-F238E27FC236}">
                <a16:creationId xmlns:a16="http://schemas.microsoft.com/office/drawing/2014/main" id="{E3773D1E-4C22-43ED-94BC-266A7CA88B6D}"/>
              </a:ext>
            </a:extLst>
          </p:cNvPr>
          <p:cNvGraphicFramePr>
            <a:graphicFrameLocks noGrp="1"/>
          </p:cNvGraphicFramePr>
          <p:nvPr>
            <p:ph idx="1"/>
            <p:extLst>
              <p:ext uri="{D42A27DB-BD31-4B8C-83A1-F6EECF244321}">
                <p14:modId xmlns:p14="http://schemas.microsoft.com/office/powerpoint/2010/main" val="4150648825"/>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3600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ilhouette, sunset&#10;&#10;Description automatically generated">
            <a:extLst>
              <a:ext uri="{FF2B5EF4-FFF2-40B4-BE49-F238E27FC236}">
                <a16:creationId xmlns:a16="http://schemas.microsoft.com/office/drawing/2014/main" id="{BD43B5E5-20B3-42B4-BBA7-46158634319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091" t="9091"/>
          <a:stretch/>
        </p:blipFill>
        <p:spPr>
          <a:xfrm>
            <a:off x="20" y="10"/>
            <a:ext cx="12191981" cy="6857990"/>
          </a:xfrm>
          <a:prstGeom prst="rect">
            <a:avLst/>
          </a:prstGeom>
        </p:spPr>
      </p:pic>
      <p:sp>
        <p:nvSpPr>
          <p:cNvPr id="13" name="Rectangle 1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1E29EA-947B-4FEE-B245-F03215694111}"/>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Asking for Help</a:t>
            </a:r>
          </a:p>
        </p:txBody>
      </p:sp>
      <p:sp>
        <p:nvSpPr>
          <p:cNvPr id="15" name="Rectangle: Rounded Corners 1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362F9A67-0CDE-4497-828F-87ED495DE467}"/>
              </a:ext>
            </a:extLst>
          </p:cNvPr>
          <p:cNvSpPr>
            <a:spLocks noGrp="1"/>
          </p:cNvSpPr>
          <p:nvPr>
            <p:ph idx="1"/>
          </p:nvPr>
        </p:nvSpPr>
        <p:spPr>
          <a:xfrm>
            <a:off x="404553" y="5624945"/>
            <a:ext cx="9078562" cy="592975"/>
          </a:xfrm>
        </p:spPr>
        <p:txBody>
          <a:bodyPr vert="horz" lIns="91440" tIns="45720" rIns="91440" bIns="45720" rtlCol="0" anchor="ctr">
            <a:normAutofit/>
          </a:bodyPr>
          <a:lstStyle/>
          <a:p>
            <a:pPr marL="0" indent="0">
              <a:buNone/>
            </a:pPr>
            <a:r>
              <a:rPr lang="en-US" sz="2200"/>
              <a:t>Be smart enough to know when you need help and brave enough to ask for it.</a:t>
            </a:r>
          </a:p>
        </p:txBody>
      </p:sp>
      <p:sp>
        <p:nvSpPr>
          <p:cNvPr id="6" name="TextBox 5">
            <a:extLst>
              <a:ext uri="{FF2B5EF4-FFF2-40B4-BE49-F238E27FC236}">
                <a16:creationId xmlns:a16="http://schemas.microsoft.com/office/drawing/2014/main" id="{43EF3F56-0BA0-4129-9A3F-C35FEE415F24}"/>
              </a:ext>
            </a:extLst>
          </p:cNvPr>
          <p:cNvSpPr txBox="1"/>
          <p:nvPr/>
        </p:nvSpPr>
        <p:spPr>
          <a:xfrm>
            <a:off x="10005185"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yournorthcounty.com/north-county-san-diego-non-profits-for-year-end-giv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645196786"/>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40003E-FF96-459A-846F-B603FFFCF63B}"/>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Questions?</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Many question marks on black background">
            <a:extLst>
              <a:ext uri="{FF2B5EF4-FFF2-40B4-BE49-F238E27FC236}">
                <a16:creationId xmlns:a16="http://schemas.microsoft.com/office/drawing/2014/main" id="{490C64A8-68AF-4956-81CD-EB50DE325BA5}"/>
              </a:ext>
            </a:extLst>
          </p:cNvPr>
          <p:cNvPicPr>
            <a:picLocks noChangeAspect="1"/>
          </p:cNvPicPr>
          <p:nvPr/>
        </p:nvPicPr>
        <p:blipFill rotWithShape="1">
          <a:blip r:embed="rId2"/>
          <a:srcRect l="37483" r="2"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8649821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1EF45D-1E2E-4FE5-BDEF-7EE6E95CB9F2}"/>
              </a:ext>
            </a:extLst>
          </p:cNvPr>
          <p:cNvSpPr>
            <a:spLocks noGrp="1"/>
          </p:cNvSpPr>
          <p:nvPr>
            <p:ph type="title"/>
          </p:nvPr>
        </p:nvSpPr>
        <p:spPr>
          <a:xfrm>
            <a:off x="2311147" y="365760"/>
            <a:ext cx="7569706" cy="1288238"/>
          </a:xfrm>
        </p:spPr>
        <p:txBody>
          <a:bodyPr anchor="ctr">
            <a:normAutofit/>
          </a:bodyPr>
          <a:lstStyle/>
          <a:p>
            <a:pPr algn="ctr"/>
            <a:r>
              <a:rPr lang="en-US" dirty="0"/>
              <a:t>What is trauma?</a:t>
            </a:r>
            <a:endParaRPr lang="en-US"/>
          </a:p>
        </p:txBody>
      </p:sp>
      <p:sp>
        <p:nvSpPr>
          <p:cNvPr id="3" name="Content Placeholder 2">
            <a:extLst>
              <a:ext uri="{FF2B5EF4-FFF2-40B4-BE49-F238E27FC236}">
                <a16:creationId xmlns:a16="http://schemas.microsoft.com/office/drawing/2014/main" id="{06A615DB-2A2D-464B-909C-413C1EA72B44}"/>
              </a:ext>
            </a:extLst>
          </p:cNvPr>
          <p:cNvSpPr>
            <a:spLocks noGrp="1"/>
          </p:cNvSpPr>
          <p:nvPr>
            <p:ph idx="1"/>
          </p:nvPr>
        </p:nvSpPr>
        <p:spPr>
          <a:xfrm>
            <a:off x="2165569" y="1956816"/>
            <a:ext cx="7860863" cy="4024884"/>
          </a:xfrm>
        </p:spPr>
        <p:txBody>
          <a:bodyPr anchor="t">
            <a:normAutofit/>
          </a:bodyPr>
          <a:lstStyle/>
          <a:p>
            <a:pPr marL="0" indent="0">
              <a:buNone/>
            </a:pPr>
            <a:r>
              <a:rPr lang="en-US" sz="2400"/>
              <a:t>The Substance Abuse and Mental Health Services Administration (SAMHSA) defines trauma as “an event or series of events or set of circumstances experienced by an individual as physical or emotionally harmful or life-threatening with lasting adverse effects on the individual’s functioning and mental, physical, social, emotional, or spiritual well-being.”</a:t>
            </a:r>
          </a:p>
          <a:p>
            <a:pPr marL="0" indent="0">
              <a:buNone/>
            </a:pPr>
            <a:endParaRPr lang="en-US" sz="2400"/>
          </a:p>
        </p:txBody>
      </p:sp>
    </p:spTree>
    <p:extLst>
      <p:ext uri="{BB962C8B-B14F-4D97-AF65-F5344CB8AC3E}">
        <p14:creationId xmlns:p14="http://schemas.microsoft.com/office/powerpoint/2010/main" val="255377822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B5DFCDA-694D-4637-8E9B-038575194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E4DB276E-BFF1-43F5-AB90-7ABA4B9A9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874C0B-68CA-43D0-88DB-31E827177DEE}"/>
              </a:ext>
            </a:extLst>
          </p:cNvPr>
          <p:cNvSpPr>
            <a:spLocks noGrp="1"/>
          </p:cNvSpPr>
          <p:nvPr>
            <p:ph type="title"/>
          </p:nvPr>
        </p:nvSpPr>
        <p:spPr>
          <a:xfrm>
            <a:off x="838200" y="365126"/>
            <a:ext cx="7757694" cy="1288238"/>
          </a:xfrm>
        </p:spPr>
        <p:txBody>
          <a:bodyPr anchor="b">
            <a:normAutofit/>
          </a:bodyPr>
          <a:lstStyle/>
          <a:p>
            <a:r>
              <a:rPr lang="en-US" dirty="0"/>
              <a:t>Trauma	</a:t>
            </a:r>
          </a:p>
        </p:txBody>
      </p:sp>
      <p:sp>
        <p:nvSpPr>
          <p:cNvPr id="3" name="Content Placeholder 2">
            <a:extLst>
              <a:ext uri="{FF2B5EF4-FFF2-40B4-BE49-F238E27FC236}">
                <a16:creationId xmlns:a16="http://schemas.microsoft.com/office/drawing/2014/main" id="{4FF136AE-A2D2-4F42-AC86-B4028A10A1D7}"/>
              </a:ext>
            </a:extLst>
          </p:cNvPr>
          <p:cNvSpPr>
            <a:spLocks noGrp="1"/>
          </p:cNvSpPr>
          <p:nvPr>
            <p:ph idx="1"/>
          </p:nvPr>
        </p:nvSpPr>
        <p:spPr>
          <a:xfrm>
            <a:off x="838198" y="1956390"/>
            <a:ext cx="7322290" cy="3907465"/>
          </a:xfrm>
        </p:spPr>
        <p:txBody>
          <a:bodyPr anchor="t">
            <a:normAutofit/>
          </a:bodyPr>
          <a:lstStyle/>
          <a:p>
            <a:pPr marL="0" indent="0">
              <a:buNone/>
            </a:pPr>
            <a:r>
              <a:rPr lang="en-US" sz="2000"/>
              <a:t>There are many types of trauma that a person can experience.  Some of these events would result in trauma for most all, however there are also some experiences that may be traumatic for one person but not another.  The following are typically considered traumatic for most people:</a:t>
            </a:r>
          </a:p>
          <a:p>
            <a:r>
              <a:rPr lang="en-US" sz="2000"/>
              <a:t>Childhood neglect</a:t>
            </a:r>
          </a:p>
          <a:p>
            <a:r>
              <a:rPr lang="en-US" sz="2000"/>
              <a:t>Emotional, physical, sexual abuse</a:t>
            </a:r>
          </a:p>
          <a:p>
            <a:r>
              <a:rPr lang="en-US" sz="2000"/>
              <a:t>A family member with a mental health issue</a:t>
            </a:r>
          </a:p>
          <a:p>
            <a:r>
              <a:rPr lang="en-US" sz="2000"/>
              <a:t>A family member with an alcohol or substance use disorder</a:t>
            </a:r>
          </a:p>
          <a:p>
            <a:r>
              <a:rPr lang="en-US" sz="2000"/>
              <a:t>Sudden death of a loved one or separation from a loved one or family member</a:t>
            </a:r>
          </a:p>
        </p:txBody>
      </p:sp>
    </p:spTree>
    <p:extLst>
      <p:ext uri="{BB962C8B-B14F-4D97-AF65-F5344CB8AC3E}">
        <p14:creationId xmlns:p14="http://schemas.microsoft.com/office/powerpoint/2010/main" val="216128788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A6EC6D-9429-416F-AFBD-188BE81CB05C}"/>
              </a:ext>
            </a:extLst>
          </p:cNvPr>
          <p:cNvSpPr>
            <a:spLocks noGrp="1"/>
          </p:cNvSpPr>
          <p:nvPr>
            <p:ph type="title"/>
          </p:nvPr>
        </p:nvSpPr>
        <p:spPr>
          <a:xfrm>
            <a:off x="2311147" y="365760"/>
            <a:ext cx="7569706" cy="1288238"/>
          </a:xfrm>
        </p:spPr>
        <p:txBody>
          <a:bodyPr anchor="ctr">
            <a:normAutofit/>
          </a:bodyPr>
          <a:lstStyle/>
          <a:p>
            <a:pPr algn="ctr"/>
            <a:r>
              <a:rPr lang="en-US" dirty="0"/>
              <a:t>Trauma Continued</a:t>
            </a:r>
            <a:endParaRPr lang="en-US"/>
          </a:p>
        </p:txBody>
      </p:sp>
      <p:sp>
        <p:nvSpPr>
          <p:cNvPr id="3" name="Content Placeholder 2">
            <a:extLst>
              <a:ext uri="{FF2B5EF4-FFF2-40B4-BE49-F238E27FC236}">
                <a16:creationId xmlns:a16="http://schemas.microsoft.com/office/drawing/2014/main" id="{69057055-80EB-4429-99A0-8419228BBA14}"/>
              </a:ext>
            </a:extLst>
          </p:cNvPr>
          <p:cNvSpPr>
            <a:spLocks noGrp="1"/>
          </p:cNvSpPr>
          <p:nvPr>
            <p:ph idx="1"/>
          </p:nvPr>
        </p:nvSpPr>
        <p:spPr>
          <a:xfrm>
            <a:off x="2165569" y="1956816"/>
            <a:ext cx="7860863" cy="4024884"/>
          </a:xfrm>
        </p:spPr>
        <p:txBody>
          <a:bodyPr anchor="t">
            <a:normAutofit/>
          </a:bodyPr>
          <a:lstStyle/>
          <a:p>
            <a:r>
              <a:rPr lang="en-US" sz="2400"/>
              <a:t>Community violence</a:t>
            </a:r>
          </a:p>
          <a:p>
            <a:r>
              <a:rPr lang="en-US" sz="2400"/>
              <a:t>Homelessness</a:t>
            </a:r>
          </a:p>
          <a:p>
            <a:r>
              <a:rPr lang="en-US" sz="2400"/>
              <a:t>Natural and human-driven disasters</a:t>
            </a:r>
          </a:p>
          <a:p>
            <a:r>
              <a:rPr lang="en-US" sz="2400"/>
              <a:t>Poverty and discrimination</a:t>
            </a:r>
          </a:p>
          <a:p>
            <a:pPr marL="0" indent="0">
              <a:buNone/>
            </a:pPr>
            <a:endParaRPr lang="en-US" sz="2400"/>
          </a:p>
          <a:p>
            <a:pPr marL="0" indent="0">
              <a:buNone/>
            </a:pPr>
            <a:r>
              <a:rPr lang="en-US" sz="2400"/>
              <a:t>Trauma just like addiction, does not discriminate.  People from all walks of life- different ages, genders, socioeconomic groups, race, ethnicity, geographic location, and sexuality- can and do experience trauma.</a:t>
            </a:r>
          </a:p>
        </p:txBody>
      </p:sp>
    </p:spTree>
    <p:extLst>
      <p:ext uri="{BB962C8B-B14F-4D97-AF65-F5344CB8AC3E}">
        <p14:creationId xmlns:p14="http://schemas.microsoft.com/office/powerpoint/2010/main" val="374091838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104BF-D98D-4AE5-BF16-426183C5A850}"/>
              </a:ext>
            </a:extLst>
          </p:cNvPr>
          <p:cNvSpPr>
            <a:spLocks noGrp="1"/>
          </p:cNvSpPr>
          <p:nvPr>
            <p:ph type="title"/>
          </p:nvPr>
        </p:nvSpPr>
        <p:spPr/>
        <p:txBody>
          <a:bodyPr/>
          <a:lstStyle/>
          <a:p>
            <a:r>
              <a:rPr lang="en-US" dirty="0"/>
              <a:t>What is a Trauma-Informed Approach?</a:t>
            </a:r>
          </a:p>
        </p:txBody>
      </p:sp>
      <p:graphicFrame>
        <p:nvGraphicFramePr>
          <p:cNvPr id="7" name="Table 7">
            <a:extLst>
              <a:ext uri="{FF2B5EF4-FFF2-40B4-BE49-F238E27FC236}">
                <a16:creationId xmlns:a16="http://schemas.microsoft.com/office/drawing/2014/main" id="{0AF8CC7F-6B7B-4D2C-869C-7E0057BB5461}"/>
              </a:ext>
            </a:extLst>
          </p:cNvPr>
          <p:cNvGraphicFramePr>
            <a:graphicFrameLocks noGrp="1"/>
          </p:cNvGraphicFramePr>
          <p:nvPr>
            <p:ph idx="1"/>
            <p:extLst>
              <p:ext uri="{D42A27DB-BD31-4B8C-83A1-F6EECF244321}">
                <p14:modId xmlns:p14="http://schemas.microsoft.com/office/powerpoint/2010/main" val="193478470"/>
              </p:ext>
            </p:extLst>
          </p:nvPr>
        </p:nvGraphicFramePr>
        <p:xfrm>
          <a:off x="838200" y="1825624"/>
          <a:ext cx="10515600" cy="3234648"/>
        </p:xfrm>
        <a:graphic>
          <a:graphicData uri="http://schemas.openxmlformats.org/drawingml/2006/table">
            <a:tbl>
              <a:tblPr bandRow="1">
                <a:tableStyleId>{073A0DAA-6AF3-43AB-8588-CEC1D06C72B9}</a:tableStyleId>
              </a:tblPr>
              <a:tblGrid>
                <a:gridCol w="1736324">
                  <a:extLst>
                    <a:ext uri="{9D8B030D-6E8A-4147-A177-3AD203B41FA5}">
                      <a16:colId xmlns:a16="http://schemas.microsoft.com/office/drawing/2014/main" val="2367711282"/>
                    </a:ext>
                  </a:extLst>
                </a:gridCol>
                <a:gridCol w="8779276">
                  <a:extLst>
                    <a:ext uri="{9D8B030D-6E8A-4147-A177-3AD203B41FA5}">
                      <a16:colId xmlns:a16="http://schemas.microsoft.com/office/drawing/2014/main" val="2009553714"/>
                    </a:ext>
                  </a:extLst>
                </a:gridCol>
              </a:tblGrid>
              <a:tr h="593290">
                <a:tc>
                  <a:txBody>
                    <a:bodyPr/>
                    <a:lstStyle/>
                    <a:p>
                      <a:r>
                        <a:rPr lang="en-US" dirty="0"/>
                        <a:t>REALIZES</a:t>
                      </a:r>
                    </a:p>
                  </a:txBody>
                  <a:tcPr/>
                </a:tc>
                <a:tc>
                  <a:txBody>
                    <a:bodyPr/>
                    <a:lstStyle/>
                    <a:p>
                      <a:r>
                        <a:rPr lang="en-US" dirty="0"/>
                        <a:t>Realizes widespread impact of trauma and understands potential paths for recovery</a:t>
                      </a:r>
                    </a:p>
                  </a:txBody>
                  <a:tcPr/>
                </a:tc>
                <a:extLst>
                  <a:ext uri="{0D108BD9-81ED-4DB2-BD59-A6C34878D82A}">
                    <a16:rowId xmlns:a16="http://schemas.microsoft.com/office/drawing/2014/main" val="995445362"/>
                  </a:ext>
                </a:extLst>
              </a:tr>
              <a:tr h="1024034">
                <a:tc>
                  <a:txBody>
                    <a:bodyPr/>
                    <a:lstStyle/>
                    <a:p>
                      <a:r>
                        <a:rPr lang="en-US" dirty="0"/>
                        <a:t>RECOGNIZES</a:t>
                      </a:r>
                    </a:p>
                  </a:txBody>
                  <a:tcPr/>
                </a:tc>
                <a:tc>
                  <a:txBody>
                    <a:bodyPr/>
                    <a:lstStyle/>
                    <a:p>
                      <a:r>
                        <a:rPr lang="en-US" dirty="0"/>
                        <a:t>Recognizes signs and symptoms of trauma in clients, families, staff, and other involved with the system</a:t>
                      </a:r>
                    </a:p>
                  </a:txBody>
                  <a:tcPr/>
                </a:tc>
                <a:extLst>
                  <a:ext uri="{0D108BD9-81ED-4DB2-BD59-A6C34878D82A}">
                    <a16:rowId xmlns:a16="http://schemas.microsoft.com/office/drawing/2014/main" val="4253625488"/>
                  </a:ext>
                </a:extLst>
              </a:tr>
              <a:tr h="1024034">
                <a:tc>
                  <a:txBody>
                    <a:bodyPr/>
                    <a:lstStyle/>
                    <a:p>
                      <a:r>
                        <a:rPr lang="en-US" dirty="0"/>
                        <a:t>RESPONDS</a:t>
                      </a:r>
                    </a:p>
                  </a:txBody>
                  <a:tcPr/>
                </a:tc>
                <a:tc>
                  <a:txBody>
                    <a:bodyPr/>
                    <a:lstStyle/>
                    <a:p>
                      <a:r>
                        <a:rPr lang="en-US" dirty="0"/>
                        <a:t>Responds by fully integrating knowledge about trauma into policies, procedures, and practices</a:t>
                      </a:r>
                    </a:p>
                  </a:txBody>
                  <a:tcPr/>
                </a:tc>
                <a:extLst>
                  <a:ext uri="{0D108BD9-81ED-4DB2-BD59-A6C34878D82A}">
                    <a16:rowId xmlns:a16="http://schemas.microsoft.com/office/drawing/2014/main" val="2255781543"/>
                  </a:ext>
                </a:extLst>
              </a:tr>
              <a:tr h="593290">
                <a:tc>
                  <a:txBody>
                    <a:bodyPr/>
                    <a:lstStyle/>
                    <a:p>
                      <a:r>
                        <a:rPr lang="en-US" dirty="0"/>
                        <a:t>RESISTS</a:t>
                      </a:r>
                    </a:p>
                  </a:txBody>
                  <a:tcPr/>
                </a:tc>
                <a:tc>
                  <a:txBody>
                    <a:bodyPr/>
                    <a:lstStyle/>
                    <a:p>
                      <a:r>
                        <a:rPr lang="en-US" dirty="0"/>
                        <a:t>Seeks to actively resist re-traumatization</a:t>
                      </a:r>
                    </a:p>
                  </a:txBody>
                  <a:tcPr/>
                </a:tc>
                <a:extLst>
                  <a:ext uri="{0D108BD9-81ED-4DB2-BD59-A6C34878D82A}">
                    <a16:rowId xmlns:a16="http://schemas.microsoft.com/office/drawing/2014/main" val="616115080"/>
                  </a:ext>
                </a:extLst>
              </a:tr>
            </a:tbl>
          </a:graphicData>
        </a:graphic>
      </p:graphicFrame>
    </p:spTree>
    <p:extLst>
      <p:ext uri="{BB962C8B-B14F-4D97-AF65-F5344CB8AC3E}">
        <p14:creationId xmlns:p14="http://schemas.microsoft.com/office/powerpoint/2010/main" val="2952108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D9ACE9-1FED-420D-B99F-92E39527FF30}"/>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Trauma and Long-Term Health Issues	</a:t>
            </a:r>
          </a:p>
        </p:txBody>
      </p:sp>
      <p:graphicFrame>
        <p:nvGraphicFramePr>
          <p:cNvPr id="5" name="Content Placeholder 2">
            <a:extLst>
              <a:ext uri="{FF2B5EF4-FFF2-40B4-BE49-F238E27FC236}">
                <a16:creationId xmlns:a16="http://schemas.microsoft.com/office/drawing/2014/main" id="{3C5C95E7-7DE2-44DB-A193-512BFC72E4E1}"/>
              </a:ext>
            </a:extLst>
          </p:cNvPr>
          <p:cNvGraphicFramePr>
            <a:graphicFrameLocks noGrp="1"/>
          </p:cNvGraphicFramePr>
          <p:nvPr>
            <p:ph idx="1"/>
            <p:extLst>
              <p:ext uri="{D42A27DB-BD31-4B8C-83A1-F6EECF244321}">
                <p14:modId xmlns:p14="http://schemas.microsoft.com/office/powerpoint/2010/main" val="127325119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3278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A161DE-8A70-4860-B860-AE2057B5819B}"/>
              </a:ext>
            </a:extLst>
          </p:cNvPr>
          <p:cNvSpPr>
            <a:spLocks noGrp="1"/>
          </p:cNvSpPr>
          <p:nvPr>
            <p:ph type="title"/>
          </p:nvPr>
        </p:nvSpPr>
        <p:spPr>
          <a:xfrm>
            <a:off x="2311147" y="365760"/>
            <a:ext cx="7569706" cy="1288238"/>
          </a:xfrm>
        </p:spPr>
        <p:txBody>
          <a:bodyPr anchor="ctr">
            <a:normAutofit/>
          </a:bodyPr>
          <a:lstStyle/>
          <a:p>
            <a:pPr algn="ctr"/>
            <a:r>
              <a:rPr lang="en-US" dirty="0"/>
              <a:t>ACE Screening Tool</a:t>
            </a:r>
            <a:endParaRPr lang="en-US"/>
          </a:p>
        </p:txBody>
      </p:sp>
      <p:sp>
        <p:nvSpPr>
          <p:cNvPr id="3" name="Content Placeholder 2">
            <a:extLst>
              <a:ext uri="{FF2B5EF4-FFF2-40B4-BE49-F238E27FC236}">
                <a16:creationId xmlns:a16="http://schemas.microsoft.com/office/drawing/2014/main" id="{A2D1FF90-AF3E-405D-90C3-907927E68CC7}"/>
              </a:ext>
            </a:extLst>
          </p:cNvPr>
          <p:cNvSpPr>
            <a:spLocks noGrp="1"/>
          </p:cNvSpPr>
          <p:nvPr>
            <p:ph idx="1"/>
          </p:nvPr>
        </p:nvSpPr>
        <p:spPr>
          <a:xfrm>
            <a:off x="2165569" y="1956816"/>
            <a:ext cx="7860863" cy="4024884"/>
          </a:xfrm>
        </p:spPr>
        <p:txBody>
          <a:bodyPr anchor="t">
            <a:normAutofit/>
          </a:bodyPr>
          <a:lstStyle/>
          <a:p>
            <a:pPr marL="0" indent="0">
              <a:buNone/>
            </a:pPr>
            <a:r>
              <a:rPr lang="en-US" sz="1700" dirty="0"/>
              <a:t>The ACE questionnaire is a simple scoring system that attributes one point for each category of adverse childhood experience. The 10 questions below each cover a different domain of trauma and refer to experiences that occurred prior to the age of 18. Higher scores indicate increased exposure to trauma, which have been associated with a greater risk of negative consequences.2 While you were growing up, during your first 18 years of life: </a:t>
            </a:r>
          </a:p>
          <a:p>
            <a:pPr marL="514350" indent="-514350">
              <a:buAutoNum type="arabicPeriod"/>
            </a:pPr>
            <a:r>
              <a:rPr lang="en-US" sz="1700" dirty="0"/>
              <a:t>Did a parent or other adult in the household often or very often… Swear at you, insult you, put you down, or humiliate you? or Act in a way that made you afraid that you might be physically hurt? </a:t>
            </a:r>
          </a:p>
          <a:p>
            <a:pPr marL="514350" indent="-514350">
              <a:buAutoNum type="arabicPeriod"/>
            </a:pPr>
            <a:r>
              <a:rPr lang="en-US" sz="1700" dirty="0"/>
              <a:t>Did a parent or other adult in the household often or very often… Push, grab, slap, or throw something at you? or Ever hit you so hard that you had marks or were injured? </a:t>
            </a:r>
          </a:p>
          <a:p>
            <a:pPr marL="514350" indent="-514350">
              <a:buAutoNum type="arabicPeriod"/>
            </a:pPr>
            <a:r>
              <a:rPr lang="en-US" sz="1700" dirty="0"/>
              <a:t>Did an adult or person at least five years older than you ever… Touch or fondle you or have you touch their body in a sexual way? or Attempt or actually have oral, anal, or vaginal intercourse with you? </a:t>
            </a:r>
          </a:p>
        </p:txBody>
      </p:sp>
    </p:spTree>
    <p:extLst>
      <p:ext uri="{BB962C8B-B14F-4D97-AF65-F5344CB8AC3E}">
        <p14:creationId xmlns:p14="http://schemas.microsoft.com/office/powerpoint/2010/main" val="314066923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XRUYQT3274NZ-681238054-1807</_dlc_DocId>
    <_dlc_DocIdUrl xmlns="b22f8f74-215c-4154-9939-bd29e4e8980e">
      <Url>https://supportservices.jobcorps.gov/health/_layouts/15/DocIdRedir.aspx?ID=XRUYQT3274NZ-681238054-1807</Url>
      <Description>XRUYQT3274NZ-681238054-1807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F89F858-64F6-4F5D-8E4F-107E5D4D139E}"/>
</file>

<file path=customXml/itemProps2.xml><?xml version="1.0" encoding="utf-8"?>
<ds:datastoreItem xmlns:ds="http://schemas.openxmlformats.org/officeDocument/2006/customXml" ds:itemID="{7199F9B3-4216-446A-BC9B-57A1BD26A595}"/>
</file>

<file path=customXml/itemProps3.xml><?xml version="1.0" encoding="utf-8"?>
<ds:datastoreItem xmlns:ds="http://schemas.openxmlformats.org/officeDocument/2006/customXml" ds:itemID="{D732527F-7F32-4723-B2B5-A6CFD43E24B6}"/>
</file>

<file path=customXml/itemProps4.xml><?xml version="1.0" encoding="utf-8"?>
<ds:datastoreItem xmlns:ds="http://schemas.openxmlformats.org/officeDocument/2006/customXml" ds:itemID="{CE3F0D79-CD35-4B34-9A84-C2117A687639}"/>
</file>

<file path=docProps/app.xml><?xml version="1.0" encoding="utf-8"?>
<Properties xmlns="http://schemas.openxmlformats.org/officeDocument/2006/extended-properties" xmlns:vt="http://schemas.openxmlformats.org/officeDocument/2006/docPropsVTypes">
  <TotalTime>421</TotalTime>
  <Words>2284</Words>
  <Application>Microsoft Office PowerPoint</Application>
  <PresentationFormat>Widescreen</PresentationFormat>
  <Paragraphs>234</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Trauma Informed Care and TEAP Bridging the Gap</vt:lpstr>
      <vt:lpstr>Objectives for today:</vt:lpstr>
      <vt:lpstr>Trauma</vt:lpstr>
      <vt:lpstr>What is trauma?</vt:lpstr>
      <vt:lpstr>Trauma </vt:lpstr>
      <vt:lpstr>Trauma Continued</vt:lpstr>
      <vt:lpstr>What is a Trauma-Informed Approach?</vt:lpstr>
      <vt:lpstr>Trauma and Long-Term Health Issues </vt:lpstr>
      <vt:lpstr>ACE Screening Tool</vt:lpstr>
      <vt:lpstr>Screening tool continued:</vt:lpstr>
      <vt:lpstr>What does your ACE Score Mean?</vt:lpstr>
      <vt:lpstr>ACE Score Outcomes</vt:lpstr>
      <vt:lpstr>Trauma statics</vt:lpstr>
      <vt:lpstr>The need for trauma-informed addiction treatment has never been greater. </vt:lpstr>
      <vt:lpstr>Why?  When someone with trauma from childhood or adulthood seeks treatment for an alcohol or substance use issue, they stand the best chance for long-lasting recovery if their trauma issues are addressed too.</vt:lpstr>
      <vt:lpstr>The Connection Between Trauma and Addiction</vt:lpstr>
      <vt:lpstr>What does that cause?  It causes impulse driven behaviors, decision-making, attention, learning, emotional control and stress responses in the future.</vt:lpstr>
      <vt:lpstr>Drugs and Alcohol </vt:lpstr>
      <vt:lpstr>Trauma</vt:lpstr>
      <vt:lpstr>Healing from Trauma and Addiction:   The Integral Connection</vt:lpstr>
      <vt:lpstr>Safety </vt:lpstr>
      <vt:lpstr>Connection</vt:lpstr>
      <vt:lpstr>Resiliency</vt:lpstr>
      <vt:lpstr>Practicing Cultural Humility</vt:lpstr>
      <vt:lpstr>Continuum of Stress</vt:lpstr>
      <vt:lpstr>Regulation</vt:lpstr>
      <vt:lpstr>Regulate</vt:lpstr>
      <vt:lpstr>Regulation Strategies</vt:lpstr>
      <vt:lpstr>Trauma-Sensitive Practices Change Discipline</vt:lpstr>
      <vt:lpstr>Strategies for prevention further escalation</vt:lpstr>
      <vt:lpstr>Empathy vs Sympathy</vt:lpstr>
      <vt:lpstr>Empathy Skills</vt:lpstr>
      <vt:lpstr>Boundaries:  Tips for Setting Compassionate Boundaries</vt:lpstr>
      <vt:lpstr>Asking for Help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Informed Care and TEAP Bridging the Gap</dc:title>
  <dc:creator>Christy</dc:creator>
  <cp:lastModifiedBy>Kenneth Hall</cp:lastModifiedBy>
  <cp:revision>32</cp:revision>
  <dcterms:created xsi:type="dcterms:W3CDTF">2021-04-14T20:49:08Z</dcterms:created>
  <dcterms:modified xsi:type="dcterms:W3CDTF">2021-06-29T19:18:32Z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d11effdf-fd5b-472a-9f9a-cbfa1ee8a27d</vt:lpwstr>
  </property>
</Properties>
</file>