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diagrams/data1.xml" ContentType="application/vnd.openxmlformats-officedocument.drawingml.diagramData+xml"/>
  <Override PartName="/ppt/slideLayouts/slideLayout10.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9.xml" ContentType="application/vnd.openxmlformats-officedocument.presentationml.notesSlide+xml"/>
  <Override PartName="/ppt/slideLayouts/slideLayout11.xml" ContentType="application/vnd.openxmlformats-officedocument.presentationml.slideLayout+xml"/>
  <Override PartName="/ppt/notesSlides/notesSlide32.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39.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33.xml" ContentType="application/vnd.openxmlformats-officedocument.presentationml.notesSlide+xml"/>
  <Override PartName="/ppt/notesSlides/notesSlide31.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diagrams/colors1.xml" ContentType="application/vnd.openxmlformats-officedocument.drawingml.diagramColors+xml"/>
  <Override PartName="/ppt/theme/theme2.xml" ContentType="application/vnd.openxmlformats-officedocument.theme+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sldIdLst>
    <p:sldId id="256" r:id="rId5"/>
    <p:sldId id="282" r:id="rId6"/>
    <p:sldId id="257" r:id="rId7"/>
    <p:sldId id="270"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3" r:id="rId21"/>
    <p:sldId id="274" r:id="rId22"/>
    <p:sldId id="275" r:id="rId23"/>
    <p:sldId id="276" r:id="rId24"/>
    <p:sldId id="277" r:id="rId25"/>
    <p:sldId id="278" r:id="rId26"/>
    <p:sldId id="279" r:id="rId27"/>
    <p:sldId id="280" r:id="rId28"/>
    <p:sldId id="281" r:id="rId29"/>
    <p:sldId id="283" r:id="rId30"/>
    <p:sldId id="284" r:id="rId31"/>
    <p:sldId id="289" r:id="rId32"/>
    <p:sldId id="285" r:id="rId33"/>
    <p:sldId id="286" r:id="rId34"/>
    <p:sldId id="287" r:id="rId35"/>
    <p:sldId id="288" r:id="rId36"/>
    <p:sldId id="295" r:id="rId37"/>
    <p:sldId id="290" r:id="rId38"/>
    <p:sldId id="296" r:id="rId39"/>
    <p:sldId id="291" r:id="rId40"/>
    <p:sldId id="297" r:id="rId41"/>
    <p:sldId id="292" r:id="rId42"/>
    <p:sldId id="298" r:id="rId43"/>
    <p:sldId id="293" r:id="rId44"/>
    <p:sldId id="299" r:id="rId45"/>
    <p:sldId id="300" r:id="rId46"/>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324" autoAdjust="0"/>
  </p:normalViewPr>
  <p:slideViewPr>
    <p:cSldViewPr snapToGrid="0">
      <p:cViewPr varScale="1">
        <p:scale>
          <a:sx n="40" d="100"/>
          <a:sy n="40" d="100"/>
        </p:scale>
        <p:origin x="1660" y="4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ustomXml" Target="../customXml/item4.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BC3915-827A-4EF0-82AA-847C7A6467C9}"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378D8E8-67E1-455B-8A2C-3E2B94802B8B}">
      <dgm:prSet/>
      <dgm:spPr/>
      <dgm:t>
        <a:bodyPr/>
        <a:lstStyle/>
        <a:p>
          <a:r>
            <a:rPr lang="en-US"/>
            <a:t>Talk with your supervisor about your concerns.  </a:t>
          </a:r>
        </a:p>
      </dgm:t>
    </dgm:pt>
    <dgm:pt modelId="{7CD9C565-60CD-45CF-A0FD-DF335BFFBBDB}" type="parTrans" cxnId="{98034518-3F1B-4B22-84FE-0B5A22764205}">
      <dgm:prSet/>
      <dgm:spPr/>
      <dgm:t>
        <a:bodyPr/>
        <a:lstStyle/>
        <a:p>
          <a:endParaRPr lang="en-US"/>
        </a:p>
      </dgm:t>
    </dgm:pt>
    <dgm:pt modelId="{6B71D51C-EBF9-4926-BDC5-ED8B936B6EFC}" type="sibTrans" cxnId="{98034518-3F1B-4B22-84FE-0B5A22764205}">
      <dgm:prSet/>
      <dgm:spPr/>
      <dgm:t>
        <a:bodyPr/>
        <a:lstStyle/>
        <a:p>
          <a:endParaRPr lang="en-US"/>
        </a:p>
      </dgm:t>
    </dgm:pt>
    <dgm:pt modelId="{AB471DFC-B269-40E5-B5E1-C0F411B3B5D4}">
      <dgm:prSet/>
      <dgm:spPr/>
      <dgm:t>
        <a:bodyPr/>
        <a:lstStyle/>
        <a:p>
          <a:r>
            <a:rPr lang="en-US"/>
            <a:t>If this doesn’t create change or you don’t feel comfortable talking with your supervisor, then report violation.</a:t>
          </a:r>
        </a:p>
      </dgm:t>
    </dgm:pt>
    <dgm:pt modelId="{C7A2F823-DA56-4B34-8347-663A48DF4D9D}" type="parTrans" cxnId="{8DCFA4F5-5EC5-415B-BDB8-665DD850BF28}">
      <dgm:prSet/>
      <dgm:spPr/>
      <dgm:t>
        <a:bodyPr/>
        <a:lstStyle/>
        <a:p>
          <a:endParaRPr lang="en-US"/>
        </a:p>
      </dgm:t>
    </dgm:pt>
    <dgm:pt modelId="{E08D4E20-1243-4485-B326-26CB68A862BF}" type="sibTrans" cxnId="{8DCFA4F5-5EC5-415B-BDB8-665DD850BF28}">
      <dgm:prSet/>
      <dgm:spPr/>
      <dgm:t>
        <a:bodyPr/>
        <a:lstStyle/>
        <a:p>
          <a:endParaRPr lang="en-US"/>
        </a:p>
      </dgm:t>
    </dgm:pt>
    <dgm:pt modelId="{EFE4FD9A-6078-4E7C-B9DD-BFE3E4E4520A}">
      <dgm:prSet/>
      <dgm:spPr/>
      <dgm:t>
        <a:bodyPr/>
        <a:lstStyle/>
        <a:p>
          <a:r>
            <a:rPr lang="en-US"/>
            <a:t>Reflect that you also find wearing masks/keeping distance hard, yet really think it’s important in order to keep the center open and everyone healthy and employed.</a:t>
          </a:r>
        </a:p>
      </dgm:t>
    </dgm:pt>
    <dgm:pt modelId="{9080ED5D-D6C7-4F30-9BE5-7EAB79A78A95}" type="parTrans" cxnId="{694C9159-8DDA-4C87-A4AE-970A3BF9DD78}">
      <dgm:prSet/>
      <dgm:spPr/>
      <dgm:t>
        <a:bodyPr/>
        <a:lstStyle/>
        <a:p>
          <a:endParaRPr lang="en-US"/>
        </a:p>
      </dgm:t>
    </dgm:pt>
    <dgm:pt modelId="{AAE45961-5B4D-42B6-A0F5-09F1129FDF16}" type="sibTrans" cxnId="{694C9159-8DDA-4C87-A4AE-970A3BF9DD78}">
      <dgm:prSet/>
      <dgm:spPr/>
      <dgm:t>
        <a:bodyPr/>
        <a:lstStyle/>
        <a:p>
          <a:endParaRPr lang="en-US"/>
        </a:p>
      </dgm:t>
    </dgm:pt>
    <dgm:pt modelId="{557B6811-E265-4FB3-B1BD-F2DC207632B3}" type="pres">
      <dgm:prSet presAssocID="{58BC3915-827A-4EF0-82AA-847C7A6467C9}" presName="linear" presStyleCnt="0">
        <dgm:presLayoutVars>
          <dgm:animLvl val="lvl"/>
          <dgm:resizeHandles val="exact"/>
        </dgm:presLayoutVars>
      </dgm:prSet>
      <dgm:spPr/>
    </dgm:pt>
    <dgm:pt modelId="{558C0915-AEDA-4553-8E38-C7E10D807120}" type="pres">
      <dgm:prSet presAssocID="{0378D8E8-67E1-455B-8A2C-3E2B94802B8B}" presName="parentText" presStyleLbl="node1" presStyleIdx="0" presStyleCnt="3">
        <dgm:presLayoutVars>
          <dgm:chMax val="0"/>
          <dgm:bulletEnabled val="1"/>
        </dgm:presLayoutVars>
      </dgm:prSet>
      <dgm:spPr/>
    </dgm:pt>
    <dgm:pt modelId="{BCDFB3C6-B977-4CAA-B718-62EC5797B4F5}" type="pres">
      <dgm:prSet presAssocID="{6B71D51C-EBF9-4926-BDC5-ED8B936B6EFC}" presName="spacer" presStyleCnt="0"/>
      <dgm:spPr/>
    </dgm:pt>
    <dgm:pt modelId="{0F7DC1DD-11B4-443F-AE76-A9F312F3F0A0}" type="pres">
      <dgm:prSet presAssocID="{AB471DFC-B269-40E5-B5E1-C0F411B3B5D4}" presName="parentText" presStyleLbl="node1" presStyleIdx="1" presStyleCnt="3">
        <dgm:presLayoutVars>
          <dgm:chMax val="0"/>
          <dgm:bulletEnabled val="1"/>
        </dgm:presLayoutVars>
      </dgm:prSet>
      <dgm:spPr/>
    </dgm:pt>
    <dgm:pt modelId="{C65399E2-CB77-4871-A7EE-6431AC1E96D8}" type="pres">
      <dgm:prSet presAssocID="{E08D4E20-1243-4485-B326-26CB68A862BF}" presName="spacer" presStyleCnt="0"/>
      <dgm:spPr/>
    </dgm:pt>
    <dgm:pt modelId="{941458B1-39AD-4DC6-B356-8B0A9CD2D927}" type="pres">
      <dgm:prSet presAssocID="{EFE4FD9A-6078-4E7C-B9DD-BFE3E4E4520A}" presName="parentText" presStyleLbl="node1" presStyleIdx="2" presStyleCnt="3">
        <dgm:presLayoutVars>
          <dgm:chMax val="0"/>
          <dgm:bulletEnabled val="1"/>
        </dgm:presLayoutVars>
      </dgm:prSet>
      <dgm:spPr/>
    </dgm:pt>
  </dgm:ptLst>
  <dgm:cxnLst>
    <dgm:cxn modelId="{98034518-3F1B-4B22-84FE-0B5A22764205}" srcId="{58BC3915-827A-4EF0-82AA-847C7A6467C9}" destId="{0378D8E8-67E1-455B-8A2C-3E2B94802B8B}" srcOrd="0" destOrd="0" parTransId="{7CD9C565-60CD-45CF-A0FD-DF335BFFBBDB}" sibTransId="{6B71D51C-EBF9-4926-BDC5-ED8B936B6EFC}"/>
    <dgm:cxn modelId="{0128893B-761C-4FD1-B2D9-63EF574E5734}" type="presOf" srcId="{EFE4FD9A-6078-4E7C-B9DD-BFE3E4E4520A}" destId="{941458B1-39AD-4DC6-B356-8B0A9CD2D927}" srcOrd="0" destOrd="0" presId="urn:microsoft.com/office/officeart/2005/8/layout/vList2"/>
    <dgm:cxn modelId="{D54F1877-9C8C-45C3-A355-637341E40006}" type="presOf" srcId="{0378D8E8-67E1-455B-8A2C-3E2B94802B8B}" destId="{558C0915-AEDA-4553-8E38-C7E10D807120}" srcOrd="0" destOrd="0" presId="urn:microsoft.com/office/officeart/2005/8/layout/vList2"/>
    <dgm:cxn modelId="{694C9159-8DDA-4C87-A4AE-970A3BF9DD78}" srcId="{58BC3915-827A-4EF0-82AA-847C7A6467C9}" destId="{EFE4FD9A-6078-4E7C-B9DD-BFE3E4E4520A}" srcOrd="2" destOrd="0" parTransId="{9080ED5D-D6C7-4F30-9BE5-7EAB79A78A95}" sibTransId="{AAE45961-5B4D-42B6-A0F5-09F1129FDF16}"/>
    <dgm:cxn modelId="{62EC6989-0DB0-451C-9932-108372608EC1}" type="presOf" srcId="{58BC3915-827A-4EF0-82AA-847C7A6467C9}" destId="{557B6811-E265-4FB3-B1BD-F2DC207632B3}" srcOrd="0" destOrd="0" presId="urn:microsoft.com/office/officeart/2005/8/layout/vList2"/>
    <dgm:cxn modelId="{0E7825AD-E8DA-4E81-BC4A-B194FF245800}" type="presOf" srcId="{AB471DFC-B269-40E5-B5E1-C0F411B3B5D4}" destId="{0F7DC1DD-11B4-443F-AE76-A9F312F3F0A0}" srcOrd="0" destOrd="0" presId="urn:microsoft.com/office/officeart/2005/8/layout/vList2"/>
    <dgm:cxn modelId="{8DCFA4F5-5EC5-415B-BDB8-665DD850BF28}" srcId="{58BC3915-827A-4EF0-82AA-847C7A6467C9}" destId="{AB471DFC-B269-40E5-B5E1-C0F411B3B5D4}" srcOrd="1" destOrd="0" parTransId="{C7A2F823-DA56-4B34-8347-663A48DF4D9D}" sibTransId="{E08D4E20-1243-4485-B326-26CB68A862BF}"/>
    <dgm:cxn modelId="{DC54BDEB-FC39-4917-A494-1E72CBF1E016}" type="presParOf" srcId="{557B6811-E265-4FB3-B1BD-F2DC207632B3}" destId="{558C0915-AEDA-4553-8E38-C7E10D807120}" srcOrd="0" destOrd="0" presId="urn:microsoft.com/office/officeart/2005/8/layout/vList2"/>
    <dgm:cxn modelId="{57EE2175-40EE-4298-95D0-03543F6F6333}" type="presParOf" srcId="{557B6811-E265-4FB3-B1BD-F2DC207632B3}" destId="{BCDFB3C6-B977-4CAA-B718-62EC5797B4F5}" srcOrd="1" destOrd="0" presId="urn:microsoft.com/office/officeart/2005/8/layout/vList2"/>
    <dgm:cxn modelId="{0AFA083F-ED91-4094-82BF-D414622D812F}" type="presParOf" srcId="{557B6811-E265-4FB3-B1BD-F2DC207632B3}" destId="{0F7DC1DD-11B4-443F-AE76-A9F312F3F0A0}" srcOrd="2" destOrd="0" presId="urn:microsoft.com/office/officeart/2005/8/layout/vList2"/>
    <dgm:cxn modelId="{7923905A-1B68-4939-92A3-ACBB515EAD68}" type="presParOf" srcId="{557B6811-E265-4FB3-B1BD-F2DC207632B3}" destId="{C65399E2-CB77-4871-A7EE-6431AC1E96D8}" srcOrd="3" destOrd="0" presId="urn:microsoft.com/office/officeart/2005/8/layout/vList2"/>
    <dgm:cxn modelId="{1C99AC1B-520E-46C9-BEFC-8F20C44DA168}" type="presParOf" srcId="{557B6811-E265-4FB3-B1BD-F2DC207632B3}" destId="{941458B1-39AD-4DC6-B356-8B0A9CD2D92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8C0915-AEDA-4553-8E38-C7E10D807120}">
      <dsp:nvSpPr>
        <dsp:cNvPr id="0" name=""/>
        <dsp:cNvSpPr/>
      </dsp:nvSpPr>
      <dsp:spPr>
        <a:xfrm>
          <a:off x="0" y="31135"/>
          <a:ext cx="6900512" cy="177662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Talk with your supervisor about your concerns.  </a:t>
          </a:r>
        </a:p>
      </dsp:txBody>
      <dsp:txXfrm>
        <a:off x="86728" y="117863"/>
        <a:ext cx="6727056" cy="1603167"/>
      </dsp:txXfrm>
    </dsp:sp>
    <dsp:sp modelId="{0F7DC1DD-11B4-443F-AE76-A9F312F3F0A0}">
      <dsp:nvSpPr>
        <dsp:cNvPr id="0" name=""/>
        <dsp:cNvSpPr/>
      </dsp:nvSpPr>
      <dsp:spPr>
        <a:xfrm>
          <a:off x="0" y="1879758"/>
          <a:ext cx="6900512" cy="1776623"/>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If this doesn’t create change or you don’t feel comfortable talking with your supervisor, then report violation.</a:t>
          </a:r>
        </a:p>
      </dsp:txBody>
      <dsp:txXfrm>
        <a:off x="86728" y="1966486"/>
        <a:ext cx="6727056" cy="1603167"/>
      </dsp:txXfrm>
    </dsp:sp>
    <dsp:sp modelId="{941458B1-39AD-4DC6-B356-8B0A9CD2D927}">
      <dsp:nvSpPr>
        <dsp:cNvPr id="0" name=""/>
        <dsp:cNvSpPr/>
      </dsp:nvSpPr>
      <dsp:spPr>
        <a:xfrm>
          <a:off x="0" y="3728382"/>
          <a:ext cx="6900512" cy="1776623"/>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Reflect that you also find wearing masks/keeping distance hard, yet really think it’s important in order to keep the center open and everyone healthy and employed.</a:t>
          </a:r>
        </a:p>
      </dsp:txBody>
      <dsp:txXfrm>
        <a:off x="86728" y="3815110"/>
        <a:ext cx="6727056" cy="160316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0346C5-83B7-404F-8303-7C3B0425C9E3}" type="datetimeFigureOut">
              <a:rPr lang="en-US" smtClean="0"/>
              <a:t>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A81224-2C89-5F4E-9A42-D60452888554}" type="slidenum">
              <a:rPr lang="en-US" smtClean="0"/>
              <a:t>‹#›</a:t>
            </a:fld>
            <a:endParaRPr lang="en-US"/>
          </a:p>
        </p:txBody>
      </p:sp>
    </p:spTree>
    <p:extLst>
      <p:ext uri="{BB962C8B-B14F-4D97-AF65-F5344CB8AC3E}">
        <p14:creationId xmlns:p14="http://schemas.microsoft.com/office/powerpoint/2010/main" val="1642737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A81224-2C89-5F4E-9A42-D60452888554}" type="slidenum">
              <a:rPr lang="en-US" smtClean="0"/>
              <a:t>1</a:t>
            </a:fld>
            <a:endParaRPr lang="en-US"/>
          </a:p>
        </p:txBody>
      </p:sp>
    </p:spTree>
    <p:extLst>
      <p:ext uri="{BB962C8B-B14F-4D97-AF65-F5344CB8AC3E}">
        <p14:creationId xmlns:p14="http://schemas.microsoft.com/office/powerpoint/2010/main" val="1444455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8DA81224-2C89-5F4E-9A42-D60452888554}" type="slidenum">
              <a:rPr lang="en-US" smtClean="0"/>
              <a:t>10</a:t>
            </a:fld>
            <a:endParaRPr lang="en-US"/>
          </a:p>
        </p:txBody>
      </p:sp>
    </p:spTree>
    <p:extLst>
      <p:ext uri="{BB962C8B-B14F-4D97-AF65-F5344CB8AC3E}">
        <p14:creationId xmlns:p14="http://schemas.microsoft.com/office/powerpoint/2010/main" val="1186884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8DA81224-2C89-5F4E-9A42-D60452888554}" type="slidenum">
              <a:rPr lang="en-US" smtClean="0"/>
              <a:t>11</a:t>
            </a:fld>
            <a:endParaRPr lang="en-US"/>
          </a:p>
        </p:txBody>
      </p:sp>
    </p:spTree>
    <p:extLst>
      <p:ext uri="{BB962C8B-B14F-4D97-AF65-F5344CB8AC3E}">
        <p14:creationId xmlns:p14="http://schemas.microsoft.com/office/powerpoint/2010/main" val="766133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DA81224-2C89-5F4E-9A42-D60452888554}" type="slidenum">
              <a:rPr lang="en-US" smtClean="0"/>
              <a:t>12</a:t>
            </a:fld>
            <a:endParaRPr lang="en-US"/>
          </a:p>
        </p:txBody>
      </p:sp>
    </p:spTree>
    <p:extLst>
      <p:ext uri="{BB962C8B-B14F-4D97-AF65-F5344CB8AC3E}">
        <p14:creationId xmlns:p14="http://schemas.microsoft.com/office/powerpoint/2010/main" val="975305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DA81224-2C89-5F4E-9A42-D60452888554}" type="slidenum">
              <a:rPr lang="en-US" smtClean="0"/>
              <a:t>13</a:t>
            </a:fld>
            <a:endParaRPr lang="en-US"/>
          </a:p>
        </p:txBody>
      </p:sp>
    </p:spTree>
    <p:extLst>
      <p:ext uri="{BB962C8B-B14F-4D97-AF65-F5344CB8AC3E}">
        <p14:creationId xmlns:p14="http://schemas.microsoft.com/office/powerpoint/2010/main" val="4137682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DA81224-2C89-5F4E-9A42-D60452888554}" type="slidenum">
              <a:rPr lang="en-US" smtClean="0"/>
              <a:t>14</a:t>
            </a:fld>
            <a:endParaRPr lang="en-US"/>
          </a:p>
        </p:txBody>
      </p:sp>
    </p:spTree>
    <p:extLst>
      <p:ext uri="{BB962C8B-B14F-4D97-AF65-F5344CB8AC3E}">
        <p14:creationId xmlns:p14="http://schemas.microsoft.com/office/powerpoint/2010/main" val="604742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8DA81224-2C89-5F4E-9A42-D60452888554}" type="slidenum">
              <a:rPr lang="en-US" smtClean="0"/>
              <a:t>15</a:t>
            </a:fld>
            <a:endParaRPr lang="en-US"/>
          </a:p>
        </p:txBody>
      </p:sp>
    </p:spTree>
    <p:extLst>
      <p:ext uri="{BB962C8B-B14F-4D97-AF65-F5344CB8AC3E}">
        <p14:creationId xmlns:p14="http://schemas.microsoft.com/office/powerpoint/2010/main" val="1268160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A81224-2C89-5F4E-9A42-D60452888554}" type="slidenum">
              <a:rPr lang="en-US" smtClean="0"/>
              <a:t>16</a:t>
            </a:fld>
            <a:endParaRPr lang="en-US"/>
          </a:p>
        </p:txBody>
      </p:sp>
    </p:spTree>
    <p:extLst>
      <p:ext uri="{BB962C8B-B14F-4D97-AF65-F5344CB8AC3E}">
        <p14:creationId xmlns:p14="http://schemas.microsoft.com/office/powerpoint/2010/main" val="772209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DA81224-2C89-5F4E-9A42-D60452888554}" type="slidenum">
              <a:rPr lang="en-US" smtClean="0"/>
              <a:t>17</a:t>
            </a:fld>
            <a:endParaRPr lang="en-US"/>
          </a:p>
        </p:txBody>
      </p:sp>
    </p:spTree>
    <p:extLst>
      <p:ext uri="{BB962C8B-B14F-4D97-AF65-F5344CB8AC3E}">
        <p14:creationId xmlns:p14="http://schemas.microsoft.com/office/powerpoint/2010/main" val="4218712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DA81224-2C89-5F4E-9A42-D60452888554}" type="slidenum">
              <a:rPr lang="en-US" smtClean="0"/>
              <a:t>18</a:t>
            </a:fld>
            <a:endParaRPr lang="en-US"/>
          </a:p>
        </p:txBody>
      </p:sp>
    </p:spTree>
    <p:extLst>
      <p:ext uri="{BB962C8B-B14F-4D97-AF65-F5344CB8AC3E}">
        <p14:creationId xmlns:p14="http://schemas.microsoft.com/office/powerpoint/2010/main" val="1449832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DA81224-2C89-5F4E-9A42-D60452888554}" type="slidenum">
              <a:rPr lang="en-US" smtClean="0"/>
              <a:t>19</a:t>
            </a:fld>
            <a:endParaRPr lang="en-US"/>
          </a:p>
        </p:txBody>
      </p:sp>
    </p:spTree>
    <p:extLst>
      <p:ext uri="{BB962C8B-B14F-4D97-AF65-F5344CB8AC3E}">
        <p14:creationId xmlns:p14="http://schemas.microsoft.com/office/powerpoint/2010/main" val="1666904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ea typeface="MS Mincho" panose="02020609040205080304" pitchFamily="49" charset="-128"/>
                <a:cs typeface="Times New Roman" panose="02020603050405020304" pitchFamily="18" charset="0"/>
              </a:rPr>
              <a:t> </a:t>
            </a:r>
            <a:endParaRPr lang="x-none"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cs typeface="Calibri"/>
            </a:endParaRPr>
          </a:p>
        </p:txBody>
      </p:sp>
      <p:sp>
        <p:nvSpPr>
          <p:cNvPr id="4" name="Slide Number Placeholder 3"/>
          <p:cNvSpPr>
            <a:spLocks noGrp="1"/>
          </p:cNvSpPr>
          <p:nvPr>
            <p:ph type="sldNum" sz="quarter" idx="10"/>
          </p:nvPr>
        </p:nvSpPr>
        <p:spPr/>
        <p:txBody>
          <a:bodyPr/>
          <a:lstStyle/>
          <a:p>
            <a:fld id="{8DA81224-2C89-5F4E-9A42-D60452888554}" type="slidenum">
              <a:rPr lang="en-US" smtClean="0"/>
              <a:t>2</a:t>
            </a:fld>
            <a:endParaRPr lang="en-US"/>
          </a:p>
        </p:txBody>
      </p:sp>
    </p:spTree>
    <p:extLst>
      <p:ext uri="{BB962C8B-B14F-4D97-AF65-F5344CB8AC3E}">
        <p14:creationId xmlns:p14="http://schemas.microsoft.com/office/powerpoint/2010/main" val="263722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22092" y="4400550"/>
            <a:ext cx="5550108" cy="3926486"/>
          </a:xfrm>
        </p:spPr>
        <p:txBody>
          <a:bodyPr/>
          <a:lstStyle/>
          <a:p>
            <a:endParaRPr lang="en-US" dirty="0"/>
          </a:p>
        </p:txBody>
      </p:sp>
      <p:sp>
        <p:nvSpPr>
          <p:cNvPr id="4" name="Slide Number Placeholder 3"/>
          <p:cNvSpPr>
            <a:spLocks noGrp="1"/>
          </p:cNvSpPr>
          <p:nvPr>
            <p:ph type="sldNum" sz="quarter" idx="5"/>
          </p:nvPr>
        </p:nvSpPr>
        <p:spPr/>
        <p:txBody>
          <a:bodyPr/>
          <a:lstStyle/>
          <a:p>
            <a:fld id="{8DA81224-2C89-5F4E-9A42-D60452888554}" type="slidenum">
              <a:rPr lang="en-US" smtClean="0"/>
              <a:t>20</a:t>
            </a:fld>
            <a:endParaRPr lang="en-US"/>
          </a:p>
        </p:txBody>
      </p:sp>
      <p:sp>
        <p:nvSpPr>
          <p:cNvPr id="5" name="TextBox 4"/>
          <p:cNvSpPr txBox="1"/>
          <p:nvPr/>
        </p:nvSpPr>
        <p:spPr>
          <a:xfrm>
            <a:off x="1356610" y="452703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44366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DA81224-2C89-5F4E-9A42-D60452888554}" type="slidenum">
              <a:rPr lang="en-US" smtClean="0"/>
              <a:t>21</a:t>
            </a:fld>
            <a:endParaRPr lang="en-US"/>
          </a:p>
        </p:txBody>
      </p:sp>
    </p:spTree>
    <p:extLst>
      <p:ext uri="{BB962C8B-B14F-4D97-AF65-F5344CB8AC3E}">
        <p14:creationId xmlns:p14="http://schemas.microsoft.com/office/powerpoint/2010/main" val="602268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DA81224-2C89-5F4E-9A42-D60452888554}" type="slidenum">
              <a:rPr lang="en-US" smtClean="0"/>
              <a:t>22</a:t>
            </a:fld>
            <a:endParaRPr lang="en-US"/>
          </a:p>
        </p:txBody>
      </p:sp>
    </p:spTree>
    <p:extLst>
      <p:ext uri="{BB962C8B-B14F-4D97-AF65-F5344CB8AC3E}">
        <p14:creationId xmlns:p14="http://schemas.microsoft.com/office/powerpoint/2010/main" val="1290482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DA81224-2C89-5F4E-9A42-D60452888554}" type="slidenum">
              <a:rPr lang="en-US" smtClean="0"/>
              <a:t>23</a:t>
            </a:fld>
            <a:endParaRPr lang="en-US"/>
          </a:p>
        </p:txBody>
      </p:sp>
    </p:spTree>
    <p:extLst>
      <p:ext uri="{BB962C8B-B14F-4D97-AF65-F5344CB8AC3E}">
        <p14:creationId xmlns:p14="http://schemas.microsoft.com/office/powerpoint/2010/main" val="1984998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DA81224-2C89-5F4E-9A42-D60452888554}" type="slidenum">
              <a:rPr lang="en-US" smtClean="0"/>
              <a:t>24</a:t>
            </a:fld>
            <a:endParaRPr lang="en-US"/>
          </a:p>
        </p:txBody>
      </p:sp>
    </p:spTree>
    <p:extLst>
      <p:ext uri="{BB962C8B-B14F-4D97-AF65-F5344CB8AC3E}">
        <p14:creationId xmlns:p14="http://schemas.microsoft.com/office/powerpoint/2010/main" val="1388788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DA81224-2C89-5F4E-9A42-D60452888554}" type="slidenum">
              <a:rPr lang="en-US" smtClean="0"/>
              <a:t>25</a:t>
            </a:fld>
            <a:endParaRPr lang="en-US"/>
          </a:p>
        </p:txBody>
      </p:sp>
    </p:spTree>
    <p:extLst>
      <p:ext uri="{BB962C8B-B14F-4D97-AF65-F5344CB8AC3E}">
        <p14:creationId xmlns:p14="http://schemas.microsoft.com/office/powerpoint/2010/main" val="33793465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DA81224-2C89-5F4E-9A42-D60452888554}" type="slidenum">
              <a:rPr lang="en-US" smtClean="0"/>
              <a:t>26</a:t>
            </a:fld>
            <a:endParaRPr lang="en-US"/>
          </a:p>
        </p:txBody>
      </p:sp>
    </p:spTree>
    <p:extLst>
      <p:ext uri="{BB962C8B-B14F-4D97-AF65-F5344CB8AC3E}">
        <p14:creationId xmlns:p14="http://schemas.microsoft.com/office/powerpoint/2010/main" val="48550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DA81224-2C89-5F4E-9A42-D60452888554}" type="slidenum">
              <a:rPr lang="en-US" smtClean="0"/>
              <a:t>27</a:t>
            </a:fld>
            <a:endParaRPr lang="en-US"/>
          </a:p>
        </p:txBody>
      </p:sp>
    </p:spTree>
    <p:extLst>
      <p:ext uri="{BB962C8B-B14F-4D97-AF65-F5344CB8AC3E}">
        <p14:creationId xmlns:p14="http://schemas.microsoft.com/office/powerpoint/2010/main" val="16276688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DA81224-2C89-5F4E-9A42-D60452888554}" type="slidenum">
              <a:rPr lang="en-US" smtClean="0"/>
              <a:t>28</a:t>
            </a:fld>
            <a:endParaRPr lang="en-US"/>
          </a:p>
        </p:txBody>
      </p:sp>
    </p:spTree>
    <p:extLst>
      <p:ext uri="{BB962C8B-B14F-4D97-AF65-F5344CB8AC3E}">
        <p14:creationId xmlns:p14="http://schemas.microsoft.com/office/powerpoint/2010/main" val="28880613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DA81224-2C89-5F4E-9A42-D60452888554}" type="slidenum">
              <a:rPr lang="en-US" smtClean="0"/>
              <a:t>29</a:t>
            </a:fld>
            <a:endParaRPr lang="en-US"/>
          </a:p>
        </p:txBody>
      </p:sp>
    </p:spTree>
    <p:extLst>
      <p:ext uri="{BB962C8B-B14F-4D97-AF65-F5344CB8AC3E}">
        <p14:creationId xmlns:p14="http://schemas.microsoft.com/office/powerpoint/2010/main" val="2124024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A81224-2C89-5F4E-9A42-D60452888554}" type="slidenum">
              <a:rPr lang="en-US" smtClean="0"/>
              <a:t>3</a:t>
            </a:fld>
            <a:endParaRPr lang="en-US"/>
          </a:p>
        </p:txBody>
      </p:sp>
    </p:spTree>
    <p:extLst>
      <p:ext uri="{BB962C8B-B14F-4D97-AF65-F5344CB8AC3E}">
        <p14:creationId xmlns:p14="http://schemas.microsoft.com/office/powerpoint/2010/main" val="6880332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DA81224-2C89-5F4E-9A42-D60452888554}" type="slidenum">
              <a:rPr lang="en-US" smtClean="0"/>
              <a:t>30</a:t>
            </a:fld>
            <a:endParaRPr lang="en-US"/>
          </a:p>
        </p:txBody>
      </p:sp>
    </p:spTree>
    <p:extLst>
      <p:ext uri="{BB962C8B-B14F-4D97-AF65-F5344CB8AC3E}">
        <p14:creationId xmlns:p14="http://schemas.microsoft.com/office/powerpoint/2010/main" val="25372428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DA81224-2C89-5F4E-9A42-D60452888554}" type="slidenum">
              <a:rPr lang="en-US" smtClean="0"/>
              <a:t>31</a:t>
            </a:fld>
            <a:endParaRPr lang="en-US"/>
          </a:p>
        </p:txBody>
      </p:sp>
    </p:spTree>
    <p:extLst>
      <p:ext uri="{BB962C8B-B14F-4D97-AF65-F5344CB8AC3E}">
        <p14:creationId xmlns:p14="http://schemas.microsoft.com/office/powerpoint/2010/main" val="12171807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DA81224-2C89-5F4E-9A42-D60452888554}" type="slidenum">
              <a:rPr lang="en-US" smtClean="0"/>
              <a:t>32</a:t>
            </a:fld>
            <a:endParaRPr lang="en-US"/>
          </a:p>
        </p:txBody>
      </p:sp>
    </p:spTree>
    <p:extLst>
      <p:ext uri="{BB962C8B-B14F-4D97-AF65-F5344CB8AC3E}">
        <p14:creationId xmlns:p14="http://schemas.microsoft.com/office/powerpoint/2010/main" val="17193632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A81224-2C89-5F4E-9A42-D60452888554}" type="slidenum">
              <a:rPr lang="en-US" smtClean="0"/>
              <a:t>33</a:t>
            </a:fld>
            <a:endParaRPr lang="en-US"/>
          </a:p>
        </p:txBody>
      </p:sp>
    </p:spTree>
    <p:extLst>
      <p:ext uri="{BB962C8B-B14F-4D97-AF65-F5344CB8AC3E}">
        <p14:creationId xmlns:p14="http://schemas.microsoft.com/office/powerpoint/2010/main" val="5314385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DA81224-2C89-5F4E-9A42-D60452888554}" type="slidenum">
              <a:rPr lang="en-US" smtClean="0"/>
              <a:t>34</a:t>
            </a:fld>
            <a:endParaRPr lang="en-US"/>
          </a:p>
        </p:txBody>
      </p:sp>
    </p:spTree>
    <p:extLst>
      <p:ext uri="{BB962C8B-B14F-4D97-AF65-F5344CB8AC3E}">
        <p14:creationId xmlns:p14="http://schemas.microsoft.com/office/powerpoint/2010/main" val="34015190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A81224-2C89-5F4E-9A42-D60452888554}" type="slidenum">
              <a:rPr lang="en-US" smtClean="0"/>
              <a:t>35</a:t>
            </a:fld>
            <a:endParaRPr lang="en-US"/>
          </a:p>
        </p:txBody>
      </p:sp>
    </p:spTree>
    <p:extLst>
      <p:ext uri="{BB962C8B-B14F-4D97-AF65-F5344CB8AC3E}">
        <p14:creationId xmlns:p14="http://schemas.microsoft.com/office/powerpoint/2010/main" val="5854661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DA81224-2C89-5F4E-9A42-D60452888554}" type="slidenum">
              <a:rPr lang="en-US" smtClean="0"/>
              <a:t>36</a:t>
            </a:fld>
            <a:endParaRPr lang="en-US"/>
          </a:p>
        </p:txBody>
      </p:sp>
    </p:spTree>
    <p:extLst>
      <p:ext uri="{BB962C8B-B14F-4D97-AF65-F5344CB8AC3E}">
        <p14:creationId xmlns:p14="http://schemas.microsoft.com/office/powerpoint/2010/main" val="3133324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A81224-2C89-5F4E-9A42-D60452888554}" type="slidenum">
              <a:rPr lang="en-US" smtClean="0"/>
              <a:t>37</a:t>
            </a:fld>
            <a:endParaRPr lang="en-US"/>
          </a:p>
        </p:txBody>
      </p:sp>
    </p:spTree>
    <p:extLst>
      <p:ext uri="{BB962C8B-B14F-4D97-AF65-F5344CB8AC3E}">
        <p14:creationId xmlns:p14="http://schemas.microsoft.com/office/powerpoint/2010/main" val="15839419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DA81224-2C89-5F4E-9A42-D60452888554}" type="slidenum">
              <a:rPr lang="en-US" smtClean="0"/>
              <a:t>38</a:t>
            </a:fld>
            <a:endParaRPr lang="en-US"/>
          </a:p>
        </p:txBody>
      </p:sp>
    </p:spTree>
    <p:extLst>
      <p:ext uri="{BB962C8B-B14F-4D97-AF65-F5344CB8AC3E}">
        <p14:creationId xmlns:p14="http://schemas.microsoft.com/office/powerpoint/2010/main" val="19770725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A81224-2C89-5F4E-9A42-D60452888554}" type="slidenum">
              <a:rPr lang="en-US" smtClean="0"/>
              <a:t>39</a:t>
            </a:fld>
            <a:endParaRPr lang="en-US"/>
          </a:p>
        </p:txBody>
      </p:sp>
    </p:spTree>
    <p:extLst>
      <p:ext uri="{BB962C8B-B14F-4D97-AF65-F5344CB8AC3E}">
        <p14:creationId xmlns:p14="http://schemas.microsoft.com/office/powerpoint/2010/main" val="1105569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8DA81224-2C89-5F4E-9A42-D60452888554}" type="slidenum">
              <a:rPr lang="en-US" smtClean="0"/>
              <a:t>4</a:t>
            </a:fld>
            <a:endParaRPr lang="en-US"/>
          </a:p>
        </p:txBody>
      </p:sp>
    </p:spTree>
    <p:extLst>
      <p:ext uri="{BB962C8B-B14F-4D97-AF65-F5344CB8AC3E}">
        <p14:creationId xmlns:p14="http://schemas.microsoft.com/office/powerpoint/2010/main" val="10148580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DA81224-2C89-5F4E-9A42-D60452888554}" type="slidenum">
              <a:rPr lang="en-US" smtClean="0"/>
              <a:t>40</a:t>
            </a:fld>
            <a:endParaRPr lang="en-US"/>
          </a:p>
        </p:txBody>
      </p:sp>
    </p:spTree>
    <p:extLst>
      <p:ext uri="{BB962C8B-B14F-4D97-AF65-F5344CB8AC3E}">
        <p14:creationId xmlns:p14="http://schemas.microsoft.com/office/powerpoint/2010/main" val="1931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A81224-2C89-5F4E-9A42-D60452888554}" type="slidenum">
              <a:rPr lang="en-US" smtClean="0"/>
              <a:t>41</a:t>
            </a:fld>
            <a:endParaRPr lang="en-US"/>
          </a:p>
        </p:txBody>
      </p:sp>
    </p:spTree>
    <p:extLst>
      <p:ext uri="{BB962C8B-B14F-4D97-AF65-F5344CB8AC3E}">
        <p14:creationId xmlns:p14="http://schemas.microsoft.com/office/powerpoint/2010/main" val="12805600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A81224-2C89-5F4E-9A42-D60452888554}" type="slidenum">
              <a:rPr lang="en-US" smtClean="0"/>
              <a:t>42</a:t>
            </a:fld>
            <a:endParaRPr lang="en-US"/>
          </a:p>
        </p:txBody>
      </p:sp>
    </p:spTree>
    <p:extLst>
      <p:ext uri="{BB962C8B-B14F-4D97-AF65-F5344CB8AC3E}">
        <p14:creationId xmlns:p14="http://schemas.microsoft.com/office/powerpoint/2010/main" val="503137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A81224-2C89-5F4E-9A42-D60452888554}" type="slidenum">
              <a:rPr lang="en-US" smtClean="0"/>
              <a:t>5</a:t>
            </a:fld>
            <a:endParaRPr lang="en-US"/>
          </a:p>
        </p:txBody>
      </p:sp>
    </p:spTree>
    <p:extLst>
      <p:ext uri="{BB962C8B-B14F-4D97-AF65-F5344CB8AC3E}">
        <p14:creationId xmlns:p14="http://schemas.microsoft.com/office/powerpoint/2010/main" val="790108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A81224-2C89-5F4E-9A42-D60452888554}" type="slidenum">
              <a:rPr lang="en-US" smtClean="0"/>
              <a:t>6</a:t>
            </a:fld>
            <a:endParaRPr lang="en-US"/>
          </a:p>
        </p:txBody>
      </p:sp>
    </p:spTree>
    <p:extLst>
      <p:ext uri="{BB962C8B-B14F-4D97-AF65-F5344CB8AC3E}">
        <p14:creationId xmlns:p14="http://schemas.microsoft.com/office/powerpoint/2010/main" val="1883829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DA81224-2C89-5F4E-9A42-D60452888554}" type="slidenum">
              <a:rPr lang="en-US" smtClean="0"/>
              <a:t>7</a:t>
            </a:fld>
            <a:endParaRPr lang="en-US"/>
          </a:p>
        </p:txBody>
      </p:sp>
    </p:spTree>
    <p:extLst>
      <p:ext uri="{BB962C8B-B14F-4D97-AF65-F5344CB8AC3E}">
        <p14:creationId xmlns:p14="http://schemas.microsoft.com/office/powerpoint/2010/main" val="157377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A81224-2C89-5F4E-9A42-D60452888554}" type="slidenum">
              <a:rPr lang="en-US" smtClean="0"/>
              <a:t>8</a:t>
            </a:fld>
            <a:endParaRPr lang="en-US"/>
          </a:p>
        </p:txBody>
      </p:sp>
    </p:spTree>
    <p:extLst>
      <p:ext uri="{BB962C8B-B14F-4D97-AF65-F5344CB8AC3E}">
        <p14:creationId xmlns:p14="http://schemas.microsoft.com/office/powerpoint/2010/main" val="1105430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DA81224-2C89-5F4E-9A42-D60452888554}" type="slidenum">
              <a:rPr lang="en-US" smtClean="0"/>
              <a:t>9</a:t>
            </a:fld>
            <a:endParaRPr lang="en-US"/>
          </a:p>
        </p:txBody>
      </p:sp>
    </p:spTree>
    <p:extLst>
      <p:ext uri="{BB962C8B-B14F-4D97-AF65-F5344CB8AC3E}">
        <p14:creationId xmlns:p14="http://schemas.microsoft.com/office/powerpoint/2010/main" val="4050756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93551-8856-4153-903A-D94964F39D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15C6D0AA-11D1-4349-B465-BCF7806143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DAF351E3-8481-4340-A5B3-81EDC9F90B17}"/>
              </a:ext>
            </a:extLst>
          </p:cNvPr>
          <p:cNvSpPr>
            <a:spLocks noGrp="1"/>
          </p:cNvSpPr>
          <p:nvPr>
            <p:ph type="dt" sz="half" idx="10"/>
          </p:nvPr>
        </p:nvSpPr>
        <p:spPr/>
        <p:txBody>
          <a:bodyPr/>
          <a:lstStyle/>
          <a:p>
            <a:fld id="{7135534C-87D2-406C-9B91-AC559658365D}" type="datetimeFigureOut">
              <a:rPr lang="x-none" smtClean="0"/>
              <a:t>2/3/2021</a:t>
            </a:fld>
            <a:endParaRPr lang="x-none"/>
          </a:p>
        </p:txBody>
      </p:sp>
      <p:sp>
        <p:nvSpPr>
          <p:cNvPr id="5" name="Footer Placeholder 4">
            <a:extLst>
              <a:ext uri="{FF2B5EF4-FFF2-40B4-BE49-F238E27FC236}">
                <a16:creationId xmlns:a16="http://schemas.microsoft.com/office/drawing/2014/main" id="{9E083E23-D17D-4B51-A1A3-2FE604ED4005}"/>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AB68D893-320C-4D30-833A-07CC590080D4}"/>
              </a:ext>
            </a:extLst>
          </p:cNvPr>
          <p:cNvSpPr>
            <a:spLocks noGrp="1"/>
          </p:cNvSpPr>
          <p:nvPr>
            <p:ph type="sldNum" sz="quarter" idx="12"/>
          </p:nvPr>
        </p:nvSpPr>
        <p:spPr/>
        <p:txBody>
          <a:bodyPr/>
          <a:lstStyle/>
          <a:p>
            <a:fld id="{73932266-1C6A-44BE-AA2D-622A6B8D6EFE}" type="slidenum">
              <a:rPr lang="x-none" smtClean="0"/>
              <a:t>‹#›</a:t>
            </a:fld>
            <a:endParaRPr lang="x-none"/>
          </a:p>
        </p:txBody>
      </p:sp>
    </p:spTree>
    <p:extLst>
      <p:ext uri="{BB962C8B-B14F-4D97-AF65-F5344CB8AC3E}">
        <p14:creationId xmlns:p14="http://schemas.microsoft.com/office/powerpoint/2010/main" val="1800644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1143B-632D-457D-9A2A-4D8A336A518D}"/>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EF3B8751-28A1-479F-B9F7-F594C54392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9C721FD0-45FE-415B-AAE6-3AE32B542AE9}"/>
              </a:ext>
            </a:extLst>
          </p:cNvPr>
          <p:cNvSpPr>
            <a:spLocks noGrp="1"/>
          </p:cNvSpPr>
          <p:nvPr>
            <p:ph type="dt" sz="half" idx="10"/>
          </p:nvPr>
        </p:nvSpPr>
        <p:spPr/>
        <p:txBody>
          <a:bodyPr/>
          <a:lstStyle/>
          <a:p>
            <a:fld id="{7135534C-87D2-406C-9B91-AC559658365D}" type="datetimeFigureOut">
              <a:rPr lang="x-none" smtClean="0"/>
              <a:t>2/3/2021</a:t>
            </a:fld>
            <a:endParaRPr lang="x-none"/>
          </a:p>
        </p:txBody>
      </p:sp>
      <p:sp>
        <p:nvSpPr>
          <p:cNvPr id="5" name="Footer Placeholder 4">
            <a:extLst>
              <a:ext uri="{FF2B5EF4-FFF2-40B4-BE49-F238E27FC236}">
                <a16:creationId xmlns:a16="http://schemas.microsoft.com/office/drawing/2014/main" id="{A7FEE66C-0722-4A2B-B43C-551B13C4921E}"/>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C58D07E0-C8D4-405F-AE9F-47CF86B01C06}"/>
              </a:ext>
            </a:extLst>
          </p:cNvPr>
          <p:cNvSpPr>
            <a:spLocks noGrp="1"/>
          </p:cNvSpPr>
          <p:nvPr>
            <p:ph type="sldNum" sz="quarter" idx="12"/>
          </p:nvPr>
        </p:nvSpPr>
        <p:spPr/>
        <p:txBody>
          <a:bodyPr/>
          <a:lstStyle/>
          <a:p>
            <a:fld id="{73932266-1C6A-44BE-AA2D-622A6B8D6EFE}" type="slidenum">
              <a:rPr lang="x-none" smtClean="0"/>
              <a:t>‹#›</a:t>
            </a:fld>
            <a:endParaRPr lang="x-none"/>
          </a:p>
        </p:txBody>
      </p:sp>
    </p:spTree>
    <p:extLst>
      <p:ext uri="{BB962C8B-B14F-4D97-AF65-F5344CB8AC3E}">
        <p14:creationId xmlns:p14="http://schemas.microsoft.com/office/powerpoint/2010/main" val="3013500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CE9201-1BAD-43C9-8C13-B7305C06F57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34954587-BFB5-4981-9220-ED035BB1A1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93FC790C-70F7-4CA4-968C-A81BFE325BB6}"/>
              </a:ext>
            </a:extLst>
          </p:cNvPr>
          <p:cNvSpPr>
            <a:spLocks noGrp="1"/>
          </p:cNvSpPr>
          <p:nvPr>
            <p:ph type="dt" sz="half" idx="10"/>
          </p:nvPr>
        </p:nvSpPr>
        <p:spPr/>
        <p:txBody>
          <a:bodyPr/>
          <a:lstStyle/>
          <a:p>
            <a:fld id="{7135534C-87D2-406C-9B91-AC559658365D}" type="datetimeFigureOut">
              <a:rPr lang="x-none" smtClean="0"/>
              <a:t>2/3/2021</a:t>
            </a:fld>
            <a:endParaRPr lang="x-none"/>
          </a:p>
        </p:txBody>
      </p:sp>
      <p:sp>
        <p:nvSpPr>
          <p:cNvPr id="5" name="Footer Placeholder 4">
            <a:extLst>
              <a:ext uri="{FF2B5EF4-FFF2-40B4-BE49-F238E27FC236}">
                <a16:creationId xmlns:a16="http://schemas.microsoft.com/office/drawing/2014/main" id="{829CE391-6208-4310-BE99-F7872CA8646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7F176D7A-F5F9-49D7-AAAD-8FE6505BE843}"/>
              </a:ext>
            </a:extLst>
          </p:cNvPr>
          <p:cNvSpPr>
            <a:spLocks noGrp="1"/>
          </p:cNvSpPr>
          <p:nvPr>
            <p:ph type="sldNum" sz="quarter" idx="12"/>
          </p:nvPr>
        </p:nvSpPr>
        <p:spPr/>
        <p:txBody>
          <a:bodyPr/>
          <a:lstStyle/>
          <a:p>
            <a:fld id="{73932266-1C6A-44BE-AA2D-622A6B8D6EFE}" type="slidenum">
              <a:rPr lang="x-none" smtClean="0"/>
              <a:t>‹#›</a:t>
            </a:fld>
            <a:endParaRPr lang="x-none"/>
          </a:p>
        </p:txBody>
      </p:sp>
    </p:spTree>
    <p:extLst>
      <p:ext uri="{BB962C8B-B14F-4D97-AF65-F5344CB8AC3E}">
        <p14:creationId xmlns:p14="http://schemas.microsoft.com/office/powerpoint/2010/main" val="3399096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930FE-EEB9-4F15-89F2-936FF4F695F7}"/>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9A32C329-115A-4170-9139-1081572B6C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A1EB59AD-831B-4E2D-AE55-361647684A83}"/>
              </a:ext>
            </a:extLst>
          </p:cNvPr>
          <p:cNvSpPr>
            <a:spLocks noGrp="1"/>
          </p:cNvSpPr>
          <p:nvPr>
            <p:ph type="dt" sz="half" idx="10"/>
          </p:nvPr>
        </p:nvSpPr>
        <p:spPr/>
        <p:txBody>
          <a:bodyPr/>
          <a:lstStyle/>
          <a:p>
            <a:fld id="{7135534C-87D2-406C-9B91-AC559658365D}" type="datetimeFigureOut">
              <a:rPr lang="x-none" smtClean="0"/>
              <a:t>2/3/2021</a:t>
            </a:fld>
            <a:endParaRPr lang="x-none"/>
          </a:p>
        </p:txBody>
      </p:sp>
      <p:sp>
        <p:nvSpPr>
          <p:cNvPr id="5" name="Footer Placeholder 4">
            <a:extLst>
              <a:ext uri="{FF2B5EF4-FFF2-40B4-BE49-F238E27FC236}">
                <a16:creationId xmlns:a16="http://schemas.microsoft.com/office/drawing/2014/main" id="{190CE4FF-7AAB-4AFB-9B34-93F3EBCE41BB}"/>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D2F639A0-357D-431E-808D-5F1A5C9A564D}"/>
              </a:ext>
            </a:extLst>
          </p:cNvPr>
          <p:cNvSpPr>
            <a:spLocks noGrp="1"/>
          </p:cNvSpPr>
          <p:nvPr>
            <p:ph type="sldNum" sz="quarter" idx="12"/>
          </p:nvPr>
        </p:nvSpPr>
        <p:spPr/>
        <p:txBody>
          <a:bodyPr/>
          <a:lstStyle/>
          <a:p>
            <a:fld id="{73932266-1C6A-44BE-AA2D-622A6B8D6EFE}" type="slidenum">
              <a:rPr lang="x-none" smtClean="0"/>
              <a:t>‹#›</a:t>
            </a:fld>
            <a:endParaRPr lang="x-none"/>
          </a:p>
        </p:txBody>
      </p:sp>
    </p:spTree>
    <p:extLst>
      <p:ext uri="{BB962C8B-B14F-4D97-AF65-F5344CB8AC3E}">
        <p14:creationId xmlns:p14="http://schemas.microsoft.com/office/powerpoint/2010/main" val="2425967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DD9B1-B94E-4AE9-8924-C85FC782D0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5F87AB69-115B-4C05-BE79-C6679CC0A7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25BBB7-832C-4F92-89C9-247A9F97CA50}"/>
              </a:ext>
            </a:extLst>
          </p:cNvPr>
          <p:cNvSpPr>
            <a:spLocks noGrp="1"/>
          </p:cNvSpPr>
          <p:nvPr>
            <p:ph type="dt" sz="half" idx="10"/>
          </p:nvPr>
        </p:nvSpPr>
        <p:spPr/>
        <p:txBody>
          <a:bodyPr/>
          <a:lstStyle/>
          <a:p>
            <a:fld id="{7135534C-87D2-406C-9B91-AC559658365D}" type="datetimeFigureOut">
              <a:rPr lang="x-none" smtClean="0"/>
              <a:t>2/3/2021</a:t>
            </a:fld>
            <a:endParaRPr lang="x-none"/>
          </a:p>
        </p:txBody>
      </p:sp>
      <p:sp>
        <p:nvSpPr>
          <p:cNvPr id="5" name="Footer Placeholder 4">
            <a:extLst>
              <a:ext uri="{FF2B5EF4-FFF2-40B4-BE49-F238E27FC236}">
                <a16:creationId xmlns:a16="http://schemas.microsoft.com/office/drawing/2014/main" id="{FF39F8CB-C6D6-4110-B17C-DAAF984FF60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E75165C1-894E-471E-A435-649EDF983C03}"/>
              </a:ext>
            </a:extLst>
          </p:cNvPr>
          <p:cNvSpPr>
            <a:spLocks noGrp="1"/>
          </p:cNvSpPr>
          <p:nvPr>
            <p:ph type="sldNum" sz="quarter" idx="12"/>
          </p:nvPr>
        </p:nvSpPr>
        <p:spPr/>
        <p:txBody>
          <a:bodyPr/>
          <a:lstStyle/>
          <a:p>
            <a:fld id="{73932266-1C6A-44BE-AA2D-622A6B8D6EFE}" type="slidenum">
              <a:rPr lang="x-none" smtClean="0"/>
              <a:t>‹#›</a:t>
            </a:fld>
            <a:endParaRPr lang="x-none"/>
          </a:p>
        </p:txBody>
      </p:sp>
    </p:spTree>
    <p:extLst>
      <p:ext uri="{BB962C8B-B14F-4D97-AF65-F5344CB8AC3E}">
        <p14:creationId xmlns:p14="http://schemas.microsoft.com/office/powerpoint/2010/main" val="3027114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A45AC-B75F-42BB-A65C-2BC292CED570}"/>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6D58091D-F19F-467F-8CDD-9037AF1354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22E2611A-A149-4028-A960-632ADCCD7D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D97BCC1E-4D45-40B8-B92C-E178D51D6808}"/>
              </a:ext>
            </a:extLst>
          </p:cNvPr>
          <p:cNvSpPr>
            <a:spLocks noGrp="1"/>
          </p:cNvSpPr>
          <p:nvPr>
            <p:ph type="dt" sz="half" idx="10"/>
          </p:nvPr>
        </p:nvSpPr>
        <p:spPr/>
        <p:txBody>
          <a:bodyPr/>
          <a:lstStyle/>
          <a:p>
            <a:fld id="{7135534C-87D2-406C-9B91-AC559658365D}" type="datetimeFigureOut">
              <a:rPr lang="x-none" smtClean="0"/>
              <a:t>2/3/2021</a:t>
            </a:fld>
            <a:endParaRPr lang="x-none"/>
          </a:p>
        </p:txBody>
      </p:sp>
      <p:sp>
        <p:nvSpPr>
          <p:cNvPr id="6" name="Footer Placeholder 5">
            <a:extLst>
              <a:ext uri="{FF2B5EF4-FFF2-40B4-BE49-F238E27FC236}">
                <a16:creationId xmlns:a16="http://schemas.microsoft.com/office/drawing/2014/main" id="{A01DA649-2EEA-48E8-83EB-6C88D41F6ABC}"/>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33872C86-4032-43AF-ADF8-9DE821335CFB}"/>
              </a:ext>
            </a:extLst>
          </p:cNvPr>
          <p:cNvSpPr>
            <a:spLocks noGrp="1"/>
          </p:cNvSpPr>
          <p:nvPr>
            <p:ph type="sldNum" sz="quarter" idx="12"/>
          </p:nvPr>
        </p:nvSpPr>
        <p:spPr/>
        <p:txBody>
          <a:bodyPr/>
          <a:lstStyle/>
          <a:p>
            <a:fld id="{73932266-1C6A-44BE-AA2D-622A6B8D6EFE}" type="slidenum">
              <a:rPr lang="x-none" smtClean="0"/>
              <a:t>‹#›</a:t>
            </a:fld>
            <a:endParaRPr lang="x-none"/>
          </a:p>
        </p:txBody>
      </p:sp>
    </p:spTree>
    <p:extLst>
      <p:ext uri="{BB962C8B-B14F-4D97-AF65-F5344CB8AC3E}">
        <p14:creationId xmlns:p14="http://schemas.microsoft.com/office/powerpoint/2010/main" val="2698433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33979-0046-493E-B6F0-4AF2894D5D1E}"/>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E9C986D5-2EF9-49AF-973E-C0CDC8D5D5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EFF4EF-2961-498F-9D06-FCB784B7EB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7295C0BD-C219-48A8-9D08-C83D70E700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1354A6-1F29-41D5-BB12-2058A367E0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2E5DB0A3-CF08-4BF7-B920-996670856E41}"/>
              </a:ext>
            </a:extLst>
          </p:cNvPr>
          <p:cNvSpPr>
            <a:spLocks noGrp="1"/>
          </p:cNvSpPr>
          <p:nvPr>
            <p:ph type="dt" sz="half" idx="10"/>
          </p:nvPr>
        </p:nvSpPr>
        <p:spPr/>
        <p:txBody>
          <a:bodyPr/>
          <a:lstStyle/>
          <a:p>
            <a:fld id="{7135534C-87D2-406C-9B91-AC559658365D}" type="datetimeFigureOut">
              <a:rPr lang="x-none" smtClean="0"/>
              <a:t>2/3/2021</a:t>
            </a:fld>
            <a:endParaRPr lang="x-none"/>
          </a:p>
        </p:txBody>
      </p:sp>
      <p:sp>
        <p:nvSpPr>
          <p:cNvPr id="8" name="Footer Placeholder 7">
            <a:extLst>
              <a:ext uri="{FF2B5EF4-FFF2-40B4-BE49-F238E27FC236}">
                <a16:creationId xmlns:a16="http://schemas.microsoft.com/office/drawing/2014/main" id="{DB060519-5FDD-403A-A9EB-234E2FE58AE6}"/>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A7F519C3-7EB9-4021-AE24-B94DD73E8581}"/>
              </a:ext>
            </a:extLst>
          </p:cNvPr>
          <p:cNvSpPr>
            <a:spLocks noGrp="1"/>
          </p:cNvSpPr>
          <p:nvPr>
            <p:ph type="sldNum" sz="quarter" idx="12"/>
          </p:nvPr>
        </p:nvSpPr>
        <p:spPr/>
        <p:txBody>
          <a:bodyPr/>
          <a:lstStyle/>
          <a:p>
            <a:fld id="{73932266-1C6A-44BE-AA2D-622A6B8D6EFE}" type="slidenum">
              <a:rPr lang="x-none" smtClean="0"/>
              <a:t>‹#›</a:t>
            </a:fld>
            <a:endParaRPr lang="x-none"/>
          </a:p>
        </p:txBody>
      </p:sp>
    </p:spTree>
    <p:extLst>
      <p:ext uri="{BB962C8B-B14F-4D97-AF65-F5344CB8AC3E}">
        <p14:creationId xmlns:p14="http://schemas.microsoft.com/office/powerpoint/2010/main" val="3202517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4442D-28D3-44D2-B851-B8B5D72C6CBD}"/>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02482958-6624-4D6E-B2C5-2A49544DC8EE}"/>
              </a:ext>
            </a:extLst>
          </p:cNvPr>
          <p:cNvSpPr>
            <a:spLocks noGrp="1"/>
          </p:cNvSpPr>
          <p:nvPr>
            <p:ph type="dt" sz="half" idx="10"/>
          </p:nvPr>
        </p:nvSpPr>
        <p:spPr/>
        <p:txBody>
          <a:bodyPr/>
          <a:lstStyle/>
          <a:p>
            <a:fld id="{7135534C-87D2-406C-9B91-AC559658365D}" type="datetimeFigureOut">
              <a:rPr lang="x-none" smtClean="0"/>
              <a:t>2/3/2021</a:t>
            </a:fld>
            <a:endParaRPr lang="x-none"/>
          </a:p>
        </p:txBody>
      </p:sp>
      <p:sp>
        <p:nvSpPr>
          <p:cNvPr id="4" name="Footer Placeholder 3">
            <a:extLst>
              <a:ext uri="{FF2B5EF4-FFF2-40B4-BE49-F238E27FC236}">
                <a16:creationId xmlns:a16="http://schemas.microsoft.com/office/drawing/2014/main" id="{6319E950-5B44-491E-882C-C1D5126EB4F6}"/>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D3F84E66-CCBA-4CC3-B447-1C253CCD66E2}"/>
              </a:ext>
            </a:extLst>
          </p:cNvPr>
          <p:cNvSpPr>
            <a:spLocks noGrp="1"/>
          </p:cNvSpPr>
          <p:nvPr>
            <p:ph type="sldNum" sz="quarter" idx="12"/>
          </p:nvPr>
        </p:nvSpPr>
        <p:spPr/>
        <p:txBody>
          <a:bodyPr/>
          <a:lstStyle/>
          <a:p>
            <a:fld id="{73932266-1C6A-44BE-AA2D-622A6B8D6EFE}" type="slidenum">
              <a:rPr lang="x-none" smtClean="0"/>
              <a:t>‹#›</a:t>
            </a:fld>
            <a:endParaRPr lang="x-none"/>
          </a:p>
        </p:txBody>
      </p:sp>
    </p:spTree>
    <p:extLst>
      <p:ext uri="{BB962C8B-B14F-4D97-AF65-F5344CB8AC3E}">
        <p14:creationId xmlns:p14="http://schemas.microsoft.com/office/powerpoint/2010/main" val="4058832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95E7D9-6E34-47F4-95BB-68C90A0F93C5}"/>
              </a:ext>
            </a:extLst>
          </p:cNvPr>
          <p:cNvSpPr>
            <a:spLocks noGrp="1"/>
          </p:cNvSpPr>
          <p:nvPr>
            <p:ph type="dt" sz="half" idx="10"/>
          </p:nvPr>
        </p:nvSpPr>
        <p:spPr/>
        <p:txBody>
          <a:bodyPr/>
          <a:lstStyle/>
          <a:p>
            <a:fld id="{7135534C-87D2-406C-9B91-AC559658365D}" type="datetimeFigureOut">
              <a:rPr lang="x-none" smtClean="0"/>
              <a:t>2/3/2021</a:t>
            </a:fld>
            <a:endParaRPr lang="x-none"/>
          </a:p>
        </p:txBody>
      </p:sp>
      <p:sp>
        <p:nvSpPr>
          <p:cNvPr id="3" name="Footer Placeholder 2">
            <a:extLst>
              <a:ext uri="{FF2B5EF4-FFF2-40B4-BE49-F238E27FC236}">
                <a16:creationId xmlns:a16="http://schemas.microsoft.com/office/drawing/2014/main" id="{ADA6B563-7CFC-4146-A45C-A645F7587F79}"/>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DBCD4401-5695-4EA1-ADD5-0BFCAE282B67}"/>
              </a:ext>
            </a:extLst>
          </p:cNvPr>
          <p:cNvSpPr>
            <a:spLocks noGrp="1"/>
          </p:cNvSpPr>
          <p:nvPr>
            <p:ph type="sldNum" sz="quarter" idx="12"/>
          </p:nvPr>
        </p:nvSpPr>
        <p:spPr/>
        <p:txBody>
          <a:bodyPr/>
          <a:lstStyle/>
          <a:p>
            <a:fld id="{73932266-1C6A-44BE-AA2D-622A6B8D6EFE}" type="slidenum">
              <a:rPr lang="x-none" smtClean="0"/>
              <a:t>‹#›</a:t>
            </a:fld>
            <a:endParaRPr lang="x-none"/>
          </a:p>
        </p:txBody>
      </p:sp>
    </p:spTree>
    <p:extLst>
      <p:ext uri="{BB962C8B-B14F-4D97-AF65-F5344CB8AC3E}">
        <p14:creationId xmlns:p14="http://schemas.microsoft.com/office/powerpoint/2010/main" val="345624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6995C-94C9-4323-BB60-14071EA839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EE47B122-10DF-4FC8-9CDC-7E8CCBBC31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8BBEFC71-FF71-48AB-B576-4851C1CC49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1CF32A-79B8-481B-B1E5-77394FA5A35A}"/>
              </a:ext>
            </a:extLst>
          </p:cNvPr>
          <p:cNvSpPr>
            <a:spLocks noGrp="1"/>
          </p:cNvSpPr>
          <p:nvPr>
            <p:ph type="dt" sz="half" idx="10"/>
          </p:nvPr>
        </p:nvSpPr>
        <p:spPr/>
        <p:txBody>
          <a:bodyPr/>
          <a:lstStyle/>
          <a:p>
            <a:fld id="{7135534C-87D2-406C-9B91-AC559658365D}" type="datetimeFigureOut">
              <a:rPr lang="x-none" smtClean="0"/>
              <a:t>2/3/2021</a:t>
            </a:fld>
            <a:endParaRPr lang="x-none"/>
          </a:p>
        </p:txBody>
      </p:sp>
      <p:sp>
        <p:nvSpPr>
          <p:cNvPr id="6" name="Footer Placeholder 5">
            <a:extLst>
              <a:ext uri="{FF2B5EF4-FFF2-40B4-BE49-F238E27FC236}">
                <a16:creationId xmlns:a16="http://schemas.microsoft.com/office/drawing/2014/main" id="{D549E1BE-8C4C-4FDF-B145-F1D02836D3F4}"/>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1F4DA537-E105-4221-975F-E760DC287623}"/>
              </a:ext>
            </a:extLst>
          </p:cNvPr>
          <p:cNvSpPr>
            <a:spLocks noGrp="1"/>
          </p:cNvSpPr>
          <p:nvPr>
            <p:ph type="sldNum" sz="quarter" idx="12"/>
          </p:nvPr>
        </p:nvSpPr>
        <p:spPr/>
        <p:txBody>
          <a:bodyPr/>
          <a:lstStyle/>
          <a:p>
            <a:fld id="{73932266-1C6A-44BE-AA2D-622A6B8D6EFE}" type="slidenum">
              <a:rPr lang="x-none" smtClean="0"/>
              <a:t>‹#›</a:t>
            </a:fld>
            <a:endParaRPr lang="x-none"/>
          </a:p>
        </p:txBody>
      </p:sp>
    </p:spTree>
    <p:extLst>
      <p:ext uri="{BB962C8B-B14F-4D97-AF65-F5344CB8AC3E}">
        <p14:creationId xmlns:p14="http://schemas.microsoft.com/office/powerpoint/2010/main" val="2444849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848FD-0159-40F4-B34E-6DC3B320BC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80315331-48F4-4E4D-AAC8-504C9F9B61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6685B406-878D-4C24-AE70-1A482C0B6E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2418D7-D984-48E4-9486-BBCC13660206}"/>
              </a:ext>
            </a:extLst>
          </p:cNvPr>
          <p:cNvSpPr>
            <a:spLocks noGrp="1"/>
          </p:cNvSpPr>
          <p:nvPr>
            <p:ph type="dt" sz="half" idx="10"/>
          </p:nvPr>
        </p:nvSpPr>
        <p:spPr/>
        <p:txBody>
          <a:bodyPr/>
          <a:lstStyle/>
          <a:p>
            <a:fld id="{7135534C-87D2-406C-9B91-AC559658365D}" type="datetimeFigureOut">
              <a:rPr lang="x-none" smtClean="0"/>
              <a:t>2/3/2021</a:t>
            </a:fld>
            <a:endParaRPr lang="x-none"/>
          </a:p>
        </p:txBody>
      </p:sp>
      <p:sp>
        <p:nvSpPr>
          <p:cNvPr id="6" name="Footer Placeholder 5">
            <a:extLst>
              <a:ext uri="{FF2B5EF4-FFF2-40B4-BE49-F238E27FC236}">
                <a16:creationId xmlns:a16="http://schemas.microsoft.com/office/drawing/2014/main" id="{0B348FB7-A114-435B-B7D3-1CF320B6A8A3}"/>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3C39C9B5-98DD-4427-85B6-BA4D2A48ED52}"/>
              </a:ext>
            </a:extLst>
          </p:cNvPr>
          <p:cNvSpPr>
            <a:spLocks noGrp="1"/>
          </p:cNvSpPr>
          <p:nvPr>
            <p:ph type="sldNum" sz="quarter" idx="12"/>
          </p:nvPr>
        </p:nvSpPr>
        <p:spPr/>
        <p:txBody>
          <a:bodyPr/>
          <a:lstStyle/>
          <a:p>
            <a:fld id="{73932266-1C6A-44BE-AA2D-622A6B8D6EFE}" type="slidenum">
              <a:rPr lang="x-none" smtClean="0"/>
              <a:t>‹#›</a:t>
            </a:fld>
            <a:endParaRPr lang="x-none"/>
          </a:p>
        </p:txBody>
      </p:sp>
    </p:spTree>
    <p:extLst>
      <p:ext uri="{BB962C8B-B14F-4D97-AF65-F5344CB8AC3E}">
        <p14:creationId xmlns:p14="http://schemas.microsoft.com/office/powerpoint/2010/main" val="1251141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EBA079-AC64-4D7A-A9FE-6830ABF13D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7B74C504-53F0-4853-B1B2-B5CD979A3F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E02C3179-FA0A-4866-B0D1-46CDCF0141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35534C-87D2-406C-9B91-AC559658365D}" type="datetimeFigureOut">
              <a:rPr lang="x-none" smtClean="0"/>
              <a:t>2/3/2021</a:t>
            </a:fld>
            <a:endParaRPr lang="x-none"/>
          </a:p>
        </p:txBody>
      </p:sp>
      <p:sp>
        <p:nvSpPr>
          <p:cNvPr id="5" name="Footer Placeholder 4">
            <a:extLst>
              <a:ext uri="{FF2B5EF4-FFF2-40B4-BE49-F238E27FC236}">
                <a16:creationId xmlns:a16="http://schemas.microsoft.com/office/drawing/2014/main" id="{1CEEC3FC-6A31-4DBD-8891-E41D1FEDED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3EF987B5-06AD-4E71-A95C-7072840A2F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32266-1C6A-44BE-AA2D-622A6B8D6EFE}" type="slidenum">
              <a:rPr lang="x-none" smtClean="0"/>
              <a:t>‹#›</a:t>
            </a:fld>
            <a:endParaRPr lang="x-none"/>
          </a:p>
        </p:txBody>
      </p:sp>
    </p:spTree>
    <p:extLst>
      <p:ext uri="{BB962C8B-B14F-4D97-AF65-F5344CB8AC3E}">
        <p14:creationId xmlns:p14="http://schemas.microsoft.com/office/powerpoint/2010/main" val="36775702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creativecommons.org/licenses/by-nc-nd/3.0/" TargetMode="External"/><Relationship Id="rId4" Type="http://schemas.openxmlformats.org/officeDocument/2006/relationships/hyperlink" Target="https://www.theidearoom.net/how-to-make-a-face-mask/"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www.improvediagnosis.org/dxiq-column/covid-19-testing-is-confusing-what-you-need-to-know-now/"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creativecommons.org/licenses/by-nd/3.0/" TargetMode="External"/><Relationship Id="rId4" Type="http://schemas.openxmlformats.org/officeDocument/2006/relationships/hyperlink" Target="https://journalistsresource.org/studies/government/health-care/impact-sick-days-workplace-influenza-infection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creativecommons.org/licenses/by-nd/3.0/" TargetMode="External"/><Relationship Id="rId4" Type="http://schemas.openxmlformats.org/officeDocument/2006/relationships/hyperlink" Target="https://www.northcarolinahealthnews.org/2015/03/02/catching-emotional-and-developmental-problem-in-homeless-childre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www.insauga.com/poll-suggests-parents-want-students-to-don-masks-at-school-in-fal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www.progressive-charlestown.com/2020/09/video-how-did-mask-wearing-become-so.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me-improved.de/trink-keinen-bullet-proof-coffee"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creativecommons.org/licenses/by-nd/3.0/" TargetMode="External"/><Relationship Id="rId4" Type="http://schemas.openxmlformats.org/officeDocument/2006/relationships/hyperlink" Target="https://singularityhub.com/2017/01/10/how-babies-in-the-uk-can-now-legally-have-dna-from-three-peopl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www.flickr.com/photos/busboy4/8252396118"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www.flickr.com/photos/stuckincustoms/5557569365/"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www.frugal-freebies.com/2020/04/frugal-tip-make-your-own-masks.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healthcare-in-europe.com/en/news/will-resistant-bacteria-be-the-end-of-alcohol-hand-sanitizers.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axiomnews.com/together-apart-community-life-times-crisi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www.prusaprinters.org/prints/27264-fast-faceshield-with-strap-options-and-material-la/file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pixabay.com/en/sign-post-board-exit-direction-575715/"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www.flickr.com/photos/csc1950/5264140934"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www.liberties.eu/en/news/whistleblower-defense-public-interest-human-rights/10594"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www.thepeakoftreschic.com/2015/06/needing-wanting-loving-chic-conference.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owl.excelsior.edu/research/evaluating-sources/evaluating-sources-authorship-and-authority/"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www.franklinmatters.org/2014/09/this-makes-me-want-to-go-back-to-high.htm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2015-04-28_19_09_17_Employee_break_room_at_the_National_Weather_Service_Weather_Forecast_Office_in_Elko,_Nevada_(NWS_WFO_LKN).jpg"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pxhere.com/en/photo/1172907" TargetMode="Externa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worddreams.wordpress.com/2014/11/12/how-to-write-descriptions-people-want-to-read-2/"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internationaljournalofresearch.com/2020/07/03/different-types-of-tests-used-to-detect-coronaviru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hyperlink" Target="https://creativecommons.org/licenses/by-nc/3.0/" TargetMode="External"/><Relationship Id="rId4" Type="http://schemas.openxmlformats.org/officeDocument/2006/relationships/hyperlink" Target="http://principalspov.blogspot.com/2014/12/the-three-questions.html"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creativecommons.org/licenses/by-nc-sa/3.0/" TargetMode="External"/><Relationship Id="rId3" Type="http://schemas.openxmlformats.org/officeDocument/2006/relationships/image" Target="../media/image5.jpeg"/><Relationship Id="rId7" Type="http://schemas.openxmlformats.org/officeDocument/2006/relationships/hyperlink" Target="https://creativecommons.org/licenses/by-sa/3.0/"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en.wikipedia.org/wiki/Walgreens" TargetMode="External"/><Relationship Id="rId5" Type="http://schemas.openxmlformats.org/officeDocument/2006/relationships/image" Target="../media/image6.jpeg"/><Relationship Id="rId4" Type="http://schemas.openxmlformats.org/officeDocument/2006/relationships/hyperlink" Target="http://www.flickr.com/photos/deepblue66/129998297/"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hyperlink" Target="https://creativecommons.org/licenses/by-nc-nd/3.0/" TargetMode="External"/><Relationship Id="rId4" Type="http://schemas.openxmlformats.org/officeDocument/2006/relationships/hyperlink" Target="http://www.pileofbabies.com/is-it-just-me-4-things-that-make-me-uncomfortabl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www.pexels.com/photo/man-wearing-face-mask-4472653/"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image" Target="../media/image11.jpeg"/><Relationship Id="rId7" Type="http://schemas.openxmlformats.org/officeDocument/2006/relationships/hyperlink" Target="https://creativecommons.org/licenses/by-nc/3.0/"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bundabergnow.com/2019/03/25/seniors-forum/" TargetMode="External"/><Relationship Id="rId5" Type="http://schemas.openxmlformats.org/officeDocument/2006/relationships/image" Target="../media/image12.jpeg"/><Relationship Id="rId4" Type="http://schemas.openxmlformats.org/officeDocument/2006/relationships/hyperlink" Target="http://listheory.prattsils.org/a-tale-of-teens-tweens-and-technology-addic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child, close&#10;&#10;Description automatically generated">
            <a:extLst>
              <a:ext uri="{FF2B5EF4-FFF2-40B4-BE49-F238E27FC236}">
                <a16:creationId xmlns:a16="http://schemas.microsoft.com/office/drawing/2014/main" id="{E0191400-8A6D-428E-AD12-03C1193DEE49}"/>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9091" r="23298"/>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75A683-D1D3-49BC-B23C-E9731DCEF49E}"/>
              </a:ext>
            </a:extLst>
          </p:cNvPr>
          <p:cNvSpPr>
            <a:spLocks noGrp="1"/>
          </p:cNvSpPr>
          <p:nvPr>
            <p:ph type="ctrTitle"/>
          </p:nvPr>
        </p:nvSpPr>
        <p:spPr>
          <a:xfrm>
            <a:off x="477981" y="1122363"/>
            <a:ext cx="4023360" cy="3204134"/>
          </a:xfrm>
        </p:spPr>
        <p:txBody>
          <a:bodyPr anchor="b">
            <a:normAutofit/>
          </a:bodyPr>
          <a:lstStyle/>
          <a:p>
            <a:pPr algn="l"/>
            <a:r>
              <a:rPr lang="en-US" sz="4400"/>
              <a:t>Wear the Darn Mask:</a:t>
            </a:r>
            <a:br>
              <a:rPr lang="en-US" sz="4400"/>
            </a:br>
            <a:r>
              <a:rPr lang="en-US" sz="4400"/>
              <a:t>Changing COVID Behavior</a:t>
            </a:r>
            <a:endParaRPr lang="x-none" sz="4400"/>
          </a:p>
        </p:txBody>
      </p:sp>
      <p:sp>
        <p:nvSpPr>
          <p:cNvPr id="3" name="Subtitle 2">
            <a:extLst>
              <a:ext uri="{FF2B5EF4-FFF2-40B4-BE49-F238E27FC236}">
                <a16:creationId xmlns:a16="http://schemas.microsoft.com/office/drawing/2014/main" id="{A01F33E6-2540-4C55-9CFD-F2557517272B}"/>
              </a:ext>
            </a:extLst>
          </p:cNvPr>
          <p:cNvSpPr>
            <a:spLocks noGrp="1"/>
          </p:cNvSpPr>
          <p:nvPr>
            <p:ph type="subTitle" idx="1"/>
          </p:nvPr>
        </p:nvSpPr>
        <p:spPr>
          <a:xfrm>
            <a:off x="477980" y="4872922"/>
            <a:ext cx="4023359" cy="1208141"/>
          </a:xfrm>
        </p:spPr>
        <p:txBody>
          <a:bodyPr>
            <a:normAutofit/>
          </a:bodyPr>
          <a:lstStyle/>
          <a:p>
            <a:pPr algn="l"/>
            <a:r>
              <a:rPr lang="en-US" sz="2000"/>
              <a:t>Helena Mackenzie, PhD</a:t>
            </a:r>
          </a:p>
          <a:p>
            <a:pPr algn="l"/>
            <a:r>
              <a:rPr lang="en-US" sz="2000"/>
              <a:t>Julie Klinger-</a:t>
            </a:r>
            <a:r>
              <a:rPr lang="en-US" sz="2000" err="1"/>
              <a:t>Luht</a:t>
            </a:r>
            <a:r>
              <a:rPr lang="en-US" sz="2000"/>
              <a:t>, MPH</a:t>
            </a:r>
            <a:endParaRPr lang="x-none" sz="2000"/>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8F4FA56-D364-487F-985E-12614B822BC5}"/>
              </a:ext>
            </a:extLst>
          </p:cNvPr>
          <p:cNvSpPr txBox="1"/>
          <p:nvPr/>
        </p:nvSpPr>
        <p:spPr>
          <a:xfrm>
            <a:off x="9732673" y="6657945"/>
            <a:ext cx="2459327" cy="200055"/>
          </a:xfrm>
          <a:prstGeom prst="rect">
            <a:avLst/>
          </a:prstGeom>
          <a:solidFill>
            <a:srgbClr val="000000"/>
          </a:solidFill>
        </p:spPr>
        <p:txBody>
          <a:bodyPr wrap="none" rtlCol="0">
            <a:spAutoFit/>
          </a:bodyPr>
          <a:lstStyle/>
          <a:p>
            <a:pPr algn="r">
              <a:spcAft>
                <a:spcPts val="600"/>
              </a:spcAft>
            </a:pPr>
            <a:r>
              <a:rPr lang="x-none" sz="700">
                <a:solidFill>
                  <a:srgbClr val="FFFFFF"/>
                </a:solidFill>
                <a:hlinkClick r:id="rId4" tooltip="https://www.theidearoom.net/how-to-make-a-face-mask/">
                  <a:extLst>
                    <a:ext uri="{A12FA001-AC4F-418D-AE19-62706E023703}">
                      <ahyp:hlinkClr xmlns:ahyp="http://schemas.microsoft.com/office/drawing/2018/hyperlinkcolor" val="tx"/>
                    </a:ext>
                  </a:extLst>
                </a:hlinkClick>
              </a:rPr>
              <a:t>This Photo</a:t>
            </a:r>
            <a:r>
              <a:rPr lang="x-none" sz="700">
                <a:solidFill>
                  <a:srgbClr val="FFFFFF"/>
                </a:solidFill>
              </a:rPr>
              <a:t> by Unknown Author is licensed under </a:t>
            </a:r>
            <a:r>
              <a:rPr lang="x-none"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x-none" sz="700">
              <a:solidFill>
                <a:srgbClr val="FFFFFF"/>
              </a:solidFill>
            </a:endParaRPr>
          </a:p>
        </p:txBody>
      </p:sp>
    </p:spTree>
    <p:extLst>
      <p:ext uri="{BB962C8B-B14F-4D97-AF65-F5344CB8AC3E}">
        <p14:creationId xmlns:p14="http://schemas.microsoft.com/office/powerpoint/2010/main" val="1162491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54DEE1C-7FD6-4FA0-A96A-BDF952F1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61987E-414C-4E7D-9D81-53CEA768E5D9}"/>
              </a:ext>
            </a:extLst>
          </p:cNvPr>
          <p:cNvSpPr>
            <a:spLocks noGrp="1"/>
          </p:cNvSpPr>
          <p:nvPr>
            <p:ph type="title"/>
          </p:nvPr>
        </p:nvSpPr>
        <p:spPr>
          <a:xfrm>
            <a:off x="1524000" y="4370227"/>
            <a:ext cx="9144000" cy="1193138"/>
          </a:xfrm>
        </p:spPr>
        <p:txBody>
          <a:bodyPr vert="horz" lIns="91440" tIns="45720" rIns="91440" bIns="45720" rtlCol="0" anchor="b">
            <a:normAutofit/>
          </a:bodyPr>
          <a:lstStyle/>
          <a:p>
            <a:pPr algn="ctr"/>
            <a:r>
              <a:rPr lang="en-US"/>
              <a:t>COVID Test Creates a Sense of Security</a:t>
            </a:r>
          </a:p>
        </p:txBody>
      </p:sp>
      <p:pic>
        <p:nvPicPr>
          <p:cNvPr id="5" name="Content Placeholder 4" descr="Text&#10;&#10;Description automatically generated">
            <a:extLst>
              <a:ext uri="{FF2B5EF4-FFF2-40B4-BE49-F238E27FC236}">
                <a16:creationId xmlns:a16="http://schemas.microsoft.com/office/drawing/2014/main" id="{ECEAECF2-ACCE-43EE-BDC9-E41B22A17482}"/>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3079" b="7563"/>
          <a:stretch/>
        </p:blipFill>
        <p:spPr>
          <a:xfrm>
            <a:off x="1690046" y="386205"/>
            <a:ext cx="8903441" cy="3766876"/>
          </a:xfrm>
          <a:custGeom>
            <a:avLst/>
            <a:gdLst/>
            <a:ahLst/>
            <a:cxnLst/>
            <a:rect l="l" t="t" r="r" b="b"/>
            <a:pathLst>
              <a:path w="8903441" h="3766876">
                <a:moveTo>
                  <a:pt x="8890380" y="1667288"/>
                </a:moveTo>
                <a:lnTo>
                  <a:pt x="8895460" y="1677046"/>
                </a:lnTo>
                <a:cubicBezTo>
                  <a:pt x="8905866" y="1703466"/>
                  <a:pt x="8906717" y="1724063"/>
                  <a:pt x="8894323" y="1729738"/>
                </a:cubicBezTo>
                <a:lnTo>
                  <a:pt x="8891365" y="1729349"/>
                </a:lnTo>
                <a:lnTo>
                  <a:pt x="8891421" y="1712412"/>
                </a:lnTo>
                <a:cubicBezTo>
                  <a:pt x="8891337" y="1700170"/>
                  <a:pt x="8891138" y="1688653"/>
                  <a:pt x="8890856" y="1678595"/>
                </a:cubicBezTo>
                <a:close/>
                <a:moveTo>
                  <a:pt x="8888451" y="1641624"/>
                </a:moveTo>
                <a:cubicBezTo>
                  <a:pt x="8888927" y="1642911"/>
                  <a:pt x="8889388" y="1647125"/>
                  <a:pt x="8889800" y="1653531"/>
                </a:cubicBezTo>
                <a:lnTo>
                  <a:pt x="8890380" y="1667288"/>
                </a:lnTo>
                <a:lnTo>
                  <a:pt x="8884645" y="1656272"/>
                </a:lnTo>
                <a:lnTo>
                  <a:pt x="8886368" y="1643902"/>
                </a:lnTo>
                <a:cubicBezTo>
                  <a:pt x="8887058" y="1640758"/>
                  <a:pt x="8887743" y="1639762"/>
                  <a:pt x="8888451" y="1641624"/>
                </a:cubicBezTo>
                <a:close/>
                <a:moveTo>
                  <a:pt x="999724" y="1241031"/>
                </a:moveTo>
                <a:cubicBezTo>
                  <a:pt x="998379" y="1242269"/>
                  <a:pt x="996554" y="1243547"/>
                  <a:pt x="995210" y="1244785"/>
                </a:cubicBezTo>
                <a:cubicBezTo>
                  <a:pt x="1005261" y="1248940"/>
                  <a:pt x="1015746" y="1252497"/>
                  <a:pt x="1025774" y="1256374"/>
                </a:cubicBezTo>
                <a:cubicBezTo>
                  <a:pt x="1037480" y="1257305"/>
                  <a:pt x="1049668" y="1258195"/>
                  <a:pt x="1060894" y="1259168"/>
                </a:cubicBezTo>
                <a:cubicBezTo>
                  <a:pt x="1040504" y="1253123"/>
                  <a:pt x="1020115" y="1247076"/>
                  <a:pt x="999724" y="1241031"/>
                </a:cubicBezTo>
                <a:close/>
                <a:moveTo>
                  <a:pt x="1319296" y="820371"/>
                </a:moveTo>
                <a:cubicBezTo>
                  <a:pt x="1421680" y="872109"/>
                  <a:pt x="1548101" y="905226"/>
                  <a:pt x="1681342" y="933268"/>
                </a:cubicBezTo>
                <a:cubicBezTo>
                  <a:pt x="1683167" y="931988"/>
                  <a:pt x="1684512" y="930751"/>
                  <a:pt x="1686338" y="929471"/>
                </a:cubicBezTo>
                <a:cubicBezTo>
                  <a:pt x="1563998" y="893197"/>
                  <a:pt x="1441635" y="856646"/>
                  <a:pt x="1319296" y="820371"/>
                </a:cubicBezTo>
                <a:close/>
                <a:moveTo>
                  <a:pt x="7894848" y="858"/>
                </a:moveTo>
                <a:cubicBezTo>
                  <a:pt x="7906700" y="3455"/>
                  <a:pt x="7910528" y="8436"/>
                  <a:pt x="7907341" y="16271"/>
                </a:cubicBezTo>
                <a:cubicBezTo>
                  <a:pt x="7902882" y="26177"/>
                  <a:pt x="7893520" y="35394"/>
                  <a:pt x="7882642" y="43904"/>
                </a:cubicBezTo>
                <a:cubicBezTo>
                  <a:pt x="7831903" y="83897"/>
                  <a:pt x="7856047" y="94090"/>
                  <a:pt x="7927648" y="93123"/>
                </a:cubicBezTo>
                <a:cubicBezTo>
                  <a:pt x="7991511" y="92274"/>
                  <a:pt x="8055318" y="85274"/>
                  <a:pt x="8119655" y="78787"/>
                </a:cubicBezTo>
                <a:cubicBezTo>
                  <a:pt x="8151329" y="75447"/>
                  <a:pt x="8152942" y="77265"/>
                  <a:pt x="8141786" y="93635"/>
                </a:cubicBezTo>
                <a:cubicBezTo>
                  <a:pt x="8123815" y="120677"/>
                  <a:pt x="8122595" y="145410"/>
                  <a:pt x="8151055" y="166138"/>
                </a:cubicBezTo>
                <a:cubicBezTo>
                  <a:pt x="8157767" y="170866"/>
                  <a:pt x="8162605" y="176318"/>
                  <a:pt x="8160811" y="183471"/>
                </a:cubicBezTo>
                <a:cubicBezTo>
                  <a:pt x="8152723" y="212724"/>
                  <a:pt x="8169841" y="236686"/>
                  <a:pt x="8187466" y="260884"/>
                </a:cubicBezTo>
                <a:cubicBezTo>
                  <a:pt x="8217175" y="301371"/>
                  <a:pt x="8254836" y="338641"/>
                  <a:pt x="8295790" y="374783"/>
                </a:cubicBezTo>
                <a:cubicBezTo>
                  <a:pt x="8324664" y="400232"/>
                  <a:pt x="8342922" y="431650"/>
                  <a:pt x="8406170" y="440370"/>
                </a:cubicBezTo>
                <a:cubicBezTo>
                  <a:pt x="8421364" y="442394"/>
                  <a:pt x="8426373" y="449790"/>
                  <a:pt x="8420903" y="459225"/>
                </a:cubicBezTo>
                <a:cubicBezTo>
                  <a:pt x="8402820" y="490474"/>
                  <a:pt x="8417534" y="514648"/>
                  <a:pt x="8450800" y="534955"/>
                </a:cubicBezTo>
                <a:cubicBezTo>
                  <a:pt x="8462563" y="542037"/>
                  <a:pt x="8458146" y="546902"/>
                  <a:pt x="8442097" y="551669"/>
                </a:cubicBezTo>
                <a:cubicBezTo>
                  <a:pt x="8423667" y="556925"/>
                  <a:pt x="8409328" y="564619"/>
                  <a:pt x="8398067" y="574282"/>
                </a:cubicBezTo>
                <a:cubicBezTo>
                  <a:pt x="8379577" y="589897"/>
                  <a:pt x="8370872" y="606612"/>
                  <a:pt x="8363634" y="623477"/>
                </a:cubicBezTo>
                <a:cubicBezTo>
                  <a:pt x="8352394" y="649929"/>
                  <a:pt x="8339133" y="675439"/>
                  <a:pt x="8295388" y="695789"/>
                </a:cubicBezTo>
                <a:cubicBezTo>
                  <a:pt x="8282368" y="701969"/>
                  <a:pt x="8271923" y="709882"/>
                  <a:pt x="8260972" y="717559"/>
                </a:cubicBezTo>
                <a:cubicBezTo>
                  <a:pt x="8264466" y="724248"/>
                  <a:pt x="8273101" y="728807"/>
                  <a:pt x="8289132" y="729358"/>
                </a:cubicBezTo>
                <a:cubicBezTo>
                  <a:pt x="8391169" y="732995"/>
                  <a:pt x="8386647" y="769770"/>
                  <a:pt x="8387346" y="810845"/>
                </a:cubicBezTo>
                <a:cubicBezTo>
                  <a:pt x="8388418" y="861681"/>
                  <a:pt x="8330862" y="890238"/>
                  <a:pt x="8259532" y="916368"/>
                </a:cubicBezTo>
                <a:cubicBezTo>
                  <a:pt x="8235122" y="925226"/>
                  <a:pt x="8199529" y="928071"/>
                  <a:pt x="8191769" y="950020"/>
                </a:cubicBezTo>
                <a:cubicBezTo>
                  <a:pt x="8234379" y="966427"/>
                  <a:pt x="8282955" y="945934"/>
                  <a:pt x="8327664" y="947606"/>
                </a:cubicBezTo>
                <a:cubicBezTo>
                  <a:pt x="8364609" y="949119"/>
                  <a:pt x="8424473" y="941347"/>
                  <a:pt x="8378206" y="982626"/>
                </a:cubicBezTo>
                <a:cubicBezTo>
                  <a:pt x="8364736" y="994722"/>
                  <a:pt x="8382242" y="1001021"/>
                  <a:pt x="8400605" y="1000529"/>
                </a:cubicBezTo>
                <a:cubicBezTo>
                  <a:pt x="8549357" y="995586"/>
                  <a:pt x="8487684" y="1076555"/>
                  <a:pt x="8538706" y="1111533"/>
                </a:cubicBezTo>
                <a:cubicBezTo>
                  <a:pt x="8553092" y="1120905"/>
                  <a:pt x="8540810" y="1141011"/>
                  <a:pt x="8520556" y="1147547"/>
                </a:cubicBezTo>
                <a:cubicBezTo>
                  <a:pt x="8392015" y="1189611"/>
                  <a:pt x="8380569" y="1263373"/>
                  <a:pt x="8322605" y="1331423"/>
                </a:cubicBezTo>
                <a:cubicBezTo>
                  <a:pt x="8393509" y="1350105"/>
                  <a:pt x="8476647" y="1348124"/>
                  <a:pt x="8552563" y="1357692"/>
                </a:cubicBezTo>
                <a:cubicBezTo>
                  <a:pt x="8631413" y="1367560"/>
                  <a:pt x="8632510" y="1380057"/>
                  <a:pt x="8572872" y="1434543"/>
                </a:cubicBezTo>
                <a:cubicBezTo>
                  <a:pt x="8740108" y="1430496"/>
                  <a:pt x="8740108" y="1430496"/>
                  <a:pt x="8695911" y="1511890"/>
                </a:cubicBezTo>
                <a:cubicBezTo>
                  <a:pt x="8766152" y="1509223"/>
                  <a:pt x="8835070" y="1574251"/>
                  <a:pt x="8873147" y="1634187"/>
                </a:cubicBezTo>
                <a:lnTo>
                  <a:pt x="8884645" y="1656272"/>
                </a:lnTo>
                <a:lnTo>
                  <a:pt x="8884254" y="1659075"/>
                </a:lnTo>
                <a:cubicBezTo>
                  <a:pt x="8882795" y="1672543"/>
                  <a:pt x="8881198" y="1691773"/>
                  <a:pt x="8879232" y="1711097"/>
                </a:cubicBezTo>
                <a:lnTo>
                  <a:pt x="8877347" y="1727504"/>
                </a:lnTo>
                <a:lnTo>
                  <a:pt x="8865337" y="1725923"/>
                </a:lnTo>
                <a:cubicBezTo>
                  <a:pt x="8855639" y="1721668"/>
                  <a:pt x="8848716" y="1720054"/>
                  <a:pt x="8843722" y="1720152"/>
                </a:cubicBezTo>
                <a:cubicBezTo>
                  <a:pt x="8828739" y="1720444"/>
                  <a:pt x="8831115" y="1736133"/>
                  <a:pt x="8828004" y="1742073"/>
                </a:cubicBezTo>
                <a:cubicBezTo>
                  <a:pt x="8817547" y="1760900"/>
                  <a:pt x="8843589" y="1770647"/>
                  <a:pt x="8861127" y="1782820"/>
                </a:cubicBezTo>
                <a:cubicBezTo>
                  <a:pt x="8867694" y="1787281"/>
                  <a:pt x="8872382" y="1766445"/>
                  <a:pt x="8875975" y="1739445"/>
                </a:cubicBezTo>
                <a:lnTo>
                  <a:pt x="8877347" y="1727504"/>
                </a:lnTo>
                <a:lnTo>
                  <a:pt x="8891365" y="1729349"/>
                </a:lnTo>
                <a:lnTo>
                  <a:pt x="8891294" y="1750579"/>
                </a:lnTo>
                <a:cubicBezTo>
                  <a:pt x="8890576" y="1802412"/>
                  <a:pt x="8887485" y="1854103"/>
                  <a:pt x="8879895" y="1858687"/>
                </a:cubicBezTo>
                <a:cubicBezTo>
                  <a:pt x="8799411" y="1907447"/>
                  <a:pt x="8858072" y="1996322"/>
                  <a:pt x="8700018" y="2022228"/>
                </a:cubicBezTo>
                <a:cubicBezTo>
                  <a:pt x="8628887" y="2034069"/>
                  <a:pt x="8597252" y="2070985"/>
                  <a:pt x="8546517" y="2094468"/>
                </a:cubicBezTo>
                <a:cubicBezTo>
                  <a:pt x="8369592" y="2175758"/>
                  <a:pt x="8254890" y="2270617"/>
                  <a:pt x="8208310" y="2391116"/>
                </a:cubicBezTo>
                <a:cubicBezTo>
                  <a:pt x="8195251" y="2424444"/>
                  <a:pt x="8137916" y="2455501"/>
                  <a:pt x="8101924" y="2486924"/>
                </a:cubicBezTo>
                <a:cubicBezTo>
                  <a:pt x="8122498" y="2506105"/>
                  <a:pt x="8219539" y="2452814"/>
                  <a:pt x="8188722" y="2510086"/>
                </a:cubicBezTo>
                <a:cubicBezTo>
                  <a:pt x="8165388" y="2553270"/>
                  <a:pt x="8098391" y="2584616"/>
                  <a:pt x="8035596" y="2614194"/>
                </a:cubicBezTo>
                <a:cubicBezTo>
                  <a:pt x="7963481" y="2647947"/>
                  <a:pt x="7883214" y="2677100"/>
                  <a:pt x="7854509" y="2730830"/>
                </a:cubicBezTo>
                <a:cubicBezTo>
                  <a:pt x="7848249" y="2742293"/>
                  <a:pt x="6341566" y="3671513"/>
                  <a:pt x="4141410" y="3763614"/>
                </a:cubicBezTo>
                <a:cubicBezTo>
                  <a:pt x="3781875" y="3778662"/>
                  <a:pt x="2353277" y="3737838"/>
                  <a:pt x="2161737" y="3718831"/>
                </a:cubicBezTo>
                <a:cubicBezTo>
                  <a:pt x="1964811" y="3699179"/>
                  <a:pt x="1793107" y="3646810"/>
                  <a:pt x="1591600" y="3635674"/>
                </a:cubicBezTo>
                <a:cubicBezTo>
                  <a:pt x="1485018" y="3629919"/>
                  <a:pt x="1381185" y="3611329"/>
                  <a:pt x="1390654" y="3531585"/>
                </a:cubicBezTo>
                <a:cubicBezTo>
                  <a:pt x="1393510" y="3508948"/>
                  <a:pt x="1364047" y="3493344"/>
                  <a:pt x="1320867" y="3503571"/>
                </a:cubicBezTo>
                <a:cubicBezTo>
                  <a:pt x="1239265" y="3523046"/>
                  <a:pt x="1198946" y="3494124"/>
                  <a:pt x="1150681" y="3474015"/>
                </a:cubicBezTo>
                <a:cubicBezTo>
                  <a:pt x="1065213" y="3438422"/>
                  <a:pt x="982868" y="3399757"/>
                  <a:pt x="851974" y="3403971"/>
                </a:cubicBezTo>
                <a:cubicBezTo>
                  <a:pt x="873994" y="3367898"/>
                  <a:pt x="917237" y="3369420"/>
                  <a:pt x="956780" y="3372944"/>
                </a:cubicBezTo>
                <a:cubicBezTo>
                  <a:pt x="1061276" y="3382521"/>
                  <a:pt x="1164043" y="3394488"/>
                  <a:pt x="1268515" y="3403788"/>
                </a:cubicBezTo>
                <a:cubicBezTo>
                  <a:pt x="1336376" y="3409863"/>
                  <a:pt x="1404651" y="3420660"/>
                  <a:pt x="1492884" y="3399484"/>
                </a:cubicBezTo>
                <a:cubicBezTo>
                  <a:pt x="1410006" y="3338199"/>
                  <a:pt x="1277736" y="3337777"/>
                  <a:pt x="1169657" y="3325996"/>
                </a:cubicBezTo>
                <a:cubicBezTo>
                  <a:pt x="1034677" y="3311259"/>
                  <a:pt x="951965" y="3268429"/>
                  <a:pt x="853866" y="3221353"/>
                </a:cubicBezTo>
                <a:cubicBezTo>
                  <a:pt x="950752" y="3199416"/>
                  <a:pt x="1014418" y="3234964"/>
                  <a:pt x="1090648" y="3226034"/>
                </a:cubicBezTo>
                <a:cubicBezTo>
                  <a:pt x="1094340" y="3218434"/>
                  <a:pt x="1100169" y="3207568"/>
                  <a:pt x="1099183" y="3207375"/>
                </a:cubicBezTo>
                <a:cubicBezTo>
                  <a:pt x="971072" y="3188118"/>
                  <a:pt x="907890" y="3136018"/>
                  <a:pt x="882137" y="3068880"/>
                </a:cubicBezTo>
                <a:cubicBezTo>
                  <a:pt x="868924" y="3034221"/>
                  <a:pt x="822286" y="3027121"/>
                  <a:pt x="776145" y="3014660"/>
                </a:cubicBezTo>
                <a:cubicBezTo>
                  <a:pt x="613874" y="2970419"/>
                  <a:pt x="443486" y="2933046"/>
                  <a:pt x="307191" y="2864697"/>
                </a:cubicBezTo>
                <a:cubicBezTo>
                  <a:pt x="457123" y="2862170"/>
                  <a:pt x="581367" y="2903594"/>
                  <a:pt x="743379" y="2911759"/>
                </a:cubicBezTo>
                <a:cubicBezTo>
                  <a:pt x="608349" y="2835743"/>
                  <a:pt x="439124" y="2806104"/>
                  <a:pt x="284020" y="2766269"/>
                </a:cubicBezTo>
                <a:cubicBezTo>
                  <a:pt x="213164" y="2748143"/>
                  <a:pt x="147010" y="2722889"/>
                  <a:pt x="63190" y="2717094"/>
                </a:cubicBezTo>
                <a:cubicBezTo>
                  <a:pt x="33455" y="2714947"/>
                  <a:pt x="-16425" y="2709531"/>
                  <a:pt x="5340" y="2681595"/>
                </a:cubicBezTo>
                <a:cubicBezTo>
                  <a:pt x="23652" y="2658441"/>
                  <a:pt x="63627" y="2661368"/>
                  <a:pt x="100237" y="2664591"/>
                </a:cubicBezTo>
                <a:cubicBezTo>
                  <a:pt x="188123" y="2672547"/>
                  <a:pt x="277551" y="2664977"/>
                  <a:pt x="394328" y="2654447"/>
                </a:cubicBezTo>
                <a:cubicBezTo>
                  <a:pt x="290057" y="2592242"/>
                  <a:pt x="112140" y="2629127"/>
                  <a:pt x="21491" y="2562088"/>
                </a:cubicBezTo>
                <a:cubicBezTo>
                  <a:pt x="125636" y="2540073"/>
                  <a:pt x="208727" y="2559644"/>
                  <a:pt x="294268" y="2557453"/>
                </a:cubicBezTo>
                <a:cubicBezTo>
                  <a:pt x="371589" y="2555423"/>
                  <a:pt x="389695" y="2540961"/>
                  <a:pt x="367847" y="2501743"/>
                </a:cubicBezTo>
                <a:cubicBezTo>
                  <a:pt x="333905" y="2440640"/>
                  <a:pt x="373328" y="2404160"/>
                  <a:pt x="486858" y="2411824"/>
                </a:cubicBezTo>
                <a:cubicBezTo>
                  <a:pt x="592120" y="2419095"/>
                  <a:pt x="600599" y="2394285"/>
                  <a:pt x="570008" y="2360312"/>
                </a:cubicBezTo>
                <a:cubicBezTo>
                  <a:pt x="525457" y="2310774"/>
                  <a:pt x="567057" y="2265987"/>
                  <a:pt x="594400" y="2218813"/>
                </a:cubicBezTo>
                <a:cubicBezTo>
                  <a:pt x="635581" y="2147198"/>
                  <a:pt x="612469" y="2115647"/>
                  <a:pt x="505675" y="2074370"/>
                </a:cubicBezTo>
                <a:cubicBezTo>
                  <a:pt x="445534" y="2051386"/>
                  <a:pt x="381431" y="2032947"/>
                  <a:pt x="295650" y="2015851"/>
                </a:cubicBezTo>
                <a:cubicBezTo>
                  <a:pt x="487251" y="1985881"/>
                  <a:pt x="281423" y="1958614"/>
                  <a:pt x="346760" y="1924896"/>
                </a:cubicBezTo>
                <a:cubicBezTo>
                  <a:pt x="481788" y="1901571"/>
                  <a:pt x="600623" y="1980687"/>
                  <a:pt x="783461" y="1939173"/>
                </a:cubicBezTo>
                <a:cubicBezTo>
                  <a:pt x="547912" y="1882335"/>
                  <a:pt x="287006" y="1807013"/>
                  <a:pt x="112183" y="1719100"/>
                </a:cubicBezTo>
                <a:cubicBezTo>
                  <a:pt x="148588" y="1692398"/>
                  <a:pt x="188462" y="1710725"/>
                  <a:pt x="219936" y="1699568"/>
                </a:cubicBezTo>
                <a:cubicBezTo>
                  <a:pt x="218006" y="1694140"/>
                  <a:pt x="220184" y="1685834"/>
                  <a:pt x="214196" y="1683841"/>
                </a:cubicBezTo>
                <a:cubicBezTo>
                  <a:pt x="85284" y="1638910"/>
                  <a:pt x="83720" y="1637648"/>
                  <a:pt x="212296" y="1584947"/>
                </a:cubicBezTo>
                <a:cubicBezTo>
                  <a:pt x="257172" y="1566456"/>
                  <a:pt x="252206" y="1554019"/>
                  <a:pt x="226108" y="1538121"/>
                </a:cubicBezTo>
                <a:cubicBezTo>
                  <a:pt x="207682" y="1526866"/>
                  <a:pt x="185078" y="1517656"/>
                  <a:pt x="192710" y="1488723"/>
                </a:cubicBezTo>
                <a:cubicBezTo>
                  <a:pt x="268435" y="1518175"/>
                  <a:pt x="624154" y="1547955"/>
                  <a:pt x="685843" y="1538903"/>
                </a:cubicBezTo>
                <a:cubicBezTo>
                  <a:pt x="755173" y="1528619"/>
                  <a:pt x="994201" y="1520231"/>
                  <a:pt x="1067153" y="1523622"/>
                </a:cubicBezTo>
                <a:cubicBezTo>
                  <a:pt x="1063138" y="1522015"/>
                  <a:pt x="1059122" y="1520410"/>
                  <a:pt x="1055106" y="1518803"/>
                </a:cubicBezTo>
                <a:cubicBezTo>
                  <a:pt x="983007" y="1486514"/>
                  <a:pt x="909946" y="1454310"/>
                  <a:pt x="864245" y="1408231"/>
                </a:cubicBezTo>
                <a:cubicBezTo>
                  <a:pt x="862153" y="1406456"/>
                  <a:pt x="861045" y="1404874"/>
                  <a:pt x="856768" y="1405809"/>
                </a:cubicBezTo>
                <a:cubicBezTo>
                  <a:pt x="819307" y="1414974"/>
                  <a:pt x="822846" y="1400112"/>
                  <a:pt x="821342" y="1388491"/>
                </a:cubicBezTo>
                <a:cubicBezTo>
                  <a:pt x="819813" y="1376592"/>
                  <a:pt x="812736" y="1367699"/>
                  <a:pt x="784954" y="1371257"/>
                </a:cubicBezTo>
                <a:cubicBezTo>
                  <a:pt x="783512" y="1371384"/>
                  <a:pt x="781566" y="1371274"/>
                  <a:pt x="779619" y="1371165"/>
                </a:cubicBezTo>
                <a:cubicBezTo>
                  <a:pt x="766469" y="1370361"/>
                  <a:pt x="722835" y="1342290"/>
                  <a:pt x="728571" y="1335910"/>
                </a:cubicBezTo>
                <a:cubicBezTo>
                  <a:pt x="741389" y="1321912"/>
                  <a:pt x="726409" y="1316791"/>
                  <a:pt x="713734" y="1310348"/>
                </a:cubicBezTo>
                <a:cubicBezTo>
                  <a:pt x="696009" y="1301550"/>
                  <a:pt x="678333" y="1293308"/>
                  <a:pt x="659695" y="1285149"/>
                </a:cubicBezTo>
                <a:cubicBezTo>
                  <a:pt x="641562" y="1277227"/>
                  <a:pt x="622997" y="1269901"/>
                  <a:pt x="604409" y="1262299"/>
                </a:cubicBezTo>
                <a:cubicBezTo>
                  <a:pt x="561305" y="1256847"/>
                  <a:pt x="517819" y="1252549"/>
                  <a:pt x="472556" y="1250086"/>
                </a:cubicBezTo>
                <a:cubicBezTo>
                  <a:pt x="438951" y="1247999"/>
                  <a:pt x="401379" y="1244860"/>
                  <a:pt x="382690" y="1214040"/>
                </a:cubicBezTo>
                <a:cubicBezTo>
                  <a:pt x="418096" y="1214570"/>
                  <a:pt x="453575" y="1215933"/>
                  <a:pt x="489053" y="1217296"/>
                </a:cubicBezTo>
                <a:cubicBezTo>
                  <a:pt x="454954" y="1204059"/>
                  <a:pt x="421816" y="1190737"/>
                  <a:pt x="390047" y="1176456"/>
                </a:cubicBezTo>
                <a:cubicBezTo>
                  <a:pt x="363810" y="1164487"/>
                  <a:pt x="342232" y="1150431"/>
                  <a:pt x="333292" y="1131347"/>
                </a:cubicBezTo>
                <a:cubicBezTo>
                  <a:pt x="330930" y="1126518"/>
                  <a:pt x="329025" y="1121368"/>
                  <a:pt x="337841" y="1116956"/>
                </a:cubicBezTo>
                <a:cubicBezTo>
                  <a:pt x="347569" y="1111905"/>
                  <a:pt x="355552" y="1114562"/>
                  <a:pt x="363031" y="1116984"/>
                </a:cubicBezTo>
                <a:cubicBezTo>
                  <a:pt x="393929" y="1126864"/>
                  <a:pt x="425283" y="1136425"/>
                  <a:pt x="455724" y="1146625"/>
                </a:cubicBezTo>
                <a:cubicBezTo>
                  <a:pt x="496146" y="1160147"/>
                  <a:pt x="536111" y="1173989"/>
                  <a:pt x="576050" y="1187553"/>
                </a:cubicBezTo>
                <a:cubicBezTo>
                  <a:pt x="519650" y="1157524"/>
                  <a:pt x="457798" y="1131612"/>
                  <a:pt x="391358" y="1108621"/>
                </a:cubicBezTo>
                <a:cubicBezTo>
                  <a:pt x="343386" y="1091844"/>
                  <a:pt x="295414" y="1075067"/>
                  <a:pt x="258466" y="1051446"/>
                </a:cubicBezTo>
                <a:cubicBezTo>
                  <a:pt x="239512" y="1039678"/>
                  <a:pt x="230024" y="1025400"/>
                  <a:pt x="227119" y="1008864"/>
                </a:cubicBezTo>
                <a:cubicBezTo>
                  <a:pt x="226729" y="1004421"/>
                  <a:pt x="227253" y="999338"/>
                  <a:pt x="237176" y="996508"/>
                </a:cubicBezTo>
                <a:cubicBezTo>
                  <a:pt x="247123" y="993956"/>
                  <a:pt x="253208" y="997060"/>
                  <a:pt x="257395" y="1000610"/>
                </a:cubicBezTo>
                <a:cubicBezTo>
                  <a:pt x="262111" y="1004674"/>
                  <a:pt x="267716" y="1007820"/>
                  <a:pt x="275649" y="1009921"/>
                </a:cubicBezTo>
                <a:cubicBezTo>
                  <a:pt x="345186" y="1029563"/>
                  <a:pt x="406508" y="1054962"/>
                  <a:pt x="469199" y="1079402"/>
                </a:cubicBezTo>
                <a:cubicBezTo>
                  <a:pt x="558968" y="1114336"/>
                  <a:pt x="647368" y="1150231"/>
                  <a:pt x="753033" y="1173138"/>
                </a:cubicBezTo>
                <a:cubicBezTo>
                  <a:pt x="793015" y="1181661"/>
                  <a:pt x="834292" y="1188391"/>
                  <a:pt x="865682" y="1187316"/>
                </a:cubicBezTo>
                <a:cubicBezTo>
                  <a:pt x="750261" y="1147076"/>
                  <a:pt x="641375" y="1104025"/>
                  <a:pt x="543487" y="1053852"/>
                </a:cubicBezTo>
                <a:cubicBezTo>
                  <a:pt x="444589" y="1003208"/>
                  <a:pt x="357848" y="947579"/>
                  <a:pt x="295297" y="880592"/>
                </a:cubicBezTo>
                <a:cubicBezTo>
                  <a:pt x="288871" y="873601"/>
                  <a:pt x="284873" y="866676"/>
                  <a:pt x="264758" y="869281"/>
                </a:cubicBezTo>
                <a:cubicBezTo>
                  <a:pt x="255650" y="870360"/>
                  <a:pt x="252375" y="866170"/>
                  <a:pt x="254388" y="861516"/>
                </a:cubicBezTo>
                <a:cubicBezTo>
                  <a:pt x="266992" y="828509"/>
                  <a:pt x="236853" y="810726"/>
                  <a:pt x="190786" y="799099"/>
                </a:cubicBezTo>
                <a:cubicBezTo>
                  <a:pt x="176408" y="795324"/>
                  <a:pt x="175031" y="790688"/>
                  <a:pt x="184973" y="782539"/>
                </a:cubicBezTo>
                <a:cubicBezTo>
                  <a:pt x="198516" y="771277"/>
                  <a:pt x="196123" y="760574"/>
                  <a:pt x="187530" y="750974"/>
                </a:cubicBezTo>
                <a:cubicBezTo>
                  <a:pt x="182644" y="744967"/>
                  <a:pt x="176339" y="739364"/>
                  <a:pt x="170996" y="733676"/>
                </a:cubicBezTo>
                <a:cubicBezTo>
                  <a:pt x="167290" y="730083"/>
                  <a:pt x="161157" y="726424"/>
                  <a:pt x="169444" y="721499"/>
                </a:cubicBezTo>
                <a:cubicBezTo>
                  <a:pt x="177298" y="717172"/>
                  <a:pt x="185665" y="718676"/>
                  <a:pt x="193501" y="719668"/>
                </a:cubicBezTo>
                <a:cubicBezTo>
                  <a:pt x="231170" y="723917"/>
                  <a:pt x="254043" y="736181"/>
                  <a:pt x="265436" y="755609"/>
                </a:cubicBezTo>
                <a:cubicBezTo>
                  <a:pt x="273963" y="769971"/>
                  <a:pt x="281726" y="770130"/>
                  <a:pt x="302333" y="756567"/>
                </a:cubicBezTo>
                <a:cubicBezTo>
                  <a:pt x="317894" y="746247"/>
                  <a:pt x="332387" y="745814"/>
                  <a:pt x="346481" y="751853"/>
                </a:cubicBezTo>
                <a:cubicBezTo>
                  <a:pt x="354007" y="754830"/>
                  <a:pt x="358771" y="759448"/>
                  <a:pt x="364449" y="763428"/>
                </a:cubicBezTo>
                <a:cubicBezTo>
                  <a:pt x="392910" y="784156"/>
                  <a:pt x="422762" y="804202"/>
                  <a:pt x="467363" y="815678"/>
                </a:cubicBezTo>
                <a:cubicBezTo>
                  <a:pt x="487199" y="820933"/>
                  <a:pt x="508355" y="824672"/>
                  <a:pt x="537693" y="816781"/>
                </a:cubicBezTo>
                <a:cubicBezTo>
                  <a:pt x="518386" y="812039"/>
                  <a:pt x="499567" y="812852"/>
                  <a:pt x="482019" y="811593"/>
                </a:cubicBezTo>
                <a:cubicBezTo>
                  <a:pt x="464472" y="810335"/>
                  <a:pt x="454949" y="806693"/>
                  <a:pt x="467050" y="795557"/>
                </a:cubicBezTo>
                <a:cubicBezTo>
                  <a:pt x="473772" y="789371"/>
                  <a:pt x="472878" y="784693"/>
                  <a:pt x="465734" y="780562"/>
                </a:cubicBezTo>
                <a:cubicBezTo>
                  <a:pt x="442763" y="767188"/>
                  <a:pt x="430336" y="747011"/>
                  <a:pt x="384526" y="749353"/>
                </a:cubicBezTo>
                <a:cubicBezTo>
                  <a:pt x="382123" y="749564"/>
                  <a:pt x="379622" y="748664"/>
                  <a:pt x="377146" y="748041"/>
                </a:cubicBezTo>
                <a:cubicBezTo>
                  <a:pt x="367744" y="745789"/>
                  <a:pt x="357358" y="743342"/>
                  <a:pt x="360089" y="735827"/>
                </a:cubicBezTo>
                <a:cubicBezTo>
                  <a:pt x="363301" y="728269"/>
                  <a:pt x="375652" y="725506"/>
                  <a:pt x="386634" y="723703"/>
                </a:cubicBezTo>
                <a:cubicBezTo>
                  <a:pt x="414823" y="719269"/>
                  <a:pt x="437543" y="724271"/>
                  <a:pt x="459375" y="730191"/>
                </a:cubicBezTo>
                <a:cubicBezTo>
                  <a:pt x="512487" y="744837"/>
                  <a:pt x="556932" y="765561"/>
                  <a:pt x="603200" y="785006"/>
                </a:cubicBezTo>
                <a:cubicBezTo>
                  <a:pt x="672604" y="814173"/>
                  <a:pt x="734250" y="848778"/>
                  <a:pt x="810521" y="873425"/>
                </a:cubicBezTo>
                <a:cubicBezTo>
                  <a:pt x="1037317" y="946423"/>
                  <a:pt x="1260943" y="1021938"/>
                  <a:pt x="1494102" y="1090180"/>
                </a:cubicBezTo>
                <a:cubicBezTo>
                  <a:pt x="1580109" y="1115371"/>
                  <a:pt x="1667892" y="1138728"/>
                  <a:pt x="1756565" y="1161167"/>
                </a:cubicBezTo>
                <a:cubicBezTo>
                  <a:pt x="1756899" y="1159458"/>
                  <a:pt x="1757282" y="1158305"/>
                  <a:pt x="1757592" y="1156319"/>
                </a:cubicBezTo>
                <a:cubicBezTo>
                  <a:pt x="1757470" y="1154931"/>
                  <a:pt x="1757324" y="1153264"/>
                  <a:pt x="1757202" y="1151876"/>
                </a:cubicBezTo>
                <a:cubicBezTo>
                  <a:pt x="1694452" y="1137796"/>
                  <a:pt x="1632540" y="1122242"/>
                  <a:pt x="1572453" y="1105409"/>
                </a:cubicBezTo>
                <a:cubicBezTo>
                  <a:pt x="1424942" y="1063789"/>
                  <a:pt x="1288864" y="1014450"/>
                  <a:pt x="1171972" y="951953"/>
                </a:cubicBezTo>
                <a:cubicBezTo>
                  <a:pt x="1162328" y="946924"/>
                  <a:pt x="1152112" y="946421"/>
                  <a:pt x="1137334" y="949118"/>
                </a:cubicBezTo>
                <a:cubicBezTo>
                  <a:pt x="1089682" y="958058"/>
                  <a:pt x="1074050" y="951035"/>
                  <a:pt x="1081493" y="925476"/>
                </a:cubicBezTo>
                <a:cubicBezTo>
                  <a:pt x="1083360" y="919155"/>
                  <a:pt x="1083403" y="914115"/>
                  <a:pt x="1074768" y="909555"/>
                </a:cubicBezTo>
                <a:cubicBezTo>
                  <a:pt x="1036165" y="889158"/>
                  <a:pt x="995714" y="869763"/>
                  <a:pt x="952019" y="852050"/>
                </a:cubicBezTo>
                <a:cubicBezTo>
                  <a:pt x="871170" y="819410"/>
                  <a:pt x="784821" y="790332"/>
                  <a:pt x="709017" y="754450"/>
                </a:cubicBezTo>
                <a:cubicBezTo>
                  <a:pt x="686747" y="743533"/>
                  <a:pt x="669617" y="730485"/>
                  <a:pt x="659046" y="714902"/>
                </a:cubicBezTo>
                <a:cubicBezTo>
                  <a:pt x="655674" y="709602"/>
                  <a:pt x="653624" y="702786"/>
                  <a:pt x="664793" y="697608"/>
                </a:cubicBezTo>
                <a:cubicBezTo>
                  <a:pt x="675483" y="692472"/>
                  <a:pt x="684069" y="696476"/>
                  <a:pt x="692052" y="699133"/>
                </a:cubicBezTo>
                <a:cubicBezTo>
                  <a:pt x="725451" y="709913"/>
                  <a:pt x="759355" y="720929"/>
                  <a:pt x="792779" y="731987"/>
                </a:cubicBezTo>
                <a:cubicBezTo>
                  <a:pt x="826682" y="743003"/>
                  <a:pt x="860155" y="754616"/>
                  <a:pt x="895574" y="766338"/>
                </a:cubicBezTo>
                <a:cubicBezTo>
                  <a:pt x="897416" y="759741"/>
                  <a:pt x="890085" y="758985"/>
                  <a:pt x="886044" y="757101"/>
                </a:cubicBezTo>
                <a:cubicBezTo>
                  <a:pt x="828975" y="730489"/>
                  <a:pt x="766861" y="707118"/>
                  <a:pt x="702924" y="685027"/>
                </a:cubicBezTo>
                <a:cubicBezTo>
                  <a:pt x="653460" y="667821"/>
                  <a:pt x="605342" y="649378"/>
                  <a:pt x="571540" y="622962"/>
                </a:cubicBezTo>
                <a:cubicBezTo>
                  <a:pt x="558524" y="612632"/>
                  <a:pt x="551227" y="601239"/>
                  <a:pt x="552940" y="587657"/>
                </a:cubicBezTo>
                <a:cubicBezTo>
                  <a:pt x="553537" y="583407"/>
                  <a:pt x="554132" y="579157"/>
                  <a:pt x="563623" y="576925"/>
                </a:cubicBezTo>
                <a:cubicBezTo>
                  <a:pt x="571217" y="575139"/>
                  <a:pt x="576243" y="577216"/>
                  <a:pt x="580332" y="579656"/>
                </a:cubicBezTo>
                <a:cubicBezTo>
                  <a:pt x="587500" y="584063"/>
                  <a:pt x="594668" y="588471"/>
                  <a:pt x="604623" y="591516"/>
                </a:cubicBezTo>
                <a:cubicBezTo>
                  <a:pt x="664350" y="609779"/>
                  <a:pt x="720426" y="630601"/>
                  <a:pt x="775136" y="652383"/>
                </a:cubicBezTo>
                <a:cubicBezTo>
                  <a:pt x="864952" y="687874"/>
                  <a:pt x="953882" y="724283"/>
                  <a:pt x="1057795" y="749301"/>
                </a:cubicBezTo>
                <a:cubicBezTo>
                  <a:pt x="1096889" y="758742"/>
                  <a:pt x="1137304" y="766668"/>
                  <a:pt x="1183454" y="768213"/>
                </a:cubicBezTo>
                <a:cubicBezTo>
                  <a:pt x="1181768" y="765563"/>
                  <a:pt x="1178737" y="764150"/>
                  <a:pt x="1175732" y="763015"/>
                </a:cubicBezTo>
                <a:cubicBezTo>
                  <a:pt x="1075170" y="726508"/>
                  <a:pt x="977850" y="688319"/>
                  <a:pt x="888743" y="644370"/>
                </a:cubicBezTo>
                <a:cubicBezTo>
                  <a:pt x="778881" y="590211"/>
                  <a:pt x="683912" y="529148"/>
                  <a:pt x="615490" y="455960"/>
                </a:cubicBezTo>
                <a:cubicBezTo>
                  <a:pt x="612312" y="452882"/>
                  <a:pt x="610122" y="449996"/>
                  <a:pt x="602432" y="450671"/>
                </a:cubicBezTo>
                <a:cubicBezTo>
                  <a:pt x="582748" y="452678"/>
                  <a:pt x="580338" y="447293"/>
                  <a:pt x="582418" y="437876"/>
                </a:cubicBezTo>
                <a:cubicBezTo>
                  <a:pt x="588134" y="414707"/>
                  <a:pt x="573498" y="396964"/>
                  <a:pt x="539211" y="387101"/>
                </a:cubicBezTo>
                <a:cubicBezTo>
                  <a:pt x="514350" y="379769"/>
                  <a:pt x="493430" y="373210"/>
                  <a:pt x="519748" y="352990"/>
                </a:cubicBezTo>
                <a:cubicBezTo>
                  <a:pt x="526113" y="348234"/>
                  <a:pt x="523173" y="342336"/>
                  <a:pt x="520282" y="336993"/>
                </a:cubicBezTo>
                <a:cubicBezTo>
                  <a:pt x="516186" y="328957"/>
                  <a:pt x="507910" y="322968"/>
                  <a:pt x="498650" y="316785"/>
                </a:cubicBezTo>
                <a:cubicBezTo>
                  <a:pt x="493501" y="313319"/>
                  <a:pt x="487271" y="308549"/>
                  <a:pt x="493610" y="303515"/>
                </a:cubicBezTo>
                <a:cubicBezTo>
                  <a:pt x="500838" y="297564"/>
                  <a:pt x="511247" y="300288"/>
                  <a:pt x="519565" y="301237"/>
                </a:cubicBezTo>
                <a:cubicBezTo>
                  <a:pt x="557715" y="305444"/>
                  <a:pt x="581118" y="318221"/>
                  <a:pt x="592560" y="338204"/>
                </a:cubicBezTo>
                <a:cubicBezTo>
                  <a:pt x="599979" y="350985"/>
                  <a:pt x="609184" y="351016"/>
                  <a:pt x="627076" y="339652"/>
                </a:cubicBezTo>
                <a:cubicBezTo>
                  <a:pt x="647275" y="326965"/>
                  <a:pt x="664147" y="326044"/>
                  <a:pt x="679640" y="336997"/>
                </a:cubicBezTo>
                <a:cubicBezTo>
                  <a:pt x="692054" y="345981"/>
                  <a:pt x="702112" y="355732"/>
                  <a:pt x="716352" y="363437"/>
                </a:cubicBezTo>
                <a:cubicBezTo>
                  <a:pt x="754546" y="384710"/>
                  <a:pt x="790508" y="408138"/>
                  <a:pt x="869745" y="400343"/>
                </a:cubicBezTo>
                <a:cubicBezTo>
                  <a:pt x="847718" y="392203"/>
                  <a:pt x="825656" y="394699"/>
                  <a:pt x="806641" y="393290"/>
                </a:cubicBezTo>
                <a:cubicBezTo>
                  <a:pt x="792988" y="392249"/>
                  <a:pt x="779165" y="389265"/>
                  <a:pt x="791435" y="380072"/>
                </a:cubicBezTo>
                <a:cubicBezTo>
                  <a:pt x="805532" y="369601"/>
                  <a:pt x="796441" y="365362"/>
                  <a:pt x="787709" y="359692"/>
                </a:cubicBezTo>
                <a:cubicBezTo>
                  <a:pt x="767647" y="346342"/>
                  <a:pt x="751260" y="330710"/>
                  <a:pt x="711071" y="330880"/>
                </a:cubicBezTo>
                <a:cubicBezTo>
                  <a:pt x="704773" y="330873"/>
                  <a:pt x="699699" y="328240"/>
                  <a:pt x="694722" y="326718"/>
                </a:cubicBezTo>
                <a:cubicBezTo>
                  <a:pt x="687749" y="324532"/>
                  <a:pt x="681713" y="321984"/>
                  <a:pt x="684613" y="316412"/>
                </a:cubicBezTo>
                <a:cubicBezTo>
                  <a:pt x="687565" y="311396"/>
                  <a:pt x="694531" y="307986"/>
                  <a:pt x="703615" y="306629"/>
                </a:cubicBezTo>
                <a:cubicBezTo>
                  <a:pt x="711738" y="305356"/>
                  <a:pt x="720365" y="304319"/>
                  <a:pt x="728585" y="304157"/>
                </a:cubicBezTo>
                <a:cubicBezTo>
                  <a:pt x="765287" y="302895"/>
                  <a:pt x="791378" y="313197"/>
                  <a:pt x="817397" y="322666"/>
                </a:cubicBezTo>
                <a:cubicBezTo>
                  <a:pt x="908436" y="355531"/>
                  <a:pt x="989341" y="394323"/>
                  <a:pt x="1073943" y="431110"/>
                </a:cubicBezTo>
                <a:cubicBezTo>
                  <a:pt x="1158521" y="467620"/>
                  <a:pt x="1256741" y="493978"/>
                  <a:pt x="1349484" y="524175"/>
                </a:cubicBezTo>
                <a:cubicBezTo>
                  <a:pt x="1563417" y="594105"/>
                  <a:pt x="1778287" y="663672"/>
                  <a:pt x="2004921" y="723811"/>
                </a:cubicBezTo>
                <a:cubicBezTo>
                  <a:pt x="2226580" y="782429"/>
                  <a:pt x="2967159" y="809769"/>
                  <a:pt x="3111348" y="808027"/>
                </a:cubicBezTo>
                <a:cubicBezTo>
                  <a:pt x="3295676" y="805559"/>
                  <a:pt x="3730204" y="773014"/>
                  <a:pt x="4173417" y="745585"/>
                </a:cubicBezTo>
                <a:cubicBezTo>
                  <a:pt x="4223504" y="742307"/>
                  <a:pt x="4272653" y="739393"/>
                  <a:pt x="4324760" y="737057"/>
                </a:cubicBezTo>
                <a:cubicBezTo>
                  <a:pt x="5801059" y="670156"/>
                  <a:pt x="6841344" y="326433"/>
                  <a:pt x="6893789" y="305879"/>
                </a:cubicBezTo>
                <a:cubicBezTo>
                  <a:pt x="6978091" y="273014"/>
                  <a:pt x="7258655" y="208091"/>
                  <a:pt x="7259184" y="208604"/>
                </a:cubicBezTo>
                <a:cubicBezTo>
                  <a:pt x="7265440" y="213652"/>
                  <a:pt x="7297274" y="217644"/>
                  <a:pt x="7323059" y="220312"/>
                </a:cubicBezTo>
                <a:lnTo>
                  <a:pt x="7347572" y="222730"/>
                </a:lnTo>
                <a:lnTo>
                  <a:pt x="7350636" y="224083"/>
                </a:lnTo>
                <a:cubicBezTo>
                  <a:pt x="7359607" y="224205"/>
                  <a:pt x="7359159" y="223929"/>
                  <a:pt x="7353245" y="223290"/>
                </a:cubicBezTo>
                <a:lnTo>
                  <a:pt x="7347572" y="222730"/>
                </a:lnTo>
                <a:lnTo>
                  <a:pt x="7342573" y="220523"/>
                </a:lnTo>
                <a:cubicBezTo>
                  <a:pt x="7341302" y="218466"/>
                  <a:pt x="7341191" y="215818"/>
                  <a:pt x="7341465" y="213415"/>
                </a:cubicBezTo>
                <a:cubicBezTo>
                  <a:pt x="7342771" y="200707"/>
                  <a:pt x="7352468" y="189782"/>
                  <a:pt x="7375606" y="182994"/>
                </a:cubicBezTo>
                <a:cubicBezTo>
                  <a:pt x="7397808" y="176568"/>
                  <a:pt x="7420538" y="170655"/>
                  <a:pt x="7443270" y="164742"/>
                </a:cubicBezTo>
                <a:cubicBezTo>
                  <a:pt x="7462204" y="159722"/>
                  <a:pt x="7475181" y="158583"/>
                  <a:pt x="7478299" y="172021"/>
                </a:cubicBezTo>
                <a:cubicBezTo>
                  <a:pt x="7481416" y="185460"/>
                  <a:pt x="7508389" y="189249"/>
                  <a:pt x="7524024" y="179761"/>
                </a:cubicBezTo>
                <a:cubicBezTo>
                  <a:pt x="7585174" y="142492"/>
                  <a:pt x="7658615" y="112820"/>
                  <a:pt x="7727944" y="80430"/>
                </a:cubicBezTo>
                <a:cubicBezTo>
                  <a:pt x="7776349" y="57992"/>
                  <a:pt x="7827303" y="37009"/>
                  <a:pt x="7867024" y="9456"/>
                </a:cubicBezTo>
                <a:cubicBezTo>
                  <a:pt x="7874326" y="4338"/>
                  <a:pt x="7880999" y="-2404"/>
                  <a:pt x="7894848" y="858"/>
                </a:cubicBezTo>
                <a:close/>
              </a:path>
            </a:pathLst>
          </a:custGeom>
        </p:spPr>
      </p:pic>
      <p:sp>
        <p:nvSpPr>
          <p:cNvPr id="6" name="TextBox 5">
            <a:extLst>
              <a:ext uri="{FF2B5EF4-FFF2-40B4-BE49-F238E27FC236}">
                <a16:creationId xmlns:a16="http://schemas.microsoft.com/office/drawing/2014/main" id="{7823E1BE-6509-4994-AC23-8FD13D48BE19}"/>
              </a:ext>
            </a:extLst>
          </p:cNvPr>
          <p:cNvSpPr txBox="1"/>
          <p:nvPr/>
        </p:nvSpPr>
        <p:spPr>
          <a:xfrm>
            <a:off x="9732672" y="6657945"/>
            <a:ext cx="2459328" cy="200055"/>
          </a:xfrm>
          <a:prstGeom prst="rect">
            <a:avLst/>
          </a:prstGeom>
          <a:solidFill>
            <a:srgbClr val="000000"/>
          </a:solidFill>
        </p:spPr>
        <p:txBody>
          <a:bodyPr wrap="none" rtlCol="0">
            <a:spAutoFit/>
          </a:bodyPr>
          <a:lstStyle/>
          <a:p>
            <a:pPr algn="r">
              <a:spcAft>
                <a:spcPts val="600"/>
              </a:spcAft>
            </a:pPr>
            <a:r>
              <a:rPr lang="x-none" sz="700">
                <a:solidFill>
                  <a:srgbClr val="FFFFFF"/>
                </a:solidFill>
                <a:hlinkClick r:id="rId4" tooltip="https://www.improvediagnosis.org/dxiq-column/covid-19-testing-is-confusing-what-you-need-to-know-now/">
                  <a:extLst>
                    <a:ext uri="{A12FA001-AC4F-418D-AE19-62706E023703}">
                      <ahyp:hlinkClr xmlns:ahyp="http://schemas.microsoft.com/office/drawing/2018/hyperlinkcolor" val="tx"/>
                    </a:ext>
                  </a:extLst>
                </a:hlinkClick>
              </a:rPr>
              <a:t>This Photo</a:t>
            </a:r>
            <a:r>
              <a:rPr lang="x-none" sz="700">
                <a:solidFill>
                  <a:srgbClr val="FFFFFF"/>
                </a:solidFill>
              </a:rPr>
              <a:t> by Unknown Author is licensed under </a:t>
            </a:r>
            <a:r>
              <a:rPr lang="x-none"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x-none" sz="700">
              <a:solidFill>
                <a:srgbClr val="FFFFFF"/>
              </a:solidFill>
            </a:endParaRPr>
          </a:p>
        </p:txBody>
      </p:sp>
    </p:spTree>
    <p:extLst>
      <p:ext uri="{BB962C8B-B14F-4D97-AF65-F5344CB8AC3E}">
        <p14:creationId xmlns:p14="http://schemas.microsoft.com/office/powerpoint/2010/main" val="701730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looking at a computer&#10;&#10;Description automatically generated with medium confidence">
            <a:extLst>
              <a:ext uri="{FF2B5EF4-FFF2-40B4-BE49-F238E27FC236}">
                <a16:creationId xmlns:a16="http://schemas.microsoft.com/office/drawing/2014/main" id="{F36D042F-D132-4609-9EF6-747518DF3EA1}"/>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461" r="26608" b="1766"/>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423260-F6D5-4170-BF43-7BCC7666C0BE}"/>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Feel Like Must Come to Work</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D97374A-F193-4683-8B6E-EF42EFF3BC4E}"/>
              </a:ext>
            </a:extLst>
          </p:cNvPr>
          <p:cNvSpPr txBox="1"/>
          <p:nvPr/>
        </p:nvSpPr>
        <p:spPr>
          <a:xfrm>
            <a:off x="9865722" y="6657945"/>
            <a:ext cx="2326278" cy="200055"/>
          </a:xfrm>
          <a:prstGeom prst="rect">
            <a:avLst/>
          </a:prstGeom>
          <a:solidFill>
            <a:srgbClr val="000000"/>
          </a:solidFill>
        </p:spPr>
        <p:txBody>
          <a:bodyPr wrap="none" rtlCol="0">
            <a:spAutoFit/>
          </a:bodyPr>
          <a:lstStyle/>
          <a:p>
            <a:pPr algn="r">
              <a:spcAft>
                <a:spcPts val="600"/>
              </a:spcAft>
            </a:pPr>
            <a:r>
              <a:rPr lang="x-none" sz="700">
                <a:solidFill>
                  <a:srgbClr val="FFFFFF"/>
                </a:solidFill>
                <a:hlinkClick r:id="rId4" tooltip="https://journalistsresource.org/studies/government/health-care/impact-sick-days-workplace-influenza-infections">
                  <a:extLst>
                    <a:ext uri="{A12FA001-AC4F-418D-AE19-62706E023703}">
                      <ahyp:hlinkClr xmlns:ahyp="http://schemas.microsoft.com/office/drawing/2018/hyperlinkcolor" val="tx"/>
                    </a:ext>
                  </a:extLst>
                </a:hlinkClick>
              </a:rPr>
              <a:t>This Photo</a:t>
            </a:r>
            <a:r>
              <a:rPr lang="x-none" sz="700">
                <a:solidFill>
                  <a:srgbClr val="FFFFFF"/>
                </a:solidFill>
              </a:rPr>
              <a:t> by Unknown Author is licensed under </a:t>
            </a:r>
            <a:r>
              <a:rPr lang="x-none" sz="700">
                <a:solidFill>
                  <a:srgbClr val="FFFFFF"/>
                </a:solidFill>
                <a:hlinkClick r:id="rId5" tooltip="https://creativecommons.org/licenses/by-nd/3.0/">
                  <a:extLst>
                    <a:ext uri="{A12FA001-AC4F-418D-AE19-62706E023703}">
                      <ahyp:hlinkClr xmlns:ahyp="http://schemas.microsoft.com/office/drawing/2018/hyperlinkcolor" val="tx"/>
                    </a:ext>
                  </a:extLst>
                </a:hlinkClick>
              </a:rPr>
              <a:t>CC BY-ND</a:t>
            </a:r>
            <a:endParaRPr lang="x-none" sz="700">
              <a:solidFill>
                <a:srgbClr val="FFFFFF"/>
              </a:solidFill>
            </a:endParaRPr>
          </a:p>
        </p:txBody>
      </p:sp>
    </p:spTree>
    <p:extLst>
      <p:ext uri="{BB962C8B-B14F-4D97-AF65-F5344CB8AC3E}">
        <p14:creationId xmlns:p14="http://schemas.microsoft.com/office/powerpoint/2010/main" val="1876549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wall, indoor, sitting&#10;&#10;Description automatically generated">
            <a:extLst>
              <a:ext uri="{FF2B5EF4-FFF2-40B4-BE49-F238E27FC236}">
                <a16:creationId xmlns:a16="http://schemas.microsoft.com/office/drawing/2014/main" id="{51D66B47-2065-450F-896D-8345285A3139}"/>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982" t="13383" r="8111" b="2"/>
          <a:stretch/>
        </p:blipFill>
        <p:spPr>
          <a:xfrm>
            <a:off x="2562726" y="1"/>
            <a:ext cx="9629274" cy="6857999"/>
          </a:xfrm>
          <a:prstGeom prst="rect">
            <a:avLst/>
          </a:prstGeom>
        </p:spPr>
      </p:pic>
      <p:sp>
        <p:nvSpPr>
          <p:cNvPr id="11" name="Freeform: Shape 10">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95BFCFF-8F6A-4ED4-9E51-26181E1EC0DF}"/>
              </a:ext>
            </a:extLst>
          </p:cNvPr>
          <p:cNvSpPr>
            <a:spLocks noGrp="1"/>
          </p:cNvSpPr>
          <p:nvPr>
            <p:ph type="title"/>
          </p:nvPr>
        </p:nvSpPr>
        <p:spPr>
          <a:xfrm>
            <a:off x="804672" y="342006"/>
            <a:ext cx="3879232" cy="2248122"/>
          </a:xfrm>
        </p:spPr>
        <p:txBody>
          <a:bodyPr vert="horz" lIns="91440" tIns="45720" rIns="91440" bIns="45720" rtlCol="0" anchor="b">
            <a:normAutofit/>
          </a:bodyPr>
          <a:lstStyle/>
          <a:p>
            <a:r>
              <a:rPr lang="en-US" sz="4200"/>
              <a:t>Loneliness/Need Companionship </a:t>
            </a:r>
          </a:p>
        </p:txBody>
      </p:sp>
      <p:sp>
        <p:nvSpPr>
          <p:cNvPr id="6" name="TextBox 5">
            <a:extLst>
              <a:ext uri="{FF2B5EF4-FFF2-40B4-BE49-F238E27FC236}">
                <a16:creationId xmlns:a16="http://schemas.microsoft.com/office/drawing/2014/main" id="{2F61C74B-0C9F-4BEB-B9F1-322491731722}"/>
              </a:ext>
            </a:extLst>
          </p:cNvPr>
          <p:cNvSpPr txBox="1"/>
          <p:nvPr/>
        </p:nvSpPr>
        <p:spPr>
          <a:xfrm>
            <a:off x="9865722" y="6657945"/>
            <a:ext cx="2326278" cy="200055"/>
          </a:xfrm>
          <a:prstGeom prst="rect">
            <a:avLst/>
          </a:prstGeom>
          <a:solidFill>
            <a:srgbClr val="000000"/>
          </a:solidFill>
        </p:spPr>
        <p:txBody>
          <a:bodyPr wrap="none" rtlCol="0">
            <a:spAutoFit/>
          </a:bodyPr>
          <a:lstStyle/>
          <a:p>
            <a:pPr algn="r">
              <a:spcAft>
                <a:spcPts val="600"/>
              </a:spcAft>
            </a:pPr>
            <a:r>
              <a:rPr lang="x-none" sz="700">
                <a:solidFill>
                  <a:srgbClr val="FFFFFF"/>
                </a:solidFill>
                <a:hlinkClick r:id="rId4" tooltip="https://www.northcarolinahealthnews.org/2015/03/02/catching-emotional-and-developmental-problem-in-homeless-children/">
                  <a:extLst>
                    <a:ext uri="{A12FA001-AC4F-418D-AE19-62706E023703}">
                      <ahyp:hlinkClr xmlns:ahyp="http://schemas.microsoft.com/office/drawing/2018/hyperlinkcolor" val="tx"/>
                    </a:ext>
                  </a:extLst>
                </a:hlinkClick>
              </a:rPr>
              <a:t>This Photo</a:t>
            </a:r>
            <a:r>
              <a:rPr lang="x-none" sz="700">
                <a:solidFill>
                  <a:srgbClr val="FFFFFF"/>
                </a:solidFill>
              </a:rPr>
              <a:t> by Unknown Author is licensed under </a:t>
            </a:r>
            <a:r>
              <a:rPr lang="x-none" sz="700">
                <a:solidFill>
                  <a:srgbClr val="FFFFFF"/>
                </a:solidFill>
                <a:hlinkClick r:id="rId5" tooltip="https://creativecommons.org/licenses/by-nd/3.0/">
                  <a:extLst>
                    <a:ext uri="{A12FA001-AC4F-418D-AE19-62706E023703}">
                      <ahyp:hlinkClr xmlns:ahyp="http://schemas.microsoft.com/office/drawing/2018/hyperlinkcolor" val="tx"/>
                    </a:ext>
                  </a:extLst>
                </a:hlinkClick>
              </a:rPr>
              <a:t>CC BY-ND</a:t>
            </a:r>
            <a:endParaRPr lang="x-none" sz="700">
              <a:solidFill>
                <a:srgbClr val="FFFFFF"/>
              </a:solidFill>
            </a:endParaRPr>
          </a:p>
        </p:txBody>
      </p:sp>
    </p:spTree>
    <p:extLst>
      <p:ext uri="{BB962C8B-B14F-4D97-AF65-F5344CB8AC3E}">
        <p14:creationId xmlns:p14="http://schemas.microsoft.com/office/powerpoint/2010/main" val="3104445385"/>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63E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D16F16-806A-43B3-9017-A275C648A52F}"/>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a:solidFill>
                  <a:srgbClr val="FFFFFF"/>
                </a:solidFill>
              </a:rPr>
              <a:t>Don’t Like Masks</a:t>
            </a:r>
          </a:p>
        </p:txBody>
      </p:sp>
      <p:sp>
        <p:nvSpPr>
          <p:cNvPr id="1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clothing, spectacles, goggles&#10;&#10;Description automatically generated">
            <a:extLst>
              <a:ext uri="{FF2B5EF4-FFF2-40B4-BE49-F238E27FC236}">
                <a16:creationId xmlns:a16="http://schemas.microsoft.com/office/drawing/2014/main" id="{D4534D25-BF54-4ABC-A166-8E7269EF464F}"/>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588" b="8911"/>
          <a:stretch/>
        </p:blipFill>
        <p:spPr>
          <a:xfrm>
            <a:off x="976251" y="942538"/>
            <a:ext cx="7163222" cy="4808332"/>
          </a:xfrm>
          <a:prstGeom prst="rect">
            <a:avLst/>
          </a:prstGeom>
          <a:effectLst/>
        </p:spPr>
      </p:pic>
      <p:sp>
        <p:nvSpPr>
          <p:cNvPr id="6" name="TextBox 5">
            <a:extLst>
              <a:ext uri="{FF2B5EF4-FFF2-40B4-BE49-F238E27FC236}">
                <a16:creationId xmlns:a16="http://schemas.microsoft.com/office/drawing/2014/main" id="{BF116709-47D5-4E27-BC3F-FDC89BE7C178}"/>
              </a:ext>
            </a:extLst>
          </p:cNvPr>
          <p:cNvSpPr txBox="1"/>
          <p:nvPr/>
        </p:nvSpPr>
        <p:spPr>
          <a:xfrm>
            <a:off x="5680145" y="5550815"/>
            <a:ext cx="2459328" cy="200055"/>
          </a:xfrm>
          <a:prstGeom prst="rect">
            <a:avLst/>
          </a:prstGeom>
          <a:solidFill>
            <a:srgbClr val="000000"/>
          </a:solidFill>
        </p:spPr>
        <p:txBody>
          <a:bodyPr wrap="none" rtlCol="0">
            <a:spAutoFit/>
          </a:bodyPr>
          <a:lstStyle/>
          <a:p>
            <a:pPr algn="r">
              <a:spcAft>
                <a:spcPts val="600"/>
              </a:spcAft>
            </a:pPr>
            <a:r>
              <a:rPr lang="x-none" sz="700">
                <a:solidFill>
                  <a:srgbClr val="FFFFFF"/>
                </a:solidFill>
                <a:hlinkClick r:id="rId4" tooltip="https://www.insauga.com/poll-suggests-parents-want-students-to-don-masks-at-school-in-fall">
                  <a:extLst>
                    <a:ext uri="{A12FA001-AC4F-418D-AE19-62706E023703}">
                      <ahyp:hlinkClr xmlns:ahyp="http://schemas.microsoft.com/office/drawing/2018/hyperlinkcolor" val="tx"/>
                    </a:ext>
                  </a:extLst>
                </a:hlinkClick>
              </a:rPr>
              <a:t>This Photo</a:t>
            </a:r>
            <a:r>
              <a:rPr lang="x-none" sz="700">
                <a:solidFill>
                  <a:srgbClr val="FFFFFF"/>
                </a:solidFill>
              </a:rPr>
              <a:t> by Unknown Author is licensed under </a:t>
            </a:r>
            <a:r>
              <a:rPr lang="x-none"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x-none" sz="700">
              <a:solidFill>
                <a:srgbClr val="FFFFFF"/>
              </a:solidFill>
            </a:endParaRPr>
          </a:p>
        </p:txBody>
      </p:sp>
    </p:spTree>
    <p:extLst>
      <p:ext uri="{BB962C8B-B14F-4D97-AF65-F5344CB8AC3E}">
        <p14:creationId xmlns:p14="http://schemas.microsoft.com/office/powerpoint/2010/main" val="4115324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74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group of people holding signs&#10;&#10;Description automatically generated">
            <a:extLst>
              <a:ext uri="{FF2B5EF4-FFF2-40B4-BE49-F238E27FC236}">
                <a16:creationId xmlns:a16="http://schemas.microsoft.com/office/drawing/2014/main" id="{C91F56AC-A36F-4C1D-9E6A-EF2BEDEB276A}"/>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038600" y="1168400"/>
            <a:ext cx="7315200" cy="4519613"/>
          </a:xfrm>
        </p:spPr>
      </p:pic>
      <p:sp>
        <p:nvSpPr>
          <p:cNvPr id="6" name="TextBox 5">
            <a:extLst>
              <a:ext uri="{FF2B5EF4-FFF2-40B4-BE49-F238E27FC236}">
                <a16:creationId xmlns:a16="http://schemas.microsoft.com/office/drawing/2014/main" id="{2993644F-80E1-424F-829E-908BA89F7473}"/>
              </a:ext>
            </a:extLst>
          </p:cNvPr>
          <p:cNvSpPr txBox="1"/>
          <p:nvPr/>
        </p:nvSpPr>
        <p:spPr>
          <a:xfrm>
            <a:off x="4038600" y="4783138"/>
            <a:ext cx="7315200" cy="904875"/>
          </a:xfrm>
          <a:prstGeom prst="rect">
            <a:avLst/>
          </a:prstGeom>
          <a:solidFill>
            <a:srgbClr val="000000">
              <a:alpha val="50000"/>
            </a:srgbClr>
          </a:solidFill>
          <a:ln>
            <a:noFill/>
          </a:ln>
        </p:spPr>
        <p:txBody>
          <a:bodyPr wrap="square" rtlCol="0" anchor="ctr">
            <a:noAutofit/>
          </a:bodyPr>
          <a:lstStyle/>
          <a:p>
            <a:pPr algn="ctr">
              <a:spcAft>
                <a:spcPts val="600"/>
              </a:spcAft>
            </a:pPr>
            <a:r>
              <a:rPr lang="x-none" sz="1300">
                <a:solidFill>
                  <a:srgbClr val="FFFFFF"/>
                </a:solidFill>
                <a:hlinkClick r:id="rId4" tooltip="http://www.progressive-charlestown.com/2020/09/video-how-did-mask-wearing-become-so.html">
                  <a:extLst>
                    <a:ext uri="{A12FA001-AC4F-418D-AE19-62706E023703}">
                      <ahyp:hlinkClr xmlns:ahyp="http://schemas.microsoft.com/office/drawing/2018/hyperlinkcolor" val="tx"/>
                    </a:ext>
                  </a:extLst>
                </a:hlinkClick>
              </a:rPr>
              <a:t>This Photo</a:t>
            </a:r>
            <a:r>
              <a:rPr lang="x-none" sz="1300">
                <a:solidFill>
                  <a:srgbClr val="FFFFFF"/>
                </a:solidFill>
              </a:rPr>
              <a:t> by Unknown Author is licensed under </a:t>
            </a:r>
            <a:r>
              <a:rPr lang="x-none" sz="13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x-none" sz="1300">
              <a:solidFill>
                <a:srgbClr val="FFFFFF"/>
              </a:solidFill>
            </a:endParaRPr>
          </a:p>
        </p:txBody>
      </p:sp>
      <p:sp>
        <p:nvSpPr>
          <p:cNvPr id="2" name="Title 1">
            <a:extLst>
              <a:ext uri="{FF2B5EF4-FFF2-40B4-BE49-F238E27FC236}">
                <a16:creationId xmlns:a16="http://schemas.microsoft.com/office/drawing/2014/main" id="{3A257F48-637B-46BB-AF54-C1C09D461C22}"/>
              </a:ext>
            </a:extLst>
          </p:cNvPr>
          <p:cNvSpPr>
            <a:spLocks noGrp="1"/>
          </p:cNvSpPr>
          <p:nvPr>
            <p:ph type="title"/>
          </p:nvPr>
        </p:nvSpPr>
        <p:spPr>
          <a:xfrm>
            <a:off x="838200" y="2057400"/>
            <a:ext cx="2743200" cy="2743200"/>
          </a:xfrm>
          <a:prstGeom prst="ellipse">
            <a:avLst/>
          </a:prstGeom>
          <a:solidFill>
            <a:srgbClr val="262626"/>
          </a:solidFill>
          <a:ln w="174625" cmpd="thinThick">
            <a:solidFill>
              <a:srgbClr val="262626"/>
            </a:solidFill>
          </a:ln>
        </p:spPr>
        <p:txBody>
          <a:bodyPr anchor="ctr">
            <a:normAutofit fontScale="90000"/>
          </a:bodyPr>
          <a:lstStyle/>
          <a:p>
            <a:pPr algn="ctr"/>
            <a:r>
              <a:rPr lang="en-US" sz="2200">
                <a:solidFill>
                  <a:srgbClr val="FFFFFF"/>
                </a:solidFill>
              </a:rPr>
              <a:t>Don’t Believe in Precautions/</a:t>
            </a:r>
            <a:br>
              <a:rPr lang="en-US" sz="2200">
                <a:solidFill>
                  <a:srgbClr val="FFFFFF"/>
                </a:solidFill>
              </a:rPr>
            </a:br>
            <a:r>
              <a:rPr lang="en-US" sz="2200">
                <a:solidFill>
                  <a:srgbClr val="FFFFFF"/>
                </a:solidFill>
              </a:rPr>
              <a:t>Don’t Believe COVID is a Threat/</a:t>
            </a:r>
            <a:br>
              <a:rPr lang="en-US" sz="2200">
                <a:solidFill>
                  <a:srgbClr val="FFFFFF"/>
                </a:solidFill>
              </a:rPr>
            </a:br>
            <a:r>
              <a:rPr lang="en-US" sz="2200">
                <a:solidFill>
                  <a:srgbClr val="FFFFFF"/>
                </a:solidFill>
              </a:rPr>
              <a:t>Government Control</a:t>
            </a:r>
            <a:endParaRPr lang="x-none" sz="2200">
              <a:solidFill>
                <a:srgbClr val="FFFFFF"/>
              </a:solidFill>
            </a:endParaRPr>
          </a:p>
        </p:txBody>
      </p:sp>
    </p:spTree>
    <p:extLst>
      <p:ext uri="{BB962C8B-B14F-4D97-AF65-F5344CB8AC3E}">
        <p14:creationId xmlns:p14="http://schemas.microsoft.com/office/powerpoint/2010/main" val="1819465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C5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97DC7A-420C-4061-AAD5-3C5731AC1FF2}"/>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a:solidFill>
                  <a:srgbClr val="FFFFFF"/>
                </a:solidFill>
              </a:rPr>
              <a:t>Too Tough to Show Vulnerability</a:t>
            </a:r>
          </a:p>
        </p:txBody>
      </p:sp>
      <p:sp>
        <p:nvSpPr>
          <p:cNvPr id="1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aby looking at the camera&#10;&#10;Description automatically generated with medium confidence">
            <a:extLst>
              <a:ext uri="{FF2B5EF4-FFF2-40B4-BE49-F238E27FC236}">
                <a16:creationId xmlns:a16="http://schemas.microsoft.com/office/drawing/2014/main" id="{CBA6DE00-E1BE-4259-9CFF-808804FB9B27}"/>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929" b="-2"/>
          <a:stretch/>
        </p:blipFill>
        <p:spPr>
          <a:xfrm>
            <a:off x="976251" y="942538"/>
            <a:ext cx="7163222" cy="4808332"/>
          </a:xfrm>
          <a:prstGeom prst="rect">
            <a:avLst/>
          </a:prstGeom>
          <a:effectLst/>
        </p:spPr>
      </p:pic>
      <p:sp>
        <p:nvSpPr>
          <p:cNvPr id="6" name="TextBox 5">
            <a:extLst>
              <a:ext uri="{FF2B5EF4-FFF2-40B4-BE49-F238E27FC236}">
                <a16:creationId xmlns:a16="http://schemas.microsoft.com/office/drawing/2014/main" id="{CEC7D4C6-0108-48D0-B6A3-9D5725385B99}"/>
              </a:ext>
            </a:extLst>
          </p:cNvPr>
          <p:cNvSpPr txBox="1"/>
          <p:nvPr/>
        </p:nvSpPr>
        <p:spPr>
          <a:xfrm>
            <a:off x="5699382" y="5550815"/>
            <a:ext cx="2440091" cy="200055"/>
          </a:xfrm>
          <a:prstGeom prst="rect">
            <a:avLst/>
          </a:prstGeom>
          <a:solidFill>
            <a:srgbClr val="000000"/>
          </a:solidFill>
        </p:spPr>
        <p:txBody>
          <a:bodyPr wrap="none" rtlCol="0">
            <a:spAutoFit/>
          </a:bodyPr>
          <a:lstStyle/>
          <a:p>
            <a:pPr algn="r">
              <a:spcAft>
                <a:spcPts val="600"/>
              </a:spcAft>
            </a:pPr>
            <a:r>
              <a:rPr lang="x-none" sz="700">
                <a:solidFill>
                  <a:srgbClr val="FFFFFF"/>
                </a:solidFill>
                <a:hlinkClick r:id="rId4" tooltip="https://me-improved.de/trink-keinen-bullet-proof-coffee">
                  <a:extLst>
                    <a:ext uri="{A12FA001-AC4F-418D-AE19-62706E023703}">
                      <ahyp:hlinkClr xmlns:ahyp="http://schemas.microsoft.com/office/drawing/2018/hyperlinkcolor" val="tx"/>
                    </a:ext>
                  </a:extLst>
                </a:hlinkClick>
              </a:rPr>
              <a:t>This Photo</a:t>
            </a:r>
            <a:r>
              <a:rPr lang="x-none" sz="700">
                <a:solidFill>
                  <a:srgbClr val="FFFFFF"/>
                </a:solidFill>
              </a:rPr>
              <a:t> by Unknown Author is licensed under </a:t>
            </a:r>
            <a:r>
              <a:rPr lang="x-none"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x-none" sz="700">
              <a:solidFill>
                <a:srgbClr val="FFFFFF"/>
              </a:solidFill>
            </a:endParaRPr>
          </a:p>
        </p:txBody>
      </p:sp>
    </p:spTree>
    <p:extLst>
      <p:ext uri="{BB962C8B-B14F-4D97-AF65-F5344CB8AC3E}">
        <p14:creationId xmlns:p14="http://schemas.microsoft.com/office/powerpoint/2010/main" val="1233662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05D6B4A-93AB-49BE-BBE8-19FF926CF044}"/>
              </a:ext>
            </a:extLst>
          </p:cNvPr>
          <p:cNvSpPr>
            <a:spLocks noGrp="1"/>
          </p:cNvSpPr>
          <p:nvPr>
            <p:ph type="title"/>
          </p:nvPr>
        </p:nvSpPr>
        <p:spPr>
          <a:xfrm>
            <a:off x="838200" y="1412488"/>
            <a:ext cx="2899189" cy="4363844"/>
          </a:xfrm>
        </p:spPr>
        <p:txBody>
          <a:bodyPr anchor="t">
            <a:normAutofit/>
          </a:bodyPr>
          <a:lstStyle/>
          <a:p>
            <a:r>
              <a:rPr lang="en-US" sz="4000">
                <a:solidFill>
                  <a:srgbClr val="FFFFFF"/>
                </a:solidFill>
              </a:rPr>
              <a:t>The Dilemma</a:t>
            </a:r>
            <a:endParaRPr lang="x-none" sz="4000">
              <a:solidFill>
                <a:srgbClr val="FFFFFF"/>
              </a:solidFill>
            </a:endParaRPr>
          </a:p>
        </p:txBody>
      </p:sp>
      <p:sp>
        <p:nvSpPr>
          <p:cNvPr id="3" name="Content Placeholder 2">
            <a:extLst>
              <a:ext uri="{FF2B5EF4-FFF2-40B4-BE49-F238E27FC236}">
                <a16:creationId xmlns:a16="http://schemas.microsoft.com/office/drawing/2014/main" id="{CF2965E5-7A34-42FD-8BF9-5D186FA35954}"/>
              </a:ext>
            </a:extLst>
          </p:cNvPr>
          <p:cNvSpPr>
            <a:spLocks noGrp="1"/>
          </p:cNvSpPr>
          <p:nvPr>
            <p:ph sz="half" idx="1"/>
          </p:nvPr>
        </p:nvSpPr>
        <p:spPr>
          <a:xfrm>
            <a:off x="4380855" y="1412489"/>
            <a:ext cx="3427283" cy="4363844"/>
          </a:xfrm>
        </p:spPr>
        <p:txBody>
          <a:bodyPr>
            <a:normAutofit/>
          </a:bodyPr>
          <a:lstStyle/>
          <a:p>
            <a:r>
              <a:rPr lang="en-US" sz="2000"/>
              <a:t>You care about health and safety </a:t>
            </a:r>
          </a:p>
          <a:p>
            <a:r>
              <a:rPr lang="en-US" sz="2000"/>
              <a:t>You believe others should follow certain rules for the wellbeing of all of us</a:t>
            </a:r>
          </a:p>
          <a:p>
            <a:r>
              <a:rPr lang="en-US" sz="2000"/>
              <a:t>You’re worried about you or loved ones getting ill</a:t>
            </a:r>
            <a:endParaRPr lang="x-none" sz="2000"/>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30B3DB15-8FDD-48D1-9491-CEDFD4F0F1B0}"/>
              </a:ext>
            </a:extLst>
          </p:cNvPr>
          <p:cNvSpPr>
            <a:spLocks noGrp="1"/>
          </p:cNvSpPr>
          <p:nvPr>
            <p:ph sz="half" idx="2"/>
          </p:nvPr>
        </p:nvSpPr>
        <p:spPr>
          <a:xfrm>
            <a:off x="8451604" y="1412489"/>
            <a:ext cx="3197701" cy="4363844"/>
          </a:xfrm>
        </p:spPr>
        <p:txBody>
          <a:bodyPr>
            <a:normAutofit/>
          </a:bodyPr>
          <a:lstStyle/>
          <a:p>
            <a:r>
              <a:rPr lang="en-US" sz="2000"/>
              <a:t>It can be awkward to encourage others to follow health guidelines</a:t>
            </a:r>
          </a:p>
          <a:p>
            <a:r>
              <a:rPr lang="en-US" sz="2000"/>
              <a:t>Don’t want to be the COVID police</a:t>
            </a:r>
          </a:p>
          <a:p>
            <a:r>
              <a:rPr lang="en-US" sz="2000"/>
              <a:t>Afraid of how people might respond</a:t>
            </a:r>
          </a:p>
        </p:txBody>
      </p:sp>
    </p:spTree>
    <p:extLst>
      <p:ext uri="{BB962C8B-B14F-4D97-AF65-F5344CB8AC3E}">
        <p14:creationId xmlns:p14="http://schemas.microsoft.com/office/powerpoint/2010/main" val="728716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CAFCB7-7AE1-462A-8ECB-72954E59C38A}"/>
              </a:ext>
            </a:extLst>
          </p:cNvPr>
          <p:cNvSpPr>
            <a:spLocks noGrp="1"/>
          </p:cNvSpPr>
          <p:nvPr>
            <p:ph type="ctrTitle"/>
          </p:nvPr>
        </p:nvSpPr>
        <p:spPr>
          <a:xfrm>
            <a:off x="1524000" y="1376363"/>
            <a:ext cx="9144000" cy="2521594"/>
          </a:xfrm>
        </p:spPr>
        <p:txBody>
          <a:bodyPr>
            <a:normAutofit/>
          </a:bodyPr>
          <a:lstStyle/>
          <a:p>
            <a:r>
              <a:rPr lang="en-US" sz="7000"/>
              <a:t>Why do people change their behavior?</a:t>
            </a:r>
            <a:endParaRPr lang="x-none" sz="7000"/>
          </a:p>
        </p:txBody>
      </p:sp>
      <p:cxnSp>
        <p:nvCxnSpPr>
          <p:cNvPr id="13" name="Straight Connector 12">
            <a:extLst>
              <a:ext uri="{FF2B5EF4-FFF2-40B4-BE49-F238E27FC236}">
                <a16:creationId xmlns:a16="http://schemas.microsoft.com/office/drawing/2014/main" id="{AFA75EE9-0DE4-4982-A870-290AD61EAA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4479276"/>
            <a:ext cx="5486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2998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CA30F7-BC64-48E0-939C-59FABF3F0C5E}"/>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1"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3327EC07-F88F-4F8F-A8FD-A32EA7FC81A4}"/>
              </a:ext>
            </a:extLst>
          </p:cNvPr>
          <p:cNvSpPr>
            <a:spLocks noGrp="1"/>
          </p:cNvSpPr>
          <p:nvPr>
            <p:ph type="title"/>
          </p:nvPr>
        </p:nvSpPr>
        <p:spPr>
          <a:xfrm>
            <a:off x="709448" y="1913950"/>
            <a:ext cx="4204137" cy="1342754"/>
          </a:xfrm>
        </p:spPr>
        <p:txBody>
          <a:bodyPr>
            <a:normAutofit/>
          </a:bodyPr>
          <a:lstStyle/>
          <a:p>
            <a:pPr algn="ctr"/>
            <a:r>
              <a:rPr lang="en-US" sz="3600"/>
              <a:t>Three Conditions</a:t>
            </a:r>
            <a:endParaRPr lang="x-none" sz="3600"/>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9074DE6-5109-4263-83F3-4E9DE87071E0}"/>
              </a:ext>
            </a:extLst>
          </p:cNvPr>
          <p:cNvSpPr>
            <a:spLocks noGrp="1"/>
          </p:cNvSpPr>
          <p:nvPr>
            <p:ph idx="1"/>
          </p:nvPr>
        </p:nvSpPr>
        <p:spPr>
          <a:xfrm>
            <a:off x="525516" y="3417573"/>
            <a:ext cx="4593021" cy="2619839"/>
          </a:xfrm>
        </p:spPr>
        <p:txBody>
          <a:bodyPr anchor="ctr">
            <a:normAutofit/>
          </a:bodyPr>
          <a:lstStyle/>
          <a:p>
            <a:r>
              <a:rPr lang="en-US" sz="2400"/>
              <a:t>They know what to do</a:t>
            </a:r>
          </a:p>
          <a:p>
            <a:r>
              <a:rPr lang="en-US" sz="2400"/>
              <a:t>They decide why they want to do it—motivation</a:t>
            </a:r>
          </a:p>
          <a:p>
            <a:r>
              <a:rPr lang="en-US" sz="2400"/>
              <a:t>They see people like themselves doing it successfully</a:t>
            </a:r>
            <a:endParaRPr lang="x-none" sz="2400"/>
          </a:p>
        </p:txBody>
      </p:sp>
      <p:sp>
        <p:nvSpPr>
          <p:cNvPr id="6" name="TextBox 5">
            <a:extLst>
              <a:ext uri="{FF2B5EF4-FFF2-40B4-BE49-F238E27FC236}">
                <a16:creationId xmlns:a16="http://schemas.microsoft.com/office/drawing/2014/main" id="{4D09D626-B955-43AC-A96D-C34457F0C905}"/>
              </a:ext>
            </a:extLst>
          </p:cNvPr>
          <p:cNvSpPr txBox="1"/>
          <p:nvPr/>
        </p:nvSpPr>
        <p:spPr>
          <a:xfrm>
            <a:off x="9865721" y="6657945"/>
            <a:ext cx="2326278" cy="200055"/>
          </a:xfrm>
          <a:prstGeom prst="rect">
            <a:avLst/>
          </a:prstGeom>
          <a:solidFill>
            <a:srgbClr val="000000"/>
          </a:solidFill>
        </p:spPr>
        <p:txBody>
          <a:bodyPr wrap="none" rtlCol="0">
            <a:spAutoFit/>
          </a:bodyPr>
          <a:lstStyle/>
          <a:p>
            <a:pPr algn="r">
              <a:spcAft>
                <a:spcPts val="600"/>
              </a:spcAft>
            </a:pPr>
            <a:r>
              <a:rPr lang="x-none" sz="700">
                <a:solidFill>
                  <a:srgbClr val="FFFFFF"/>
                </a:solidFill>
                <a:hlinkClick r:id="rId4" tooltip="https://singularityhub.com/2017/01/10/how-babies-in-the-uk-can-now-legally-have-dna-from-three-people/">
                  <a:extLst>
                    <a:ext uri="{A12FA001-AC4F-418D-AE19-62706E023703}">
                      <ahyp:hlinkClr xmlns:ahyp="http://schemas.microsoft.com/office/drawing/2018/hyperlinkcolor" val="tx"/>
                    </a:ext>
                  </a:extLst>
                </a:hlinkClick>
              </a:rPr>
              <a:t>This Photo</a:t>
            </a:r>
            <a:r>
              <a:rPr lang="x-none" sz="700">
                <a:solidFill>
                  <a:srgbClr val="FFFFFF"/>
                </a:solidFill>
              </a:rPr>
              <a:t> by Unknown Author is licensed under </a:t>
            </a:r>
            <a:r>
              <a:rPr lang="x-none" sz="700">
                <a:solidFill>
                  <a:srgbClr val="FFFFFF"/>
                </a:solidFill>
                <a:hlinkClick r:id="rId5" tooltip="https://creativecommons.org/licenses/by-nd/3.0/">
                  <a:extLst>
                    <a:ext uri="{A12FA001-AC4F-418D-AE19-62706E023703}">
                      <ahyp:hlinkClr xmlns:ahyp="http://schemas.microsoft.com/office/drawing/2018/hyperlinkcolor" val="tx"/>
                    </a:ext>
                  </a:extLst>
                </a:hlinkClick>
              </a:rPr>
              <a:t>CC BY-ND</a:t>
            </a:r>
            <a:endParaRPr lang="x-none" sz="700">
              <a:solidFill>
                <a:srgbClr val="FFFFFF"/>
              </a:solidFill>
            </a:endParaRPr>
          </a:p>
        </p:txBody>
      </p:sp>
    </p:spTree>
    <p:extLst>
      <p:ext uri="{BB962C8B-B14F-4D97-AF65-F5344CB8AC3E}">
        <p14:creationId xmlns:p14="http://schemas.microsoft.com/office/powerpoint/2010/main" val="925159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056" name="Rectangle 74">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3CE9F0-F667-4B2B-9E5B-65C5EB30A12A}"/>
              </a:ext>
            </a:extLst>
          </p:cNvPr>
          <p:cNvSpPr>
            <a:spLocks noGrp="1"/>
          </p:cNvSpPr>
          <p:nvPr>
            <p:ph type="title"/>
          </p:nvPr>
        </p:nvSpPr>
        <p:spPr>
          <a:xfrm>
            <a:off x="6688182" y="932961"/>
            <a:ext cx="4887685" cy="1777419"/>
          </a:xfrm>
        </p:spPr>
        <p:txBody>
          <a:bodyPr vert="horz" lIns="91440" tIns="45720" rIns="91440" bIns="45720" rtlCol="0" anchor="b">
            <a:normAutofit/>
          </a:bodyPr>
          <a:lstStyle/>
          <a:p>
            <a:r>
              <a:rPr lang="en-US" sz="4000"/>
              <a:t>Knowing What to Do</a:t>
            </a:r>
            <a:endParaRPr lang="en-US" sz="5400"/>
          </a:p>
        </p:txBody>
      </p:sp>
      <p:pic>
        <p:nvPicPr>
          <p:cNvPr id="2054" name="Picture 6" descr="Image result for mask wear sign">
            <a:extLst>
              <a:ext uri="{FF2B5EF4-FFF2-40B4-BE49-F238E27FC236}">
                <a16:creationId xmlns:a16="http://schemas.microsoft.com/office/drawing/2014/main" id="{3AA4B00E-2EF8-4094-A57F-5F78E46C8DEF}"/>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5056" r="5255" b="1"/>
          <a:stretch/>
        </p:blipFill>
        <p:spPr bwMode="auto">
          <a:xfrm>
            <a:off x="391903" y="573678"/>
            <a:ext cx="5103206" cy="5710645"/>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5">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BC23BCB-E206-4A6C-BAE4-CE186A98170A}"/>
              </a:ext>
            </a:extLst>
          </p:cNvPr>
          <p:cNvSpPr>
            <a:spLocks noGrp="1"/>
          </p:cNvSpPr>
          <p:nvPr>
            <p:ph sz="half" idx="2"/>
          </p:nvPr>
        </p:nvSpPr>
        <p:spPr>
          <a:xfrm>
            <a:off x="6688182" y="2894529"/>
            <a:ext cx="4887685" cy="3210179"/>
          </a:xfrm>
        </p:spPr>
        <p:txBody>
          <a:bodyPr vert="horz" lIns="91440" tIns="45720" rIns="91440" bIns="45720" rtlCol="0" anchor="t">
            <a:normAutofit/>
          </a:bodyPr>
          <a:lstStyle/>
          <a:p>
            <a:r>
              <a:rPr lang="en-US" sz="3200"/>
              <a:t>Reminders</a:t>
            </a:r>
          </a:p>
          <a:p>
            <a:r>
              <a:rPr lang="en-US" sz="3200"/>
              <a:t>“Friction points”=locations where protocols break down</a:t>
            </a:r>
          </a:p>
        </p:txBody>
      </p:sp>
    </p:spTree>
    <p:extLst>
      <p:ext uri="{BB962C8B-B14F-4D97-AF65-F5344CB8AC3E}">
        <p14:creationId xmlns:p14="http://schemas.microsoft.com/office/powerpoint/2010/main" val="1704417117"/>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Shape 75">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78" name="Freeform: Shape 77">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80" name="Freeform: Shape 79">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3" name="Content Placeholder 2">
            <a:extLst>
              <a:ext uri="{FF2B5EF4-FFF2-40B4-BE49-F238E27FC236}">
                <a16:creationId xmlns:a16="http://schemas.microsoft.com/office/drawing/2014/main" id="{F6245D0F-B78F-4A42-87ED-EBFE5848AF3A}"/>
              </a:ext>
            </a:extLst>
          </p:cNvPr>
          <p:cNvSpPr>
            <a:spLocks noGrp="1"/>
          </p:cNvSpPr>
          <p:nvPr>
            <p:ph idx="1"/>
          </p:nvPr>
        </p:nvSpPr>
        <p:spPr>
          <a:xfrm>
            <a:off x="2232252" y="2125737"/>
            <a:ext cx="4463623" cy="4044463"/>
          </a:xfrm>
        </p:spPr>
        <p:txBody>
          <a:bodyPr>
            <a:normAutofit/>
          </a:bodyPr>
          <a:lstStyle/>
          <a:p>
            <a:pPr marL="342900" marR="0" lvl="0" indent="-342900">
              <a:spcBef>
                <a:spcPts val="0"/>
              </a:spcBef>
              <a:spcAft>
                <a:spcPts val="0"/>
              </a:spcAft>
              <a:buFont typeface="Symbol" panose="05050102010706020507" pitchFamily="18" charset="2"/>
              <a:buChar char=""/>
            </a:pPr>
            <a:r>
              <a:rPr lang="en-US">
                <a:solidFill>
                  <a:schemeClr val="bg1"/>
                </a:solidFill>
                <a:effectLst/>
                <a:latin typeface="Calibri" panose="020F0502020204030204" pitchFamily="34" charset="0"/>
                <a:ea typeface="MS Mincho" panose="02020609040205080304" pitchFamily="49" charset="-128"/>
                <a:cs typeface="Times New Roman" panose="02020603050405020304" pitchFamily="18" charset="0"/>
              </a:rPr>
              <a:t>Describe why some people are resistant to protective measures. </a:t>
            </a:r>
          </a:p>
          <a:p>
            <a:pPr marL="0" marR="0" lvl="0" indent="0">
              <a:spcBef>
                <a:spcPts val="0"/>
              </a:spcBef>
              <a:spcAft>
                <a:spcPts val="0"/>
              </a:spcAft>
              <a:buNone/>
            </a:pPr>
            <a:endParaRPr lang="x-none">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a:solidFill>
                  <a:schemeClr val="bg1"/>
                </a:solidFill>
                <a:effectLst/>
                <a:latin typeface="Calibri" panose="020F0502020204030204" pitchFamily="34" charset="0"/>
                <a:ea typeface="MS Mincho" panose="02020609040205080304" pitchFamily="49" charset="-128"/>
                <a:cs typeface="Times New Roman" panose="02020603050405020304" pitchFamily="18" charset="0"/>
              </a:rPr>
              <a:t>Explain communication strategies to use to confront unsafe behavior. </a:t>
            </a:r>
            <a:endParaRPr lang="x-none">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p>
            <a:endParaRPr lang="x-none">
              <a:solidFill>
                <a:schemeClr val="bg1"/>
              </a:solidFill>
            </a:endParaRPr>
          </a:p>
        </p:txBody>
      </p:sp>
      <p:sp>
        <p:nvSpPr>
          <p:cNvPr id="82" name="Freeform: Shape 81">
            <a:extLst>
              <a:ext uri="{FF2B5EF4-FFF2-40B4-BE49-F238E27FC236}">
                <a16:creationId xmlns:a16="http://schemas.microsoft.com/office/drawing/2014/main" id="{83C8019B-3985-409B-9B87-494B974EE9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84" name="Freeform: Shape 83">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Freeform: Shape 85">
            <a:extLst>
              <a:ext uri="{FF2B5EF4-FFF2-40B4-BE49-F238E27FC236}">
                <a16:creationId xmlns:a16="http://schemas.microsoft.com/office/drawing/2014/main" id="{B85A4DB3-61AA-49A1-85A9-B3397CD51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122" name="Picture 2" descr="May be an illustration of text that says 'Goodnight Moon Goodnight Zoom Goodnight Sense of Impending Doom.'">
            <a:extLst>
              <a:ext uri="{FF2B5EF4-FFF2-40B4-BE49-F238E27FC236}">
                <a16:creationId xmlns:a16="http://schemas.microsoft.com/office/drawing/2014/main" id="{B6ED29AB-4AFA-49B2-9BE7-54A8061476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 b="6248"/>
          <a:stretch/>
        </p:blipFill>
        <p:spPr bwMode="auto">
          <a:xfrm>
            <a:off x="7020480" y="871280"/>
            <a:ext cx="4415738" cy="4415738"/>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a:noFill/>
          <a:extLst>
            <a:ext uri="{909E8E84-426E-40DD-AFC4-6F175D3DCCD1}">
              <a14:hiddenFill xmlns:a14="http://schemas.microsoft.com/office/drawing/2010/main">
                <a:solidFill>
                  <a:srgbClr val="FFFFFF"/>
                </a:solidFill>
              </a14:hiddenFill>
            </a:ext>
          </a:extLst>
        </p:spPr>
      </p:pic>
      <p:grpSp>
        <p:nvGrpSpPr>
          <p:cNvPr id="88"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89" name="Freeform: Shape 88">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764862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54DEE1C-7FD6-4FA0-A96A-BDF952F1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249F23-A5C6-4BC6-ADA0-F258C098AC93}"/>
              </a:ext>
            </a:extLst>
          </p:cNvPr>
          <p:cNvSpPr>
            <a:spLocks noGrp="1"/>
          </p:cNvSpPr>
          <p:nvPr>
            <p:ph type="title"/>
          </p:nvPr>
        </p:nvSpPr>
        <p:spPr>
          <a:xfrm>
            <a:off x="1524000" y="4370227"/>
            <a:ext cx="9144000" cy="1193138"/>
          </a:xfrm>
        </p:spPr>
        <p:txBody>
          <a:bodyPr vert="horz" lIns="91440" tIns="45720" rIns="91440" bIns="45720" rtlCol="0" anchor="b">
            <a:normAutofit/>
          </a:bodyPr>
          <a:lstStyle/>
          <a:p>
            <a:pPr algn="ctr"/>
            <a:r>
              <a:rPr lang="en-US"/>
              <a:t>Knowing Why to Do It</a:t>
            </a:r>
          </a:p>
        </p:txBody>
      </p:sp>
      <p:pic>
        <p:nvPicPr>
          <p:cNvPr id="5" name="Content Placeholder 4" descr="A picture containing text, road, outdoor, parked&#10;&#10;Description automatically generated">
            <a:extLst>
              <a:ext uri="{FF2B5EF4-FFF2-40B4-BE49-F238E27FC236}">
                <a16:creationId xmlns:a16="http://schemas.microsoft.com/office/drawing/2014/main" id="{829AE290-E87F-476D-95B6-1B49EDFFB295}"/>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30559" r="2" b="5821"/>
          <a:stretch/>
        </p:blipFill>
        <p:spPr>
          <a:xfrm>
            <a:off x="1690046" y="386205"/>
            <a:ext cx="8903441" cy="3766876"/>
          </a:xfrm>
          <a:custGeom>
            <a:avLst/>
            <a:gdLst/>
            <a:ahLst/>
            <a:cxnLst/>
            <a:rect l="l" t="t" r="r" b="b"/>
            <a:pathLst>
              <a:path w="8903441" h="3766876">
                <a:moveTo>
                  <a:pt x="8890380" y="1667288"/>
                </a:moveTo>
                <a:lnTo>
                  <a:pt x="8895460" y="1677046"/>
                </a:lnTo>
                <a:cubicBezTo>
                  <a:pt x="8905866" y="1703466"/>
                  <a:pt x="8906717" y="1724063"/>
                  <a:pt x="8894323" y="1729738"/>
                </a:cubicBezTo>
                <a:lnTo>
                  <a:pt x="8891365" y="1729349"/>
                </a:lnTo>
                <a:lnTo>
                  <a:pt x="8891421" y="1712412"/>
                </a:lnTo>
                <a:cubicBezTo>
                  <a:pt x="8891337" y="1700170"/>
                  <a:pt x="8891138" y="1688653"/>
                  <a:pt x="8890856" y="1678595"/>
                </a:cubicBezTo>
                <a:close/>
                <a:moveTo>
                  <a:pt x="8888451" y="1641624"/>
                </a:moveTo>
                <a:cubicBezTo>
                  <a:pt x="8888927" y="1642911"/>
                  <a:pt x="8889388" y="1647125"/>
                  <a:pt x="8889800" y="1653531"/>
                </a:cubicBezTo>
                <a:lnTo>
                  <a:pt x="8890380" y="1667288"/>
                </a:lnTo>
                <a:lnTo>
                  <a:pt x="8884645" y="1656272"/>
                </a:lnTo>
                <a:lnTo>
                  <a:pt x="8886368" y="1643902"/>
                </a:lnTo>
                <a:cubicBezTo>
                  <a:pt x="8887058" y="1640758"/>
                  <a:pt x="8887743" y="1639762"/>
                  <a:pt x="8888451" y="1641624"/>
                </a:cubicBezTo>
                <a:close/>
                <a:moveTo>
                  <a:pt x="999724" y="1241031"/>
                </a:moveTo>
                <a:cubicBezTo>
                  <a:pt x="998379" y="1242269"/>
                  <a:pt x="996554" y="1243547"/>
                  <a:pt x="995210" y="1244785"/>
                </a:cubicBezTo>
                <a:cubicBezTo>
                  <a:pt x="1005261" y="1248940"/>
                  <a:pt x="1015746" y="1252497"/>
                  <a:pt x="1025774" y="1256374"/>
                </a:cubicBezTo>
                <a:cubicBezTo>
                  <a:pt x="1037480" y="1257305"/>
                  <a:pt x="1049668" y="1258195"/>
                  <a:pt x="1060894" y="1259168"/>
                </a:cubicBezTo>
                <a:cubicBezTo>
                  <a:pt x="1040504" y="1253123"/>
                  <a:pt x="1020115" y="1247076"/>
                  <a:pt x="999724" y="1241031"/>
                </a:cubicBezTo>
                <a:close/>
                <a:moveTo>
                  <a:pt x="1319296" y="820371"/>
                </a:moveTo>
                <a:cubicBezTo>
                  <a:pt x="1421680" y="872109"/>
                  <a:pt x="1548101" y="905226"/>
                  <a:pt x="1681342" y="933268"/>
                </a:cubicBezTo>
                <a:cubicBezTo>
                  <a:pt x="1683167" y="931988"/>
                  <a:pt x="1684512" y="930751"/>
                  <a:pt x="1686338" y="929471"/>
                </a:cubicBezTo>
                <a:cubicBezTo>
                  <a:pt x="1563998" y="893197"/>
                  <a:pt x="1441635" y="856646"/>
                  <a:pt x="1319296" y="820371"/>
                </a:cubicBezTo>
                <a:close/>
                <a:moveTo>
                  <a:pt x="7894848" y="858"/>
                </a:moveTo>
                <a:cubicBezTo>
                  <a:pt x="7906700" y="3455"/>
                  <a:pt x="7910528" y="8436"/>
                  <a:pt x="7907341" y="16271"/>
                </a:cubicBezTo>
                <a:cubicBezTo>
                  <a:pt x="7902882" y="26177"/>
                  <a:pt x="7893520" y="35394"/>
                  <a:pt x="7882642" y="43904"/>
                </a:cubicBezTo>
                <a:cubicBezTo>
                  <a:pt x="7831903" y="83897"/>
                  <a:pt x="7856047" y="94090"/>
                  <a:pt x="7927648" y="93123"/>
                </a:cubicBezTo>
                <a:cubicBezTo>
                  <a:pt x="7991511" y="92274"/>
                  <a:pt x="8055318" y="85274"/>
                  <a:pt x="8119655" y="78787"/>
                </a:cubicBezTo>
                <a:cubicBezTo>
                  <a:pt x="8151329" y="75447"/>
                  <a:pt x="8152942" y="77265"/>
                  <a:pt x="8141786" y="93635"/>
                </a:cubicBezTo>
                <a:cubicBezTo>
                  <a:pt x="8123815" y="120677"/>
                  <a:pt x="8122595" y="145410"/>
                  <a:pt x="8151055" y="166138"/>
                </a:cubicBezTo>
                <a:cubicBezTo>
                  <a:pt x="8157767" y="170866"/>
                  <a:pt x="8162605" y="176318"/>
                  <a:pt x="8160811" y="183471"/>
                </a:cubicBezTo>
                <a:cubicBezTo>
                  <a:pt x="8152723" y="212724"/>
                  <a:pt x="8169841" y="236686"/>
                  <a:pt x="8187466" y="260884"/>
                </a:cubicBezTo>
                <a:cubicBezTo>
                  <a:pt x="8217175" y="301371"/>
                  <a:pt x="8254836" y="338641"/>
                  <a:pt x="8295790" y="374783"/>
                </a:cubicBezTo>
                <a:cubicBezTo>
                  <a:pt x="8324664" y="400232"/>
                  <a:pt x="8342922" y="431650"/>
                  <a:pt x="8406170" y="440370"/>
                </a:cubicBezTo>
                <a:cubicBezTo>
                  <a:pt x="8421364" y="442394"/>
                  <a:pt x="8426373" y="449790"/>
                  <a:pt x="8420903" y="459225"/>
                </a:cubicBezTo>
                <a:cubicBezTo>
                  <a:pt x="8402820" y="490474"/>
                  <a:pt x="8417534" y="514648"/>
                  <a:pt x="8450800" y="534955"/>
                </a:cubicBezTo>
                <a:cubicBezTo>
                  <a:pt x="8462563" y="542037"/>
                  <a:pt x="8458146" y="546902"/>
                  <a:pt x="8442097" y="551669"/>
                </a:cubicBezTo>
                <a:cubicBezTo>
                  <a:pt x="8423667" y="556925"/>
                  <a:pt x="8409328" y="564619"/>
                  <a:pt x="8398067" y="574282"/>
                </a:cubicBezTo>
                <a:cubicBezTo>
                  <a:pt x="8379577" y="589897"/>
                  <a:pt x="8370872" y="606612"/>
                  <a:pt x="8363634" y="623477"/>
                </a:cubicBezTo>
                <a:cubicBezTo>
                  <a:pt x="8352394" y="649929"/>
                  <a:pt x="8339133" y="675439"/>
                  <a:pt x="8295388" y="695789"/>
                </a:cubicBezTo>
                <a:cubicBezTo>
                  <a:pt x="8282368" y="701969"/>
                  <a:pt x="8271923" y="709882"/>
                  <a:pt x="8260972" y="717559"/>
                </a:cubicBezTo>
                <a:cubicBezTo>
                  <a:pt x="8264466" y="724248"/>
                  <a:pt x="8273101" y="728807"/>
                  <a:pt x="8289132" y="729358"/>
                </a:cubicBezTo>
                <a:cubicBezTo>
                  <a:pt x="8391169" y="732995"/>
                  <a:pt x="8386647" y="769770"/>
                  <a:pt x="8387346" y="810845"/>
                </a:cubicBezTo>
                <a:cubicBezTo>
                  <a:pt x="8388418" y="861681"/>
                  <a:pt x="8330862" y="890238"/>
                  <a:pt x="8259532" y="916368"/>
                </a:cubicBezTo>
                <a:cubicBezTo>
                  <a:pt x="8235122" y="925226"/>
                  <a:pt x="8199529" y="928071"/>
                  <a:pt x="8191769" y="950020"/>
                </a:cubicBezTo>
                <a:cubicBezTo>
                  <a:pt x="8234379" y="966427"/>
                  <a:pt x="8282955" y="945934"/>
                  <a:pt x="8327664" y="947606"/>
                </a:cubicBezTo>
                <a:cubicBezTo>
                  <a:pt x="8364609" y="949119"/>
                  <a:pt x="8424473" y="941347"/>
                  <a:pt x="8378206" y="982626"/>
                </a:cubicBezTo>
                <a:cubicBezTo>
                  <a:pt x="8364736" y="994722"/>
                  <a:pt x="8382242" y="1001021"/>
                  <a:pt x="8400605" y="1000529"/>
                </a:cubicBezTo>
                <a:cubicBezTo>
                  <a:pt x="8549357" y="995586"/>
                  <a:pt x="8487684" y="1076555"/>
                  <a:pt x="8538706" y="1111533"/>
                </a:cubicBezTo>
                <a:cubicBezTo>
                  <a:pt x="8553092" y="1120905"/>
                  <a:pt x="8540810" y="1141011"/>
                  <a:pt x="8520556" y="1147547"/>
                </a:cubicBezTo>
                <a:cubicBezTo>
                  <a:pt x="8392015" y="1189611"/>
                  <a:pt x="8380569" y="1263373"/>
                  <a:pt x="8322605" y="1331423"/>
                </a:cubicBezTo>
                <a:cubicBezTo>
                  <a:pt x="8393509" y="1350105"/>
                  <a:pt x="8476647" y="1348124"/>
                  <a:pt x="8552563" y="1357692"/>
                </a:cubicBezTo>
                <a:cubicBezTo>
                  <a:pt x="8631413" y="1367560"/>
                  <a:pt x="8632510" y="1380057"/>
                  <a:pt x="8572872" y="1434543"/>
                </a:cubicBezTo>
                <a:cubicBezTo>
                  <a:pt x="8740108" y="1430496"/>
                  <a:pt x="8740108" y="1430496"/>
                  <a:pt x="8695911" y="1511890"/>
                </a:cubicBezTo>
                <a:cubicBezTo>
                  <a:pt x="8766152" y="1509223"/>
                  <a:pt x="8835070" y="1574251"/>
                  <a:pt x="8873147" y="1634187"/>
                </a:cubicBezTo>
                <a:lnTo>
                  <a:pt x="8884645" y="1656272"/>
                </a:lnTo>
                <a:lnTo>
                  <a:pt x="8884254" y="1659075"/>
                </a:lnTo>
                <a:cubicBezTo>
                  <a:pt x="8882795" y="1672543"/>
                  <a:pt x="8881198" y="1691773"/>
                  <a:pt x="8879232" y="1711097"/>
                </a:cubicBezTo>
                <a:lnTo>
                  <a:pt x="8877347" y="1727504"/>
                </a:lnTo>
                <a:lnTo>
                  <a:pt x="8865337" y="1725923"/>
                </a:lnTo>
                <a:cubicBezTo>
                  <a:pt x="8855639" y="1721668"/>
                  <a:pt x="8848716" y="1720054"/>
                  <a:pt x="8843722" y="1720152"/>
                </a:cubicBezTo>
                <a:cubicBezTo>
                  <a:pt x="8828739" y="1720444"/>
                  <a:pt x="8831115" y="1736133"/>
                  <a:pt x="8828004" y="1742073"/>
                </a:cubicBezTo>
                <a:cubicBezTo>
                  <a:pt x="8817547" y="1760900"/>
                  <a:pt x="8843589" y="1770647"/>
                  <a:pt x="8861127" y="1782820"/>
                </a:cubicBezTo>
                <a:cubicBezTo>
                  <a:pt x="8867694" y="1787281"/>
                  <a:pt x="8872382" y="1766445"/>
                  <a:pt x="8875975" y="1739445"/>
                </a:cubicBezTo>
                <a:lnTo>
                  <a:pt x="8877347" y="1727504"/>
                </a:lnTo>
                <a:lnTo>
                  <a:pt x="8891365" y="1729349"/>
                </a:lnTo>
                <a:lnTo>
                  <a:pt x="8891294" y="1750579"/>
                </a:lnTo>
                <a:cubicBezTo>
                  <a:pt x="8890576" y="1802412"/>
                  <a:pt x="8887485" y="1854103"/>
                  <a:pt x="8879895" y="1858687"/>
                </a:cubicBezTo>
                <a:cubicBezTo>
                  <a:pt x="8799411" y="1907447"/>
                  <a:pt x="8858072" y="1996322"/>
                  <a:pt x="8700018" y="2022228"/>
                </a:cubicBezTo>
                <a:cubicBezTo>
                  <a:pt x="8628887" y="2034069"/>
                  <a:pt x="8597252" y="2070985"/>
                  <a:pt x="8546517" y="2094468"/>
                </a:cubicBezTo>
                <a:cubicBezTo>
                  <a:pt x="8369592" y="2175758"/>
                  <a:pt x="8254890" y="2270617"/>
                  <a:pt x="8208310" y="2391116"/>
                </a:cubicBezTo>
                <a:cubicBezTo>
                  <a:pt x="8195251" y="2424444"/>
                  <a:pt x="8137916" y="2455501"/>
                  <a:pt x="8101924" y="2486924"/>
                </a:cubicBezTo>
                <a:cubicBezTo>
                  <a:pt x="8122498" y="2506105"/>
                  <a:pt x="8219539" y="2452814"/>
                  <a:pt x="8188722" y="2510086"/>
                </a:cubicBezTo>
                <a:cubicBezTo>
                  <a:pt x="8165388" y="2553270"/>
                  <a:pt x="8098391" y="2584616"/>
                  <a:pt x="8035596" y="2614194"/>
                </a:cubicBezTo>
                <a:cubicBezTo>
                  <a:pt x="7963481" y="2647947"/>
                  <a:pt x="7883214" y="2677100"/>
                  <a:pt x="7854509" y="2730830"/>
                </a:cubicBezTo>
                <a:cubicBezTo>
                  <a:pt x="7848249" y="2742293"/>
                  <a:pt x="6341566" y="3671513"/>
                  <a:pt x="4141410" y="3763614"/>
                </a:cubicBezTo>
                <a:cubicBezTo>
                  <a:pt x="3781875" y="3778662"/>
                  <a:pt x="2353277" y="3737838"/>
                  <a:pt x="2161737" y="3718831"/>
                </a:cubicBezTo>
                <a:cubicBezTo>
                  <a:pt x="1964811" y="3699179"/>
                  <a:pt x="1793107" y="3646810"/>
                  <a:pt x="1591600" y="3635674"/>
                </a:cubicBezTo>
                <a:cubicBezTo>
                  <a:pt x="1485018" y="3629919"/>
                  <a:pt x="1381185" y="3611329"/>
                  <a:pt x="1390654" y="3531585"/>
                </a:cubicBezTo>
                <a:cubicBezTo>
                  <a:pt x="1393510" y="3508948"/>
                  <a:pt x="1364047" y="3493344"/>
                  <a:pt x="1320867" y="3503571"/>
                </a:cubicBezTo>
                <a:cubicBezTo>
                  <a:pt x="1239265" y="3523046"/>
                  <a:pt x="1198946" y="3494124"/>
                  <a:pt x="1150681" y="3474015"/>
                </a:cubicBezTo>
                <a:cubicBezTo>
                  <a:pt x="1065213" y="3438422"/>
                  <a:pt x="982868" y="3399757"/>
                  <a:pt x="851974" y="3403971"/>
                </a:cubicBezTo>
                <a:cubicBezTo>
                  <a:pt x="873994" y="3367898"/>
                  <a:pt x="917237" y="3369420"/>
                  <a:pt x="956780" y="3372944"/>
                </a:cubicBezTo>
                <a:cubicBezTo>
                  <a:pt x="1061276" y="3382521"/>
                  <a:pt x="1164043" y="3394488"/>
                  <a:pt x="1268515" y="3403788"/>
                </a:cubicBezTo>
                <a:cubicBezTo>
                  <a:pt x="1336376" y="3409863"/>
                  <a:pt x="1404651" y="3420660"/>
                  <a:pt x="1492884" y="3399484"/>
                </a:cubicBezTo>
                <a:cubicBezTo>
                  <a:pt x="1410006" y="3338199"/>
                  <a:pt x="1277736" y="3337777"/>
                  <a:pt x="1169657" y="3325996"/>
                </a:cubicBezTo>
                <a:cubicBezTo>
                  <a:pt x="1034677" y="3311259"/>
                  <a:pt x="951965" y="3268429"/>
                  <a:pt x="853866" y="3221353"/>
                </a:cubicBezTo>
                <a:cubicBezTo>
                  <a:pt x="950752" y="3199416"/>
                  <a:pt x="1014418" y="3234964"/>
                  <a:pt x="1090648" y="3226034"/>
                </a:cubicBezTo>
                <a:cubicBezTo>
                  <a:pt x="1094340" y="3218434"/>
                  <a:pt x="1100169" y="3207568"/>
                  <a:pt x="1099183" y="3207375"/>
                </a:cubicBezTo>
                <a:cubicBezTo>
                  <a:pt x="971072" y="3188118"/>
                  <a:pt x="907890" y="3136018"/>
                  <a:pt x="882137" y="3068880"/>
                </a:cubicBezTo>
                <a:cubicBezTo>
                  <a:pt x="868924" y="3034221"/>
                  <a:pt x="822286" y="3027121"/>
                  <a:pt x="776145" y="3014660"/>
                </a:cubicBezTo>
                <a:cubicBezTo>
                  <a:pt x="613874" y="2970419"/>
                  <a:pt x="443486" y="2933046"/>
                  <a:pt x="307191" y="2864697"/>
                </a:cubicBezTo>
                <a:cubicBezTo>
                  <a:pt x="457123" y="2862170"/>
                  <a:pt x="581367" y="2903594"/>
                  <a:pt x="743379" y="2911759"/>
                </a:cubicBezTo>
                <a:cubicBezTo>
                  <a:pt x="608349" y="2835743"/>
                  <a:pt x="439124" y="2806104"/>
                  <a:pt x="284020" y="2766269"/>
                </a:cubicBezTo>
                <a:cubicBezTo>
                  <a:pt x="213164" y="2748143"/>
                  <a:pt x="147010" y="2722889"/>
                  <a:pt x="63190" y="2717094"/>
                </a:cubicBezTo>
                <a:cubicBezTo>
                  <a:pt x="33455" y="2714947"/>
                  <a:pt x="-16425" y="2709531"/>
                  <a:pt x="5340" y="2681595"/>
                </a:cubicBezTo>
                <a:cubicBezTo>
                  <a:pt x="23652" y="2658441"/>
                  <a:pt x="63627" y="2661368"/>
                  <a:pt x="100237" y="2664591"/>
                </a:cubicBezTo>
                <a:cubicBezTo>
                  <a:pt x="188123" y="2672547"/>
                  <a:pt x="277551" y="2664977"/>
                  <a:pt x="394328" y="2654447"/>
                </a:cubicBezTo>
                <a:cubicBezTo>
                  <a:pt x="290057" y="2592242"/>
                  <a:pt x="112140" y="2629127"/>
                  <a:pt x="21491" y="2562088"/>
                </a:cubicBezTo>
                <a:cubicBezTo>
                  <a:pt x="125636" y="2540073"/>
                  <a:pt x="208727" y="2559644"/>
                  <a:pt x="294268" y="2557453"/>
                </a:cubicBezTo>
                <a:cubicBezTo>
                  <a:pt x="371589" y="2555423"/>
                  <a:pt x="389695" y="2540961"/>
                  <a:pt x="367847" y="2501743"/>
                </a:cubicBezTo>
                <a:cubicBezTo>
                  <a:pt x="333905" y="2440640"/>
                  <a:pt x="373328" y="2404160"/>
                  <a:pt x="486858" y="2411824"/>
                </a:cubicBezTo>
                <a:cubicBezTo>
                  <a:pt x="592120" y="2419095"/>
                  <a:pt x="600599" y="2394285"/>
                  <a:pt x="570008" y="2360312"/>
                </a:cubicBezTo>
                <a:cubicBezTo>
                  <a:pt x="525457" y="2310774"/>
                  <a:pt x="567057" y="2265987"/>
                  <a:pt x="594400" y="2218813"/>
                </a:cubicBezTo>
                <a:cubicBezTo>
                  <a:pt x="635581" y="2147198"/>
                  <a:pt x="612469" y="2115647"/>
                  <a:pt x="505675" y="2074370"/>
                </a:cubicBezTo>
                <a:cubicBezTo>
                  <a:pt x="445534" y="2051386"/>
                  <a:pt x="381431" y="2032947"/>
                  <a:pt x="295650" y="2015851"/>
                </a:cubicBezTo>
                <a:cubicBezTo>
                  <a:pt x="487251" y="1985881"/>
                  <a:pt x="281423" y="1958614"/>
                  <a:pt x="346760" y="1924896"/>
                </a:cubicBezTo>
                <a:cubicBezTo>
                  <a:pt x="481788" y="1901571"/>
                  <a:pt x="600623" y="1980687"/>
                  <a:pt x="783461" y="1939173"/>
                </a:cubicBezTo>
                <a:cubicBezTo>
                  <a:pt x="547912" y="1882335"/>
                  <a:pt x="287006" y="1807013"/>
                  <a:pt x="112183" y="1719100"/>
                </a:cubicBezTo>
                <a:cubicBezTo>
                  <a:pt x="148588" y="1692398"/>
                  <a:pt x="188462" y="1710725"/>
                  <a:pt x="219936" y="1699568"/>
                </a:cubicBezTo>
                <a:cubicBezTo>
                  <a:pt x="218006" y="1694140"/>
                  <a:pt x="220184" y="1685834"/>
                  <a:pt x="214196" y="1683841"/>
                </a:cubicBezTo>
                <a:cubicBezTo>
                  <a:pt x="85284" y="1638910"/>
                  <a:pt x="83720" y="1637648"/>
                  <a:pt x="212296" y="1584947"/>
                </a:cubicBezTo>
                <a:cubicBezTo>
                  <a:pt x="257172" y="1566456"/>
                  <a:pt x="252206" y="1554019"/>
                  <a:pt x="226108" y="1538121"/>
                </a:cubicBezTo>
                <a:cubicBezTo>
                  <a:pt x="207682" y="1526866"/>
                  <a:pt x="185078" y="1517656"/>
                  <a:pt x="192710" y="1488723"/>
                </a:cubicBezTo>
                <a:cubicBezTo>
                  <a:pt x="268435" y="1518175"/>
                  <a:pt x="624154" y="1547955"/>
                  <a:pt x="685843" y="1538903"/>
                </a:cubicBezTo>
                <a:cubicBezTo>
                  <a:pt x="755173" y="1528619"/>
                  <a:pt x="994201" y="1520231"/>
                  <a:pt x="1067153" y="1523622"/>
                </a:cubicBezTo>
                <a:cubicBezTo>
                  <a:pt x="1063138" y="1522015"/>
                  <a:pt x="1059122" y="1520410"/>
                  <a:pt x="1055106" y="1518803"/>
                </a:cubicBezTo>
                <a:cubicBezTo>
                  <a:pt x="983007" y="1486514"/>
                  <a:pt x="909946" y="1454310"/>
                  <a:pt x="864245" y="1408231"/>
                </a:cubicBezTo>
                <a:cubicBezTo>
                  <a:pt x="862153" y="1406456"/>
                  <a:pt x="861045" y="1404874"/>
                  <a:pt x="856768" y="1405809"/>
                </a:cubicBezTo>
                <a:cubicBezTo>
                  <a:pt x="819307" y="1414974"/>
                  <a:pt x="822846" y="1400112"/>
                  <a:pt x="821342" y="1388491"/>
                </a:cubicBezTo>
                <a:cubicBezTo>
                  <a:pt x="819813" y="1376592"/>
                  <a:pt x="812736" y="1367699"/>
                  <a:pt x="784954" y="1371257"/>
                </a:cubicBezTo>
                <a:cubicBezTo>
                  <a:pt x="783512" y="1371384"/>
                  <a:pt x="781566" y="1371274"/>
                  <a:pt x="779619" y="1371165"/>
                </a:cubicBezTo>
                <a:cubicBezTo>
                  <a:pt x="766469" y="1370361"/>
                  <a:pt x="722835" y="1342290"/>
                  <a:pt x="728571" y="1335910"/>
                </a:cubicBezTo>
                <a:cubicBezTo>
                  <a:pt x="741389" y="1321912"/>
                  <a:pt x="726409" y="1316791"/>
                  <a:pt x="713734" y="1310348"/>
                </a:cubicBezTo>
                <a:cubicBezTo>
                  <a:pt x="696009" y="1301550"/>
                  <a:pt x="678333" y="1293308"/>
                  <a:pt x="659695" y="1285149"/>
                </a:cubicBezTo>
                <a:cubicBezTo>
                  <a:pt x="641562" y="1277227"/>
                  <a:pt x="622997" y="1269901"/>
                  <a:pt x="604409" y="1262299"/>
                </a:cubicBezTo>
                <a:cubicBezTo>
                  <a:pt x="561305" y="1256847"/>
                  <a:pt x="517819" y="1252549"/>
                  <a:pt x="472556" y="1250086"/>
                </a:cubicBezTo>
                <a:cubicBezTo>
                  <a:pt x="438951" y="1247999"/>
                  <a:pt x="401379" y="1244860"/>
                  <a:pt x="382690" y="1214040"/>
                </a:cubicBezTo>
                <a:cubicBezTo>
                  <a:pt x="418096" y="1214570"/>
                  <a:pt x="453575" y="1215933"/>
                  <a:pt x="489053" y="1217296"/>
                </a:cubicBezTo>
                <a:cubicBezTo>
                  <a:pt x="454954" y="1204059"/>
                  <a:pt x="421816" y="1190737"/>
                  <a:pt x="390047" y="1176456"/>
                </a:cubicBezTo>
                <a:cubicBezTo>
                  <a:pt x="363810" y="1164487"/>
                  <a:pt x="342232" y="1150431"/>
                  <a:pt x="333292" y="1131347"/>
                </a:cubicBezTo>
                <a:cubicBezTo>
                  <a:pt x="330930" y="1126518"/>
                  <a:pt x="329025" y="1121368"/>
                  <a:pt x="337841" y="1116956"/>
                </a:cubicBezTo>
                <a:cubicBezTo>
                  <a:pt x="347569" y="1111905"/>
                  <a:pt x="355552" y="1114562"/>
                  <a:pt x="363031" y="1116984"/>
                </a:cubicBezTo>
                <a:cubicBezTo>
                  <a:pt x="393929" y="1126864"/>
                  <a:pt x="425283" y="1136425"/>
                  <a:pt x="455724" y="1146625"/>
                </a:cubicBezTo>
                <a:cubicBezTo>
                  <a:pt x="496146" y="1160147"/>
                  <a:pt x="536111" y="1173989"/>
                  <a:pt x="576050" y="1187553"/>
                </a:cubicBezTo>
                <a:cubicBezTo>
                  <a:pt x="519650" y="1157524"/>
                  <a:pt x="457798" y="1131612"/>
                  <a:pt x="391358" y="1108621"/>
                </a:cubicBezTo>
                <a:cubicBezTo>
                  <a:pt x="343386" y="1091844"/>
                  <a:pt x="295414" y="1075067"/>
                  <a:pt x="258466" y="1051446"/>
                </a:cubicBezTo>
                <a:cubicBezTo>
                  <a:pt x="239512" y="1039678"/>
                  <a:pt x="230024" y="1025400"/>
                  <a:pt x="227119" y="1008864"/>
                </a:cubicBezTo>
                <a:cubicBezTo>
                  <a:pt x="226729" y="1004421"/>
                  <a:pt x="227253" y="999338"/>
                  <a:pt x="237176" y="996508"/>
                </a:cubicBezTo>
                <a:cubicBezTo>
                  <a:pt x="247123" y="993956"/>
                  <a:pt x="253208" y="997060"/>
                  <a:pt x="257395" y="1000610"/>
                </a:cubicBezTo>
                <a:cubicBezTo>
                  <a:pt x="262111" y="1004674"/>
                  <a:pt x="267716" y="1007820"/>
                  <a:pt x="275649" y="1009921"/>
                </a:cubicBezTo>
                <a:cubicBezTo>
                  <a:pt x="345186" y="1029563"/>
                  <a:pt x="406508" y="1054962"/>
                  <a:pt x="469199" y="1079402"/>
                </a:cubicBezTo>
                <a:cubicBezTo>
                  <a:pt x="558968" y="1114336"/>
                  <a:pt x="647368" y="1150231"/>
                  <a:pt x="753033" y="1173138"/>
                </a:cubicBezTo>
                <a:cubicBezTo>
                  <a:pt x="793015" y="1181661"/>
                  <a:pt x="834292" y="1188391"/>
                  <a:pt x="865682" y="1187316"/>
                </a:cubicBezTo>
                <a:cubicBezTo>
                  <a:pt x="750261" y="1147076"/>
                  <a:pt x="641375" y="1104025"/>
                  <a:pt x="543487" y="1053852"/>
                </a:cubicBezTo>
                <a:cubicBezTo>
                  <a:pt x="444589" y="1003208"/>
                  <a:pt x="357848" y="947579"/>
                  <a:pt x="295297" y="880592"/>
                </a:cubicBezTo>
                <a:cubicBezTo>
                  <a:pt x="288871" y="873601"/>
                  <a:pt x="284873" y="866676"/>
                  <a:pt x="264758" y="869281"/>
                </a:cubicBezTo>
                <a:cubicBezTo>
                  <a:pt x="255650" y="870360"/>
                  <a:pt x="252375" y="866170"/>
                  <a:pt x="254388" y="861516"/>
                </a:cubicBezTo>
                <a:cubicBezTo>
                  <a:pt x="266992" y="828509"/>
                  <a:pt x="236853" y="810726"/>
                  <a:pt x="190786" y="799099"/>
                </a:cubicBezTo>
                <a:cubicBezTo>
                  <a:pt x="176408" y="795324"/>
                  <a:pt x="175031" y="790688"/>
                  <a:pt x="184973" y="782539"/>
                </a:cubicBezTo>
                <a:cubicBezTo>
                  <a:pt x="198516" y="771277"/>
                  <a:pt x="196123" y="760574"/>
                  <a:pt x="187530" y="750974"/>
                </a:cubicBezTo>
                <a:cubicBezTo>
                  <a:pt x="182644" y="744967"/>
                  <a:pt x="176339" y="739364"/>
                  <a:pt x="170996" y="733676"/>
                </a:cubicBezTo>
                <a:cubicBezTo>
                  <a:pt x="167290" y="730083"/>
                  <a:pt x="161157" y="726424"/>
                  <a:pt x="169444" y="721499"/>
                </a:cubicBezTo>
                <a:cubicBezTo>
                  <a:pt x="177298" y="717172"/>
                  <a:pt x="185665" y="718676"/>
                  <a:pt x="193501" y="719668"/>
                </a:cubicBezTo>
                <a:cubicBezTo>
                  <a:pt x="231170" y="723917"/>
                  <a:pt x="254043" y="736181"/>
                  <a:pt x="265436" y="755609"/>
                </a:cubicBezTo>
                <a:cubicBezTo>
                  <a:pt x="273963" y="769971"/>
                  <a:pt x="281726" y="770130"/>
                  <a:pt x="302333" y="756567"/>
                </a:cubicBezTo>
                <a:cubicBezTo>
                  <a:pt x="317894" y="746247"/>
                  <a:pt x="332387" y="745814"/>
                  <a:pt x="346481" y="751853"/>
                </a:cubicBezTo>
                <a:cubicBezTo>
                  <a:pt x="354007" y="754830"/>
                  <a:pt x="358771" y="759448"/>
                  <a:pt x="364449" y="763428"/>
                </a:cubicBezTo>
                <a:cubicBezTo>
                  <a:pt x="392910" y="784156"/>
                  <a:pt x="422762" y="804202"/>
                  <a:pt x="467363" y="815678"/>
                </a:cubicBezTo>
                <a:cubicBezTo>
                  <a:pt x="487199" y="820933"/>
                  <a:pt x="508355" y="824672"/>
                  <a:pt x="537693" y="816781"/>
                </a:cubicBezTo>
                <a:cubicBezTo>
                  <a:pt x="518386" y="812039"/>
                  <a:pt x="499567" y="812852"/>
                  <a:pt x="482019" y="811593"/>
                </a:cubicBezTo>
                <a:cubicBezTo>
                  <a:pt x="464472" y="810335"/>
                  <a:pt x="454949" y="806693"/>
                  <a:pt x="467050" y="795557"/>
                </a:cubicBezTo>
                <a:cubicBezTo>
                  <a:pt x="473772" y="789371"/>
                  <a:pt x="472878" y="784693"/>
                  <a:pt x="465734" y="780562"/>
                </a:cubicBezTo>
                <a:cubicBezTo>
                  <a:pt x="442763" y="767188"/>
                  <a:pt x="430336" y="747011"/>
                  <a:pt x="384526" y="749353"/>
                </a:cubicBezTo>
                <a:cubicBezTo>
                  <a:pt x="382123" y="749564"/>
                  <a:pt x="379622" y="748664"/>
                  <a:pt x="377146" y="748041"/>
                </a:cubicBezTo>
                <a:cubicBezTo>
                  <a:pt x="367744" y="745789"/>
                  <a:pt x="357358" y="743342"/>
                  <a:pt x="360089" y="735827"/>
                </a:cubicBezTo>
                <a:cubicBezTo>
                  <a:pt x="363301" y="728269"/>
                  <a:pt x="375652" y="725506"/>
                  <a:pt x="386634" y="723703"/>
                </a:cubicBezTo>
                <a:cubicBezTo>
                  <a:pt x="414823" y="719269"/>
                  <a:pt x="437543" y="724271"/>
                  <a:pt x="459375" y="730191"/>
                </a:cubicBezTo>
                <a:cubicBezTo>
                  <a:pt x="512487" y="744837"/>
                  <a:pt x="556932" y="765561"/>
                  <a:pt x="603200" y="785006"/>
                </a:cubicBezTo>
                <a:cubicBezTo>
                  <a:pt x="672604" y="814173"/>
                  <a:pt x="734250" y="848778"/>
                  <a:pt x="810521" y="873425"/>
                </a:cubicBezTo>
                <a:cubicBezTo>
                  <a:pt x="1037317" y="946423"/>
                  <a:pt x="1260943" y="1021938"/>
                  <a:pt x="1494102" y="1090180"/>
                </a:cubicBezTo>
                <a:cubicBezTo>
                  <a:pt x="1580109" y="1115371"/>
                  <a:pt x="1667892" y="1138728"/>
                  <a:pt x="1756565" y="1161167"/>
                </a:cubicBezTo>
                <a:cubicBezTo>
                  <a:pt x="1756899" y="1159458"/>
                  <a:pt x="1757282" y="1158305"/>
                  <a:pt x="1757592" y="1156319"/>
                </a:cubicBezTo>
                <a:cubicBezTo>
                  <a:pt x="1757470" y="1154931"/>
                  <a:pt x="1757324" y="1153264"/>
                  <a:pt x="1757202" y="1151876"/>
                </a:cubicBezTo>
                <a:cubicBezTo>
                  <a:pt x="1694452" y="1137796"/>
                  <a:pt x="1632540" y="1122242"/>
                  <a:pt x="1572453" y="1105409"/>
                </a:cubicBezTo>
                <a:cubicBezTo>
                  <a:pt x="1424942" y="1063789"/>
                  <a:pt x="1288864" y="1014450"/>
                  <a:pt x="1171972" y="951953"/>
                </a:cubicBezTo>
                <a:cubicBezTo>
                  <a:pt x="1162328" y="946924"/>
                  <a:pt x="1152112" y="946421"/>
                  <a:pt x="1137334" y="949118"/>
                </a:cubicBezTo>
                <a:cubicBezTo>
                  <a:pt x="1089682" y="958058"/>
                  <a:pt x="1074050" y="951035"/>
                  <a:pt x="1081493" y="925476"/>
                </a:cubicBezTo>
                <a:cubicBezTo>
                  <a:pt x="1083360" y="919155"/>
                  <a:pt x="1083403" y="914115"/>
                  <a:pt x="1074768" y="909555"/>
                </a:cubicBezTo>
                <a:cubicBezTo>
                  <a:pt x="1036165" y="889158"/>
                  <a:pt x="995714" y="869763"/>
                  <a:pt x="952019" y="852050"/>
                </a:cubicBezTo>
                <a:cubicBezTo>
                  <a:pt x="871170" y="819410"/>
                  <a:pt x="784821" y="790332"/>
                  <a:pt x="709017" y="754450"/>
                </a:cubicBezTo>
                <a:cubicBezTo>
                  <a:pt x="686747" y="743533"/>
                  <a:pt x="669617" y="730485"/>
                  <a:pt x="659046" y="714902"/>
                </a:cubicBezTo>
                <a:cubicBezTo>
                  <a:pt x="655674" y="709602"/>
                  <a:pt x="653624" y="702786"/>
                  <a:pt x="664793" y="697608"/>
                </a:cubicBezTo>
                <a:cubicBezTo>
                  <a:pt x="675483" y="692472"/>
                  <a:pt x="684069" y="696476"/>
                  <a:pt x="692052" y="699133"/>
                </a:cubicBezTo>
                <a:cubicBezTo>
                  <a:pt x="725451" y="709913"/>
                  <a:pt x="759355" y="720929"/>
                  <a:pt x="792779" y="731987"/>
                </a:cubicBezTo>
                <a:cubicBezTo>
                  <a:pt x="826682" y="743003"/>
                  <a:pt x="860155" y="754616"/>
                  <a:pt x="895574" y="766338"/>
                </a:cubicBezTo>
                <a:cubicBezTo>
                  <a:pt x="897416" y="759741"/>
                  <a:pt x="890085" y="758985"/>
                  <a:pt x="886044" y="757101"/>
                </a:cubicBezTo>
                <a:cubicBezTo>
                  <a:pt x="828975" y="730489"/>
                  <a:pt x="766861" y="707118"/>
                  <a:pt x="702924" y="685027"/>
                </a:cubicBezTo>
                <a:cubicBezTo>
                  <a:pt x="653460" y="667821"/>
                  <a:pt x="605342" y="649378"/>
                  <a:pt x="571540" y="622962"/>
                </a:cubicBezTo>
                <a:cubicBezTo>
                  <a:pt x="558524" y="612632"/>
                  <a:pt x="551227" y="601239"/>
                  <a:pt x="552940" y="587657"/>
                </a:cubicBezTo>
                <a:cubicBezTo>
                  <a:pt x="553537" y="583407"/>
                  <a:pt x="554132" y="579157"/>
                  <a:pt x="563623" y="576925"/>
                </a:cubicBezTo>
                <a:cubicBezTo>
                  <a:pt x="571217" y="575139"/>
                  <a:pt x="576243" y="577216"/>
                  <a:pt x="580332" y="579656"/>
                </a:cubicBezTo>
                <a:cubicBezTo>
                  <a:pt x="587500" y="584063"/>
                  <a:pt x="594668" y="588471"/>
                  <a:pt x="604623" y="591516"/>
                </a:cubicBezTo>
                <a:cubicBezTo>
                  <a:pt x="664350" y="609779"/>
                  <a:pt x="720426" y="630601"/>
                  <a:pt x="775136" y="652383"/>
                </a:cubicBezTo>
                <a:cubicBezTo>
                  <a:pt x="864952" y="687874"/>
                  <a:pt x="953882" y="724283"/>
                  <a:pt x="1057795" y="749301"/>
                </a:cubicBezTo>
                <a:cubicBezTo>
                  <a:pt x="1096889" y="758742"/>
                  <a:pt x="1137304" y="766668"/>
                  <a:pt x="1183454" y="768213"/>
                </a:cubicBezTo>
                <a:cubicBezTo>
                  <a:pt x="1181768" y="765563"/>
                  <a:pt x="1178737" y="764150"/>
                  <a:pt x="1175732" y="763015"/>
                </a:cubicBezTo>
                <a:cubicBezTo>
                  <a:pt x="1075170" y="726508"/>
                  <a:pt x="977850" y="688319"/>
                  <a:pt x="888743" y="644370"/>
                </a:cubicBezTo>
                <a:cubicBezTo>
                  <a:pt x="778881" y="590211"/>
                  <a:pt x="683912" y="529148"/>
                  <a:pt x="615490" y="455960"/>
                </a:cubicBezTo>
                <a:cubicBezTo>
                  <a:pt x="612312" y="452882"/>
                  <a:pt x="610122" y="449996"/>
                  <a:pt x="602432" y="450671"/>
                </a:cubicBezTo>
                <a:cubicBezTo>
                  <a:pt x="582748" y="452678"/>
                  <a:pt x="580338" y="447293"/>
                  <a:pt x="582418" y="437876"/>
                </a:cubicBezTo>
                <a:cubicBezTo>
                  <a:pt x="588134" y="414707"/>
                  <a:pt x="573498" y="396964"/>
                  <a:pt x="539211" y="387101"/>
                </a:cubicBezTo>
                <a:cubicBezTo>
                  <a:pt x="514350" y="379769"/>
                  <a:pt x="493430" y="373210"/>
                  <a:pt x="519748" y="352990"/>
                </a:cubicBezTo>
                <a:cubicBezTo>
                  <a:pt x="526113" y="348234"/>
                  <a:pt x="523173" y="342336"/>
                  <a:pt x="520282" y="336993"/>
                </a:cubicBezTo>
                <a:cubicBezTo>
                  <a:pt x="516186" y="328957"/>
                  <a:pt x="507910" y="322968"/>
                  <a:pt x="498650" y="316785"/>
                </a:cubicBezTo>
                <a:cubicBezTo>
                  <a:pt x="493501" y="313319"/>
                  <a:pt x="487271" y="308549"/>
                  <a:pt x="493610" y="303515"/>
                </a:cubicBezTo>
                <a:cubicBezTo>
                  <a:pt x="500838" y="297564"/>
                  <a:pt x="511247" y="300288"/>
                  <a:pt x="519565" y="301237"/>
                </a:cubicBezTo>
                <a:cubicBezTo>
                  <a:pt x="557715" y="305444"/>
                  <a:pt x="581118" y="318221"/>
                  <a:pt x="592560" y="338204"/>
                </a:cubicBezTo>
                <a:cubicBezTo>
                  <a:pt x="599979" y="350985"/>
                  <a:pt x="609184" y="351016"/>
                  <a:pt x="627076" y="339652"/>
                </a:cubicBezTo>
                <a:cubicBezTo>
                  <a:pt x="647275" y="326965"/>
                  <a:pt x="664147" y="326044"/>
                  <a:pt x="679640" y="336997"/>
                </a:cubicBezTo>
                <a:cubicBezTo>
                  <a:pt x="692054" y="345981"/>
                  <a:pt x="702112" y="355732"/>
                  <a:pt x="716352" y="363437"/>
                </a:cubicBezTo>
                <a:cubicBezTo>
                  <a:pt x="754546" y="384710"/>
                  <a:pt x="790508" y="408138"/>
                  <a:pt x="869745" y="400343"/>
                </a:cubicBezTo>
                <a:cubicBezTo>
                  <a:pt x="847718" y="392203"/>
                  <a:pt x="825656" y="394699"/>
                  <a:pt x="806641" y="393290"/>
                </a:cubicBezTo>
                <a:cubicBezTo>
                  <a:pt x="792988" y="392249"/>
                  <a:pt x="779165" y="389265"/>
                  <a:pt x="791435" y="380072"/>
                </a:cubicBezTo>
                <a:cubicBezTo>
                  <a:pt x="805532" y="369601"/>
                  <a:pt x="796441" y="365362"/>
                  <a:pt x="787709" y="359692"/>
                </a:cubicBezTo>
                <a:cubicBezTo>
                  <a:pt x="767647" y="346342"/>
                  <a:pt x="751260" y="330710"/>
                  <a:pt x="711071" y="330880"/>
                </a:cubicBezTo>
                <a:cubicBezTo>
                  <a:pt x="704773" y="330873"/>
                  <a:pt x="699699" y="328240"/>
                  <a:pt x="694722" y="326718"/>
                </a:cubicBezTo>
                <a:cubicBezTo>
                  <a:pt x="687749" y="324532"/>
                  <a:pt x="681713" y="321984"/>
                  <a:pt x="684613" y="316412"/>
                </a:cubicBezTo>
                <a:cubicBezTo>
                  <a:pt x="687565" y="311396"/>
                  <a:pt x="694531" y="307986"/>
                  <a:pt x="703615" y="306629"/>
                </a:cubicBezTo>
                <a:cubicBezTo>
                  <a:pt x="711738" y="305356"/>
                  <a:pt x="720365" y="304319"/>
                  <a:pt x="728585" y="304157"/>
                </a:cubicBezTo>
                <a:cubicBezTo>
                  <a:pt x="765287" y="302895"/>
                  <a:pt x="791378" y="313197"/>
                  <a:pt x="817397" y="322666"/>
                </a:cubicBezTo>
                <a:cubicBezTo>
                  <a:pt x="908436" y="355531"/>
                  <a:pt x="989341" y="394323"/>
                  <a:pt x="1073943" y="431110"/>
                </a:cubicBezTo>
                <a:cubicBezTo>
                  <a:pt x="1158521" y="467620"/>
                  <a:pt x="1256741" y="493978"/>
                  <a:pt x="1349484" y="524175"/>
                </a:cubicBezTo>
                <a:cubicBezTo>
                  <a:pt x="1563417" y="594105"/>
                  <a:pt x="1778287" y="663672"/>
                  <a:pt x="2004921" y="723811"/>
                </a:cubicBezTo>
                <a:cubicBezTo>
                  <a:pt x="2226580" y="782429"/>
                  <a:pt x="2967159" y="809769"/>
                  <a:pt x="3111348" y="808027"/>
                </a:cubicBezTo>
                <a:cubicBezTo>
                  <a:pt x="3295676" y="805559"/>
                  <a:pt x="3730204" y="773014"/>
                  <a:pt x="4173417" y="745585"/>
                </a:cubicBezTo>
                <a:cubicBezTo>
                  <a:pt x="4223504" y="742307"/>
                  <a:pt x="4272653" y="739393"/>
                  <a:pt x="4324760" y="737057"/>
                </a:cubicBezTo>
                <a:cubicBezTo>
                  <a:pt x="5801059" y="670156"/>
                  <a:pt x="6841344" y="326433"/>
                  <a:pt x="6893789" y="305879"/>
                </a:cubicBezTo>
                <a:cubicBezTo>
                  <a:pt x="6978091" y="273014"/>
                  <a:pt x="7258655" y="208091"/>
                  <a:pt x="7259184" y="208604"/>
                </a:cubicBezTo>
                <a:cubicBezTo>
                  <a:pt x="7265440" y="213652"/>
                  <a:pt x="7297274" y="217644"/>
                  <a:pt x="7323059" y="220312"/>
                </a:cubicBezTo>
                <a:lnTo>
                  <a:pt x="7347572" y="222730"/>
                </a:lnTo>
                <a:lnTo>
                  <a:pt x="7350636" y="224083"/>
                </a:lnTo>
                <a:cubicBezTo>
                  <a:pt x="7359607" y="224205"/>
                  <a:pt x="7359159" y="223929"/>
                  <a:pt x="7353245" y="223290"/>
                </a:cubicBezTo>
                <a:lnTo>
                  <a:pt x="7347572" y="222730"/>
                </a:lnTo>
                <a:lnTo>
                  <a:pt x="7342573" y="220523"/>
                </a:lnTo>
                <a:cubicBezTo>
                  <a:pt x="7341302" y="218466"/>
                  <a:pt x="7341191" y="215818"/>
                  <a:pt x="7341465" y="213415"/>
                </a:cubicBezTo>
                <a:cubicBezTo>
                  <a:pt x="7342771" y="200707"/>
                  <a:pt x="7352468" y="189782"/>
                  <a:pt x="7375606" y="182994"/>
                </a:cubicBezTo>
                <a:cubicBezTo>
                  <a:pt x="7397808" y="176568"/>
                  <a:pt x="7420538" y="170655"/>
                  <a:pt x="7443270" y="164742"/>
                </a:cubicBezTo>
                <a:cubicBezTo>
                  <a:pt x="7462204" y="159722"/>
                  <a:pt x="7475181" y="158583"/>
                  <a:pt x="7478299" y="172021"/>
                </a:cubicBezTo>
                <a:cubicBezTo>
                  <a:pt x="7481416" y="185460"/>
                  <a:pt x="7508389" y="189249"/>
                  <a:pt x="7524024" y="179761"/>
                </a:cubicBezTo>
                <a:cubicBezTo>
                  <a:pt x="7585174" y="142492"/>
                  <a:pt x="7658615" y="112820"/>
                  <a:pt x="7727944" y="80430"/>
                </a:cubicBezTo>
                <a:cubicBezTo>
                  <a:pt x="7776349" y="57992"/>
                  <a:pt x="7827303" y="37009"/>
                  <a:pt x="7867024" y="9456"/>
                </a:cubicBezTo>
                <a:cubicBezTo>
                  <a:pt x="7874326" y="4338"/>
                  <a:pt x="7880999" y="-2404"/>
                  <a:pt x="7894848" y="858"/>
                </a:cubicBezTo>
                <a:close/>
              </a:path>
            </a:pathLst>
          </a:custGeom>
        </p:spPr>
      </p:pic>
      <p:sp>
        <p:nvSpPr>
          <p:cNvPr id="6" name="TextBox 5">
            <a:extLst>
              <a:ext uri="{FF2B5EF4-FFF2-40B4-BE49-F238E27FC236}">
                <a16:creationId xmlns:a16="http://schemas.microsoft.com/office/drawing/2014/main" id="{5E9C01AF-48CD-4FE0-B54E-22292876BFD5}"/>
              </a:ext>
            </a:extLst>
          </p:cNvPr>
          <p:cNvSpPr txBox="1"/>
          <p:nvPr/>
        </p:nvSpPr>
        <p:spPr>
          <a:xfrm>
            <a:off x="9751909" y="6657945"/>
            <a:ext cx="2440091" cy="200055"/>
          </a:xfrm>
          <a:prstGeom prst="rect">
            <a:avLst/>
          </a:prstGeom>
          <a:solidFill>
            <a:srgbClr val="000000"/>
          </a:solidFill>
        </p:spPr>
        <p:txBody>
          <a:bodyPr wrap="none" rtlCol="0">
            <a:spAutoFit/>
          </a:bodyPr>
          <a:lstStyle/>
          <a:p>
            <a:pPr algn="r">
              <a:spcAft>
                <a:spcPts val="600"/>
              </a:spcAft>
            </a:pPr>
            <a:r>
              <a:rPr lang="x-none" sz="700">
                <a:solidFill>
                  <a:srgbClr val="FFFFFF"/>
                </a:solidFill>
                <a:hlinkClick r:id="rId4" tooltip="https://www.flickr.com/photos/busboy4/8252396118">
                  <a:extLst>
                    <a:ext uri="{A12FA001-AC4F-418D-AE19-62706E023703}">
                      <ahyp:hlinkClr xmlns:ahyp="http://schemas.microsoft.com/office/drawing/2018/hyperlinkcolor" val="tx"/>
                    </a:ext>
                  </a:extLst>
                </a:hlinkClick>
              </a:rPr>
              <a:t>This Photo</a:t>
            </a:r>
            <a:r>
              <a:rPr lang="x-none" sz="700">
                <a:solidFill>
                  <a:srgbClr val="FFFFFF"/>
                </a:solidFill>
              </a:rPr>
              <a:t> by Unknown Author is licensed under </a:t>
            </a:r>
            <a:r>
              <a:rPr lang="x-none"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x-none" sz="700">
              <a:solidFill>
                <a:srgbClr val="FFFFFF"/>
              </a:solidFill>
            </a:endParaRPr>
          </a:p>
        </p:txBody>
      </p:sp>
    </p:spTree>
    <p:extLst>
      <p:ext uri="{BB962C8B-B14F-4D97-AF65-F5344CB8AC3E}">
        <p14:creationId xmlns:p14="http://schemas.microsoft.com/office/powerpoint/2010/main" val="2142578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7" name="Rectangle 4">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See the source image">
            <a:extLst>
              <a:ext uri="{FF2B5EF4-FFF2-40B4-BE49-F238E27FC236}">
                <a16:creationId xmlns:a16="http://schemas.microsoft.com/office/drawing/2014/main" id="{3E05706F-A461-4141-A2ED-C5BAD1C9ECCD}"/>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t="9740" r="-1" b="26013"/>
          <a:stretch/>
        </p:blipFill>
        <p:spPr bwMode="auto">
          <a:xfrm>
            <a:off x="320040" y="320040"/>
            <a:ext cx="11548872" cy="4303462"/>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5">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3C5DF5-95F0-4B51-9136-04A6547806E7}"/>
              </a:ext>
            </a:extLst>
          </p:cNvPr>
          <p:cNvSpPr>
            <a:spLocks noGrp="1"/>
          </p:cNvSpPr>
          <p:nvPr>
            <p:ph type="title"/>
          </p:nvPr>
        </p:nvSpPr>
        <p:spPr>
          <a:xfrm>
            <a:off x="841248" y="5009083"/>
            <a:ext cx="2889504" cy="1345997"/>
          </a:xfrm>
        </p:spPr>
        <p:txBody>
          <a:bodyPr vert="horz" lIns="91440" tIns="45720" rIns="91440" bIns="45720" rtlCol="0" anchor="ctr">
            <a:normAutofit/>
          </a:bodyPr>
          <a:lstStyle/>
          <a:p>
            <a:r>
              <a:rPr lang="en-US" sz="2600" b="1">
                <a:solidFill>
                  <a:schemeClr val="bg1"/>
                </a:solidFill>
              </a:rPr>
              <a:t>See People Doing It</a:t>
            </a:r>
            <a:endParaRPr lang="en-US" sz="5400"/>
          </a:p>
        </p:txBody>
      </p:sp>
      <p:cxnSp>
        <p:nvCxnSpPr>
          <p:cNvPr id="141" name="Straight Connector 6">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7BA5DA6-5994-43CA-99E2-90562295E4BE}"/>
              </a:ext>
            </a:extLst>
          </p:cNvPr>
          <p:cNvSpPr>
            <a:spLocks noGrp="1"/>
          </p:cNvSpPr>
          <p:nvPr>
            <p:ph sz="half" idx="2"/>
          </p:nvPr>
        </p:nvSpPr>
        <p:spPr>
          <a:xfrm>
            <a:off x="4379976" y="5009083"/>
            <a:ext cx="6976872" cy="1345997"/>
          </a:xfrm>
        </p:spPr>
        <p:txBody>
          <a:bodyPr vert="horz" lIns="91440" tIns="45720" rIns="91440" bIns="45720" rtlCol="0" anchor="ctr">
            <a:normAutofit/>
          </a:bodyPr>
          <a:lstStyle/>
          <a:p>
            <a:r>
              <a:rPr lang="en-US" sz="2000">
                <a:solidFill>
                  <a:schemeClr val="bg1"/>
                </a:solidFill>
              </a:rPr>
              <a:t>Staff example and explanation</a:t>
            </a:r>
          </a:p>
          <a:p>
            <a:r>
              <a:rPr lang="en-US" sz="2000">
                <a:solidFill>
                  <a:schemeClr val="bg1"/>
                </a:solidFill>
              </a:rPr>
              <a:t>SGA/students</a:t>
            </a:r>
          </a:p>
          <a:p>
            <a:r>
              <a:rPr lang="en-US" sz="2000">
                <a:solidFill>
                  <a:schemeClr val="bg1"/>
                </a:solidFill>
              </a:rPr>
              <a:t>Images</a:t>
            </a:r>
          </a:p>
        </p:txBody>
      </p:sp>
    </p:spTree>
    <p:extLst>
      <p:ext uri="{BB962C8B-B14F-4D97-AF65-F5344CB8AC3E}">
        <p14:creationId xmlns:p14="http://schemas.microsoft.com/office/powerpoint/2010/main" val="1757732429"/>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See the source image">
            <a:extLst>
              <a:ext uri="{FF2B5EF4-FFF2-40B4-BE49-F238E27FC236}">
                <a16:creationId xmlns:a16="http://schemas.microsoft.com/office/drawing/2014/main" id="{17926B42-ACB5-4D5C-9D6A-6C3C27DD6C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37" r="9862" b="909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E9FF8B8-F231-4995-8E7F-06792CFBA84F}"/>
              </a:ext>
            </a:extLst>
          </p:cNvPr>
          <p:cNvSpPr>
            <a:spLocks noGrp="1"/>
          </p:cNvSpPr>
          <p:nvPr>
            <p:ph type="ctrTitle"/>
          </p:nvPr>
        </p:nvSpPr>
        <p:spPr>
          <a:xfrm>
            <a:off x="477981" y="1122363"/>
            <a:ext cx="4023360" cy="3204134"/>
          </a:xfrm>
        </p:spPr>
        <p:txBody>
          <a:bodyPr anchor="b">
            <a:normAutofit/>
          </a:bodyPr>
          <a:lstStyle/>
          <a:p>
            <a:pPr algn="l"/>
            <a:r>
              <a:rPr lang="en-US" sz="4800"/>
              <a:t>What do we do with the rule breakers?</a:t>
            </a:r>
            <a:endParaRPr lang="x-none" sz="4800"/>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016084"/>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hild wearing a mask&#10;&#10;Description automatically generated with low confidence">
            <a:extLst>
              <a:ext uri="{FF2B5EF4-FFF2-40B4-BE49-F238E27FC236}">
                <a16:creationId xmlns:a16="http://schemas.microsoft.com/office/drawing/2014/main" id="{98190461-DE2E-498E-BA2D-19F32765050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9091" r="32490" b="-1"/>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DDFA8C-28CD-467D-9AAB-669848C2CF33}"/>
              </a:ext>
            </a:extLst>
          </p:cNvPr>
          <p:cNvSpPr>
            <a:spLocks noGrp="1"/>
          </p:cNvSpPr>
          <p:nvPr>
            <p:ph type="title"/>
          </p:nvPr>
        </p:nvSpPr>
        <p:spPr>
          <a:xfrm>
            <a:off x="371094" y="1161288"/>
            <a:ext cx="3438144" cy="1124712"/>
          </a:xfrm>
        </p:spPr>
        <p:txBody>
          <a:bodyPr anchor="b">
            <a:normAutofit/>
          </a:bodyPr>
          <a:lstStyle/>
          <a:p>
            <a:r>
              <a:rPr lang="en-US" sz="2800"/>
              <a:t>Soft Start Up</a:t>
            </a:r>
            <a:endParaRPr lang="x-none" sz="2800"/>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C6A6769-92D5-48B3-9AD3-318A13EDF244}"/>
              </a:ext>
            </a:extLst>
          </p:cNvPr>
          <p:cNvSpPr>
            <a:spLocks noGrp="1"/>
          </p:cNvSpPr>
          <p:nvPr>
            <p:ph idx="1"/>
          </p:nvPr>
        </p:nvSpPr>
        <p:spPr>
          <a:xfrm>
            <a:off x="371094" y="2718054"/>
            <a:ext cx="3438906" cy="3207258"/>
          </a:xfrm>
        </p:spPr>
        <p:txBody>
          <a:bodyPr anchor="t">
            <a:normAutofit/>
          </a:bodyPr>
          <a:lstStyle/>
          <a:p>
            <a:r>
              <a:rPr lang="en-US" sz="2000"/>
              <a:t>“Hey, I’m nervous about potentially getting you sick, can we stand farther apart?”</a:t>
            </a:r>
          </a:p>
          <a:p>
            <a:r>
              <a:rPr lang="en-US" sz="2000"/>
              <a:t>“I’m not comfortable with attending that meeting in person because the room is too small to socially distance and I don’t want to jeopardize anyone’s health.”</a:t>
            </a:r>
            <a:endParaRPr lang="x-none" sz="2000"/>
          </a:p>
        </p:txBody>
      </p:sp>
      <p:sp>
        <p:nvSpPr>
          <p:cNvPr id="6" name="TextBox 5">
            <a:extLst>
              <a:ext uri="{FF2B5EF4-FFF2-40B4-BE49-F238E27FC236}">
                <a16:creationId xmlns:a16="http://schemas.microsoft.com/office/drawing/2014/main" id="{51E89D1A-DBDA-4FC6-BE89-6498E6A01184}"/>
              </a:ext>
            </a:extLst>
          </p:cNvPr>
          <p:cNvSpPr txBox="1"/>
          <p:nvPr/>
        </p:nvSpPr>
        <p:spPr>
          <a:xfrm>
            <a:off x="9751909" y="6657945"/>
            <a:ext cx="2440091" cy="200055"/>
          </a:xfrm>
          <a:prstGeom prst="rect">
            <a:avLst/>
          </a:prstGeom>
          <a:solidFill>
            <a:srgbClr val="000000"/>
          </a:solidFill>
        </p:spPr>
        <p:txBody>
          <a:bodyPr wrap="none" rtlCol="0">
            <a:spAutoFit/>
          </a:bodyPr>
          <a:lstStyle/>
          <a:p>
            <a:pPr algn="r">
              <a:spcAft>
                <a:spcPts val="600"/>
              </a:spcAft>
            </a:pPr>
            <a:r>
              <a:rPr lang="x-none" sz="700">
                <a:solidFill>
                  <a:srgbClr val="FFFFFF"/>
                </a:solidFill>
                <a:hlinkClick r:id="rId4" tooltip="https://www.flickr.com/photos/stuckincustoms/5557569365/">
                  <a:extLst>
                    <a:ext uri="{A12FA001-AC4F-418D-AE19-62706E023703}">
                      <ahyp:hlinkClr xmlns:ahyp="http://schemas.microsoft.com/office/drawing/2018/hyperlinkcolor" val="tx"/>
                    </a:ext>
                  </a:extLst>
                </a:hlinkClick>
              </a:rPr>
              <a:t>This Photo</a:t>
            </a:r>
            <a:r>
              <a:rPr lang="x-none" sz="700">
                <a:solidFill>
                  <a:srgbClr val="FFFFFF"/>
                </a:solidFill>
              </a:rPr>
              <a:t> by Unknown Author is licensed under </a:t>
            </a:r>
            <a:r>
              <a:rPr lang="x-none"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x-none" sz="700">
              <a:solidFill>
                <a:srgbClr val="FFFFFF"/>
              </a:solidFill>
            </a:endParaRPr>
          </a:p>
        </p:txBody>
      </p:sp>
    </p:spTree>
    <p:extLst>
      <p:ext uri="{BB962C8B-B14F-4D97-AF65-F5344CB8AC3E}">
        <p14:creationId xmlns:p14="http://schemas.microsoft.com/office/powerpoint/2010/main" val="32683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wearing a blue dress&#10;&#10;Description automatically generated with medium confidence">
            <a:extLst>
              <a:ext uri="{FF2B5EF4-FFF2-40B4-BE49-F238E27FC236}">
                <a16:creationId xmlns:a16="http://schemas.microsoft.com/office/drawing/2014/main" id="{9ACD7454-7CE8-4750-8DA0-61BE660B60C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721" r="3945"/>
          <a:stretch/>
        </p:blipFill>
        <p:spPr>
          <a:xfrm>
            <a:off x="-1"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C9419887-D6C4-46DC-A126-FB95C6CAE651}"/>
              </a:ext>
            </a:extLst>
          </p:cNvPr>
          <p:cNvSpPr>
            <a:spLocks noGrp="1"/>
          </p:cNvSpPr>
          <p:nvPr>
            <p:ph type="title"/>
          </p:nvPr>
        </p:nvSpPr>
        <p:spPr>
          <a:xfrm>
            <a:off x="709448" y="1913950"/>
            <a:ext cx="4204137" cy="1342754"/>
          </a:xfrm>
        </p:spPr>
        <p:txBody>
          <a:bodyPr>
            <a:normAutofit/>
          </a:bodyPr>
          <a:lstStyle/>
          <a:p>
            <a:pPr algn="ctr"/>
            <a:r>
              <a:rPr lang="en-US" sz="3600"/>
              <a:t>“My understanding…”</a:t>
            </a:r>
            <a:endParaRPr lang="x-none" sz="3600"/>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87FE8D8-0D9F-436F-A97A-F6EBD8044EC1}"/>
              </a:ext>
            </a:extLst>
          </p:cNvPr>
          <p:cNvSpPr>
            <a:spLocks noGrp="1"/>
          </p:cNvSpPr>
          <p:nvPr>
            <p:ph idx="1"/>
          </p:nvPr>
        </p:nvSpPr>
        <p:spPr>
          <a:xfrm>
            <a:off x="525516" y="3417573"/>
            <a:ext cx="4593021" cy="2619839"/>
          </a:xfrm>
        </p:spPr>
        <p:txBody>
          <a:bodyPr anchor="ctr">
            <a:normAutofit/>
          </a:bodyPr>
          <a:lstStyle/>
          <a:p>
            <a:r>
              <a:rPr lang="en-US" sz="2400"/>
              <a:t>“My understanding is we have to wear face coverings at all times to protect each other and our students.”</a:t>
            </a:r>
          </a:p>
          <a:p>
            <a:r>
              <a:rPr lang="en-US" sz="2400"/>
              <a:t>“I understand that we all need to wear masks to keep the center open.”</a:t>
            </a:r>
            <a:endParaRPr lang="x-none" sz="2400"/>
          </a:p>
        </p:txBody>
      </p:sp>
      <p:sp>
        <p:nvSpPr>
          <p:cNvPr id="6" name="TextBox 5">
            <a:extLst>
              <a:ext uri="{FF2B5EF4-FFF2-40B4-BE49-F238E27FC236}">
                <a16:creationId xmlns:a16="http://schemas.microsoft.com/office/drawing/2014/main" id="{6DE2E785-E998-44F9-9198-85AFA9B0BE7D}"/>
              </a:ext>
            </a:extLst>
          </p:cNvPr>
          <p:cNvSpPr txBox="1"/>
          <p:nvPr/>
        </p:nvSpPr>
        <p:spPr>
          <a:xfrm>
            <a:off x="9732672" y="6657945"/>
            <a:ext cx="2459327" cy="200055"/>
          </a:xfrm>
          <a:prstGeom prst="rect">
            <a:avLst/>
          </a:prstGeom>
          <a:solidFill>
            <a:srgbClr val="000000"/>
          </a:solidFill>
        </p:spPr>
        <p:txBody>
          <a:bodyPr wrap="none" rtlCol="0">
            <a:spAutoFit/>
          </a:bodyPr>
          <a:lstStyle/>
          <a:p>
            <a:pPr algn="r">
              <a:spcAft>
                <a:spcPts val="600"/>
              </a:spcAft>
            </a:pPr>
            <a:r>
              <a:rPr lang="x-none" sz="700">
                <a:solidFill>
                  <a:srgbClr val="FFFFFF"/>
                </a:solidFill>
                <a:hlinkClick r:id="rId4" tooltip="http://www.frugal-freebies.com/2020/04/frugal-tip-make-your-own-masks.html">
                  <a:extLst>
                    <a:ext uri="{A12FA001-AC4F-418D-AE19-62706E023703}">
                      <ahyp:hlinkClr xmlns:ahyp="http://schemas.microsoft.com/office/drawing/2018/hyperlinkcolor" val="tx"/>
                    </a:ext>
                  </a:extLst>
                </a:hlinkClick>
              </a:rPr>
              <a:t>This Photo</a:t>
            </a:r>
            <a:r>
              <a:rPr lang="x-none" sz="700">
                <a:solidFill>
                  <a:srgbClr val="FFFFFF"/>
                </a:solidFill>
              </a:rPr>
              <a:t> by Unknown Author is licensed under </a:t>
            </a:r>
            <a:r>
              <a:rPr lang="x-none"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x-none" sz="700">
              <a:solidFill>
                <a:srgbClr val="FFFFFF"/>
              </a:solidFill>
            </a:endParaRPr>
          </a:p>
        </p:txBody>
      </p:sp>
    </p:spTree>
    <p:extLst>
      <p:ext uri="{BB962C8B-B14F-4D97-AF65-F5344CB8AC3E}">
        <p14:creationId xmlns:p14="http://schemas.microsoft.com/office/powerpoint/2010/main" val="968730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1DDB14-768F-4906-B8DA-CBB591BA00B8}"/>
              </a:ext>
            </a:extLst>
          </p:cNvPr>
          <p:cNvSpPr>
            <a:spLocks noGrp="1"/>
          </p:cNvSpPr>
          <p:nvPr>
            <p:ph type="title"/>
          </p:nvPr>
        </p:nvSpPr>
        <p:spPr>
          <a:xfrm>
            <a:off x="589560" y="856180"/>
            <a:ext cx="4560584" cy="1128068"/>
          </a:xfrm>
        </p:spPr>
        <p:txBody>
          <a:bodyPr anchor="ctr">
            <a:normAutofit/>
          </a:bodyPr>
          <a:lstStyle/>
          <a:p>
            <a:r>
              <a:rPr lang="en-US" sz="4000"/>
              <a:t>Offer Resources</a:t>
            </a:r>
            <a:endParaRPr lang="x-none" sz="4000"/>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3ECE09B-3CBD-45F1-8C08-C2F7E2D49E5B}"/>
              </a:ext>
            </a:extLst>
          </p:cNvPr>
          <p:cNvSpPr>
            <a:spLocks noGrp="1"/>
          </p:cNvSpPr>
          <p:nvPr>
            <p:ph idx="1"/>
          </p:nvPr>
        </p:nvSpPr>
        <p:spPr>
          <a:xfrm>
            <a:off x="590719" y="2330505"/>
            <a:ext cx="4559425" cy="3979585"/>
          </a:xfrm>
        </p:spPr>
        <p:txBody>
          <a:bodyPr anchor="ctr">
            <a:normAutofit/>
          </a:bodyPr>
          <a:lstStyle/>
          <a:p>
            <a:r>
              <a:rPr lang="en-US" sz="3200"/>
              <a:t>“Do you need a face covering?”</a:t>
            </a:r>
          </a:p>
          <a:p>
            <a:r>
              <a:rPr lang="en-US" sz="3200"/>
              <a:t>“The hand sanitizer is over here.”</a:t>
            </a:r>
            <a:endParaRPr lang="x-none" sz="3200"/>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door, person, hand&#10;&#10;Description automatically generated">
            <a:extLst>
              <a:ext uri="{FF2B5EF4-FFF2-40B4-BE49-F238E27FC236}">
                <a16:creationId xmlns:a16="http://schemas.microsoft.com/office/drawing/2014/main" id="{26948B65-DA14-421A-A36C-B1136EB4A97E}"/>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5279" r="15864" b="1"/>
          <a:stretch/>
        </p:blipFill>
        <p:spPr>
          <a:xfrm>
            <a:off x="5977788" y="799352"/>
            <a:ext cx="5425410" cy="5259296"/>
          </a:xfrm>
          <a:prstGeom prst="rect">
            <a:avLst/>
          </a:prstGeom>
        </p:spPr>
      </p:pic>
      <p:sp>
        <p:nvSpPr>
          <p:cNvPr id="6" name="TextBox 5">
            <a:extLst>
              <a:ext uri="{FF2B5EF4-FFF2-40B4-BE49-F238E27FC236}">
                <a16:creationId xmlns:a16="http://schemas.microsoft.com/office/drawing/2014/main" id="{C81B1162-24CB-4A96-9354-55E42388F781}"/>
              </a:ext>
            </a:extLst>
          </p:cNvPr>
          <p:cNvSpPr txBox="1"/>
          <p:nvPr/>
        </p:nvSpPr>
        <p:spPr>
          <a:xfrm>
            <a:off x="9096156" y="5858593"/>
            <a:ext cx="2307042" cy="200055"/>
          </a:xfrm>
          <a:prstGeom prst="rect">
            <a:avLst/>
          </a:prstGeom>
          <a:solidFill>
            <a:srgbClr val="000000"/>
          </a:solidFill>
        </p:spPr>
        <p:txBody>
          <a:bodyPr wrap="none" rtlCol="0">
            <a:spAutoFit/>
          </a:bodyPr>
          <a:lstStyle/>
          <a:p>
            <a:pPr algn="r">
              <a:spcAft>
                <a:spcPts val="600"/>
              </a:spcAft>
            </a:pPr>
            <a:r>
              <a:rPr lang="x-none" sz="700">
                <a:solidFill>
                  <a:srgbClr val="FFFFFF"/>
                </a:solidFill>
                <a:hlinkClick r:id="rId4" tooltip="https://healthcare-in-europe.com/en/news/will-resistant-bacteria-be-the-end-of-alcohol-hand-sanitizers.html">
                  <a:extLst>
                    <a:ext uri="{A12FA001-AC4F-418D-AE19-62706E023703}">
                      <ahyp:hlinkClr xmlns:ahyp="http://schemas.microsoft.com/office/drawing/2018/hyperlinkcolor" val="tx"/>
                    </a:ext>
                  </a:extLst>
                </a:hlinkClick>
              </a:rPr>
              <a:t>This Photo</a:t>
            </a:r>
            <a:r>
              <a:rPr lang="x-none" sz="700">
                <a:solidFill>
                  <a:srgbClr val="FFFFFF"/>
                </a:solidFill>
              </a:rPr>
              <a:t> by Unknown Author is licensed under </a:t>
            </a:r>
            <a:r>
              <a:rPr lang="x-none"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x-none" sz="700">
              <a:solidFill>
                <a:srgbClr val="FFFFFF"/>
              </a:solidFill>
            </a:endParaRPr>
          </a:p>
        </p:txBody>
      </p:sp>
    </p:spTree>
    <p:extLst>
      <p:ext uri="{BB962C8B-B14F-4D97-AF65-F5344CB8AC3E}">
        <p14:creationId xmlns:p14="http://schemas.microsoft.com/office/powerpoint/2010/main" val="872867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0">
            <a:extLst>
              <a:ext uri="{FF2B5EF4-FFF2-40B4-BE49-F238E27FC236}">
                <a16:creationId xmlns:a16="http://schemas.microsoft.com/office/drawing/2014/main" id="{854DEE1C-7FD6-4FA0-A96A-BDF952F1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E393A8-9682-4B8E-A4D4-16C7A0B49F8B}"/>
              </a:ext>
            </a:extLst>
          </p:cNvPr>
          <p:cNvSpPr>
            <a:spLocks noGrp="1"/>
          </p:cNvSpPr>
          <p:nvPr>
            <p:ph type="title"/>
          </p:nvPr>
        </p:nvSpPr>
        <p:spPr>
          <a:xfrm>
            <a:off x="1524000" y="4370227"/>
            <a:ext cx="9144000" cy="1193138"/>
          </a:xfrm>
        </p:spPr>
        <p:txBody>
          <a:bodyPr vert="horz" lIns="91440" tIns="45720" rIns="91440" bIns="45720" rtlCol="0" anchor="b">
            <a:normAutofit/>
          </a:bodyPr>
          <a:lstStyle/>
          <a:p>
            <a:pPr algn="ctr"/>
            <a:r>
              <a:rPr lang="en-US"/>
              <a:t>Show Empathy</a:t>
            </a:r>
          </a:p>
        </p:txBody>
      </p:sp>
      <p:sp>
        <p:nvSpPr>
          <p:cNvPr id="3" name="Content Placeholder 2">
            <a:extLst>
              <a:ext uri="{FF2B5EF4-FFF2-40B4-BE49-F238E27FC236}">
                <a16:creationId xmlns:a16="http://schemas.microsoft.com/office/drawing/2014/main" id="{4DFF33DC-FB0F-4731-AA22-16964EE80351}"/>
              </a:ext>
            </a:extLst>
          </p:cNvPr>
          <p:cNvSpPr>
            <a:spLocks noGrp="1"/>
          </p:cNvSpPr>
          <p:nvPr>
            <p:ph idx="1"/>
          </p:nvPr>
        </p:nvSpPr>
        <p:spPr>
          <a:xfrm>
            <a:off x="1524000" y="5636465"/>
            <a:ext cx="9144000" cy="646785"/>
          </a:xfrm>
        </p:spPr>
        <p:txBody>
          <a:bodyPr vert="horz" lIns="91440" tIns="45720" rIns="91440" bIns="45720" rtlCol="0">
            <a:normAutofit/>
          </a:bodyPr>
          <a:lstStyle/>
          <a:p>
            <a:pPr marL="0" indent="0" algn="ctr">
              <a:buNone/>
            </a:pPr>
            <a:r>
              <a:rPr lang="en-US" sz="2400"/>
              <a:t>“I know it’s hard to stay 6 feet apart.”</a:t>
            </a:r>
          </a:p>
        </p:txBody>
      </p:sp>
      <p:pic>
        <p:nvPicPr>
          <p:cNvPr id="5" name="Picture 4">
            <a:extLst>
              <a:ext uri="{FF2B5EF4-FFF2-40B4-BE49-F238E27FC236}">
                <a16:creationId xmlns:a16="http://schemas.microsoft.com/office/drawing/2014/main" id="{5AD1C3F6-E7E9-4B30-BCE3-C20F4AD245CA}"/>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2" b="27680"/>
          <a:stretch/>
        </p:blipFill>
        <p:spPr>
          <a:xfrm>
            <a:off x="1690046" y="386205"/>
            <a:ext cx="8903441" cy="3766876"/>
          </a:xfrm>
          <a:custGeom>
            <a:avLst/>
            <a:gdLst/>
            <a:ahLst/>
            <a:cxnLst/>
            <a:rect l="l" t="t" r="r" b="b"/>
            <a:pathLst>
              <a:path w="8903441" h="3766876">
                <a:moveTo>
                  <a:pt x="8890380" y="1667288"/>
                </a:moveTo>
                <a:lnTo>
                  <a:pt x="8895460" y="1677046"/>
                </a:lnTo>
                <a:cubicBezTo>
                  <a:pt x="8905866" y="1703466"/>
                  <a:pt x="8906717" y="1724063"/>
                  <a:pt x="8894323" y="1729738"/>
                </a:cubicBezTo>
                <a:lnTo>
                  <a:pt x="8891365" y="1729349"/>
                </a:lnTo>
                <a:lnTo>
                  <a:pt x="8891421" y="1712412"/>
                </a:lnTo>
                <a:cubicBezTo>
                  <a:pt x="8891337" y="1700170"/>
                  <a:pt x="8891138" y="1688653"/>
                  <a:pt x="8890856" y="1678595"/>
                </a:cubicBezTo>
                <a:close/>
                <a:moveTo>
                  <a:pt x="8888451" y="1641624"/>
                </a:moveTo>
                <a:cubicBezTo>
                  <a:pt x="8888927" y="1642911"/>
                  <a:pt x="8889388" y="1647125"/>
                  <a:pt x="8889800" y="1653531"/>
                </a:cubicBezTo>
                <a:lnTo>
                  <a:pt x="8890380" y="1667288"/>
                </a:lnTo>
                <a:lnTo>
                  <a:pt x="8884645" y="1656272"/>
                </a:lnTo>
                <a:lnTo>
                  <a:pt x="8886368" y="1643902"/>
                </a:lnTo>
                <a:cubicBezTo>
                  <a:pt x="8887058" y="1640758"/>
                  <a:pt x="8887743" y="1639762"/>
                  <a:pt x="8888451" y="1641624"/>
                </a:cubicBezTo>
                <a:close/>
                <a:moveTo>
                  <a:pt x="999724" y="1241031"/>
                </a:moveTo>
                <a:cubicBezTo>
                  <a:pt x="998379" y="1242269"/>
                  <a:pt x="996554" y="1243547"/>
                  <a:pt x="995210" y="1244785"/>
                </a:cubicBezTo>
                <a:cubicBezTo>
                  <a:pt x="1005261" y="1248940"/>
                  <a:pt x="1015746" y="1252497"/>
                  <a:pt x="1025774" y="1256374"/>
                </a:cubicBezTo>
                <a:cubicBezTo>
                  <a:pt x="1037480" y="1257305"/>
                  <a:pt x="1049668" y="1258195"/>
                  <a:pt x="1060894" y="1259168"/>
                </a:cubicBezTo>
                <a:cubicBezTo>
                  <a:pt x="1040504" y="1253123"/>
                  <a:pt x="1020115" y="1247076"/>
                  <a:pt x="999724" y="1241031"/>
                </a:cubicBezTo>
                <a:close/>
                <a:moveTo>
                  <a:pt x="1319296" y="820371"/>
                </a:moveTo>
                <a:cubicBezTo>
                  <a:pt x="1421680" y="872109"/>
                  <a:pt x="1548101" y="905226"/>
                  <a:pt x="1681342" y="933268"/>
                </a:cubicBezTo>
                <a:cubicBezTo>
                  <a:pt x="1683167" y="931988"/>
                  <a:pt x="1684512" y="930751"/>
                  <a:pt x="1686338" y="929471"/>
                </a:cubicBezTo>
                <a:cubicBezTo>
                  <a:pt x="1563998" y="893197"/>
                  <a:pt x="1441635" y="856646"/>
                  <a:pt x="1319296" y="820371"/>
                </a:cubicBezTo>
                <a:close/>
                <a:moveTo>
                  <a:pt x="7894848" y="858"/>
                </a:moveTo>
                <a:cubicBezTo>
                  <a:pt x="7906700" y="3455"/>
                  <a:pt x="7910528" y="8436"/>
                  <a:pt x="7907341" y="16271"/>
                </a:cubicBezTo>
                <a:cubicBezTo>
                  <a:pt x="7902882" y="26177"/>
                  <a:pt x="7893520" y="35394"/>
                  <a:pt x="7882642" y="43904"/>
                </a:cubicBezTo>
                <a:cubicBezTo>
                  <a:pt x="7831903" y="83897"/>
                  <a:pt x="7856047" y="94090"/>
                  <a:pt x="7927648" y="93123"/>
                </a:cubicBezTo>
                <a:cubicBezTo>
                  <a:pt x="7991511" y="92274"/>
                  <a:pt x="8055318" y="85274"/>
                  <a:pt x="8119655" y="78787"/>
                </a:cubicBezTo>
                <a:cubicBezTo>
                  <a:pt x="8151329" y="75447"/>
                  <a:pt x="8152942" y="77265"/>
                  <a:pt x="8141786" y="93635"/>
                </a:cubicBezTo>
                <a:cubicBezTo>
                  <a:pt x="8123815" y="120677"/>
                  <a:pt x="8122595" y="145410"/>
                  <a:pt x="8151055" y="166138"/>
                </a:cubicBezTo>
                <a:cubicBezTo>
                  <a:pt x="8157767" y="170866"/>
                  <a:pt x="8162605" y="176318"/>
                  <a:pt x="8160811" y="183471"/>
                </a:cubicBezTo>
                <a:cubicBezTo>
                  <a:pt x="8152723" y="212724"/>
                  <a:pt x="8169841" y="236686"/>
                  <a:pt x="8187466" y="260884"/>
                </a:cubicBezTo>
                <a:cubicBezTo>
                  <a:pt x="8217175" y="301371"/>
                  <a:pt x="8254836" y="338641"/>
                  <a:pt x="8295790" y="374783"/>
                </a:cubicBezTo>
                <a:cubicBezTo>
                  <a:pt x="8324664" y="400232"/>
                  <a:pt x="8342922" y="431650"/>
                  <a:pt x="8406170" y="440370"/>
                </a:cubicBezTo>
                <a:cubicBezTo>
                  <a:pt x="8421364" y="442394"/>
                  <a:pt x="8426373" y="449790"/>
                  <a:pt x="8420903" y="459225"/>
                </a:cubicBezTo>
                <a:cubicBezTo>
                  <a:pt x="8402820" y="490474"/>
                  <a:pt x="8417534" y="514648"/>
                  <a:pt x="8450800" y="534955"/>
                </a:cubicBezTo>
                <a:cubicBezTo>
                  <a:pt x="8462563" y="542037"/>
                  <a:pt x="8458146" y="546902"/>
                  <a:pt x="8442097" y="551669"/>
                </a:cubicBezTo>
                <a:cubicBezTo>
                  <a:pt x="8423667" y="556925"/>
                  <a:pt x="8409328" y="564619"/>
                  <a:pt x="8398067" y="574282"/>
                </a:cubicBezTo>
                <a:cubicBezTo>
                  <a:pt x="8379577" y="589897"/>
                  <a:pt x="8370872" y="606612"/>
                  <a:pt x="8363634" y="623477"/>
                </a:cubicBezTo>
                <a:cubicBezTo>
                  <a:pt x="8352394" y="649929"/>
                  <a:pt x="8339133" y="675439"/>
                  <a:pt x="8295388" y="695789"/>
                </a:cubicBezTo>
                <a:cubicBezTo>
                  <a:pt x="8282368" y="701969"/>
                  <a:pt x="8271923" y="709882"/>
                  <a:pt x="8260972" y="717559"/>
                </a:cubicBezTo>
                <a:cubicBezTo>
                  <a:pt x="8264466" y="724248"/>
                  <a:pt x="8273101" y="728807"/>
                  <a:pt x="8289132" y="729358"/>
                </a:cubicBezTo>
                <a:cubicBezTo>
                  <a:pt x="8391169" y="732995"/>
                  <a:pt x="8386647" y="769770"/>
                  <a:pt x="8387346" y="810845"/>
                </a:cubicBezTo>
                <a:cubicBezTo>
                  <a:pt x="8388418" y="861681"/>
                  <a:pt x="8330862" y="890238"/>
                  <a:pt x="8259532" y="916368"/>
                </a:cubicBezTo>
                <a:cubicBezTo>
                  <a:pt x="8235122" y="925226"/>
                  <a:pt x="8199529" y="928071"/>
                  <a:pt x="8191769" y="950020"/>
                </a:cubicBezTo>
                <a:cubicBezTo>
                  <a:pt x="8234379" y="966427"/>
                  <a:pt x="8282955" y="945934"/>
                  <a:pt x="8327664" y="947606"/>
                </a:cubicBezTo>
                <a:cubicBezTo>
                  <a:pt x="8364609" y="949119"/>
                  <a:pt x="8424473" y="941347"/>
                  <a:pt x="8378206" y="982626"/>
                </a:cubicBezTo>
                <a:cubicBezTo>
                  <a:pt x="8364736" y="994722"/>
                  <a:pt x="8382242" y="1001021"/>
                  <a:pt x="8400605" y="1000529"/>
                </a:cubicBezTo>
                <a:cubicBezTo>
                  <a:pt x="8549357" y="995586"/>
                  <a:pt x="8487684" y="1076555"/>
                  <a:pt x="8538706" y="1111533"/>
                </a:cubicBezTo>
                <a:cubicBezTo>
                  <a:pt x="8553092" y="1120905"/>
                  <a:pt x="8540810" y="1141011"/>
                  <a:pt x="8520556" y="1147547"/>
                </a:cubicBezTo>
                <a:cubicBezTo>
                  <a:pt x="8392015" y="1189611"/>
                  <a:pt x="8380569" y="1263373"/>
                  <a:pt x="8322605" y="1331423"/>
                </a:cubicBezTo>
                <a:cubicBezTo>
                  <a:pt x="8393509" y="1350105"/>
                  <a:pt x="8476647" y="1348124"/>
                  <a:pt x="8552563" y="1357692"/>
                </a:cubicBezTo>
                <a:cubicBezTo>
                  <a:pt x="8631413" y="1367560"/>
                  <a:pt x="8632510" y="1380057"/>
                  <a:pt x="8572872" y="1434543"/>
                </a:cubicBezTo>
                <a:cubicBezTo>
                  <a:pt x="8740108" y="1430496"/>
                  <a:pt x="8740108" y="1430496"/>
                  <a:pt x="8695911" y="1511890"/>
                </a:cubicBezTo>
                <a:cubicBezTo>
                  <a:pt x="8766152" y="1509223"/>
                  <a:pt x="8835070" y="1574251"/>
                  <a:pt x="8873147" y="1634187"/>
                </a:cubicBezTo>
                <a:lnTo>
                  <a:pt x="8884645" y="1656272"/>
                </a:lnTo>
                <a:lnTo>
                  <a:pt x="8884254" y="1659075"/>
                </a:lnTo>
                <a:cubicBezTo>
                  <a:pt x="8882795" y="1672543"/>
                  <a:pt x="8881198" y="1691773"/>
                  <a:pt x="8879232" y="1711097"/>
                </a:cubicBezTo>
                <a:lnTo>
                  <a:pt x="8877347" y="1727504"/>
                </a:lnTo>
                <a:lnTo>
                  <a:pt x="8865337" y="1725923"/>
                </a:lnTo>
                <a:cubicBezTo>
                  <a:pt x="8855639" y="1721668"/>
                  <a:pt x="8848716" y="1720054"/>
                  <a:pt x="8843722" y="1720152"/>
                </a:cubicBezTo>
                <a:cubicBezTo>
                  <a:pt x="8828739" y="1720444"/>
                  <a:pt x="8831115" y="1736133"/>
                  <a:pt x="8828004" y="1742073"/>
                </a:cubicBezTo>
                <a:cubicBezTo>
                  <a:pt x="8817547" y="1760900"/>
                  <a:pt x="8843589" y="1770647"/>
                  <a:pt x="8861127" y="1782820"/>
                </a:cubicBezTo>
                <a:cubicBezTo>
                  <a:pt x="8867694" y="1787281"/>
                  <a:pt x="8872382" y="1766445"/>
                  <a:pt x="8875975" y="1739445"/>
                </a:cubicBezTo>
                <a:lnTo>
                  <a:pt x="8877347" y="1727504"/>
                </a:lnTo>
                <a:lnTo>
                  <a:pt x="8891365" y="1729349"/>
                </a:lnTo>
                <a:lnTo>
                  <a:pt x="8891294" y="1750579"/>
                </a:lnTo>
                <a:cubicBezTo>
                  <a:pt x="8890576" y="1802412"/>
                  <a:pt x="8887485" y="1854103"/>
                  <a:pt x="8879895" y="1858687"/>
                </a:cubicBezTo>
                <a:cubicBezTo>
                  <a:pt x="8799411" y="1907447"/>
                  <a:pt x="8858072" y="1996322"/>
                  <a:pt x="8700018" y="2022228"/>
                </a:cubicBezTo>
                <a:cubicBezTo>
                  <a:pt x="8628887" y="2034069"/>
                  <a:pt x="8597252" y="2070985"/>
                  <a:pt x="8546517" y="2094468"/>
                </a:cubicBezTo>
                <a:cubicBezTo>
                  <a:pt x="8369592" y="2175758"/>
                  <a:pt x="8254890" y="2270617"/>
                  <a:pt x="8208310" y="2391116"/>
                </a:cubicBezTo>
                <a:cubicBezTo>
                  <a:pt x="8195251" y="2424444"/>
                  <a:pt x="8137916" y="2455501"/>
                  <a:pt x="8101924" y="2486924"/>
                </a:cubicBezTo>
                <a:cubicBezTo>
                  <a:pt x="8122498" y="2506105"/>
                  <a:pt x="8219539" y="2452814"/>
                  <a:pt x="8188722" y="2510086"/>
                </a:cubicBezTo>
                <a:cubicBezTo>
                  <a:pt x="8165388" y="2553270"/>
                  <a:pt x="8098391" y="2584616"/>
                  <a:pt x="8035596" y="2614194"/>
                </a:cubicBezTo>
                <a:cubicBezTo>
                  <a:pt x="7963481" y="2647947"/>
                  <a:pt x="7883214" y="2677100"/>
                  <a:pt x="7854509" y="2730830"/>
                </a:cubicBezTo>
                <a:cubicBezTo>
                  <a:pt x="7848249" y="2742293"/>
                  <a:pt x="6341566" y="3671513"/>
                  <a:pt x="4141410" y="3763614"/>
                </a:cubicBezTo>
                <a:cubicBezTo>
                  <a:pt x="3781875" y="3778662"/>
                  <a:pt x="2353277" y="3737838"/>
                  <a:pt x="2161737" y="3718831"/>
                </a:cubicBezTo>
                <a:cubicBezTo>
                  <a:pt x="1964811" y="3699179"/>
                  <a:pt x="1793107" y="3646810"/>
                  <a:pt x="1591600" y="3635674"/>
                </a:cubicBezTo>
                <a:cubicBezTo>
                  <a:pt x="1485018" y="3629919"/>
                  <a:pt x="1381185" y="3611329"/>
                  <a:pt x="1390654" y="3531585"/>
                </a:cubicBezTo>
                <a:cubicBezTo>
                  <a:pt x="1393510" y="3508948"/>
                  <a:pt x="1364047" y="3493344"/>
                  <a:pt x="1320867" y="3503571"/>
                </a:cubicBezTo>
                <a:cubicBezTo>
                  <a:pt x="1239265" y="3523046"/>
                  <a:pt x="1198946" y="3494124"/>
                  <a:pt x="1150681" y="3474015"/>
                </a:cubicBezTo>
                <a:cubicBezTo>
                  <a:pt x="1065213" y="3438422"/>
                  <a:pt x="982868" y="3399757"/>
                  <a:pt x="851974" y="3403971"/>
                </a:cubicBezTo>
                <a:cubicBezTo>
                  <a:pt x="873994" y="3367898"/>
                  <a:pt x="917237" y="3369420"/>
                  <a:pt x="956780" y="3372944"/>
                </a:cubicBezTo>
                <a:cubicBezTo>
                  <a:pt x="1061276" y="3382521"/>
                  <a:pt x="1164043" y="3394488"/>
                  <a:pt x="1268515" y="3403788"/>
                </a:cubicBezTo>
                <a:cubicBezTo>
                  <a:pt x="1336376" y="3409863"/>
                  <a:pt x="1404651" y="3420660"/>
                  <a:pt x="1492884" y="3399484"/>
                </a:cubicBezTo>
                <a:cubicBezTo>
                  <a:pt x="1410006" y="3338199"/>
                  <a:pt x="1277736" y="3337777"/>
                  <a:pt x="1169657" y="3325996"/>
                </a:cubicBezTo>
                <a:cubicBezTo>
                  <a:pt x="1034677" y="3311259"/>
                  <a:pt x="951965" y="3268429"/>
                  <a:pt x="853866" y="3221353"/>
                </a:cubicBezTo>
                <a:cubicBezTo>
                  <a:pt x="950752" y="3199416"/>
                  <a:pt x="1014418" y="3234964"/>
                  <a:pt x="1090648" y="3226034"/>
                </a:cubicBezTo>
                <a:cubicBezTo>
                  <a:pt x="1094340" y="3218434"/>
                  <a:pt x="1100169" y="3207568"/>
                  <a:pt x="1099183" y="3207375"/>
                </a:cubicBezTo>
                <a:cubicBezTo>
                  <a:pt x="971072" y="3188118"/>
                  <a:pt x="907890" y="3136018"/>
                  <a:pt x="882137" y="3068880"/>
                </a:cubicBezTo>
                <a:cubicBezTo>
                  <a:pt x="868924" y="3034221"/>
                  <a:pt x="822286" y="3027121"/>
                  <a:pt x="776145" y="3014660"/>
                </a:cubicBezTo>
                <a:cubicBezTo>
                  <a:pt x="613874" y="2970419"/>
                  <a:pt x="443486" y="2933046"/>
                  <a:pt x="307191" y="2864697"/>
                </a:cubicBezTo>
                <a:cubicBezTo>
                  <a:pt x="457123" y="2862170"/>
                  <a:pt x="581367" y="2903594"/>
                  <a:pt x="743379" y="2911759"/>
                </a:cubicBezTo>
                <a:cubicBezTo>
                  <a:pt x="608349" y="2835743"/>
                  <a:pt x="439124" y="2806104"/>
                  <a:pt x="284020" y="2766269"/>
                </a:cubicBezTo>
                <a:cubicBezTo>
                  <a:pt x="213164" y="2748143"/>
                  <a:pt x="147010" y="2722889"/>
                  <a:pt x="63190" y="2717094"/>
                </a:cubicBezTo>
                <a:cubicBezTo>
                  <a:pt x="33455" y="2714947"/>
                  <a:pt x="-16425" y="2709531"/>
                  <a:pt x="5340" y="2681595"/>
                </a:cubicBezTo>
                <a:cubicBezTo>
                  <a:pt x="23652" y="2658441"/>
                  <a:pt x="63627" y="2661368"/>
                  <a:pt x="100237" y="2664591"/>
                </a:cubicBezTo>
                <a:cubicBezTo>
                  <a:pt x="188123" y="2672547"/>
                  <a:pt x="277551" y="2664977"/>
                  <a:pt x="394328" y="2654447"/>
                </a:cubicBezTo>
                <a:cubicBezTo>
                  <a:pt x="290057" y="2592242"/>
                  <a:pt x="112140" y="2629127"/>
                  <a:pt x="21491" y="2562088"/>
                </a:cubicBezTo>
                <a:cubicBezTo>
                  <a:pt x="125636" y="2540073"/>
                  <a:pt x="208727" y="2559644"/>
                  <a:pt x="294268" y="2557453"/>
                </a:cubicBezTo>
                <a:cubicBezTo>
                  <a:pt x="371589" y="2555423"/>
                  <a:pt x="389695" y="2540961"/>
                  <a:pt x="367847" y="2501743"/>
                </a:cubicBezTo>
                <a:cubicBezTo>
                  <a:pt x="333905" y="2440640"/>
                  <a:pt x="373328" y="2404160"/>
                  <a:pt x="486858" y="2411824"/>
                </a:cubicBezTo>
                <a:cubicBezTo>
                  <a:pt x="592120" y="2419095"/>
                  <a:pt x="600599" y="2394285"/>
                  <a:pt x="570008" y="2360312"/>
                </a:cubicBezTo>
                <a:cubicBezTo>
                  <a:pt x="525457" y="2310774"/>
                  <a:pt x="567057" y="2265987"/>
                  <a:pt x="594400" y="2218813"/>
                </a:cubicBezTo>
                <a:cubicBezTo>
                  <a:pt x="635581" y="2147198"/>
                  <a:pt x="612469" y="2115647"/>
                  <a:pt x="505675" y="2074370"/>
                </a:cubicBezTo>
                <a:cubicBezTo>
                  <a:pt x="445534" y="2051386"/>
                  <a:pt x="381431" y="2032947"/>
                  <a:pt x="295650" y="2015851"/>
                </a:cubicBezTo>
                <a:cubicBezTo>
                  <a:pt x="487251" y="1985881"/>
                  <a:pt x="281423" y="1958614"/>
                  <a:pt x="346760" y="1924896"/>
                </a:cubicBezTo>
                <a:cubicBezTo>
                  <a:pt x="481788" y="1901571"/>
                  <a:pt x="600623" y="1980687"/>
                  <a:pt x="783461" y="1939173"/>
                </a:cubicBezTo>
                <a:cubicBezTo>
                  <a:pt x="547912" y="1882335"/>
                  <a:pt x="287006" y="1807013"/>
                  <a:pt x="112183" y="1719100"/>
                </a:cubicBezTo>
                <a:cubicBezTo>
                  <a:pt x="148588" y="1692398"/>
                  <a:pt x="188462" y="1710725"/>
                  <a:pt x="219936" y="1699568"/>
                </a:cubicBezTo>
                <a:cubicBezTo>
                  <a:pt x="218006" y="1694140"/>
                  <a:pt x="220184" y="1685834"/>
                  <a:pt x="214196" y="1683841"/>
                </a:cubicBezTo>
                <a:cubicBezTo>
                  <a:pt x="85284" y="1638910"/>
                  <a:pt x="83720" y="1637648"/>
                  <a:pt x="212296" y="1584947"/>
                </a:cubicBezTo>
                <a:cubicBezTo>
                  <a:pt x="257172" y="1566456"/>
                  <a:pt x="252206" y="1554019"/>
                  <a:pt x="226108" y="1538121"/>
                </a:cubicBezTo>
                <a:cubicBezTo>
                  <a:pt x="207682" y="1526866"/>
                  <a:pt x="185078" y="1517656"/>
                  <a:pt x="192710" y="1488723"/>
                </a:cubicBezTo>
                <a:cubicBezTo>
                  <a:pt x="268435" y="1518175"/>
                  <a:pt x="624154" y="1547955"/>
                  <a:pt x="685843" y="1538903"/>
                </a:cubicBezTo>
                <a:cubicBezTo>
                  <a:pt x="755173" y="1528619"/>
                  <a:pt x="994201" y="1520231"/>
                  <a:pt x="1067153" y="1523622"/>
                </a:cubicBezTo>
                <a:cubicBezTo>
                  <a:pt x="1063138" y="1522015"/>
                  <a:pt x="1059122" y="1520410"/>
                  <a:pt x="1055106" y="1518803"/>
                </a:cubicBezTo>
                <a:cubicBezTo>
                  <a:pt x="983007" y="1486514"/>
                  <a:pt x="909946" y="1454310"/>
                  <a:pt x="864245" y="1408231"/>
                </a:cubicBezTo>
                <a:cubicBezTo>
                  <a:pt x="862153" y="1406456"/>
                  <a:pt x="861045" y="1404874"/>
                  <a:pt x="856768" y="1405809"/>
                </a:cubicBezTo>
                <a:cubicBezTo>
                  <a:pt x="819307" y="1414974"/>
                  <a:pt x="822846" y="1400112"/>
                  <a:pt x="821342" y="1388491"/>
                </a:cubicBezTo>
                <a:cubicBezTo>
                  <a:pt x="819813" y="1376592"/>
                  <a:pt x="812736" y="1367699"/>
                  <a:pt x="784954" y="1371257"/>
                </a:cubicBezTo>
                <a:cubicBezTo>
                  <a:pt x="783512" y="1371384"/>
                  <a:pt x="781566" y="1371274"/>
                  <a:pt x="779619" y="1371165"/>
                </a:cubicBezTo>
                <a:cubicBezTo>
                  <a:pt x="766469" y="1370361"/>
                  <a:pt x="722835" y="1342290"/>
                  <a:pt x="728571" y="1335910"/>
                </a:cubicBezTo>
                <a:cubicBezTo>
                  <a:pt x="741389" y="1321912"/>
                  <a:pt x="726409" y="1316791"/>
                  <a:pt x="713734" y="1310348"/>
                </a:cubicBezTo>
                <a:cubicBezTo>
                  <a:pt x="696009" y="1301550"/>
                  <a:pt x="678333" y="1293308"/>
                  <a:pt x="659695" y="1285149"/>
                </a:cubicBezTo>
                <a:cubicBezTo>
                  <a:pt x="641562" y="1277227"/>
                  <a:pt x="622997" y="1269901"/>
                  <a:pt x="604409" y="1262299"/>
                </a:cubicBezTo>
                <a:cubicBezTo>
                  <a:pt x="561305" y="1256847"/>
                  <a:pt x="517819" y="1252549"/>
                  <a:pt x="472556" y="1250086"/>
                </a:cubicBezTo>
                <a:cubicBezTo>
                  <a:pt x="438951" y="1247999"/>
                  <a:pt x="401379" y="1244860"/>
                  <a:pt x="382690" y="1214040"/>
                </a:cubicBezTo>
                <a:cubicBezTo>
                  <a:pt x="418096" y="1214570"/>
                  <a:pt x="453575" y="1215933"/>
                  <a:pt x="489053" y="1217296"/>
                </a:cubicBezTo>
                <a:cubicBezTo>
                  <a:pt x="454954" y="1204059"/>
                  <a:pt x="421816" y="1190737"/>
                  <a:pt x="390047" y="1176456"/>
                </a:cubicBezTo>
                <a:cubicBezTo>
                  <a:pt x="363810" y="1164487"/>
                  <a:pt x="342232" y="1150431"/>
                  <a:pt x="333292" y="1131347"/>
                </a:cubicBezTo>
                <a:cubicBezTo>
                  <a:pt x="330930" y="1126518"/>
                  <a:pt x="329025" y="1121368"/>
                  <a:pt x="337841" y="1116956"/>
                </a:cubicBezTo>
                <a:cubicBezTo>
                  <a:pt x="347569" y="1111905"/>
                  <a:pt x="355552" y="1114562"/>
                  <a:pt x="363031" y="1116984"/>
                </a:cubicBezTo>
                <a:cubicBezTo>
                  <a:pt x="393929" y="1126864"/>
                  <a:pt x="425283" y="1136425"/>
                  <a:pt x="455724" y="1146625"/>
                </a:cubicBezTo>
                <a:cubicBezTo>
                  <a:pt x="496146" y="1160147"/>
                  <a:pt x="536111" y="1173989"/>
                  <a:pt x="576050" y="1187553"/>
                </a:cubicBezTo>
                <a:cubicBezTo>
                  <a:pt x="519650" y="1157524"/>
                  <a:pt x="457798" y="1131612"/>
                  <a:pt x="391358" y="1108621"/>
                </a:cubicBezTo>
                <a:cubicBezTo>
                  <a:pt x="343386" y="1091844"/>
                  <a:pt x="295414" y="1075067"/>
                  <a:pt x="258466" y="1051446"/>
                </a:cubicBezTo>
                <a:cubicBezTo>
                  <a:pt x="239512" y="1039678"/>
                  <a:pt x="230024" y="1025400"/>
                  <a:pt x="227119" y="1008864"/>
                </a:cubicBezTo>
                <a:cubicBezTo>
                  <a:pt x="226729" y="1004421"/>
                  <a:pt x="227253" y="999338"/>
                  <a:pt x="237176" y="996508"/>
                </a:cubicBezTo>
                <a:cubicBezTo>
                  <a:pt x="247123" y="993956"/>
                  <a:pt x="253208" y="997060"/>
                  <a:pt x="257395" y="1000610"/>
                </a:cubicBezTo>
                <a:cubicBezTo>
                  <a:pt x="262111" y="1004674"/>
                  <a:pt x="267716" y="1007820"/>
                  <a:pt x="275649" y="1009921"/>
                </a:cubicBezTo>
                <a:cubicBezTo>
                  <a:pt x="345186" y="1029563"/>
                  <a:pt x="406508" y="1054962"/>
                  <a:pt x="469199" y="1079402"/>
                </a:cubicBezTo>
                <a:cubicBezTo>
                  <a:pt x="558968" y="1114336"/>
                  <a:pt x="647368" y="1150231"/>
                  <a:pt x="753033" y="1173138"/>
                </a:cubicBezTo>
                <a:cubicBezTo>
                  <a:pt x="793015" y="1181661"/>
                  <a:pt x="834292" y="1188391"/>
                  <a:pt x="865682" y="1187316"/>
                </a:cubicBezTo>
                <a:cubicBezTo>
                  <a:pt x="750261" y="1147076"/>
                  <a:pt x="641375" y="1104025"/>
                  <a:pt x="543487" y="1053852"/>
                </a:cubicBezTo>
                <a:cubicBezTo>
                  <a:pt x="444589" y="1003208"/>
                  <a:pt x="357848" y="947579"/>
                  <a:pt x="295297" y="880592"/>
                </a:cubicBezTo>
                <a:cubicBezTo>
                  <a:pt x="288871" y="873601"/>
                  <a:pt x="284873" y="866676"/>
                  <a:pt x="264758" y="869281"/>
                </a:cubicBezTo>
                <a:cubicBezTo>
                  <a:pt x="255650" y="870360"/>
                  <a:pt x="252375" y="866170"/>
                  <a:pt x="254388" y="861516"/>
                </a:cubicBezTo>
                <a:cubicBezTo>
                  <a:pt x="266992" y="828509"/>
                  <a:pt x="236853" y="810726"/>
                  <a:pt x="190786" y="799099"/>
                </a:cubicBezTo>
                <a:cubicBezTo>
                  <a:pt x="176408" y="795324"/>
                  <a:pt x="175031" y="790688"/>
                  <a:pt x="184973" y="782539"/>
                </a:cubicBezTo>
                <a:cubicBezTo>
                  <a:pt x="198516" y="771277"/>
                  <a:pt x="196123" y="760574"/>
                  <a:pt x="187530" y="750974"/>
                </a:cubicBezTo>
                <a:cubicBezTo>
                  <a:pt x="182644" y="744967"/>
                  <a:pt x="176339" y="739364"/>
                  <a:pt x="170996" y="733676"/>
                </a:cubicBezTo>
                <a:cubicBezTo>
                  <a:pt x="167290" y="730083"/>
                  <a:pt x="161157" y="726424"/>
                  <a:pt x="169444" y="721499"/>
                </a:cubicBezTo>
                <a:cubicBezTo>
                  <a:pt x="177298" y="717172"/>
                  <a:pt x="185665" y="718676"/>
                  <a:pt x="193501" y="719668"/>
                </a:cubicBezTo>
                <a:cubicBezTo>
                  <a:pt x="231170" y="723917"/>
                  <a:pt x="254043" y="736181"/>
                  <a:pt x="265436" y="755609"/>
                </a:cubicBezTo>
                <a:cubicBezTo>
                  <a:pt x="273963" y="769971"/>
                  <a:pt x="281726" y="770130"/>
                  <a:pt x="302333" y="756567"/>
                </a:cubicBezTo>
                <a:cubicBezTo>
                  <a:pt x="317894" y="746247"/>
                  <a:pt x="332387" y="745814"/>
                  <a:pt x="346481" y="751853"/>
                </a:cubicBezTo>
                <a:cubicBezTo>
                  <a:pt x="354007" y="754830"/>
                  <a:pt x="358771" y="759448"/>
                  <a:pt x="364449" y="763428"/>
                </a:cubicBezTo>
                <a:cubicBezTo>
                  <a:pt x="392910" y="784156"/>
                  <a:pt x="422762" y="804202"/>
                  <a:pt x="467363" y="815678"/>
                </a:cubicBezTo>
                <a:cubicBezTo>
                  <a:pt x="487199" y="820933"/>
                  <a:pt x="508355" y="824672"/>
                  <a:pt x="537693" y="816781"/>
                </a:cubicBezTo>
                <a:cubicBezTo>
                  <a:pt x="518386" y="812039"/>
                  <a:pt x="499567" y="812852"/>
                  <a:pt x="482019" y="811593"/>
                </a:cubicBezTo>
                <a:cubicBezTo>
                  <a:pt x="464472" y="810335"/>
                  <a:pt x="454949" y="806693"/>
                  <a:pt x="467050" y="795557"/>
                </a:cubicBezTo>
                <a:cubicBezTo>
                  <a:pt x="473772" y="789371"/>
                  <a:pt x="472878" y="784693"/>
                  <a:pt x="465734" y="780562"/>
                </a:cubicBezTo>
                <a:cubicBezTo>
                  <a:pt x="442763" y="767188"/>
                  <a:pt x="430336" y="747011"/>
                  <a:pt x="384526" y="749353"/>
                </a:cubicBezTo>
                <a:cubicBezTo>
                  <a:pt x="382123" y="749564"/>
                  <a:pt x="379622" y="748664"/>
                  <a:pt x="377146" y="748041"/>
                </a:cubicBezTo>
                <a:cubicBezTo>
                  <a:pt x="367744" y="745789"/>
                  <a:pt x="357358" y="743342"/>
                  <a:pt x="360089" y="735827"/>
                </a:cubicBezTo>
                <a:cubicBezTo>
                  <a:pt x="363301" y="728269"/>
                  <a:pt x="375652" y="725506"/>
                  <a:pt x="386634" y="723703"/>
                </a:cubicBezTo>
                <a:cubicBezTo>
                  <a:pt x="414823" y="719269"/>
                  <a:pt x="437543" y="724271"/>
                  <a:pt x="459375" y="730191"/>
                </a:cubicBezTo>
                <a:cubicBezTo>
                  <a:pt x="512487" y="744837"/>
                  <a:pt x="556932" y="765561"/>
                  <a:pt x="603200" y="785006"/>
                </a:cubicBezTo>
                <a:cubicBezTo>
                  <a:pt x="672604" y="814173"/>
                  <a:pt x="734250" y="848778"/>
                  <a:pt x="810521" y="873425"/>
                </a:cubicBezTo>
                <a:cubicBezTo>
                  <a:pt x="1037317" y="946423"/>
                  <a:pt x="1260943" y="1021938"/>
                  <a:pt x="1494102" y="1090180"/>
                </a:cubicBezTo>
                <a:cubicBezTo>
                  <a:pt x="1580109" y="1115371"/>
                  <a:pt x="1667892" y="1138728"/>
                  <a:pt x="1756565" y="1161167"/>
                </a:cubicBezTo>
                <a:cubicBezTo>
                  <a:pt x="1756899" y="1159458"/>
                  <a:pt x="1757282" y="1158305"/>
                  <a:pt x="1757592" y="1156319"/>
                </a:cubicBezTo>
                <a:cubicBezTo>
                  <a:pt x="1757470" y="1154931"/>
                  <a:pt x="1757324" y="1153264"/>
                  <a:pt x="1757202" y="1151876"/>
                </a:cubicBezTo>
                <a:cubicBezTo>
                  <a:pt x="1694452" y="1137796"/>
                  <a:pt x="1632540" y="1122242"/>
                  <a:pt x="1572453" y="1105409"/>
                </a:cubicBezTo>
                <a:cubicBezTo>
                  <a:pt x="1424942" y="1063789"/>
                  <a:pt x="1288864" y="1014450"/>
                  <a:pt x="1171972" y="951953"/>
                </a:cubicBezTo>
                <a:cubicBezTo>
                  <a:pt x="1162328" y="946924"/>
                  <a:pt x="1152112" y="946421"/>
                  <a:pt x="1137334" y="949118"/>
                </a:cubicBezTo>
                <a:cubicBezTo>
                  <a:pt x="1089682" y="958058"/>
                  <a:pt x="1074050" y="951035"/>
                  <a:pt x="1081493" y="925476"/>
                </a:cubicBezTo>
                <a:cubicBezTo>
                  <a:pt x="1083360" y="919155"/>
                  <a:pt x="1083403" y="914115"/>
                  <a:pt x="1074768" y="909555"/>
                </a:cubicBezTo>
                <a:cubicBezTo>
                  <a:pt x="1036165" y="889158"/>
                  <a:pt x="995714" y="869763"/>
                  <a:pt x="952019" y="852050"/>
                </a:cubicBezTo>
                <a:cubicBezTo>
                  <a:pt x="871170" y="819410"/>
                  <a:pt x="784821" y="790332"/>
                  <a:pt x="709017" y="754450"/>
                </a:cubicBezTo>
                <a:cubicBezTo>
                  <a:pt x="686747" y="743533"/>
                  <a:pt x="669617" y="730485"/>
                  <a:pt x="659046" y="714902"/>
                </a:cubicBezTo>
                <a:cubicBezTo>
                  <a:pt x="655674" y="709602"/>
                  <a:pt x="653624" y="702786"/>
                  <a:pt x="664793" y="697608"/>
                </a:cubicBezTo>
                <a:cubicBezTo>
                  <a:pt x="675483" y="692472"/>
                  <a:pt x="684069" y="696476"/>
                  <a:pt x="692052" y="699133"/>
                </a:cubicBezTo>
                <a:cubicBezTo>
                  <a:pt x="725451" y="709913"/>
                  <a:pt x="759355" y="720929"/>
                  <a:pt x="792779" y="731987"/>
                </a:cubicBezTo>
                <a:cubicBezTo>
                  <a:pt x="826682" y="743003"/>
                  <a:pt x="860155" y="754616"/>
                  <a:pt x="895574" y="766338"/>
                </a:cubicBezTo>
                <a:cubicBezTo>
                  <a:pt x="897416" y="759741"/>
                  <a:pt x="890085" y="758985"/>
                  <a:pt x="886044" y="757101"/>
                </a:cubicBezTo>
                <a:cubicBezTo>
                  <a:pt x="828975" y="730489"/>
                  <a:pt x="766861" y="707118"/>
                  <a:pt x="702924" y="685027"/>
                </a:cubicBezTo>
                <a:cubicBezTo>
                  <a:pt x="653460" y="667821"/>
                  <a:pt x="605342" y="649378"/>
                  <a:pt x="571540" y="622962"/>
                </a:cubicBezTo>
                <a:cubicBezTo>
                  <a:pt x="558524" y="612632"/>
                  <a:pt x="551227" y="601239"/>
                  <a:pt x="552940" y="587657"/>
                </a:cubicBezTo>
                <a:cubicBezTo>
                  <a:pt x="553537" y="583407"/>
                  <a:pt x="554132" y="579157"/>
                  <a:pt x="563623" y="576925"/>
                </a:cubicBezTo>
                <a:cubicBezTo>
                  <a:pt x="571217" y="575139"/>
                  <a:pt x="576243" y="577216"/>
                  <a:pt x="580332" y="579656"/>
                </a:cubicBezTo>
                <a:cubicBezTo>
                  <a:pt x="587500" y="584063"/>
                  <a:pt x="594668" y="588471"/>
                  <a:pt x="604623" y="591516"/>
                </a:cubicBezTo>
                <a:cubicBezTo>
                  <a:pt x="664350" y="609779"/>
                  <a:pt x="720426" y="630601"/>
                  <a:pt x="775136" y="652383"/>
                </a:cubicBezTo>
                <a:cubicBezTo>
                  <a:pt x="864952" y="687874"/>
                  <a:pt x="953882" y="724283"/>
                  <a:pt x="1057795" y="749301"/>
                </a:cubicBezTo>
                <a:cubicBezTo>
                  <a:pt x="1096889" y="758742"/>
                  <a:pt x="1137304" y="766668"/>
                  <a:pt x="1183454" y="768213"/>
                </a:cubicBezTo>
                <a:cubicBezTo>
                  <a:pt x="1181768" y="765563"/>
                  <a:pt x="1178737" y="764150"/>
                  <a:pt x="1175732" y="763015"/>
                </a:cubicBezTo>
                <a:cubicBezTo>
                  <a:pt x="1075170" y="726508"/>
                  <a:pt x="977850" y="688319"/>
                  <a:pt x="888743" y="644370"/>
                </a:cubicBezTo>
                <a:cubicBezTo>
                  <a:pt x="778881" y="590211"/>
                  <a:pt x="683912" y="529148"/>
                  <a:pt x="615490" y="455960"/>
                </a:cubicBezTo>
                <a:cubicBezTo>
                  <a:pt x="612312" y="452882"/>
                  <a:pt x="610122" y="449996"/>
                  <a:pt x="602432" y="450671"/>
                </a:cubicBezTo>
                <a:cubicBezTo>
                  <a:pt x="582748" y="452678"/>
                  <a:pt x="580338" y="447293"/>
                  <a:pt x="582418" y="437876"/>
                </a:cubicBezTo>
                <a:cubicBezTo>
                  <a:pt x="588134" y="414707"/>
                  <a:pt x="573498" y="396964"/>
                  <a:pt x="539211" y="387101"/>
                </a:cubicBezTo>
                <a:cubicBezTo>
                  <a:pt x="514350" y="379769"/>
                  <a:pt x="493430" y="373210"/>
                  <a:pt x="519748" y="352990"/>
                </a:cubicBezTo>
                <a:cubicBezTo>
                  <a:pt x="526113" y="348234"/>
                  <a:pt x="523173" y="342336"/>
                  <a:pt x="520282" y="336993"/>
                </a:cubicBezTo>
                <a:cubicBezTo>
                  <a:pt x="516186" y="328957"/>
                  <a:pt x="507910" y="322968"/>
                  <a:pt x="498650" y="316785"/>
                </a:cubicBezTo>
                <a:cubicBezTo>
                  <a:pt x="493501" y="313319"/>
                  <a:pt x="487271" y="308549"/>
                  <a:pt x="493610" y="303515"/>
                </a:cubicBezTo>
                <a:cubicBezTo>
                  <a:pt x="500838" y="297564"/>
                  <a:pt x="511247" y="300288"/>
                  <a:pt x="519565" y="301237"/>
                </a:cubicBezTo>
                <a:cubicBezTo>
                  <a:pt x="557715" y="305444"/>
                  <a:pt x="581118" y="318221"/>
                  <a:pt x="592560" y="338204"/>
                </a:cubicBezTo>
                <a:cubicBezTo>
                  <a:pt x="599979" y="350985"/>
                  <a:pt x="609184" y="351016"/>
                  <a:pt x="627076" y="339652"/>
                </a:cubicBezTo>
                <a:cubicBezTo>
                  <a:pt x="647275" y="326965"/>
                  <a:pt x="664147" y="326044"/>
                  <a:pt x="679640" y="336997"/>
                </a:cubicBezTo>
                <a:cubicBezTo>
                  <a:pt x="692054" y="345981"/>
                  <a:pt x="702112" y="355732"/>
                  <a:pt x="716352" y="363437"/>
                </a:cubicBezTo>
                <a:cubicBezTo>
                  <a:pt x="754546" y="384710"/>
                  <a:pt x="790508" y="408138"/>
                  <a:pt x="869745" y="400343"/>
                </a:cubicBezTo>
                <a:cubicBezTo>
                  <a:pt x="847718" y="392203"/>
                  <a:pt x="825656" y="394699"/>
                  <a:pt x="806641" y="393290"/>
                </a:cubicBezTo>
                <a:cubicBezTo>
                  <a:pt x="792988" y="392249"/>
                  <a:pt x="779165" y="389265"/>
                  <a:pt x="791435" y="380072"/>
                </a:cubicBezTo>
                <a:cubicBezTo>
                  <a:pt x="805532" y="369601"/>
                  <a:pt x="796441" y="365362"/>
                  <a:pt x="787709" y="359692"/>
                </a:cubicBezTo>
                <a:cubicBezTo>
                  <a:pt x="767647" y="346342"/>
                  <a:pt x="751260" y="330710"/>
                  <a:pt x="711071" y="330880"/>
                </a:cubicBezTo>
                <a:cubicBezTo>
                  <a:pt x="704773" y="330873"/>
                  <a:pt x="699699" y="328240"/>
                  <a:pt x="694722" y="326718"/>
                </a:cubicBezTo>
                <a:cubicBezTo>
                  <a:pt x="687749" y="324532"/>
                  <a:pt x="681713" y="321984"/>
                  <a:pt x="684613" y="316412"/>
                </a:cubicBezTo>
                <a:cubicBezTo>
                  <a:pt x="687565" y="311396"/>
                  <a:pt x="694531" y="307986"/>
                  <a:pt x="703615" y="306629"/>
                </a:cubicBezTo>
                <a:cubicBezTo>
                  <a:pt x="711738" y="305356"/>
                  <a:pt x="720365" y="304319"/>
                  <a:pt x="728585" y="304157"/>
                </a:cubicBezTo>
                <a:cubicBezTo>
                  <a:pt x="765287" y="302895"/>
                  <a:pt x="791378" y="313197"/>
                  <a:pt x="817397" y="322666"/>
                </a:cubicBezTo>
                <a:cubicBezTo>
                  <a:pt x="908436" y="355531"/>
                  <a:pt x="989341" y="394323"/>
                  <a:pt x="1073943" y="431110"/>
                </a:cubicBezTo>
                <a:cubicBezTo>
                  <a:pt x="1158521" y="467620"/>
                  <a:pt x="1256741" y="493978"/>
                  <a:pt x="1349484" y="524175"/>
                </a:cubicBezTo>
                <a:cubicBezTo>
                  <a:pt x="1563417" y="594105"/>
                  <a:pt x="1778287" y="663672"/>
                  <a:pt x="2004921" y="723811"/>
                </a:cubicBezTo>
                <a:cubicBezTo>
                  <a:pt x="2226580" y="782429"/>
                  <a:pt x="2967159" y="809769"/>
                  <a:pt x="3111348" y="808027"/>
                </a:cubicBezTo>
                <a:cubicBezTo>
                  <a:pt x="3295676" y="805559"/>
                  <a:pt x="3730204" y="773014"/>
                  <a:pt x="4173417" y="745585"/>
                </a:cubicBezTo>
                <a:cubicBezTo>
                  <a:pt x="4223504" y="742307"/>
                  <a:pt x="4272653" y="739393"/>
                  <a:pt x="4324760" y="737057"/>
                </a:cubicBezTo>
                <a:cubicBezTo>
                  <a:pt x="5801059" y="670156"/>
                  <a:pt x="6841344" y="326433"/>
                  <a:pt x="6893789" y="305879"/>
                </a:cubicBezTo>
                <a:cubicBezTo>
                  <a:pt x="6978091" y="273014"/>
                  <a:pt x="7258655" y="208091"/>
                  <a:pt x="7259184" y="208604"/>
                </a:cubicBezTo>
                <a:cubicBezTo>
                  <a:pt x="7265440" y="213652"/>
                  <a:pt x="7297274" y="217644"/>
                  <a:pt x="7323059" y="220312"/>
                </a:cubicBezTo>
                <a:lnTo>
                  <a:pt x="7347572" y="222730"/>
                </a:lnTo>
                <a:lnTo>
                  <a:pt x="7350636" y="224083"/>
                </a:lnTo>
                <a:cubicBezTo>
                  <a:pt x="7359607" y="224205"/>
                  <a:pt x="7359159" y="223929"/>
                  <a:pt x="7353245" y="223290"/>
                </a:cubicBezTo>
                <a:lnTo>
                  <a:pt x="7347572" y="222730"/>
                </a:lnTo>
                <a:lnTo>
                  <a:pt x="7342573" y="220523"/>
                </a:lnTo>
                <a:cubicBezTo>
                  <a:pt x="7341302" y="218466"/>
                  <a:pt x="7341191" y="215818"/>
                  <a:pt x="7341465" y="213415"/>
                </a:cubicBezTo>
                <a:cubicBezTo>
                  <a:pt x="7342771" y="200707"/>
                  <a:pt x="7352468" y="189782"/>
                  <a:pt x="7375606" y="182994"/>
                </a:cubicBezTo>
                <a:cubicBezTo>
                  <a:pt x="7397808" y="176568"/>
                  <a:pt x="7420538" y="170655"/>
                  <a:pt x="7443270" y="164742"/>
                </a:cubicBezTo>
                <a:cubicBezTo>
                  <a:pt x="7462204" y="159722"/>
                  <a:pt x="7475181" y="158583"/>
                  <a:pt x="7478299" y="172021"/>
                </a:cubicBezTo>
                <a:cubicBezTo>
                  <a:pt x="7481416" y="185460"/>
                  <a:pt x="7508389" y="189249"/>
                  <a:pt x="7524024" y="179761"/>
                </a:cubicBezTo>
                <a:cubicBezTo>
                  <a:pt x="7585174" y="142492"/>
                  <a:pt x="7658615" y="112820"/>
                  <a:pt x="7727944" y="80430"/>
                </a:cubicBezTo>
                <a:cubicBezTo>
                  <a:pt x="7776349" y="57992"/>
                  <a:pt x="7827303" y="37009"/>
                  <a:pt x="7867024" y="9456"/>
                </a:cubicBezTo>
                <a:cubicBezTo>
                  <a:pt x="7874326" y="4338"/>
                  <a:pt x="7880999" y="-2404"/>
                  <a:pt x="7894848" y="858"/>
                </a:cubicBezTo>
                <a:close/>
              </a:path>
            </a:pathLst>
          </a:custGeom>
        </p:spPr>
      </p:pic>
      <p:sp>
        <p:nvSpPr>
          <p:cNvPr id="6" name="TextBox 5">
            <a:extLst>
              <a:ext uri="{FF2B5EF4-FFF2-40B4-BE49-F238E27FC236}">
                <a16:creationId xmlns:a16="http://schemas.microsoft.com/office/drawing/2014/main" id="{BBEF5C99-0BC7-4DFE-B6DC-39B97B8534FF}"/>
              </a:ext>
            </a:extLst>
          </p:cNvPr>
          <p:cNvSpPr txBox="1"/>
          <p:nvPr/>
        </p:nvSpPr>
        <p:spPr>
          <a:xfrm>
            <a:off x="9732672" y="6657945"/>
            <a:ext cx="2459328" cy="200055"/>
          </a:xfrm>
          <a:prstGeom prst="rect">
            <a:avLst/>
          </a:prstGeom>
          <a:solidFill>
            <a:srgbClr val="000000"/>
          </a:solidFill>
        </p:spPr>
        <p:txBody>
          <a:bodyPr wrap="none" rtlCol="0">
            <a:spAutoFit/>
          </a:bodyPr>
          <a:lstStyle/>
          <a:p>
            <a:pPr algn="r">
              <a:spcAft>
                <a:spcPts val="600"/>
              </a:spcAft>
            </a:pPr>
            <a:r>
              <a:rPr lang="x-none" sz="700">
                <a:solidFill>
                  <a:srgbClr val="FFFFFF"/>
                </a:solidFill>
                <a:hlinkClick r:id="rId4" tooltip="http://axiomnews.com/together-apart-community-life-times-crisis">
                  <a:extLst>
                    <a:ext uri="{A12FA001-AC4F-418D-AE19-62706E023703}">
                      <ahyp:hlinkClr xmlns:ahyp="http://schemas.microsoft.com/office/drawing/2018/hyperlinkcolor" val="tx"/>
                    </a:ext>
                  </a:extLst>
                </a:hlinkClick>
              </a:rPr>
              <a:t>This Photo</a:t>
            </a:r>
            <a:r>
              <a:rPr lang="x-none" sz="700">
                <a:solidFill>
                  <a:srgbClr val="FFFFFF"/>
                </a:solidFill>
              </a:rPr>
              <a:t> by Unknown Author is licensed under </a:t>
            </a:r>
            <a:r>
              <a:rPr lang="x-none"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x-none" sz="700">
              <a:solidFill>
                <a:srgbClr val="FFFFFF"/>
              </a:solidFill>
            </a:endParaRPr>
          </a:p>
        </p:txBody>
      </p:sp>
    </p:spTree>
    <p:extLst>
      <p:ext uri="{BB962C8B-B14F-4D97-AF65-F5344CB8AC3E}">
        <p14:creationId xmlns:p14="http://schemas.microsoft.com/office/powerpoint/2010/main" val="2096733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indoor, person&#10;&#10;Description automatically generated">
            <a:extLst>
              <a:ext uri="{FF2B5EF4-FFF2-40B4-BE49-F238E27FC236}">
                <a16:creationId xmlns:a16="http://schemas.microsoft.com/office/drawing/2014/main" id="{C0979EE4-0D5A-4922-AF7A-0392A58E016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1978" r="27695" b="9091"/>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B64D68-3C6D-4A8F-8660-2BD769C5ED6E}"/>
              </a:ext>
            </a:extLst>
          </p:cNvPr>
          <p:cNvSpPr>
            <a:spLocks noGrp="1"/>
          </p:cNvSpPr>
          <p:nvPr>
            <p:ph type="title"/>
          </p:nvPr>
        </p:nvSpPr>
        <p:spPr>
          <a:xfrm>
            <a:off x="371094" y="1161288"/>
            <a:ext cx="3438144" cy="1124712"/>
          </a:xfrm>
        </p:spPr>
        <p:txBody>
          <a:bodyPr anchor="b">
            <a:normAutofit/>
          </a:bodyPr>
          <a:lstStyle/>
          <a:p>
            <a:r>
              <a:rPr lang="en-US" sz="3200"/>
              <a:t>Be Direct</a:t>
            </a:r>
            <a:endParaRPr lang="x-none" sz="3200"/>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F4C0BC8-A97D-472C-B5D0-B563A187EF65}"/>
              </a:ext>
            </a:extLst>
          </p:cNvPr>
          <p:cNvSpPr>
            <a:spLocks noGrp="1"/>
          </p:cNvSpPr>
          <p:nvPr>
            <p:ph idx="1"/>
          </p:nvPr>
        </p:nvSpPr>
        <p:spPr>
          <a:xfrm>
            <a:off x="371094" y="2718054"/>
            <a:ext cx="3438906" cy="3207258"/>
          </a:xfrm>
        </p:spPr>
        <p:txBody>
          <a:bodyPr anchor="t">
            <a:normAutofit/>
          </a:bodyPr>
          <a:lstStyle/>
          <a:p>
            <a:r>
              <a:rPr lang="en-US" sz="2400"/>
              <a:t>“It would make me feel better if we were both wearing masks.”</a:t>
            </a:r>
          </a:p>
          <a:p>
            <a:r>
              <a:rPr lang="en-US" sz="2400"/>
              <a:t>“Since you’re not comfortable wearing a mask, I’d prefer to talk on the phone.”</a:t>
            </a:r>
            <a:endParaRPr lang="x-none" sz="2400"/>
          </a:p>
        </p:txBody>
      </p:sp>
      <p:sp>
        <p:nvSpPr>
          <p:cNvPr id="6" name="TextBox 5">
            <a:extLst>
              <a:ext uri="{FF2B5EF4-FFF2-40B4-BE49-F238E27FC236}">
                <a16:creationId xmlns:a16="http://schemas.microsoft.com/office/drawing/2014/main" id="{D96B0DBF-F56A-4330-B27C-955DE1E56822}"/>
              </a:ext>
            </a:extLst>
          </p:cNvPr>
          <p:cNvSpPr txBox="1"/>
          <p:nvPr/>
        </p:nvSpPr>
        <p:spPr>
          <a:xfrm>
            <a:off x="9872134" y="6657945"/>
            <a:ext cx="2319866" cy="200055"/>
          </a:xfrm>
          <a:prstGeom prst="rect">
            <a:avLst/>
          </a:prstGeom>
          <a:solidFill>
            <a:srgbClr val="000000"/>
          </a:solidFill>
        </p:spPr>
        <p:txBody>
          <a:bodyPr wrap="none" rtlCol="0">
            <a:spAutoFit/>
          </a:bodyPr>
          <a:lstStyle/>
          <a:p>
            <a:pPr algn="r">
              <a:spcAft>
                <a:spcPts val="600"/>
              </a:spcAft>
            </a:pPr>
            <a:r>
              <a:rPr lang="x-none" sz="700">
                <a:solidFill>
                  <a:srgbClr val="FFFFFF"/>
                </a:solidFill>
                <a:hlinkClick r:id="rId4" tooltip="https://www.prusaprinters.org/prints/27264-fast-faceshield-with-strap-options-and-material-la/files">
                  <a:extLst>
                    <a:ext uri="{A12FA001-AC4F-418D-AE19-62706E023703}">
                      <ahyp:hlinkClr xmlns:ahyp="http://schemas.microsoft.com/office/drawing/2018/hyperlinkcolor" val="tx"/>
                    </a:ext>
                  </a:extLst>
                </a:hlinkClick>
              </a:rPr>
              <a:t>This Photo</a:t>
            </a:r>
            <a:r>
              <a:rPr lang="x-none" sz="700">
                <a:solidFill>
                  <a:srgbClr val="FFFFFF"/>
                </a:solidFill>
              </a:rPr>
              <a:t> by Unknown Author is licensed under </a:t>
            </a:r>
            <a:r>
              <a:rPr lang="x-none" sz="70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x-none" sz="700">
              <a:solidFill>
                <a:srgbClr val="FFFFFF"/>
              </a:solidFill>
            </a:endParaRPr>
          </a:p>
        </p:txBody>
      </p:sp>
    </p:spTree>
    <p:extLst>
      <p:ext uri="{BB962C8B-B14F-4D97-AF65-F5344CB8AC3E}">
        <p14:creationId xmlns:p14="http://schemas.microsoft.com/office/powerpoint/2010/main" val="320750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2">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8994357" cy="4343400"/>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1100670" y="1111086"/>
            <a:ext cx="7692952" cy="2915581"/>
          </a:xfrm>
        </p:spPr>
        <p:txBody>
          <a:bodyPr vert="horz" lIns="91440" tIns="45720" rIns="91440" bIns="45720" rtlCol="0" anchor="ctr">
            <a:normAutofit/>
          </a:bodyPr>
          <a:lstStyle/>
          <a:p>
            <a:r>
              <a:rPr lang="en-US" sz="5100">
                <a:solidFill>
                  <a:srgbClr val="FFFFFF"/>
                </a:solidFill>
              </a:rPr>
              <a:t>Enlist Others’ Support: don’t gang up, but back up those following COVID precautions</a:t>
            </a:r>
            <a:endParaRPr lang="en-US"/>
          </a:p>
        </p:txBody>
      </p:sp>
      <p:sp>
        <p:nvSpPr>
          <p:cNvPr id="75" name="Rectangle 3">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199" y="4932939"/>
            <a:ext cx="11277601" cy="1466141"/>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7" name="Rectangle 4">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450221"/>
            <a:ext cx="2115455" cy="2103120"/>
          </a:xfrm>
          <a:prstGeom prst="rect">
            <a:avLst/>
          </a:prstGeom>
          <a:solidFill>
            <a:srgbClr val="816259">
              <a:alpha val="95000"/>
            </a:srgbClr>
          </a:solidFill>
          <a:ln w="25400">
            <a:solidFill>
              <a:srgbClr val="816259">
                <a:alpha val="9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028" name="Picture 4" descr="https://lh3.googleusercontent.com/F_Lya-ZL4YcZjU8dK7mNzqe4Oh-SmvmhEmQg4n9zsFNWeaA758RAtDJtu-4LkpP_lU7H=s16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1756" r="26017" b="-1"/>
          <a:stretch/>
        </p:blipFill>
        <p:spPr bwMode="auto">
          <a:xfrm>
            <a:off x="9619345" y="2679192"/>
            <a:ext cx="2115455" cy="2112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0973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FFD91289-72C9-4773-9BF2-52C0DDB9091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785" r="9089" b="9236"/>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0FF1BE-46F0-407F-AA9B-CD11333606A7}"/>
              </a:ext>
            </a:extLst>
          </p:cNvPr>
          <p:cNvSpPr>
            <a:spLocks noGrp="1"/>
          </p:cNvSpPr>
          <p:nvPr>
            <p:ph type="title"/>
          </p:nvPr>
        </p:nvSpPr>
        <p:spPr>
          <a:xfrm>
            <a:off x="371094" y="1161288"/>
            <a:ext cx="3438144" cy="1124712"/>
          </a:xfrm>
        </p:spPr>
        <p:txBody>
          <a:bodyPr anchor="b">
            <a:normAutofit fontScale="90000"/>
          </a:bodyPr>
          <a:lstStyle/>
          <a:p>
            <a:r>
              <a:rPr lang="en-US" sz="4000"/>
              <a:t>Leave the Space</a:t>
            </a:r>
            <a:endParaRPr lang="x-none" sz="4000"/>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10DCC84-490B-44C1-8CE2-1F6E5B974FBA}"/>
              </a:ext>
            </a:extLst>
          </p:cNvPr>
          <p:cNvSpPr>
            <a:spLocks noGrp="1"/>
          </p:cNvSpPr>
          <p:nvPr>
            <p:ph idx="1"/>
          </p:nvPr>
        </p:nvSpPr>
        <p:spPr>
          <a:xfrm>
            <a:off x="371094" y="2718054"/>
            <a:ext cx="3438906" cy="3207258"/>
          </a:xfrm>
        </p:spPr>
        <p:txBody>
          <a:bodyPr anchor="t">
            <a:normAutofit/>
          </a:bodyPr>
          <a:lstStyle/>
          <a:p>
            <a:r>
              <a:rPr lang="en-US" sz="3200"/>
              <a:t>Don’t get heated</a:t>
            </a:r>
          </a:p>
          <a:p>
            <a:r>
              <a:rPr lang="en-US" sz="3200"/>
              <a:t>Walk away and consider your options</a:t>
            </a:r>
            <a:endParaRPr lang="x-none" sz="3200"/>
          </a:p>
        </p:txBody>
      </p:sp>
    </p:spTree>
    <p:extLst>
      <p:ext uri="{BB962C8B-B14F-4D97-AF65-F5344CB8AC3E}">
        <p14:creationId xmlns:p14="http://schemas.microsoft.com/office/powerpoint/2010/main" val="4027318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Content Placeholder 4" descr="Logo&#10;&#10;Description automatically generated">
            <a:extLst>
              <a:ext uri="{FF2B5EF4-FFF2-40B4-BE49-F238E27FC236}">
                <a16:creationId xmlns:a16="http://schemas.microsoft.com/office/drawing/2014/main" id="{5C3FC563-0285-4E02-A830-0FADEE639A63}"/>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6437" r="-1" b="4426"/>
          <a:stretch/>
        </p:blipFill>
        <p:spPr>
          <a:xfrm>
            <a:off x="321733" y="321733"/>
            <a:ext cx="11548534" cy="6214534"/>
          </a:xfrm>
          <a:prstGeom prst="rect">
            <a:avLst/>
          </a:prstGeom>
        </p:spPr>
      </p:pic>
      <p:sp>
        <p:nvSpPr>
          <p:cNvPr id="6" name="TextBox 5">
            <a:extLst>
              <a:ext uri="{FF2B5EF4-FFF2-40B4-BE49-F238E27FC236}">
                <a16:creationId xmlns:a16="http://schemas.microsoft.com/office/drawing/2014/main" id="{9C51C640-CE5F-4689-9647-070555DECE18}"/>
              </a:ext>
            </a:extLst>
          </p:cNvPr>
          <p:cNvSpPr txBox="1"/>
          <p:nvPr/>
        </p:nvSpPr>
        <p:spPr>
          <a:xfrm>
            <a:off x="9683450" y="6336212"/>
            <a:ext cx="2186817" cy="200055"/>
          </a:xfrm>
          <a:prstGeom prst="rect">
            <a:avLst/>
          </a:prstGeom>
          <a:solidFill>
            <a:srgbClr val="000000"/>
          </a:solidFill>
        </p:spPr>
        <p:txBody>
          <a:bodyPr wrap="none" rtlCol="0">
            <a:spAutoFit/>
          </a:bodyPr>
          <a:lstStyle/>
          <a:p>
            <a:pPr algn="r">
              <a:spcAft>
                <a:spcPts val="600"/>
              </a:spcAft>
            </a:pPr>
            <a:r>
              <a:rPr lang="x-none" sz="700">
                <a:solidFill>
                  <a:srgbClr val="FFFFFF"/>
                </a:solidFill>
                <a:hlinkClick r:id="rId4" tooltip="https://www.flickr.com/photos/csc1950/5264140934">
                  <a:extLst>
                    <a:ext uri="{A12FA001-AC4F-418D-AE19-62706E023703}">
                      <ahyp:hlinkClr xmlns:ahyp="http://schemas.microsoft.com/office/drawing/2018/hyperlinkcolor" val="tx"/>
                    </a:ext>
                  </a:extLst>
                </a:hlinkClick>
              </a:rPr>
              <a:t>This Photo</a:t>
            </a:r>
            <a:r>
              <a:rPr lang="x-none" sz="700">
                <a:solidFill>
                  <a:srgbClr val="FFFFFF"/>
                </a:solidFill>
              </a:rPr>
              <a:t> by Unknown Author is licensed under </a:t>
            </a:r>
            <a:r>
              <a:rPr lang="x-none" sz="70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x-none" sz="700">
              <a:solidFill>
                <a:srgbClr val="FFFFFF"/>
              </a:solidFill>
            </a:endParaRPr>
          </a:p>
        </p:txBody>
      </p:sp>
    </p:spTree>
    <p:extLst>
      <p:ext uri="{BB962C8B-B14F-4D97-AF65-F5344CB8AC3E}">
        <p14:creationId xmlns:p14="http://schemas.microsoft.com/office/powerpoint/2010/main" val="487099503"/>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54DEE1C-7FD6-4FA0-A96A-BDF952F1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432AAE-F31D-43C5-B307-85FA31349420}"/>
              </a:ext>
            </a:extLst>
          </p:cNvPr>
          <p:cNvSpPr>
            <a:spLocks noGrp="1"/>
          </p:cNvSpPr>
          <p:nvPr>
            <p:ph type="title"/>
          </p:nvPr>
        </p:nvSpPr>
        <p:spPr>
          <a:xfrm>
            <a:off x="1524000" y="4370227"/>
            <a:ext cx="9144000" cy="1193138"/>
          </a:xfrm>
        </p:spPr>
        <p:txBody>
          <a:bodyPr vert="horz" lIns="91440" tIns="45720" rIns="91440" bIns="45720" rtlCol="0" anchor="b">
            <a:normAutofit/>
          </a:bodyPr>
          <a:lstStyle/>
          <a:p>
            <a:pPr algn="ctr"/>
            <a:r>
              <a:rPr lang="en-US" sz="3700"/>
              <a:t>PI 20-12 COVID-19 Safety Requirements and Student Conduct</a:t>
            </a:r>
          </a:p>
        </p:txBody>
      </p:sp>
      <p:pic>
        <p:nvPicPr>
          <p:cNvPr id="5" name="Content Placeholder 4" descr="Text&#10;&#10;Description automatically generated">
            <a:extLst>
              <a:ext uri="{FF2B5EF4-FFF2-40B4-BE49-F238E27FC236}">
                <a16:creationId xmlns:a16="http://schemas.microsoft.com/office/drawing/2014/main" id="{AFFC2224-C1AA-4992-A874-B9F2D8B1A722}"/>
              </a:ext>
            </a:extLst>
          </p:cNvPr>
          <p:cNvPicPr>
            <a:picLocks noGrp="1" noChangeAspect="1"/>
          </p:cNvPicPr>
          <p:nvPr>
            <p:ph idx="1"/>
          </p:nvPr>
        </p:nvPicPr>
        <p:blipFill rotWithShape="1">
          <a:blip r:embed="rId3"/>
          <a:srcRect t="11158" r="2" b="13629"/>
          <a:stretch/>
        </p:blipFill>
        <p:spPr>
          <a:xfrm>
            <a:off x="1690046" y="386205"/>
            <a:ext cx="8903441" cy="3766876"/>
          </a:xfrm>
          <a:custGeom>
            <a:avLst/>
            <a:gdLst/>
            <a:ahLst/>
            <a:cxnLst/>
            <a:rect l="l" t="t" r="r" b="b"/>
            <a:pathLst>
              <a:path w="8903441" h="3766876">
                <a:moveTo>
                  <a:pt x="8890380" y="1667288"/>
                </a:moveTo>
                <a:lnTo>
                  <a:pt x="8895460" y="1677046"/>
                </a:lnTo>
                <a:cubicBezTo>
                  <a:pt x="8905866" y="1703466"/>
                  <a:pt x="8906717" y="1724063"/>
                  <a:pt x="8894323" y="1729738"/>
                </a:cubicBezTo>
                <a:lnTo>
                  <a:pt x="8891365" y="1729349"/>
                </a:lnTo>
                <a:lnTo>
                  <a:pt x="8891421" y="1712412"/>
                </a:lnTo>
                <a:cubicBezTo>
                  <a:pt x="8891337" y="1700170"/>
                  <a:pt x="8891138" y="1688653"/>
                  <a:pt x="8890856" y="1678595"/>
                </a:cubicBezTo>
                <a:close/>
                <a:moveTo>
                  <a:pt x="8888451" y="1641624"/>
                </a:moveTo>
                <a:cubicBezTo>
                  <a:pt x="8888927" y="1642911"/>
                  <a:pt x="8889388" y="1647125"/>
                  <a:pt x="8889800" y="1653531"/>
                </a:cubicBezTo>
                <a:lnTo>
                  <a:pt x="8890380" y="1667288"/>
                </a:lnTo>
                <a:lnTo>
                  <a:pt x="8884645" y="1656272"/>
                </a:lnTo>
                <a:lnTo>
                  <a:pt x="8886368" y="1643902"/>
                </a:lnTo>
                <a:cubicBezTo>
                  <a:pt x="8887058" y="1640758"/>
                  <a:pt x="8887743" y="1639762"/>
                  <a:pt x="8888451" y="1641624"/>
                </a:cubicBezTo>
                <a:close/>
                <a:moveTo>
                  <a:pt x="999724" y="1241031"/>
                </a:moveTo>
                <a:cubicBezTo>
                  <a:pt x="998379" y="1242269"/>
                  <a:pt x="996554" y="1243547"/>
                  <a:pt x="995210" y="1244785"/>
                </a:cubicBezTo>
                <a:cubicBezTo>
                  <a:pt x="1005261" y="1248940"/>
                  <a:pt x="1015746" y="1252497"/>
                  <a:pt x="1025774" y="1256374"/>
                </a:cubicBezTo>
                <a:cubicBezTo>
                  <a:pt x="1037480" y="1257305"/>
                  <a:pt x="1049668" y="1258195"/>
                  <a:pt x="1060894" y="1259168"/>
                </a:cubicBezTo>
                <a:cubicBezTo>
                  <a:pt x="1040504" y="1253123"/>
                  <a:pt x="1020115" y="1247076"/>
                  <a:pt x="999724" y="1241031"/>
                </a:cubicBezTo>
                <a:close/>
                <a:moveTo>
                  <a:pt x="1319296" y="820371"/>
                </a:moveTo>
                <a:cubicBezTo>
                  <a:pt x="1421680" y="872109"/>
                  <a:pt x="1548101" y="905226"/>
                  <a:pt x="1681342" y="933268"/>
                </a:cubicBezTo>
                <a:cubicBezTo>
                  <a:pt x="1683167" y="931988"/>
                  <a:pt x="1684512" y="930751"/>
                  <a:pt x="1686338" y="929471"/>
                </a:cubicBezTo>
                <a:cubicBezTo>
                  <a:pt x="1563998" y="893197"/>
                  <a:pt x="1441635" y="856646"/>
                  <a:pt x="1319296" y="820371"/>
                </a:cubicBezTo>
                <a:close/>
                <a:moveTo>
                  <a:pt x="7894848" y="858"/>
                </a:moveTo>
                <a:cubicBezTo>
                  <a:pt x="7906700" y="3455"/>
                  <a:pt x="7910528" y="8436"/>
                  <a:pt x="7907341" y="16271"/>
                </a:cubicBezTo>
                <a:cubicBezTo>
                  <a:pt x="7902882" y="26177"/>
                  <a:pt x="7893520" y="35394"/>
                  <a:pt x="7882642" y="43904"/>
                </a:cubicBezTo>
                <a:cubicBezTo>
                  <a:pt x="7831903" y="83897"/>
                  <a:pt x="7856047" y="94090"/>
                  <a:pt x="7927648" y="93123"/>
                </a:cubicBezTo>
                <a:cubicBezTo>
                  <a:pt x="7991511" y="92274"/>
                  <a:pt x="8055318" y="85274"/>
                  <a:pt x="8119655" y="78787"/>
                </a:cubicBezTo>
                <a:cubicBezTo>
                  <a:pt x="8151329" y="75447"/>
                  <a:pt x="8152942" y="77265"/>
                  <a:pt x="8141786" y="93635"/>
                </a:cubicBezTo>
                <a:cubicBezTo>
                  <a:pt x="8123815" y="120677"/>
                  <a:pt x="8122595" y="145410"/>
                  <a:pt x="8151055" y="166138"/>
                </a:cubicBezTo>
                <a:cubicBezTo>
                  <a:pt x="8157767" y="170866"/>
                  <a:pt x="8162605" y="176318"/>
                  <a:pt x="8160811" y="183471"/>
                </a:cubicBezTo>
                <a:cubicBezTo>
                  <a:pt x="8152723" y="212724"/>
                  <a:pt x="8169841" y="236686"/>
                  <a:pt x="8187466" y="260884"/>
                </a:cubicBezTo>
                <a:cubicBezTo>
                  <a:pt x="8217175" y="301371"/>
                  <a:pt x="8254836" y="338641"/>
                  <a:pt x="8295790" y="374783"/>
                </a:cubicBezTo>
                <a:cubicBezTo>
                  <a:pt x="8324664" y="400232"/>
                  <a:pt x="8342922" y="431650"/>
                  <a:pt x="8406170" y="440370"/>
                </a:cubicBezTo>
                <a:cubicBezTo>
                  <a:pt x="8421364" y="442394"/>
                  <a:pt x="8426373" y="449790"/>
                  <a:pt x="8420903" y="459225"/>
                </a:cubicBezTo>
                <a:cubicBezTo>
                  <a:pt x="8402820" y="490474"/>
                  <a:pt x="8417534" y="514648"/>
                  <a:pt x="8450800" y="534955"/>
                </a:cubicBezTo>
                <a:cubicBezTo>
                  <a:pt x="8462563" y="542037"/>
                  <a:pt x="8458146" y="546902"/>
                  <a:pt x="8442097" y="551669"/>
                </a:cubicBezTo>
                <a:cubicBezTo>
                  <a:pt x="8423667" y="556925"/>
                  <a:pt x="8409328" y="564619"/>
                  <a:pt x="8398067" y="574282"/>
                </a:cubicBezTo>
                <a:cubicBezTo>
                  <a:pt x="8379577" y="589897"/>
                  <a:pt x="8370872" y="606612"/>
                  <a:pt x="8363634" y="623477"/>
                </a:cubicBezTo>
                <a:cubicBezTo>
                  <a:pt x="8352394" y="649929"/>
                  <a:pt x="8339133" y="675439"/>
                  <a:pt x="8295388" y="695789"/>
                </a:cubicBezTo>
                <a:cubicBezTo>
                  <a:pt x="8282368" y="701969"/>
                  <a:pt x="8271923" y="709882"/>
                  <a:pt x="8260972" y="717559"/>
                </a:cubicBezTo>
                <a:cubicBezTo>
                  <a:pt x="8264466" y="724248"/>
                  <a:pt x="8273101" y="728807"/>
                  <a:pt x="8289132" y="729358"/>
                </a:cubicBezTo>
                <a:cubicBezTo>
                  <a:pt x="8391169" y="732995"/>
                  <a:pt x="8386647" y="769770"/>
                  <a:pt x="8387346" y="810845"/>
                </a:cubicBezTo>
                <a:cubicBezTo>
                  <a:pt x="8388418" y="861681"/>
                  <a:pt x="8330862" y="890238"/>
                  <a:pt x="8259532" y="916368"/>
                </a:cubicBezTo>
                <a:cubicBezTo>
                  <a:pt x="8235122" y="925226"/>
                  <a:pt x="8199529" y="928071"/>
                  <a:pt x="8191769" y="950020"/>
                </a:cubicBezTo>
                <a:cubicBezTo>
                  <a:pt x="8234379" y="966427"/>
                  <a:pt x="8282955" y="945934"/>
                  <a:pt x="8327664" y="947606"/>
                </a:cubicBezTo>
                <a:cubicBezTo>
                  <a:pt x="8364609" y="949119"/>
                  <a:pt x="8424473" y="941347"/>
                  <a:pt x="8378206" y="982626"/>
                </a:cubicBezTo>
                <a:cubicBezTo>
                  <a:pt x="8364736" y="994722"/>
                  <a:pt x="8382242" y="1001021"/>
                  <a:pt x="8400605" y="1000529"/>
                </a:cubicBezTo>
                <a:cubicBezTo>
                  <a:pt x="8549357" y="995586"/>
                  <a:pt x="8487684" y="1076555"/>
                  <a:pt x="8538706" y="1111533"/>
                </a:cubicBezTo>
                <a:cubicBezTo>
                  <a:pt x="8553092" y="1120905"/>
                  <a:pt x="8540810" y="1141011"/>
                  <a:pt x="8520556" y="1147547"/>
                </a:cubicBezTo>
                <a:cubicBezTo>
                  <a:pt x="8392015" y="1189611"/>
                  <a:pt x="8380569" y="1263373"/>
                  <a:pt x="8322605" y="1331423"/>
                </a:cubicBezTo>
                <a:cubicBezTo>
                  <a:pt x="8393509" y="1350105"/>
                  <a:pt x="8476647" y="1348124"/>
                  <a:pt x="8552563" y="1357692"/>
                </a:cubicBezTo>
                <a:cubicBezTo>
                  <a:pt x="8631413" y="1367560"/>
                  <a:pt x="8632510" y="1380057"/>
                  <a:pt x="8572872" y="1434543"/>
                </a:cubicBezTo>
                <a:cubicBezTo>
                  <a:pt x="8740108" y="1430496"/>
                  <a:pt x="8740108" y="1430496"/>
                  <a:pt x="8695911" y="1511890"/>
                </a:cubicBezTo>
                <a:cubicBezTo>
                  <a:pt x="8766152" y="1509223"/>
                  <a:pt x="8835070" y="1574251"/>
                  <a:pt x="8873147" y="1634187"/>
                </a:cubicBezTo>
                <a:lnTo>
                  <a:pt x="8884645" y="1656272"/>
                </a:lnTo>
                <a:lnTo>
                  <a:pt x="8884254" y="1659075"/>
                </a:lnTo>
                <a:cubicBezTo>
                  <a:pt x="8882795" y="1672543"/>
                  <a:pt x="8881198" y="1691773"/>
                  <a:pt x="8879232" y="1711097"/>
                </a:cubicBezTo>
                <a:lnTo>
                  <a:pt x="8877347" y="1727504"/>
                </a:lnTo>
                <a:lnTo>
                  <a:pt x="8865337" y="1725923"/>
                </a:lnTo>
                <a:cubicBezTo>
                  <a:pt x="8855639" y="1721668"/>
                  <a:pt x="8848716" y="1720054"/>
                  <a:pt x="8843722" y="1720152"/>
                </a:cubicBezTo>
                <a:cubicBezTo>
                  <a:pt x="8828739" y="1720444"/>
                  <a:pt x="8831115" y="1736133"/>
                  <a:pt x="8828004" y="1742073"/>
                </a:cubicBezTo>
                <a:cubicBezTo>
                  <a:pt x="8817547" y="1760900"/>
                  <a:pt x="8843589" y="1770647"/>
                  <a:pt x="8861127" y="1782820"/>
                </a:cubicBezTo>
                <a:cubicBezTo>
                  <a:pt x="8867694" y="1787281"/>
                  <a:pt x="8872382" y="1766445"/>
                  <a:pt x="8875975" y="1739445"/>
                </a:cubicBezTo>
                <a:lnTo>
                  <a:pt x="8877347" y="1727504"/>
                </a:lnTo>
                <a:lnTo>
                  <a:pt x="8891365" y="1729349"/>
                </a:lnTo>
                <a:lnTo>
                  <a:pt x="8891294" y="1750579"/>
                </a:lnTo>
                <a:cubicBezTo>
                  <a:pt x="8890576" y="1802412"/>
                  <a:pt x="8887485" y="1854103"/>
                  <a:pt x="8879895" y="1858687"/>
                </a:cubicBezTo>
                <a:cubicBezTo>
                  <a:pt x="8799411" y="1907447"/>
                  <a:pt x="8858072" y="1996322"/>
                  <a:pt x="8700018" y="2022228"/>
                </a:cubicBezTo>
                <a:cubicBezTo>
                  <a:pt x="8628887" y="2034069"/>
                  <a:pt x="8597252" y="2070985"/>
                  <a:pt x="8546517" y="2094468"/>
                </a:cubicBezTo>
                <a:cubicBezTo>
                  <a:pt x="8369592" y="2175758"/>
                  <a:pt x="8254890" y="2270617"/>
                  <a:pt x="8208310" y="2391116"/>
                </a:cubicBezTo>
                <a:cubicBezTo>
                  <a:pt x="8195251" y="2424444"/>
                  <a:pt x="8137916" y="2455501"/>
                  <a:pt x="8101924" y="2486924"/>
                </a:cubicBezTo>
                <a:cubicBezTo>
                  <a:pt x="8122498" y="2506105"/>
                  <a:pt x="8219539" y="2452814"/>
                  <a:pt x="8188722" y="2510086"/>
                </a:cubicBezTo>
                <a:cubicBezTo>
                  <a:pt x="8165388" y="2553270"/>
                  <a:pt x="8098391" y="2584616"/>
                  <a:pt x="8035596" y="2614194"/>
                </a:cubicBezTo>
                <a:cubicBezTo>
                  <a:pt x="7963481" y="2647947"/>
                  <a:pt x="7883214" y="2677100"/>
                  <a:pt x="7854509" y="2730830"/>
                </a:cubicBezTo>
                <a:cubicBezTo>
                  <a:pt x="7848249" y="2742293"/>
                  <a:pt x="6341566" y="3671513"/>
                  <a:pt x="4141410" y="3763614"/>
                </a:cubicBezTo>
                <a:cubicBezTo>
                  <a:pt x="3781875" y="3778662"/>
                  <a:pt x="2353277" y="3737838"/>
                  <a:pt x="2161737" y="3718831"/>
                </a:cubicBezTo>
                <a:cubicBezTo>
                  <a:pt x="1964811" y="3699179"/>
                  <a:pt x="1793107" y="3646810"/>
                  <a:pt x="1591600" y="3635674"/>
                </a:cubicBezTo>
                <a:cubicBezTo>
                  <a:pt x="1485018" y="3629919"/>
                  <a:pt x="1381185" y="3611329"/>
                  <a:pt x="1390654" y="3531585"/>
                </a:cubicBezTo>
                <a:cubicBezTo>
                  <a:pt x="1393510" y="3508948"/>
                  <a:pt x="1364047" y="3493344"/>
                  <a:pt x="1320867" y="3503571"/>
                </a:cubicBezTo>
                <a:cubicBezTo>
                  <a:pt x="1239265" y="3523046"/>
                  <a:pt x="1198946" y="3494124"/>
                  <a:pt x="1150681" y="3474015"/>
                </a:cubicBezTo>
                <a:cubicBezTo>
                  <a:pt x="1065213" y="3438422"/>
                  <a:pt x="982868" y="3399757"/>
                  <a:pt x="851974" y="3403971"/>
                </a:cubicBezTo>
                <a:cubicBezTo>
                  <a:pt x="873994" y="3367898"/>
                  <a:pt x="917237" y="3369420"/>
                  <a:pt x="956780" y="3372944"/>
                </a:cubicBezTo>
                <a:cubicBezTo>
                  <a:pt x="1061276" y="3382521"/>
                  <a:pt x="1164043" y="3394488"/>
                  <a:pt x="1268515" y="3403788"/>
                </a:cubicBezTo>
                <a:cubicBezTo>
                  <a:pt x="1336376" y="3409863"/>
                  <a:pt x="1404651" y="3420660"/>
                  <a:pt x="1492884" y="3399484"/>
                </a:cubicBezTo>
                <a:cubicBezTo>
                  <a:pt x="1410006" y="3338199"/>
                  <a:pt x="1277736" y="3337777"/>
                  <a:pt x="1169657" y="3325996"/>
                </a:cubicBezTo>
                <a:cubicBezTo>
                  <a:pt x="1034677" y="3311259"/>
                  <a:pt x="951965" y="3268429"/>
                  <a:pt x="853866" y="3221353"/>
                </a:cubicBezTo>
                <a:cubicBezTo>
                  <a:pt x="950752" y="3199416"/>
                  <a:pt x="1014418" y="3234964"/>
                  <a:pt x="1090648" y="3226034"/>
                </a:cubicBezTo>
                <a:cubicBezTo>
                  <a:pt x="1094340" y="3218434"/>
                  <a:pt x="1100169" y="3207568"/>
                  <a:pt x="1099183" y="3207375"/>
                </a:cubicBezTo>
                <a:cubicBezTo>
                  <a:pt x="971072" y="3188118"/>
                  <a:pt x="907890" y="3136018"/>
                  <a:pt x="882137" y="3068880"/>
                </a:cubicBezTo>
                <a:cubicBezTo>
                  <a:pt x="868924" y="3034221"/>
                  <a:pt x="822286" y="3027121"/>
                  <a:pt x="776145" y="3014660"/>
                </a:cubicBezTo>
                <a:cubicBezTo>
                  <a:pt x="613874" y="2970419"/>
                  <a:pt x="443486" y="2933046"/>
                  <a:pt x="307191" y="2864697"/>
                </a:cubicBezTo>
                <a:cubicBezTo>
                  <a:pt x="457123" y="2862170"/>
                  <a:pt x="581367" y="2903594"/>
                  <a:pt x="743379" y="2911759"/>
                </a:cubicBezTo>
                <a:cubicBezTo>
                  <a:pt x="608349" y="2835743"/>
                  <a:pt x="439124" y="2806104"/>
                  <a:pt x="284020" y="2766269"/>
                </a:cubicBezTo>
                <a:cubicBezTo>
                  <a:pt x="213164" y="2748143"/>
                  <a:pt x="147010" y="2722889"/>
                  <a:pt x="63190" y="2717094"/>
                </a:cubicBezTo>
                <a:cubicBezTo>
                  <a:pt x="33455" y="2714947"/>
                  <a:pt x="-16425" y="2709531"/>
                  <a:pt x="5340" y="2681595"/>
                </a:cubicBezTo>
                <a:cubicBezTo>
                  <a:pt x="23652" y="2658441"/>
                  <a:pt x="63627" y="2661368"/>
                  <a:pt x="100237" y="2664591"/>
                </a:cubicBezTo>
                <a:cubicBezTo>
                  <a:pt x="188123" y="2672547"/>
                  <a:pt x="277551" y="2664977"/>
                  <a:pt x="394328" y="2654447"/>
                </a:cubicBezTo>
                <a:cubicBezTo>
                  <a:pt x="290057" y="2592242"/>
                  <a:pt x="112140" y="2629127"/>
                  <a:pt x="21491" y="2562088"/>
                </a:cubicBezTo>
                <a:cubicBezTo>
                  <a:pt x="125636" y="2540073"/>
                  <a:pt x="208727" y="2559644"/>
                  <a:pt x="294268" y="2557453"/>
                </a:cubicBezTo>
                <a:cubicBezTo>
                  <a:pt x="371589" y="2555423"/>
                  <a:pt x="389695" y="2540961"/>
                  <a:pt x="367847" y="2501743"/>
                </a:cubicBezTo>
                <a:cubicBezTo>
                  <a:pt x="333905" y="2440640"/>
                  <a:pt x="373328" y="2404160"/>
                  <a:pt x="486858" y="2411824"/>
                </a:cubicBezTo>
                <a:cubicBezTo>
                  <a:pt x="592120" y="2419095"/>
                  <a:pt x="600599" y="2394285"/>
                  <a:pt x="570008" y="2360312"/>
                </a:cubicBezTo>
                <a:cubicBezTo>
                  <a:pt x="525457" y="2310774"/>
                  <a:pt x="567057" y="2265987"/>
                  <a:pt x="594400" y="2218813"/>
                </a:cubicBezTo>
                <a:cubicBezTo>
                  <a:pt x="635581" y="2147198"/>
                  <a:pt x="612469" y="2115647"/>
                  <a:pt x="505675" y="2074370"/>
                </a:cubicBezTo>
                <a:cubicBezTo>
                  <a:pt x="445534" y="2051386"/>
                  <a:pt x="381431" y="2032947"/>
                  <a:pt x="295650" y="2015851"/>
                </a:cubicBezTo>
                <a:cubicBezTo>
                  <a:pt x="487251" y="1985881"/>
                  <a:pt x="281423" y="1958614"/>
                  <a:pt x="346760" y="1924896"/>
                </a:cubicBezTo>
                <a:cubicBezTo>
                  <a:pt x="481788" y="1901571"/>
                  <a:pt x="600623" y="1980687"/>
                  <a:pt x="783461" y="1939173"/>
                </a:cubicBezTo>
                <a:cubicBezTo>
                  <a:pt x="547912" y="1882335"/>
                  <a:pt x="287006" y="1807013"/>
                  <a:pt x="112183" y="1719100"/>
                </a:cubicBezTo>
                <a:cubicBezTo>
                  <a:pt x="148588" y="1692398"/>
                  <a:pt x="188462" y="1710725"/>
                  <a:pt x="219936" y="1699568"/>
                </a:cubicBezTo>
                <a:cubicBezTo>
                  <a:pt x="218006" y="1694140"/>
                  <a:pt x="220184" y="1685834"/>
                  <a:pt x="214196" y="1683841"/>
                </a:cubicBezTo>
                <a:cubicBezTo>
                  <a:pt x="85284" y="1638910"/>
                  <a:pt x="83720" y="1637648"/>
                  <a:pt x="212296" y="1584947"/>
                </a:cubicBezTo>
                <a:cubicBezTo>
                  <a:pt x="257172" y="1566456"/>
                  <a:pt x="252206" y="1554019"/>
                  <a:pt x="226108" y="1538121"/>
                </a:cubicBezTo>
                <a:cubicBezTo>
                  <a:pt x="207682" y="1526866"/>
                  <a:pt x="185078" y="1517656"/>
                  <a:pt x="192710" y="1488723"/>
                </a:cubicBezTo>
                <a:cubicBezTo>
                  <a:pt x="268435" y="1518175"/>
                  <a:pt x="624154" y="1547955"/>
                  <a:pt x="685843" y="1538903"/>
                </a:cubicBezTo>
                <a:cubicBezTo>
                  <a:pt x="755173" y="1528619"/>
                  <a:pt x="994201" y="1520231"/>
                  <a:pt x="1067153" y="1523622"/>
                </a:cubicBezTo>
                <a:cubicBezTo>
                  <a:pt x="1063138" y="1522015"/>
                  <a:pt x="1059122" y="1520410"/>
                  <a:pt x="1055106" y="1518803"/>
                </a:cubicBezTo>
                <a:cubicBezTo>
                  <a:pt x="983007" y="1486514"/>
                  <a:pt x="909946" y="1454310"/>
                  <a:pt x="864245" y="1408231"/>
                </a:cubicBezTo>
                <a:cubicBezTo>
                  <a:pt x="862153" y="1406456"/>
                  <a:pt x="861045" y="1404874"/>
                  <a:pt x="856768" y="1405809"/>
                </a:cubicBezTo>
                <a:cubicBezTo>
                  <a:pt x="819307" y="1414974"/>
                  <a:pt x="822846" y="1400112"/>
                  <a:pt x="821342" y="1388491"/>
                </a:cubicBezTo>
                <a:cubicBezTo>
                  <a:pt x="819813" y="1376592"/>
                  <a:pt x="812736" y="1367699"/>
                  <a:pt x="784954" y="1371257"/>
                </a:cubicBezTo>
                <a:cubicBezTo>
                  <a:pt x="783512" y="1371384"/>
                  <a:pt x="781566" y="1371274"/>
                  <a:pt x="779619" y="1371165"/>
                </a:cubicBezTo>
                <a:cubicBezTo>
                  <a:pt x="766469" y="1370361"/>
                  <a:pt x="722835" y="1342290"/>
                  <a:pt x="728571" y="1335910"/>
                </a:cubicBezTo>
                <a:cubicBezTo>
                  <a:pt x="741389" y="1321912"/>
                  <a:pt x="726409" y="1316791"/>
                  <a:pt x="713734" y="1310348"/>
                </a:cubicBezTo>
                <a:cubicBezTo>
                  <a:pt x="696009" y="1301550"/>
                  <a:pt x="678333" y="1293308"/>
                  <a:pt x="659695" y="1285149"/>
                </a:cubicBezTo>
                <a:cubicBezTo>
                  <a:pt x="641562" y="1277227"/>
                  <a:pt x="622997" y="1269901"/>
                  <a:pt x="604409" y="1262299"/>
                </a:cubicBezTo>
                <a:cubicBezTo>
                  <a:pt x="561305" y="1256847"/>
                  <a:pt x="517819" y="1252549"/>
                  <a:pt x="472556" y="1250086"/>
                </a:cubicBezTo>
                <a:cubicBezTo>
                  <a:pt x="438951" y="1247999"/>
                  <a:pt x="401379" y="1244860"/>
                  <a:pt x="382690" y="1214040"/>
                </a:cubicBezTo>
                <a:cubicBezTo>
                  <a:pt x="418096" y="1214570"/>
                  <a:pt x="453575" y="1215933"/>
                  <a:pt x="489053" y="1217296"/>
                </a:cubicBezTo>
                <a:cubicBezTo>
                  <a:pt x="454954" y="1204059"/>
                  <a:pt x="421816" y="1190737"/>
                  <a:pt x="390047" y="1176456"/>
                </a:cubicBezTo>
                <a:cubicBezTo>
                  <a:pt x="363810" y="1164487"/>
                  <a:pt x="342232" y="1150431"/>
                  <a:pt x="333292" y="1131347"/>
                </a:cubicBezTo>
                <a:cubicBezTo>
                  <a:pt x="330930" y="1126518"/>
                  <a:pt x="329025" y="1121368"/>
                  <a:pt x="337841" y="1116956"/>
                </a:cubicBezTo>
                <a:cubicBezTo>
                  <a:pt x="347569" y="1111905"/>
                  <a:pt x="355552" y="1114562"/>
                  <a:pt x="363031" y="1116984"/>
                </a:cubicBezTo>
                <a:cubicBezTo>
                  <a:pt x="393929" y="1126864"/>
                  <a:pt x="425283" y="1136425"/>
                  <a:pt x="455724" y="1146625"/>
                </a:cubicBezTo>
                <a:cubicBezTo>
                  <a:pt x="496146" y="1160147"/>
                  <a:pt x="536111" y="1173989"/>
                  <a:pt x="576050" y="1187553"/>
                </a:cubicBezTo>
                <a:cubicBezTo>
                  <a:pt x="519650" y="1157524"/>
                  <a:pt x="457798" y="1131612"/>
                  <a:pt x="391358" y="1108621"/>
                </a:cubicBezTo>
                <a:cubicBezTo>
                  <a:pt x="343386" y="1091844"/>
                  <a:pt x="295414" y="1075067"/>
                  <a:pt x="258466" y="1051446"/>
                </a:cubicBezTo>
                <a:cubicBezTo>
                  <a:pt x="239512" y="1039678"/>
                  <a:pt x="230024" y="1025400"/>
                  <a:pt x="227119" y="1008864"/>
                </a:cubicBezTo>
                <a:cubicBezTo>
                  <a:pt x="226729" y="1004421"/>
                  <a:pt x="227253" y="999338"/>
                  <a:pt x="237176" y="996508"/>
                </a:cubicBezTo>
                <a:cubicBezTo>
                  <a:pt x="247123" y="993956"/>
                  <a:pt x="253208" y="997060"/>
                  <a:pt x="257395" y="1000610"/>
                </a:cubicBezTo>
                <a:cubicBezTo>
                  <a:pt x="262111" y="1004674"/>
                  <a:pt x="267716" y="1007820"/>
                  <a:pt x="275649" y="1009921"/>
                </a:cubicBezTo>
                <a:cubicBezTo>
                  <a:pt x="345186" y="1029563"/>
                  <a:pt x="406508" y="1054962"/>
                  <a:pt x="469199" y="1079402"/>
                </a:cubicBezTo>
                <a:cubicBezTo>
                  <a:pt x="558968" y="1114336"/>
                  <a:pt x="647368" y="1150231"/>
                  <a:pt x="753033" y="1173138"/>
                </a:cubicBezTo>
                <a:cubicBezTo>
                  <a:pt x="793015" y="1181661"/>
                  <a:pt x="834292" y="1188391"/>
                  <a:pt x="865682" y="1187316"/>
                </a:cubicBezTo>
                <a:cubicBezTo>
                  <a:pt x="750261" y="1147076"/>
                  <a:pt x="641375" y="1104025"/>
                  <a:pt x="543487" y="1053852"/>
                </a:cubicBezTo>
                <a:cubicBezTo>
                  <a:pt x="444589" y="1003208"/>
                  <a:pt x="357848" y="947579"/>
                  <a:pt x="295297" y="880592"/>
                </a:cubicBezTo>
                <a:cubicBezTo>
                  <a:pt x="288871" y="873601"/>
                  <a:pt x="284873" y="866676"/>
                  <a:pt x="264758" y="869281"/>
                </a:cubicBezTo>
                <a:cubicBezTo>
                  <a:pt x="255650" y="870360"/>
                  <a:pt x="252375" y="866170"/>
                  <a:pt x="254388" y="861516"/>
                </a:cubicBezTo>
                <a:cubicBezTo>
                  <a:pt x="266992" y="828509"/>
                  <a:pt x="236853" y="810726"/>
                  <a:pt x="190786" y="799099"/>
                </a:cubicBezTo>
                <a:cubicBezTo>
                  <a:pt x="176408" y="795324"/>
                  <a:pt x="175031" y="790688"/>
                  <a:pt x="184973" y="782539"/>
                </a:cubicBezTo>
                <a:cubicBezTo>
                  <a:pt x="198516" y="771277"/>
                  <a:pt x="196123" y="760574"/>
                  <a:pt x="187530" y="750974"/>
                </a:cubicBezTo>
                <a:cubicBezTo>
                  <a:pt x="182644" y="744967"/>
                  <a:pt x="176339" y="739364"/>
                  <a:pt x="170996" y="733676"/>
                </a:cubicBezTo>
                <a:cubicBezTo>
                  <a:pt x="167290" y="730083"/>
                  <a:pt x="161157" y="726424"/>
                  <a:pt x="169444" y="721499"/>
                </a:cubicBezTo>
                <a:cubicBezTo>
                  <a:pt x="177298" y="717172"/>
                  <a:pt x="185665" y="718676"/>
                  <a:pt x="193501" y="719668"/>
                </a:cubicBezTo>
                <a:cubicBezTo>
                  <a:pt x="231170" y="723917"/>
                  <a:pt x="254043" y="736181"/>
                  <a:pt x="265436" y="755609"/>
                </a:cubicBezTo>
                <a:cubicBezTo>
                  <a:pt x="273963" y="769971"/>
                  <a:pt x="281726" y="770130"/>
                  <a:pt x="302333" y="756567"/>
                </a:cubicBezTo>
                <a:cubicBezTo>
                  <a:pt x="317894" y="746247"/>
                  <a:pt x="332387" y="745814"/>
                  <a:pt x="346481" y="751853"/>
                </a:cubicBezTo>
                <a:cubicBezTo>
                  <a:pt x="354007" y="754830"/>
                  <a:pt x="358771" y="759448"/>
                  <a:pt x="364449" y="763428"/>
                </a:cubicBezTo>
                <a:cubicBezTo>
                  <a:pt x="392910" y="784156"/>
                  <a:pt x="422762" y="804202"/>
                  <a:pt x="467363" y="815678"/>
                </a:cubicBezTo>
                <a:cubicBezTo>
                  <a:pt x="487199" y="820933"/>
                  <a:pt x="508355" y="824672"/>
                  <a:pt x="537693" y="816781"/>
                </a:cubicBezTo>
                <a:cubicBezTo>
                  <a:pt x="518386" y="812039"/>
                  <a:pt x="499567" y="812852"/>
                  <a:pt x="482019" y="811593"/>
                </a:cubicBezTo>
                <a:cubicBezTo>
                  <a:pt x="464472" y="810335"/>
                  <a:pt x="454949" y="806693"/>
                  <a:pt x="467050" y="795557"/>
                </a:cubicBezTo>
                <a:cubicBezTo>
                  <a:pt x="473772" y="789371"/>
                  <a:pt x="472878" y="784693"/>
                  <a:pt x="465734" y="780562"/>
                </a:cubicBezTo>
                <a:cubicBezTo>
                  <a:pt x="442763" y="767188"/>
                  <a:pt x="430336" y="747011"/>
                  <a:pt x="384526" y="749353"/>
                </a:cubicBezTo>
                <a:cubicBezTo>
                  <a:pt x="382123" y="749564"/>
                  <a:pt x="379622" y="748664"/>
                  <a:pt x="377146" y="748041"/>
                </a:cubicBezTo>
                <a:cubicBezTo>
                  <a:pt x="367744" y="745789"/>
                  <a:pt x="357358" y="743342"/>
                  <a:pt x="360089" y="735827"/>
                </a:cubicBezTo>
                <a:cubicBezTo>
                  <a:pt x="363301" y="728269"/>
                  <a:pt x="375652" y="725506"/>
                  <a:pt x="386634" y="723703"/>
                </a:cubicBezTo>
                <a:cubicBezTo>
                  <a:pt x="414823" y="719269"/>
                  <a:pt x="437543" y="724271"/>
                  <a:pt x="459375" y="730191"/>
                </a:cubicBezTo>
                <a:cubicBezTo>
                  <a:pt x="512487" y="744837"/>
                  <a:pt x="556932" y="765561"/>
                  <a:pt x="603200" y="785006"/>
                </a:cubicBezTo>
                <a:cubicBezTo>
                  <a:pt x="672604" y="814173"/>
                  <a:pt x="734250" y="848778"/>
                  <a:pt x="810521" y="873425"/>
                </a:cubicBezTo>
                <a:cubicBezTo>
                  <a:pt x="1037317" y="946423"/>
                  <a:pt x="1260943" y="1021938"/>
                  <a:pt x="1494102" y="1090180"/>
                </a:cubicBezTo>
                <a:cubicBezTo>
                  <a:pt x="1580109" y="1115371"/>
                  <a:pt x="1667892" y="1138728"/>
                  <a:pt x="1756565" y="1161167"/>
                </a:cubicBezTo>
                <a:cubicBezTo>
                  <a:pt x="1756899" y="1159458"/>
                  <a:pt x="1757282" y="1158305"/>
                  <a:pt x="1757592" y="1156319"/>
                </a:cubicBezTo>
                <a:cubicBezTo>
                  <a:pt x="1757470" y="1154931"/>
                  <a:pt x="1757324" y="1153264"/>
                  <a:pt x="1757202" y="1151876"/>
                </a:cubicBezTo>
                <a:cubicBezTo>
                  <a:pt x="1694452" y="1137796"/>
                  <a:pt x="1632540" y="1122242"/>
                  <a:pt x="1572453" y="1105409"/>
                </a:cubicBezTo>
                <a:cubicBezTo>
                  <a:pt x="1424942" y="1063789"/>
                  <a:pt x="1288864" y="1014450"/>
                  <a:pt x="1171972" y="951953"/>
                </a:cubicBezTo>
                <a:cubicBezTo>
                  <a:pt x="1162328" y="946924"/>
                  <a:pt x="1152112" y="946421"/>
                  <a:pt x="1137334" y="949118"/>
                </a:cubicBezTo>
                <a:cubicBezTo>
                  <a:pt x="1089682" y="958058"/>
                  <a:pt x="1074050" y="951035"/>
                  <a:pt x="1081493" y="925476"/>
                </a:cubicBezTo>
                <a:cubicBezTo>
                  <a:pt x="1083360" y="919155"/>
                  <a:pt x="1083403" y="914115"/>
                  <a:pt x="1074768" y="909555"/>
                </a:cubicBezTo>
                <a:cubicBezTo>
                  <a:pt x="1036165" y="889158"/>
                  <a:pt x="995714" y="869763"/>
                  <a:pt x="952019" y="852050"/>
                </a:cubicBezTo>
                <a:cubicBezTo>
                  <a:pt x="871170" y="819410"/>
                  <a:pt x="784821" y="790332"/>
                  <a:pt x="709017" y="754450"/>
                </a:cubicBezTo>
                <a:cubicBezTo>
                  <a:pt x="686747" y="743533"/>
                  <a:pt x="669617" y="730485"/>
                  <a:pt x="659046" y="714902"/>
                </a:cubicBezTo>
                <a:cubicBezTo>
                  <a:pt x="655674" y="709602"/>
                  <a:pt x="653624" y="702786"/>
                  <a:pt x="664793" y="697608"/>
                </a:cubicBezTo>
                <a:cubicBezTo>
                  <a:pt x="675483" y="692472"/>
                  <a:pt x="684069" y="696476"/>
                  <a:pt x="692052" y="699133"/>
                </a:cubicBezTo>
                <a:cubicBezTo>
                  <a:pt x="725451" y="709913"/>
                  <a:pt x="759355" y="720929"/>
                  <a:pt x="792779" y="731987"/>
                </a:cubicBezTo>
                <a:cubicBezTo>
                  <a:pt x="826682" y="743003"/>
                  <a:pt x="860155" y="754616"/>
                  <a:pt x="895574" y="766338"/>
                </a:cubicBezTo>
                <a:cubicBezTo>
                  <a:pt x="897416" y="759741"/>
                  <a:pt x="890085" y="758985"/>
                  <a:pt x="886044" y="757101"/>
                </a:cubicBezTo>
                <a:cubicBezTo>
                  <a:pt x="828975" y="730489"/>
                  <a:pt x="766861" y="707118"/>
                  <a:pt x="702924" y="685027"/>
                </a:cubicBezTo>
                <a:cubicBezTo>
                  <a:pt x="653460" y="667821"/>
                  <a:pt x="605342" y="649378"/>
                  <a:pt x="571540" y="622962"/>
                </a:cubicBezTo>
                <a:cubicBezTo>
                  <a:pt x="558524" y="612632"/>
                  <a:pt x="551227" y="601239"/>
                  <a:pt x="552940" y="587657"/>
                </a:cubicBezTo>
                <a:cubicBezTo>
                  <a:pt x="553537" y="583407"/>
                  <a:pt x="554132" y="579157"/>
                  <a:pt x="563623" y="576925"/>
                </a:cubicBezTo>
                <a:cubicBezTo>
                  <a:pt x="571217" y="575139"/>
                  <a:pt x="576243" y="577216"/>
                  <a:pt x="580332" y="579656"/>
                </a:cubicBezTo>
                <a:cubicBezTo>
                  <a:pt x="587500" y="584063"/>
                  <a:pt x="594668" y="588471"/>
                  <a:pt x="604623" y="591516"/>
                </a:cubicBezTo>
                <a:cubicBezTo>
                  <a:pt x="664350" y="609779"/>
                  <a:pt x="720426" y="630601"/>
                  <a:pt x="775136" y="652383"/>
                </a:cubicBezTo>
                <a:cubicBezTo>
                  <a:pt x="864952" y="687874"/>
                  <a:pt x="953882" y="724283"/>
                  <a:pt x="1057795" y="749301"/>
                </a:cubicBezTo>
                <a:cubicBezTo>
                  <a:pt x="1096889" y="758742"/>
                  <a:pt x="1137304" y="766668"/>
                  <a:pt x="1183454" y="768213"/>
                </a:cubicBezTo>
                <a:cubicBezTo>
                  <a:pt x="1181768" y="765563"/>
                  <a:pt x="1178737" y="764150"/>
                  <a:pt x="1175732" y="763015"/>
                </a:cubicBezTo>
                <a:cubicBezTo>
                  <a:pt x="1075170" y="726508"/>
                  <a:pt x="977850" y="688319"/>
                  <a:pt x="888743" y="644370"/>
                </a:cubicBezTo>
                <a:cubicBezTo>
                  <a:pt x="778881" y="590211"/>
                  <a:pt x="683912" y="529148"/>
                  <a:pt x="615490" y="455960"/>
                </a:cubicBezTo>
                <a:cubicBezTo>
                  <a:pt x="612312" y="452882"/>
                  <a:pt x="610122" y="449996"/>
                  <a:pt x="602432" y="450671"/>
                </a:cubicBezTo>
                <a:cubicBezTo>
                  <a:pt x="582748" y="452678"/>
                  <a:pt x="580338" y="447293"/>
                  <a:pt x="582418" y="437876"/>
                </a:cubicBezTo>
                <a:cubicBezTo>
                  <a:pt x="588134" y="414707"/>
                  <a:pt x="573498" y="396964"/>
                  <a:pt x="539211" y="387101"/>
                </a:cubicBezTo>
                <a:cubicBezTo>
                  <a:pt x="514350" y="379769"/>
                  <a:pt x="493430" y="373210"/>
                  <a:pt x="519748" y="352990"/>
                </a:cubicBezTo>
                <a:cubicBezTo>
                  <a:pt x="526113" y="348234"/>
                  <a:pt x="523173" y="342336"/>
                  <a:pt x="520282" y="336993"/>
                </a:cubicBezTo>
                <a:cubicBezTo>
                  <a:pt x="516186" y="328957"/>
                  <a:pt x="507910" y="322968"/>
                  <a:pt x="498650" y="316785"/>
                </a:cubicBezTo>
                <a:cubicBezTo>
                  <a:pt x="493501" y="313319"/>
                  <a:pt x="487271" y="308549"/>
                  <a:pt x="493610" y="303515"/>
                </a:cubicBezTo>
                <a:cubicBezTo>
                  <a:pt x="500838" y="297564"/>
                  <a:pt x="511247" y="300288"/>
                  <a:pt x="519565" y="301237"/>
                </a:cubicBezTo>
                <a:cubicBezTo>
                  <a:pt x="557715" y="305444"/>
                  <a:pt x="581118" y="318221"/>
                  <a:pt x="592560" y="338204"/>
                </a:cubicBezTo>
                <a:cubicBezTo>
                  <a:pt x="599979" y="350985"/>
                  <a:pt x="609184" y="351016"/>
                  <a:pt x="627076" y="339652"/>
                </a:cubicBezTo>
                <a:cubicBezTo>
                  <a:pt x="647275" y="326965"/>
                  <a:pt x="664147" y="326044"/>
                  <a:pt x="679640" y="336997"/>
                </a:cubicBezTo>
                <a:cubicBezTo>
                  <a:pt x="692054" y="345981"/>
                  <a:pt x="702112" y="355732"/>
                  <a:pt x="716352" y="363437"/>
                </a:cubicBezTo>
                <a:cubicBezTo>
                  <a:pt x="754546" y="384710"/>
                  <a:pt x="790508" y="408138"/>
                  <a:pt x="869745" y="400343"/>
                </a:cubicBezTo>
                <a:cubicBezTo>
                  <a:pt x="847718" y="392203"/>
                  <a:pt x="825656" y="394699"/>
                  <a:pt x="806641" y="393290"/>
                </a:cubicBezTo>
                <a:cubicBezTo>
                  <a:pt x="792988" y="392249"/>
                  <a:pt x="779165" y="389265"/>
                  <a:pt x="791435" y="380072"/>
                </a:cubicBezTo>
                <a:cubicBezTo>
                  <a:pt x="805532" y="369601"/>
                  <a:pt x="796441" y="365362"/>
                  <a:pt x="787709" y="359692"/>
                </a:cubicBezTo>
                <a:cubicBezTo>
                  <a:pt x="767647" y="346342"/>
                  <a:pt x="751260" y="330710"/>
                  <a:pt x="711071" y="330880"/>
                </a:cubicBezTo>
                <a:cubicBezTo>
                  <a:pt x="704773" y="330873"/>
                  <a:pt x="699699" y="328240"/>
                  <a:pt x="694722" y="326718"/>
                </a:cubicBezTo>
                <a:cubicBezTo>
                  <a:pt x="687749" y="324532"/>
                  <a:pt x="681713" y="321984"/>
                  <a:pt x="684613" y="316412"/>
                </a:cubicBezTo>
                <a:cubicBezTo>
                  <a:pt x="687565" y="311396"/>
                  <a:pt x="694531" y="307986"/>
                  <a:pt x="703615" y="306629"/>
                </a:cubicBezTo>
                <a:cubicBezTo>
                  <a:pt x="711738" y="305356"/>
                  <a:pt x="720365" y="304319"/>
                  <a:pt x="728585" y="304157"/>
                </a:cubicBezTo>
                <a:cubicBezTo>
                  <a:pt x="765287" y="302895"/>
                  <a:pt x="791378" y="313197"/>
                  <a:pt x="817397" y="322666"/>
                </a:cubicBezTo>
                <a:cubicBezTo>
                  <a:pt x="908436" y="355531"/>
                  <a:pt x="989341" y="394323"/>
                  <a:pt x="1073943" y="431110"/>
                </a:cubicBezTo>
                <a:cubicBezTo>
                  <a:pt x="1158521" y="467620"/>
                  <a:pt x="1256741" y="493978"/>
                  <a:pt x="1349484" y="524175"/>
                </a:cubicBezTo>
                <a:cubicBezTo>
                  <a:pt x="1563417" y="594105"/>
                  <a:pt x="1778287" y="663672"/>
                  <a:pt x="2004921" y="723811"/>
                </a:cubicBezTo>
                <a:cubicBezTo>
                  <a:pt x="2226580" y="782429"/>
                  <a:pt x="2967159" y="809769"/>
                  <a:pt x="3111348" y="808027"/>
                </a:cubicBezTo>
                <a:cubicBezTo>
                  <a:pt x="3295676" y="805559"/>
                  <a:pt x="3730204" y="773014"/>
                  <a:pt x="4173417" y="745585"/>
                </a:cubicBezTo>
                <a:cubicBezTo>
                  <a:pt x="4223504" y="742307"/>
                  <a:pt x="4272653" y="739393"/>
                  <a:pt x="4324760" y="737057"/>
                </a:cubicBezTo>
                <a:cubicBezTo>
                  <a:pt x="5801059" y="670156"/>
                  <a:pt x="6841344" y="326433"/>
                  <a:pt x="6893789" y="305879"/>
                </a:cubicBezTo>
                <a:cubicBezTo>
                  <a:pt x="6978091" y="273014"/>
                  <a:pt x="7258655" y="208091"/>
                  <a:pt x="7259184" y="208604"/>
                </a:cubicBezTo>
                <a:cubicBezTo>
                  <a:pt x="7265440" y="213652"/>
                  <a:pt x="7297274" y="217644"/>
                  <a:pt x="7323059" y="220312"/>
                </a:cubicBezTo>
                <a:lnTo>
                  <a:pt x="7347572" y="222730"/>
                </a:lnTo>
                <a:lnTo>
                  <a:pt x="7350636" y="224083"/>
                </a:lnTo>
                <a:cubicBezTo>
                  <a:pt x="7359607" y="224205"/>
                  <a:pt x="7359159" y="223929"/>
                  <a:pt x="7353245" y="223290"/>
                </a:cubicBezTo>
                <a:lnTo>
                  <a:pt x="7347572" y="222730"/>
                </a:lnTo>
                <a:lnTo>
                  <a:pt x="7342573" y="220523"/>
                </a:lnTo>
                <a:cubicBezTo>
                  <a:pt x="7341302" y="218466"/>
                  <a:pt x="7341191" y="215818"/>
                  <a:pt x="7341465" y="213415"/>
                </a:cubicBezTo>
                <a:cubicBezTo>
                  <a:pt x="7342771" y="200707"/>
                  <a:pt x="7352468" y="189782"/>
                  <a:pt x="7375606" y="182994"/>
                </a:cubicBezTo>
                <a:cubicBezTo>
                  <a:pt x="7397808" y="176568"/>
                  <a:pt x="7420538" y="170655"/>
                  <a:pt x="7443270" y="164742"/>
                </a:cubicBezTo>
                <a:cubicBezTo>
                  <a:pt x="7462204" y="159722"/>
                  <a:pt x="7475181" y="158583"/>
                  <a:pt x="7478299" y="172021"/>
                </a:cubicBezTo>
                <a:cubicBezTo>
                  <a:pt x="7481416" y="185460"/>
                  <a:pt x="7508389" y="189249"/>
                  <a:pt x="7524024" y="179761"/>
                </a:cubicBezTo>
                <a:cubicBezTo>
                  <a:pt x="7585174" y="142492"/>
                  <a:pt x="7658615" y="112820"/>
                  <a:pt x="7727944" y="80430"/>
                </a:cubicBezTo>
                <a:cubicBezTo>
                  <a:pt x="7776349" y="57992"/>
                  <a:pt x="7827303" y="37009"/>
                  <a:pt x="7867024" y="9456"/>
                </a:cubicBezTo>
                <a:cubicBezTo>
                  <a:pt x="7874326" y="4338"/>
                  <a:pt x="7880999" y="-2404"/>
                  <a:pt x="7894848" y="858"/>
                </a:cubicBezTo>
                <a:close/>
              </a:path>
            </a:pathLst>
          </a:custGeom>
        </p:spPr>
      </p:pic>
    </p:spTree>
    <p:extLst>
      <p:ext uri="{BB962C8B-B14F-4D97-AF65-F5344CB8AC3E}">
        <p14:creationId xmlns:p14="http://schemas.microsoft.com/office/powerpoint/2010/main" val="12762889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indoor&#10;&#10;Description automatically generated">
            <a:extLst>
              <a:ext uri="{FF2B5EF4-FFF2-40B4-BE49-F238E27FC236}">
                <a16:creationId xmlns:a16="http://schemas.microsoft.com/office/drawing/2014/main" id="{CE88EFB4-9E67-4CCE-8EC1-788272F5AF54}"/>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32444" b="-1"/>
          <a:stretch/>
        </p:blipFill>
        <p:spPr>
          <a:xfrm>
            <a:off x="-1" y="10"/>
            <a:ext cx="12192000" cy="6857990"/>
          </a:xfrm>
          <a:prstGeom prst="rect">
            <a:avLst/>
          </a:prstGeom>
        </p:spPr>
      </p:pic>
      <p:sp>
        <p:nvSpPr>
          <p:cNvPr id="1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D686FDA2-8915-4A33-96F9-1430F2B8037F}"/>
              </a:ext>
            </a:extLst>
          </p:cNvPr>
          <p:cNvSpPr>
            <a:spLocks noGrp="1"/>
          </p:cNvSpPr>
          <p:nvPr>
            <p:ph type="title"/>
          </p:nvPr>
        </p:nvSpPr>
        <p:spPr>
          <a:xfrm>
            <a:off x="709448" y="1913950"/>
            <a:ext cx="4204137" cy="1342754"/>
          </a:xfrm>
        </p:spPr>
        <p:txBody>
          <a:bodyPr>
            <a:normAutofit/>
          </a:bodyPr>
          <a:lstStyle/>
          <a:p>
            <a:pPr algn="ctr"/>
            <a:r>
              <a:rPr lang="en-US" sz="3600"/>
              <a:t>Responding to Fellow Staff Members</a:t>
            </a:r>
            <a:endParaRPr lang="x-none" sz="3600"/>
          </a:p>
        </p:txBody>
      </p:sp>
      <p:cxnSp>
        <p:nvCxnSpPr>
          <p:cNvPr id="20"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15FA76B-961D-4859-86D1-D5A0A15101FE}"/>
              </a:ext>
            </a:extLst>
          </p:cNvPr>
          <p:cNvSpPr>
            <a:spLocks noGrp="1"/>
          </p:cNvSpPr>
          <p:nvPr>
            <p:ph idx="1"/>
          </p:nvPr>
        </p:nvSpPr>
        <p:spPr>
          <a:xfrm>
            <a:off x="525516" y="3417573"/>
            <a:ext cx="4593021" cy="2619839"/>
          </a:xfrm>
        </p:spPr>
        <p:txBody>
          <a:bodyPr anchor="ctr">
            <a:normAutofit/>
          </a:bodyPr>
          <a:lstStyle/>
          <a:p>
            <a:r>
              <a:rPr lang="en-US" sz="3200"/>
              <a:t>Talk with HR/Administration</a:t>
            </a:r>
          </a:p>
          <a:p>
            <a:r>
              <a:rPr lang="en-US" sz="3200"/>
              <a:t>Report to Job Corps</a:t>
            </a:r>
            <a:endParaRPr lang="en-US" sz="3200">
              <a:cs typeface="Calibri"/>
            </a:endParaRPr>
          </a:p>
        </p:txBody>
      </p:sp>
      <p:sp>
        <p:nvSpPr>
          <p:cNvPr id="6" name="TextBox 5">
            <a:extLst>
              <a:ext uri="{FF2B5EF4-FFF2-40B4-BE49-F238E27FC236}">
                <a16:creationId xmlns:a16="http://schemas.microsoft.com/office/drawing/2014/main" id="{D5E78340-E6CD-43DC-853C-333681E92B57}"/>
              </a:ext>
            </a:extLst>
          </p:cNvPr>
          <p:cNvSpPr txBox="1"/>
          <p:nvPr/>
        </p:nvSpPr>
        <p:spPr>
          <a:xfrm>
            <a:off x="9872133" y="6657945"/>
            <a:ext cx="2319866" cy="200055"/>
          </a:xfrm>
          <a:prstGeom prst="rect">
            <a:avLst/>
          </a:prstGeom>
          <a:solidFill>
            <a:srgbClr val="000000"/>
          </a:solidFill>
        </p:spPr>
        <p:txBody>
          <a:bodyPr wrap="none" rtlCol="0">
            <a:spAutoFit/>
          </a:bodyPr>
          <a:lstStyle/>
          <a:p>
            <a:pPr algn="r">
              <a:spcAft>
                <a:spcPts val="600"/>
              </a:spcAft>
            </a:pPr>
            <a:r>
              <a:rPr lang="x-none" sz="700">
                <a:solidFill>
                  <a:srgbClr val="FFFFFF"/>
                </a:solidFill>
                <a:hlinkClick r:id="rId4" tooltip="https://www.liberties.eu/en/news/whistleblower-defense-public-interest-human-rights/10594">
                  <a:extLst>
                    <a:ext uri="{A12FA001-AC4F-418D-AE19-62706E023703}">
                      <ahyp:hlinkClr xmlns:ahyp="http://schemas.microsoft.com/office/drawing/2018/hyperlinkcolor" val="tx"/>
                    </a:ext>
                  </a:extLst>
                </a:hlinkClick>
              </a:rPr>
              <a:t>This Photo</a:t>
            </a:r>
            <a:r>
              <a:rPr lang="x-none" sz="700">
                <a:solidFill>
                  <a:srgbClr val="FFFFFF"/>
                </a:solidFill>
              </a:rPr>
              <a:t> by Unknown Author is licensed under </a:t>
            </a:r>
            <a:r>
              <a:rPr lang="x-none" sz="70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x-none" sz="700">
              <a:solidFill>
                <a:srgbClr val="FFFFFF"/>
              </a:solidFill>
            </a:endParaRPr>
          </a:p>
        </p:txBody>
      </p:sp>
    </p:spTree>
    <p:extLst>
      <p:ext uri="{BB962C8B-B14F-4D97-AF65-F5344CB8AC3E}">
        <p14:creationId xmlns:p14="http://schemas.microsoft.com/office/powerpoint/2010/main" val="3933204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9B447FE-DDA9-4B30-828A-59FC56912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3D487F7-9050-4871-B351-34A72ADB2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4" y="-1"/>
            <a:ext cx="6096002"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43C27DD-EF6A-4C48-9669-C2970E71A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52884" y="609601"/>
            <a:ext cx="6858003" cy="5638801"/>
          </a:xfrm>
          <a:prstGeom prst="rect">
            <a:avLst/>
          </a:prstGeom>
          <a:gradFill>
            <a:gsLst>
              <a:gs pos="0">
                <a:schemeClr val="accent1">
                  <a:alpha val="23000"/>
                </a:schemeClr>
              </a:gs>
              <a:gs pos="71000">
                <a:schemeClr val="accent1">
                  <a:lumMod val="50000"/>
                  <a:alpha val="0"/>
                </a:schemeClr>
              </a:gs>
              <a:gs pos="100000">
                <a:srgbClr val="000000">
                  <a:alpha val="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5A1AA86-B7E6-4C02-AA34-F1A25CD4C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8" y="2217950"/>
            <a:ext cx="6103518" cy="4640049"/>
          </a:xfrm>
          <a:prstGeom prst="rect">
            <a:avLst/>
          </a:prstGeom>
          <a:gradFill>
            <a:gsLst>
              <a:gs pos="0">
                <a:schemeClr val="accent1">
                  <a:alpha val="0"/>
                </a:schemeClr>
              </a:gs>
              <a:gs pos="72000">
                <a:srgbClr val="000000">
                  <a:alpha val="21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86C3B9CB-4E48-4726-B7B9-9E02F71B1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137312">
            <a:off x="565239" y="1211422"/>
            <a:ext cx="4640488" cy="4640488"/>
          </a:xfrm>
          <a:prstGeom prst="ellipse">
            <a:avLst/>
          </a:prstGeom>
          <a:gradFill>
            <a:gsLst>
              <a:gs pos="53000">
                <a:schemeClr val="accent1">
                  <a:alpha val="0"/>
                </a:schemeClr>
              </a:gs>
              <a:gs pos="100000">
                <a:schemeClr val="accent1">
                  <a:lumMod val="40000"/>
                  <a:lumOff val="60000"/>
                  <a:alpha val="1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C84384FE-1C88-4CAA-8FB8-2313A3AE7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9" y="0"/>
            <a:ext cx="6103519" cy="6870700"/>
          </a:xfrm>
          <a:prstGeom prst="rect">
            <a:avLst/>
          </a:prstGeom>
          <a:gradFill>
            <a:gsLst>
              <a:gs pos="24000">
                <a:schemeClr val="accent1">
                  <a:alpha val="0"/>
                </a:schemeClr>
              </a:gs>
              <a:gs pos="100000">
                <a:srgbClr val="000000">
                  <a:alpha val="71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AAB6F2-E232-47E2-9688-90C492C3D47F}"/>
              </a:ext>
            </a:extLst>
          </p:cNvPr>
          <p:cNvSpPr>
            <a:spLocks noGrp="1"/>
          </p:cNvSpPr>
          <p:nvPr>
            <p:ph type="title"/>
          </p:nvPr>
        </p:nvSpPr>
        <p:spPr>
          <a:xfrm>
            <a:off x="1069788" y="2654490"/>
            <a:ext cx="4567686" cy="3220382"/>
          </a:xfrm>
        </p:spPr>
        <p:txBody>
          <a:bodyPr vert="horz" lIns="91440" tIns="45720" rIns="91440" bIns="45720" rtlCol="0" anchor="t">
            <a:normAutofit fontScale="90000"/>
          </a:bodyPr>
          <a:lstStyle/>
          <a:p>
            <a:pPr algn="r"/>
            <a:r>
              <a:rPr lang="en-US" sz="4100">
                <a:solidFill>
                  <a:srgbClr val="FFFFFF"/>
                </a:solidFill>
              </a:rPr>
              <a:t>Scenario: Your supervisor invites you to a meeting in small conference room.</a:t>
            </a:r>
            <a:br>
              <a:rPr lang="en-US" sz="4100">
                <a:solidFill>
                  <a:srgbClr val="FFFFFF"/>
                </a:solidFill>
              </a:rPr>
            </a:br>
            <a:r>
              <a:rPr lang="en-US" sz="4100">
                <a:solidFill>
                  <a:srgbClr val="FFFFFF"/>
                </a:solidFill>
              </a:rPr>
              <a:t>What do you do?</a:t>
            </a:r>
          </a:p>
        </p:txBody>
      </p:sp>
      <p:pic>
        <p:nvPicPr>
          <p:cNvPr id="4" name="Content Placeholder 3" descr="A room with a table and chairs&#10;&#10;Description automatically generated with low confidence">
            <a:extLst>
              <a:ext uri="{FF2B5EF4-FFF2-40B4-BE49-F238E27FC236}">
                <a16:creationId xmlns:a16="http://schemas.microsoft.com/office/drawing/2014/main" id="{9FD301F5-65B3-41D2-8AB9-E1FDE618A5B1}"/>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15438" b="3"/>
          <a:stretch/>
        </p:blipFill>
        <p:spPr>
          <a:xfrm>
            <a:off x="6553199" y="457200"/>
            <a:ext cx="5181602" cy="5943600"/>
          </a:xfrm>
          <a:prstGeom prst="rect">
            <a:avLst/>
          </a:prstGeom>
        </p:spPr>
      </p:pic>
      <p:sp>
        <p:nvSpPr>
          <p:cNvPr id="6" name="TextBox 5">
            <a:extLst>
              <a:ext uri="{FF2B5EF4-FFF2-40B4-BE49-F238E27FC236}">
                <a16:creationId xmlns:a16="http://schemas.microsoft.com/office/drawing/2014/main" id="{23F69178-A93E-4E3C-BB9B-3D8967B87B7D}"/>
              </a:ext>
            </a:extLst>
          </p:cNvPr>
          <p:cNvSpPr txBox="1"/>
          <p:nvPr/>
        </p:nvSpPr>
        <p:spPr>
          <a:xfrm>
            <a:off x="9547985" y="6200745"/>
            <a:ext cx="2186816" cy="200055"/>
          </a:xfrm>
          <a:prstGeom prst="rect">
            <a:avLst/>
          </a:prstGeom>
          <a:solidFill>
            <a:srgbClr val="000000"/>
          </a:solidFill>
        </p:spPr>
        <p:txBody>
          <a:bodyPr wrap="none" rtlCol="0">
            <a:spAutoFit/>
          </a:bodyPr>
          <a:lstStyle/>
          <a:p>
            <a:pPr algn="r">
              <a:spcAft>
                <a:spcPts val="600"/>
              </a:spcAft>
            </a:pPr>
            <a:r>
              <a:rPr lang="x-none" sz="700">
                <a:solidFill>
                  <a:srgbClr val="FFFFFF"/>
                </a:solidFill>
                <a:hlinkClick r:id="rId4" tooltip="http://www.thepeakoftreschic.com/2015/06/needing-wanting-loving-chic-conference.html">
                  <a:extLst>
                    <a:ext uri="{A12FA001-AC4F-418D-AE19-62706E023703}">
                      <ahyp:hlinkClr xmlns:ahyp="http://schemas.microsoft.com/office/drawing/2018/hyperlinkcolor" val="tx"/>
                    </a:ext>
                  </a:extLst>
                </a:hlinkClick>
              </a:rPr>
              <a:t>This Photo</a:t>
            </a:r>
            <a:r>
              <a:rPr lang="x-none" sz="700">
                <a:solidFill>
                  <a:srgbClr val="FFFFFF"/>
                </a:solidFill>
              </a:rPr>
              <a:t> by Unknown Author is licensed under </a:t>
            </a:r>
            <a:r>
              <a:rPr lang="x-none" sz="70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x-none" sz="700">
              <a:solidFill>
                <a:srgbClr val="FFFFFF"/>
              </a:solidFill>
            </a:endParaRPr>
          </a:p>
        </p:txBody>
      </p:sp>
    </p:spTree>
    <p:extLst>
      <p:ext uri="{BB962C8B-B14F-4D97-AF65-F5344CB8AC3E}">
        <p14:creationId xmlns:p14="http://schemas.microsoft.com/office/powerpoint/2010/main" val="1407035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orking on a computer&#10;&#10;Description automatically generated with low confidence">
            <a:extLst>
              <a:ext uri="{FF2B5EF4-FFF2-40B4-BE49-F238E27FC236}">
                <a16:creationId xmlns:a16="http://schemas.microsoft.com/office/drawing/2014/main" id="{3F493E8D-040B-4249-BFB1-663DAB7443FC}"/>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5923" r="23298" b="3168"/>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6EFAFF-26BB-4348-AA4F-BAE013B03A5A}"/>
              </a:ext>
            </a:extLst>
          </p:cNvPr>
          <p:cNvSpPr>
            <a:spLocks noGrp="1"/>
          </p:cNvSpPr>
          <p:nvPr>
            <p:ph type="title"/>
          </p:nvPr>
        </p:nvSpPr>
        <p:spPr>
          <a:xfrm>
            <a:off x="371094" y="1161288"/>
            <a:ext cx="3438144" cy="1124712"/>
          </a:xfrm>
        </p:spPr>
        <p:txBody>
          <a:bodyPr anchor="b">
            <a:normAutofit/>
          </a:bodyPr>
          <a:lstStyle/>
          <a:p>
            <a:r>
              <a:rPr lang="en-US" sz="2800">
                <a:cs typeface="Calibri Light"/>
              </a:rPr>
              <a:t>My Response....</a:t>
            </a:r>
            <a:endParaRPr lang="en-US" sz="2800"/>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EBEA92B-470B-49C4-863A-5899BE74124D}"/>
              </a:ext>
            </a:extLst>
          </p:cNvPr>
          <p:cNvSpPr>
            <a:spLocks noGrp="1"/>
          </p:cNvSpPr>
          <p:nvPr>
            <p:ph idx="1"/>
          </p:nvPr>
        </p:nvSpPr>
        <p:spPr>
          <a:xfrm>
            <a:off x="371094" y="2718054"/>
            <a:ext cx="3438906" cy="3207258"/>
          </a:xfrm>
        </p:spPr>
        <p:txBody>
          <a:bodyPr vert="horz" lIns="91440" tIns="45720" rIns="91440" bIns="45720" rtlCol="0" anchor="t">
            <a:normAutofit/>
          </a:bodyPr>
          <a:lstStyle/>
          <a:p>
            <a:pPr marL="0" indent="0">
              <a:buNone/>
            </a:pPr>
            <a:r>
              <a:rPr lang="en-US">
                <a:ea typeface="+mn-lt"/>
                <a:cs typeface="+mn-lt"/>
              </a:rPr>
              <a:t>“I’m not comfortable attending the meeting in-person because the room is too small to follow COVID precautions, but I’m happy to virtually join.” </a:t>
            </a:r>
            <a:endParaRPr lang="en-US">
              <a:cs typeface="Calibri" panose="020F0502020204030204"/>
            </a:endParaRPr>
          </a:p>
        </p:txBody>
      </p:sp>
      <p:sp>
        <p:nvSpPr>
          <p:cNvPr id="6" name="TextBox 5">
            <a:extLst>
              <a:ext uri="{FF2B5EF4-FFF2-40B4-BE49-F238E27FC236}">
                <a16:creationId xmlns:a16="http://schemas.microsoft.com/office/drawing/2014/main" id="{2212DFBD-C361-4EDC-B2CA-1D12C3F98FDA}"/>
              </a:ext>
            </a:extLst>
          </p:cNvPr>
          <p:cNvSpPr txBox="1"/>
          <p:nvPr/>
        </p:nvSpPr>
        <p:spPr>
          <a:xfrm>
            <a:off x="10005184" y="6657945"/>
            <a:ext cx="2186816" cy="200055"/>
          </a:xfrm>
          <a:prstGeom prst="rect">
            <a:avLst/>
          </a:prstGeom>
          <a:solidFill>
            <a:srgbClr val="000000"/>
          </a:solidFill>
        </p:spPr>
        <p:txBody>
          <a:bodyPr wrap="none" rtlCol="0">
            <a:spAutoFit/>
          </a:bodyPr>
          <a:lstStyle/>
          <a:p>
            <a:pPr algn="r">
              <a:spcAft>
                <a:spcPts val="600"/>
              </a:spcAft>
            </a:pPr>
            <a:r>
              <a:rPr lang="x-none" sz="700">
                <a:solidFill>
                  <a:srgbClr val="FFFFFF"/>
                </a:solidFill>
                <a:hlinkClick r:id="rId4" tooltip="https://owl.excelsior.edu/research/evaluating-sources/evaluating-sources-authorship-and-authority/">
                  <a:extLst>
                    <a:ext uri="{A12FA001-AC4F-418D-AE19-62706E023703}">
                      <ahyp:hlinkClr xmlns:ahyp="http://schemas.microsoft.com/office/drawing/2018/hyperlinkcolor" val="tx"/>
                    </a:ext>
                  </a:extLst>
                </a:hlinkClick>
              </a:rPr>
              <a:t>This Photo</a:t>
            </a:r>
            <a:r>
              <a:rPr lang="x-none" sz="700">
                <a:solidFill>
                  <a:srgbClr val="FFFFFF"/>
                </a:solidFill>
              </a:rPr>
              <a:t> by Unknown Author is licensed under </a:t>
            </a:r>
            <a:r>
              <a:rPr lang="x-none" sz="70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x-none" sz="700">
              <a:solidFill>
                <a:srgbClr val="FFFFFF"/>
              </a:solidFill>
            </a:endParaRPr>
          </a:p>
        </p:txBody>
      </p:sp>
    </p:spTree>
    <p:extLst>
      <p:ext uri="{BB962C8B-B14F-4D97-AF65-F5344CB8AC3E}">
        <p14:creationId xmlns:p14="http://schemas.microsoft.com/office/powerpoint/2010/main" val="32855425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90338" y="640080"/>
            <a:ext cx="3734014" cy="3566160"/>
          </a:xfrm>
        </p:spPr>
        <p:txBody>
          <a:bodyPr vert="horz" lIns="91440" tIns="45720" rIns="91440" bIns="45720" rtlCol="0" anchor="b">
            <a:normAutofit/>
          </a:bodyPr>
          <a:lstStyle/>
          <a:p>
            <a:r>
              <a:rPr lang="en-US" sz="3400"/>
              <a:t>Scenario: Students in recreation are wearing their masks under their chins.</a:t>
            </a:r>
            <a:br>
              <a:rPr lang="en-US" sz="3400"/>
            </a:br>
            <a:br>
              <a:rPr lang="en-US" sz="3400"/>
            </a:br>
            <a:r>
              <a:rPr lang="en-US" sz="3400"/>
              <a:t>What do you do?</a:t>
            </a:r>
          </a:p>
        </p:txBody>
      </p:sp>
      <p:sp>
        <p:nvSpPr>
          <p:cNvPr id="27"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indoor, area, furniture, dining table&#10;&#10;Description automatically generated">
            <a:extLst>
              <a:ext uri="{FF2B5EF4-FFF2-40B4-BE49-F238E27FC236}">
                <a16:creationId xmlns:a16="http://schemas.microsoft.com/office/drawing/2014/main" id="{24CB93E9-ADA8-414B-A01E-5F384D5C055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8955" r="2409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3" name="TextBox 12">
            <a:extLst>
              <a:ext uri="{FF2B5EF4-FFF2-40B4-BE49-F238E27FC236}">
                <a16:creationId xmlns:a16="http://schemas.microsoft.com/office/drawing/2014/main" id="{41BDD788-0BB6-4EEC-A114-E23FB942C118}"/>
              </a:ext>
            </a:extLst>
          </p:cNvPr>
          <p:cNvSpPr txBox="1"/>
          <p:nvPr/>
        </p:nvSpPr>
        <p:spPr>
          <a:xfrm>
            <a:off x="9751909" y="6657945"/>
            <a:ext cx="2440091" cy="200055"/>
          </a:xfrm>
          <a:prstGeom prst="rect">
            <a:avLst/>
          </a:prstGeom>
          <a:solidFill>
            <a:srgbClr val="000000"/>
          </a:solidFill>
        </p:spPr>
        <p:txBody>
          <a:bodyPr wrap="none" rtlCol="0">
            <a:spAutoFit/>
          </a:bodyPr>
          <a:lstStyle/>
          <a:p>
            <a:pPr algn="r">
              <a:spcAft>
                <a:spcPts val="600"/>
              </a:spcAft>
            </a:pPr>
            <a:r>
              <a:rPr lang="x-none" sz="700">
                <a:solidFill>
                  <a:srgbClr val="FFFFFF"/>
                </a:solidFill>
                <a:hlinkClick r:id="rId4" tooltip="http://www.franklinmatters.org/2014/09/this-makes-me-want-to-go-back-to-high.html">
                  <a:extLst>
                    <a:ext uri="{A12FA001-AC4F-418D-AE19-62706E023703}">
                      <ahyp:hlinkClr xmlns:ahyp="http://schemas.microsoft.com/office/drawing/2018/hyperlinkcolor" val="tx"/>
                    </a:ext>
                  </a:extLst>
                </a:hlinkClick>
              </a:rPr>
              <a:t>This Photo</a:t>
            </a:r>
            <a:r>
              <a:rPr lang="x-none" sz="700">
                <a:solidFill>
                  <a:srgbClr val="FFFFFF"/>
                </a:solidFill>
              </a:rPr>
              <a:t> by Unknown Author is licensed under </a:t>
            </a:r>
            <a:r>
              <a:rPr lang="x-none"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x-none" sz="700">
              <a:solidFill>
                <a:srgbClr val="FFFFFF"/>
              </a:solidFill>
            </a:endParaRPr>
          </a:p>
        </p:txBody>
      </p:sp>
    </p:spTree>
    <p:extLst>
      <p:ext uri="{BB962C8B-B14F-4D97-AF65-F5344CB8AC3E}">
        <p14:creationId xmlns:p14="http://schemas.microsoft.com/office/powerpoint/2010/main" val="30855306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3111E4-44E2-4B67-A9A5-9412614BB942}"/>
              </a:ext>
            </a:extLst>
          </p:cNvPr>
          <p:cNvSpPr>
            <a:spLocks noGrp="1"/>
          </p:cNvSpPr>
          <p:nvPr>
            <p:ph type="title"/>
          </p:nvPr>
        </p:nvSpPr>
        <p:spPr>
          <a:xfrm>
            <a:off x="589560" y="856180"/>
            <a:ext cx="4560584" cy="1128068"/>
          </a:xfrm>
        </p:spPr>
        <p:txBody>
          <a:bodyPr anchor="ctr">
            <a:normAutofit/>
          </a:bodyPr>
          <a:lstStyle/>
          <a:p>
            <a:r>
              <a:rPr lang="en-US" sz="4000"/>
              <a:t>My response….</a:t>
            </a:r>
            <a:endParaRPr lang="x-none" sz="4000"/>
          </a:p>
        </p:txBody>
      </p:sp>
      <p:grpSp>
        <p:nvGrpSpPr>
          <p:cNvPr id="73"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4"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F166BFC-B480-4915-BDF9-CFC8F4EB238B}"/>
              </a:ext>
            </a:extLst>
          </p:cNvPr>
          <p:cNvSpPr>
            <a:spLocks noGrp="1"/>
          </p:cNvSpPr>
          <p:nvPr>
            <p:ph idx="1"/>
          </p:nvPr>
        </p:nvSpPr>
        <p:spPr>
          <a:xfrm>
            <a:off x="590719" y="2330505"/>
            <a:ext cx="4559425" cy="3979585"/>
          </a:xfrm>
        </p:spPr>
        <p:txBody>
          <a:bodyPr anchor="ctr">
            <a:normAutofit/>
          </a:bodyPr>
          <a:lstStyle/>
          <a:p>
            <a:pPr marL="0" indent="0">
              <a:buNone/>
            </a:pPr>
            <a:r>
              <a:rPr lang="en-US"/>
              <a:t>“I know wearing a mask while exercising can be uncomfortable, but it’s important to do in order to keep recreation and the center open. Please put your mask on.”</a:t>
            </a:r>
          </a:p>
          <a:p>
            <a:endParaRPr lang="x-none" sz="2000"/>
          </a:p>
        </p:txBody>
      </p:sp>
      <p:sp>
        <p:nvSpPr>
          <p:cNvPr id="79"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ips for wearing a mask while exercising - Mayo Clinic Health System">
            <a:extLst>
              <a:ext uri="{FF2B5EF4-FFF2-40B4-BE49-F238E27FC236}">
                <a16:creationId xmlns:a16="http://schemas.microsoft.com/office/drawing/2014/main" id="{E80BA29D-02BC-4775-B566-914914645B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82" r="29349"/>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016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8CF5E676-CA04-4CED-9F1E-5026ED66E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2"/>
            <a:ext cx="2134216" cy="2258161"/>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7" name="Freeform: Shape 26">
            <a:extLst>
              <a:ext uri="{FF2B5EF4-FFF2-40B4-BE49-F238E27FC236}">
                <a16:creationId xmlns:a16="http://schemas.microsoft.com/office/drawing/2014/main" id="{A11176B3-B4CD-48BB-97B8-AC0A2EC61B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2"/>
            <a:ext cx="2134216" cy="2258161"/>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grpSp>
        <p:nvGrpSpPr>
          <p:cNvPr id="29" name="Group 28">
            <a:extLst>
              <a:ext uri="{FF2B5EF4-FFF2-40B4-BE49-F238E27FC236}">
                <a16:creationId xmlns:a16="http://schemas.microsoft.com/office/drawing/2014/main" id="{33F35CE5-6CA7-4309-88BC-D7436FD3AB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81312" y="743744"/>
            <a:ext cx="4860256" cy="4589316"/>
            <a:chOff x="1481312" y="743744"/>
            <a:chExt cx="4860256" cy="4589316"/>
          </a:xfrm>
        </p:grpSpPr>
        <p:sp>
          <p:nvSpPr>
            <p:cNvPr id="30" name="Rectangle 29">
              <a:extLst>
                <a:ext uri="{FF2B5EF4-FFF2-40B4-BE49-F238E27FC236}">
                  <a16:creationId xmlns:a16="http://schemas.microsoft.com/office/drawing/2014/main" id="{2C1D3151-5F97-4860-B56C-C98BD62CC2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81312" y="743744"/>
              <a:ext cx="4860256" cy="45893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31" name="Rectangle 30">
              <a:extLst>
                <a:ext uri="{FF2B5EF4-FFF2-40B4-BE49-F238E27FC236}">
                  <a16:creationId xmlns:a16="http://schemas.microsoft.com/office/drawing/2014/main" id="{190317A6-3E5E-46BE-88E4-8BA01446A6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81312" y="743744"/>
              <a:ext cx="4860256" cy="4589316"/>
            </a:xfrm>
            <a:prstGeom prst="rect">
              <a:avLst/>
            </a:prstGeom>
            <a:solidFill>
              <a:schemeClr val="accent6">
                <a:alpha val="2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8DE96824-E506-4448-8704-5EC7BF7BC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9729" y="648365"/>
            <a:ext cx="4860256" cy="4589316"/>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0023" y="1487871"/>
            <a:ext cx="4579668" cy="3028072"/>
          </a:xfrm>
        </p:spPr>
        <p:txBody>
          <a:bodyPr vert="horz" lIns="91440" tIns="45720" rIns="91440" bIns="45720" rtlCol="0" anchor="b">
            <a:normAutofit fontScale="90000"/>
          </a:bodyPr>
          <a:lstStyle/>
          <a:p>
            <a:pPr algn="ctr"/>
            <a:r>
              <a:rPr lang="en-US" sz="3800">
                <a:solidFill>
                  <a:schemeClr val="bg1"/>
                </a:solidFill>
              </a:rPr>
              <a:t>Scenario: </a:t>
            </a:r>
            <a:br>
              <a:rPr lang="en-US" sz="3800">
                <a:solidFill>
                  <a:schemeClr val="bg1"/>
                </a:solidFill>
              </a:rPr>
            </a:br>
            <a:br>
              <a:rPr lang="en-US" sz="3800">
                <a:solidFill>
                  <a:schemeClr val="bg1"/>
                </a:solidFill>
              </a:rPr>
            </a:br>
            <a:r>
              <a:rPr lang="en-US" sz="3800">
                <a:solidFill>
                  <a:schemeClr val="bg1"/>
                </a:solidFill>
              </a:rPr>
              <a:t>You’re heating up lunch in a small break room and your coworker enters without a mask </a:t>
            </a:r>
          </a:p>
        </p:txBody>
      </p:sp>
      <p:sp>
        <p:nvSpPr>
          <p:cNvPr id="35" name="Oval 34">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4239" y="4021556"/>
            <a:ext cx="365125" cy="365125"/>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37" name="Freeform: Shape 36">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5539" y="5333060"/>
            <a:ext cx="1589388" cy="1524940"/>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39" name="Freeform: Shape 38">
            <a:extLst>
              <a:ext uri="{FF2B5EF4-FFF2-40B4-BE49-F238E27FC236}">
                <a16:creationId xmlns:a16="http://schemas.microsoft.com/office/drawing/2014/main" id="{775E4183-101A-4AB6-A280-4474EEF0D5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5539" y="5333060"/>
            <a:ext cx="1589388" cy="1524940"/>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6">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Content Placeholder 4" descr="A picture containing text, indoor, wall, floor&#10;&#10;Description automatically generated">
            <a:extLst>
              <a:ext uri="{FF2B5EF4-FFF2-40B4-BE49-F238E27FC236}">
                <a16:creationId xmlns:a16="http://schemas.microsoft.com/office/drawing/2014/main" id="{F19BB9F0-7B53-46B4-9965-8967845F2E36}"/>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6052" r="8946" b="-4"/>
          <a:stretch/>
        </p:blipFill>
        <p:spPr>
          <a:xfrm>
            <a:off x="7068418" y="1957246"/>
            <a:ext cx="4207948" cy="4207948"/>
          </a:xfrm>
          <a:prstGeom prst="rect">
            <a:avLst/>
          </a:prstGeom>
          <a:ln w="28575">
            <a:noFill/>
          </a:ln>
        </p:spPr>
      </p:pic>
      <p:grpSp>
        <p:nvGrpSpPr>
          <p:cNvPr id="41"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58345" y="1663988"/>
            <a:ext cx="843745" cy="375828"/>
            <a:chOff x="9841624" y="4115729"/>
            <a:chExt cx="602169" cy="268223"/>
          </a:xfrm>
          <a:solidFill>
            <a:schemeClr val="bg1"/>
          </a:solidFill>
        </p:grpSpPr>
        <p:sp>
          <p:nvSpPr>
            <p:cNvPr id="42" name="Freeform: Shape 41">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43" name="Freeform: Shape 42">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44" name="Freeform: Shape 43">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45" name="Freeform: Shape 44">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46" name="Freeform: Shape 45">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grpSp>
      <p:sp>
        <p:nvSpPr>
          <p:cNvPr id="48" name="Oval 47">
            <a:extLst>
              <a:ext uri="{FF2B5EF4-FFF2-40B4-BE49-F238E27FC236}">
                <a16:creationId xmlns:a16="http://schemas.microsoft.com/office/drawing/2014/main" id="{70F0B206-D594-4583-8B45-09E279CA28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4239" y="4021556"/>
            <a:ext cx="365125" cy="365125"/>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Oval 49">
            <a:extLst>
              <a:ext uri="{FF2B5EF4-FFF2-40B4-BE49-F238E27FC236}">
                <a16:creationId xmlns:a16="http://schemas.microsoft.com/office/drawing/2014/main" id="{87EC9E44-F870-44FD-AEF6-7C84B86E13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4239" y="4021556"/>
            <a:ext cx="365125" cy="365125"/>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Box 5">
            <a:extLst>
              <a:ext uri="{FF2B5EF4-FFF2-40B4-BE49-F238E27FC236}">
                <a16:creationId xmlns:a16="http://schemas.microsoft.com/office/drawing/2014/main" id="{28A99D83-02C2-4A02-B7DE-FA626DD0C2AB}"/>
              </a:ext>
            </a:extLst>
          </p:cNvPr>
          <p:cNvSpPr txBox="1"/>
          <p:nvPr/>
        </p:nvSpPr>
        <p:spPr>
          <a:xfrm>
            <a:off x="8969324" y="5965139"/>
            <a:ext cx="2307042" cy="200055"/>
          </a:xfrm>
          <a:prstGeom prst="rect">
            <a:avLst/>
          </a:prstGeom>
          <a:solidFill>
            <a:srgbClr val="000000"/>
          </a:solidFill>
        </p:spPr>
        <p:txBody>
          <a:bodyPr wrap="none" rtlCol="0">
            <a:spAutoFit/>
          </a:bodyPr>
          <a:lstStyle/>
          <a:p>
            <a:pPr algn="r">
              <a:spcAft>
                <a:spcPts val="600"/>
              </a:spcAft>
            </a:pPr>
            <a:r>
              <a:rPr lang="x-none" sz="700">
                <a:solidFill>
                  <a:srgbClr val="FFFFFF"/>
                </a:solidFill>
                <a:hlinkClick r:id="rId4" tooltip="http://commons.wikimedia.org/wiki/File:2015-04-28_19_09_17_Employee_break_room_at_the_National_Weather_Service_Weather_Forecast_Office_in_Elko,_Nevada_(NWS_WFO_LKN).jpg">
                  <a:extLst>
                    <a:ext uri="{A12FA001-AC4F-418D-AE19-62706E023703}">
                      <ahyp:hlinkClr xmlns:ahyp="http://schemas.microsoft.com/office/drawing/2018/hyperlinkcolor" val="tx"/>
                    </a:ext>
                  </a:extLst>
                </a:hlinkClick>
              </a:rPr>
              <a:t>This Photo</a:t>
            </a:r>
            <a:r>
              <a:rPr lang="x-none" sz="700">
                <a:solidFill>
                  <a:srgbClr val="FFFFFF"/>
                </a:solidFill>
              </a:rPr>
              <a:t> by Unknown Author is licensed under </a:t>
            </a:r>
            <a:r>
              <a:rPr lang="x-none"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x-none" sz="700">
              <a:solidFill>
                <a:srgbClr val="FFFFFF"/>
              </a:solidFill>
            </a:endParaRPr>
          </a:p>
        </p:txBody>
      </p:sp>
    </p:spTree>
    <p:extLst>
      <p:ext uri="{BB962C8B-B14F-4D97-AF65-F5344CB8AC3E}">
        <p14:creationId xmlns:p14="http://schemas.microsoft.com/office/powerpoint/2010/main" val="19373462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5C3AD7-AC90-49A7-A71B-1E0047A4EBEA}"/>
              </a:ext>
            </a:extLst>
          </p:cNvPr>
          <p:cNvSpPr>
            <a:spLocks noGrp="1"/>
          </p:cNvSpPr>
          <p:nvPr>
            <p:ph type="title"/>
          </p:nvPr>
        </p:nvSpPr>
        <p:spPr>
          <a:xfrm>
            <a:off x="808638" y="386930"/>
            <a:ext cx="9236700" cy="1188950"/>
          </a:xfrm>
        </p:spPr>
        <p:txBody>
          <a:bodyPr anchor="b">
            <a:normAutofit/>
          </a:bodyPr>
          <a:lstStyle/>
          <a:p>
            <a:r>
              <a:rPr lang="en-US" sz="5400"/>
              <a:t>Our response…</a:t>
            </a:r>
            <a:endParaRPr lang="x-none" sz="5400"/>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8053572-F195-42C7-8B8D-763FFD3582E5}"/>
              </a:ext>
            </a:extLst>
          </p:cNvPr>
          <p:cNvSpPr>
            <a:spLocks noGrp="1"/>
          </p:cNvSpPr>
          <p:nvPr>
            <p:ph idx="1"/>
          </p:nvPr>
        </p:nvSpPr>
        <p:spPr>
          <a:xfrm>
            <a:off x="793660" y="2599509"/>
            <a:ext cx="10143668" cy="3435531"/>
          </a:xfrm>
        </p:spPr>
        <p:txBody>
          <a:bodyPr anchor="ctr">
            <a:normAutofit/>
          </a:bodyPr>
          <a:lstStyle/>
          <a:p>
            <a:pPr marL="0" indent="0">
              <a:buNone/>
            </a:pPr>
            <a:r>
              <a:rPr lang="en-US" sz="2400"/>
              <a:t>Keep your mask on and leave the room as quickly as you can. Talk with your supervisor about reiterating breakroom rules and posting on door (e.g., only one person in breakroom at time).</a:t>
            </a:r>
          </a:p>
          <a:p>
            <a:endParaRPr lang="x-none" sz="2400"/>
          </a:p>
        </p:txBody>
      </p:sp>
    </p:spTree>
    <p:extLst>
      <p:ext uri="{BB962C8B-B14F-4D97-AF65-F5344CB8AC3E}">
        <p14:creationId xmlns:p14="http://schemas.microsoft.com/office/powerpoint/2010/main" val="28051049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A person wearing glasses&#10;&#10;Description automatically generated with low confidence">
            <a:extLst>
              <a:ext uri="{FF2B5EF4-FFF2-40B4-BE49-F238E27FC236}">
                <a16:creationId xmlns:a16="http://schemas.microsoft.com/office/drawing/2014/main" id="{57CD50FF-B314-475F-B0DD-F1DB9DDBFD7B}"/>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1" b="1284"/>
          <a:stretch/>
        </p:blipFill>
        <p:spPr>
          <a:xfrm>
            <a:off x="20" y="10"/>
            <a:ext cx="4637226" cy="6857990"/>
          </a:xfrm>
          <a:prstGeom prst="rect">
            <a:avLst/>
          </a:prstGeom>
        </p:spPr>
      </p:pic>
      <p:sp>
        <p:nvSpPr>
          <p:cNvPr id="23" name="Rectangle 22">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77328" y="640082"/>
            <a:ext cx="6274591" cy="3351602"/>
          </a:xfrm>
        </p:spPr>
        <p:txBody>
          <a:bodyPr vert="horz" lIns="91440" tIns="45720" rIns="91440" bIns="45720" rtlCol="0" anchor="b">
            <a:normAutofit fontScale="90000"/>
          </a:bodyPr>
          <a:lstStyle/>
          <a:p>
            <a:r>
              <a:rPr lang="en-US" sz="3800">
                <a:solidFill>
                  <a:schemeClr val="bg1"/>
                </a:solidFill>
              </a:rPr>
              <a:t>Scenario: </a:t>
            </a:r>
            <a:br>
              <a:rPr lang="en-US" sz="3800">
                <a:solidFill>
                  <a:schemeClr val="bg1"/>
                </a:solidFill>
              </a:rPr>
            </a:br>
            <a:br>
              <a:rPr lang="en-US" sz="3800">
                <a:solidFill>
                  <a:schemeClr val="bg1"/>
                </a:solidFill>
              </a:rPr>
            </a:br>
            <a:r>
              <a:rPr lang="en-US" sz="3800">
                <a:solidFill>
                  <a:schemeClr val="bg1"/>
                </a:solidFill>
              </a:rPr>
              <a:t>You are highly concerned because center leadership repeatedly disregard COVID-19 precautions, and nothing seems to change…</a:t>
            </a:r>
          </a:p>
        </p:txBody>
      </p:sp>
    </p:spTree>
    <p:extLst>
      <p:ext uri="{BB962C8B-B14F-4D97-AF65-F5344CB8AC3E}">
        <p14:creationId xmlns:p14="http://schemas.microsoft.com/office/powerpoint/2010/main" val="15472536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DCE11F-B2DA-45CA-8650-291BC4BB9936}"/>
              </a:ext>
            </a:extLst>
          </p:cNvPr>
          <p:cNvSpPr>
            <a:spLocks noGrp="1"/>
          </p:cNvSpPr>
          <p:nvPr>
            <p:ph type="title"/>
          </p:nvPr>
        </p:nvSpPr>
        <p:spPr>
          <a:xfrm>
            <a:off x="635000" y="640823"/>
            <a:ext cx="3418659" cy="5583148"/>
          </a:xfrm>
        </p:spPr>
        <p:txBody>
          <a:bodyPr anchor="ctr">
            <a:normAutofit/>
          </a:bodyPr>
          <a:lstStyle/>
          <a:p>
            <a:r>
              <a:rPr lang="en-US" sz="5400"/>
              <a:t>Our Response</a:t>
            </a:r>
            <a:endParaRPr lang="x-none" sz="5400"/>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7F987A94-EB14-44A9-A31C-4258C0B8FA82}"/>
              </a:ext>
            </a:extLst>
          </p:cNvPr>
          <p:cNvGraphicFramePr>
            <a:graphicFrameLocks noGrp="1"/>
          </p:cNvGraphicFramePr>
          <p:nvPr>
            <p:ph idx="1"/>
            <p:extLst>
              <p:ext uri="{D42A27DB-BD31-4B8C-83A1-F6EECF244321}">
                <p14:modId xmlns:p14="http://schemas.microsoft.com/office/powerpoint/2010/main" val="1979204341"/>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7588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zza in a box&#10;&#10;Description automatically generated with medium confidence">
            <a:extLst>
              <a:ext uri="{FF2B5EF4-FFF2-40B4-BE49-F238E27FC236}">
                <a16:creationId xmlns:a16="http://schemas.microsoft.com/office/drawing/2014/main" id="{CA62CD1F-8066-4374-B729-ECDFFD763DF0}"/>
              </a:ext>
            </a:extLst>
          </p:cNvPr>
          <p:cNvPicPr>
            <a:picLocks noChangeAspect="1"/>
          </p:cNvPicPr>
          <p:nvPr/>
        </p:nvPicPr>
        <p:blipFill rotWithShape="1">
          <a:blip r:embed="rId3">
            <a:extLst>
              <a:ext uri="{28A0092B-C50C-407E-A947-70E740481C1C}">
                <a14:useLocalDpi xmlns:a14="http://schemas.microsoft.com/office/drawing/2010/main" val="0"/>
              </a:ext>
            </a:extLst>
          </a:blip>
          <a:srcRect t="13916" b="12109"/>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13381492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A small white dog wearing a pink hat&#10;&#10;Description automatically generated with low confidence">
            <a:extLst>
              <a:ext uri="{FF2B5EF4-FFF2-40B4-BE49-F238E27FC236}">
                <a16:creationId xmlns:a16="http://schemas.microsoft.com/office/drawing/2014/main" id="{67B72FC9-07F0-49CB-ABE7-E29D869646A7}"/>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3581" r="27565"/>
          <a:stretch/>
        </p:blipFill>
        <p:spPr>
          <a:xfrm>
            <a:off x="20" y="10"/>
            <a:ext cx="4637226" cy="6857990"/>
          </a:xfrm>
          <a:prstGeom prst="rect">
            <a:avLst/>
          </a:prstGeom>
        </p:spPr>
      </p:pic>
      <p:sp>
        <p:nvSpPr>
          <p:cNvPr id="25" name="Rectangle 24">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93107" y="1337914"/>
            <a:ext cx="6274591" cy="3351602"/>
          </a:xfrm>
        </p:spPr>
        <p:txBody>
          <a:bodyPr vert="horz" lIns="91440" tIns="45720" rIns="91440" bIns="45720" rtlCol="0" anchor="b">
            <a:normAutofit/>
          </a:bodyPr>
          <a:lstStyle/>
          <a:p>
            <a:r>
              <a:rPr lang="en-US" sz="4700">
                <a:solidFill>
                  <a:schemeClr val="bg1"/>
                </a:solidFill>
              </a:rPr>
              <a:t>Scenario: You wake up with cold symptoms but haven’t had any high-risk exposures. What do you do?</a:t>
            </a:r>
          </a:p>
        </p:txBody>
      </p:sp>
      <p:sp>
        <p:nvSpPr>
          <p:cNvPr id="9" name="TextBox 8">
            <a:extLst>
              <a:ext uri="{FF2B5EF4-FFF2-40B4-BE49-F238E27FC236}">
                <a16:creationId xmlns:a16="http://schemas.microsoft.com/office/drawing/2014/main" id="{D0AA4F01-B5ED-4AFC-8D2E-954F047A3F7B}"/>
              </a:ext>
            </a:extLst>
          </p:cNvPr>
          <p:cNvSpPr txBox="1"/>
          <p:nvPr/>
        </p:nvSpPr>
        <p:spPr>
          <a:xfrm>
            <a:off x="2197155" y="6657945"/>
            <a:ext cx="2440091" cy="200055"/>
          </a:xfrm>
          <a:prstGeom prst="rect">
            <a:avLst/>
          </a:prstGeom>
          <a:solidFill>
            <a:srgbClr val="000000"/>
          </a:solidFill>
        </p:spPr>
        <p:txBody>
          <a:bodyPr wrap="none" rtlCol="0">
            <a:spAutoFit/>
          </a:bodyPr>
          <a:lstStyle/>
          <a:p>
            <a:pPr algn="r">
              <a:spcAft>
                <a:spcPts val="600"/>
              </a:spcAft>
            </a:pPr>
            <a:r>
              <a:rPr lang="x-none" sz="700">
                <a:solidFill>
                  <a:srgbClr val="FFFFFF"/>
                </a:solidFill>
                <a:hlinkClick r:id="rId4" tooltip="https://worddreams.wordpress.com/2014/11/12/how-to-write-descriptions-people-want-to-read-2/">
                  <a:extLst>
                    <a:ext uri="{A12FA001-AC4F-418D-AE19-62706E023703}">
                      <ahyp:hlinkClr xmlns:ahyp="http://schemas.microsoft.com/office/drawing/2018/hyperlinkcolor" val="tx"/>
                    </a:ext>
                  </a:extLst>
                </a:hlinkClick>
              </a:rPr>
              <a:t>This Photo</a:t>
            </a:r>
            <a:r>
              <a:rPr lang="x-none" sz="700">
                <a:solidFill>
                  <a:srgbClr val="FFFFFF"/>
                </a:solidFill>
              </a:rPr>
              <a:t> by Unknown Author is licensed under </a:t>
            </a:r>
            <a:r>
              <a:rPr lang="x-none"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x-none" sz="700">
              <a:solidFill>
                <a:srgbClr val="FFFFFF"/>
              </a:solidFill>
            </a:endParaRPr>
          </a:p>
        </p:txBody>
      </p:sp>
    </p:spTree>
    <p:extLst>
      <p:ext uri="{BB962C8B-B14F-4D97-AF65-F5344CB8AC3E}">
        <p14:creationId xmlns:p14="http://schemas.microsoft.com/office/powerpoint/2010/main" val="811975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662795" y="-3745097"/>
            <a:ext cx="1354979" cy="10750169"/>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4BF3F04-E773-4D5C-B3B0-3BF7C24A6FED}"/>
              </a:ext>
            </a:extLst>
          </p:cNvPr>
          <p:cNvSpPr>
            <a:spLocks noGrp="1"/>
          </p:cNvSpPr>
          <p:nvPr>
            <p:ph type="title"/>
          </p:nvPr>
        </p:nvSpPr>
        <p:spPr>
          <a:xfrm>
            <a:off x="1286932" y="1204109"/>
            <a:ext cx="10023398" cy="857894"/>
          </a:xfrm>
        </p:spPr>
        <p:txBody>
          <a:bodyPr>
            <a:normAutofit/>
          </a:bodyPr>
          <a:lstStyle/>
          <a:p>
            <a:r>
              <a:rPr lang="en-US" sz="4000">
                <a:solidFill>
                  <a:srgbClr val="FFFFFF"/>
                </a:solidFill>
              </a:rPr>
              <a:t>Our Response</a:t>
            </a:r>
            <a:endParaRPr lang="x-none" sz="4000">
              <a:solidFill>
                <a:srgbClr val="FFFFFF"/>
              </a:solidFill>
            </a:endParaRPr>
          </a:p>
        </p:txBody>
      </p:sp>
      <p:sp>
        <p:nvSpPr>
          <p:cNvPr id="3" name="Content Placeholder 2">
            <a:extLst>
              <a:ext uri="{FF2B5EF4-FFF2-40B4-BE49-F238E27FC236}">
                <a16:creationId xmlns:a16="http://schemas.microsoft.com/office/drawing/2014/main" id="{E92CF6DB-62A7-445F-83B4-717C4518FF89}"/>
              </a:ext>
            </a:extLst>
          </p:cNvPr>
          <p:cNvSpPr>
            <a:spLocks noGrp="1"/>
          </p:cNvSpPr>
          <p:nvPr>
            <p:ph idx="1"/>
          </p:nvPr>
        </p:nvSpPr>
        <p:spPr>
          <a:xfrm>
            <a:off x="965199" y="2962451"/>
            <a:ext cx="3719096" cy="2820012"/>
          </a:xfrm>
        </p:spPr>
        <p:txBody>
          <a:bodyPr>
            <a:normAutofit/>
          </a:bodyPr>
          <a:lstStyle/>
          <a:p>
            <a:r>
              <a:rPr lang="en-US" sz="2000"/>
              <a:t>Do not go to work!</a:t>
            </a:r>
          </a:p>
          <a:p>
            <a:r>
              <a:rPr lang="en-US" sz="2000"/>
              <a:t>Inform your supervisor that you’re having possible COVID-19 symptoms and seek advice/testing from your healthcare provider or community testing site. </a:t>
            </a:r>
          </a:p>
          <a:p>
            <a:r>
              <a:rPr lang="en-US" sz="2000" b="1"/>
              <a:t>Low threshold for COVID-19 testing!</a:t>
            </a:r>
          </a:p>
          <a:p>
            <a:pPr marL="0" indent="0">
              <a:buNone/>
            </a:pPr>
            <a:endParaRPr lang="en-US" sz="1600" i="1"/>
          </a:p>
          <a:p>
            <a:endParaRPr lang="en-US" sz="1600"/>
          </a:p>
          <a:p>
            <a:pPr marL="0" indent="0">
              <a:buNone/>
            </a:pPr>
            <a:endParaRPr lang="en-US" sz="1600"/>
          </a:p>
          <a:p>
            <a:endParaRPr lang="x-none" sz="1600"/>
          </a:p>
        </p:txBody>
      </p:sp>
      <p:pic>
        <p:nvPicPr>
          <p:cNvPr id="5" name="Picture 4" descr="Graphical user interface&#10;&#10;Description automatically generated with low confidence">
            <a:extLst>
              <a:ext uri="{FF2B5EF4-FFF2-40B4-BE49-F238E27FC236}">
                <a16:creationId xmlns:a16="http://schemas.microsoft.com/office/drawing/2014/main" id="{E49A2E39-01CA-4E51-AD4E-2133186CCCF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931575" y="2962451"/>
            <a:ext cx="6152753" cy="2820012"/>
          </a:xfrm>
          <a:prstGeom prst="rect">
            <a:avLst/>
          </a:prstGeom>
        </p:spPr>
      </p:pic>
      <p:sp>
        <p:nvSpPr>
          <p:cNvPr id="6" name="TextBox 5">
            <a:extLst>
              <a:ext uri="{FF2B5EF4-FFF2-40B4-BE49-F238E27FC236}">
                <a16:creationId xmlns:a16="http://schemas.microsoft.com/office/drawing/2014/main" id="{4C3C0BEF-31F1-46E7-9CCD-A9BBDAC1B4E0}"/>
              </a:ext>
            </a:extLst>
          </p:cNvPr>
          <p:cNvSpPr txBox="1"/>
          <p:nvPr/>
        </p:nvSpPr>
        <p:spPr>
          <a:xfrm>
            <a:off x="8625001" y="5582408"/>
            <a:ext cx="2459327" cy="200055"/>
          </a:xfrm>
          <a:prstGeom prst="rect">
            <a:avLst/>
          </a:prstGeom>
          <a:solidFill>
            <a:srgbClr val="000000"/>
          </a:solidFill>
        </p:spPr>
        <p:txBody>
          <a:bodyPr wrap="none" rtlCol="0">
            <a:spAutoFit/>
          </a:bodyPr>
          <a:lstStyle/>
          <a:p>
            <a:pPr algn="r">
              <a:spcAft>
                <a:spcPts val="600"/>
              </a:spcAft>
            </a:pPr>
            <a:r>
              <a:rPr lang="x-none" sz="700">
                <a:solidFill>
                  <a:srgbClr val="FFFFFF"/>
                </a:solidFill>
                <a:hlinkClick r:id="rId4" tooltip="https://internationaljournalofresearch.com/2020/07/03/different-types-of-tests-used-to-detect-coronavirus/">
                  <a:extLst>
                    <a:ext uri="{A12FA001-AC4F-418D-AE19-62706E023703}">
                      <ahyp:hlinkClr xmlns:ahyp="http://schemas.microsoft.com/office/drawing/2018/hyperlinkcolor" val="tx"/>
                    </a:ext>
                  </a:extLst>
                </a:hlinkClick>
              </a:rPr>
              <a:t>This Photo</a:t>
            </a:r>
            <a:r>
              <a:rPr lang="x-none" sz="700">
                <a:solidFill>
                  <a:srgbClr val="FFFFFF"/>
                </a:solidFill>
              </a:rPr>
              <a:t> by Unknown Author is licensed under </a:t>
            </a:r>
            <a:r>
              <a:rPr lang="x-none"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x-none" sz="700">
              <a:solidFill>
                <a:srgbClr val="FFFFFF"/>
              </a:solidFill>
            </a:endParaRPr>
          </a:p>
        </p:txBody>
      </p:sp>
    </p:spTree>
    <p:extLst>
      <p:ext uri="{BB962C8B-B14F-4D97-AF65-F5344CB8AC3E}">
        <p14:creationId xmlns:p14="http://schemas.microsoft.com/office/powerpoint/2010/main" val="18172210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17258DC-3D0D-43BB-9D4C-FA641E4240E1}"/>
              </a:ext>
            </a:extLst>
          </p:cNvPr>
          <p:cNvSpPr>
            <a:spLocks noGrp="1"/>
          </p:cNvSpPr>
          <p:nvPr>
            <p:ph type="ctrTitle"/>
          </p:nvPr>
        </p:nvSpPr>
        <p:spPr>
          <a:xfrm>
            <a:off x="1028700" y="1967266"/>
            <a:ext cx="2628900" cy="2547257"/>
          </a:xfrm>
          <a:noFill/>
        </p:spPr>
        <p:txBody>
          <a:bodyPr vert="horz" lIns="91440" tIns="45720" rIns="91440" bIns="45720" rtlCol="0" anchor="ctr">
            <a:normAutofit/>
          </a:bodyPr>
          <a:lstStyle/>
          <a:p>
            <a:r>
              <a:rPr lang="en-US" sz="3600" kern="1200">
                <a:solidFill>
                  <a:srgbClr val="FFFFFF"/>
                </a:solidFill>
                <a:latin typeface="+mj-lt"/>
                <a:ea typeface="+mj-ea"/>
                <a:cs typeface="+mj-cs"/>
              </a:rPr>
              <a:t>Questions</a:t>
            </a:r>
          </a:p>
        </p:txBody>
      </p:sp>
      <p:pic>
        <p:nvPicPr>
          <p:cNvPr id="7" name="Picture 6" descr="Text, icon&#10;&#10;Description automatically generated">
            <a:extLst>
              <a:ext uri="{FF2B5EF4-FFF2-40B4-BE49-F238E27FC236}">
                <a16:creationId xmlns:a16="http://schemas.microsoft.com/office/drawing/2014/main" id="{6517B47F-AF4E-4440-8DC3-0922A5536A4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891937" y="643466"/>
            <a:ext cx="6551457" cy="5568739"/>
          </a:xfrm>
          <a:prstGeom prst="rect">
            <a:avLst/>
          </a:prstGeom>
        </p:spPr>
      </p:pic>
      <p:sp>
        <p:nvSpPr>
          <p:cNvPr id="8" name="TextBox 7">
            <a:extLst>
              <a:ext uri="{FF2B5EF4-FFF2-40B4-BE49-F238E27FC236}">
                <a16:creationId xmlns:a16="http://schemas.microsoft.com/office/drawing/2014/main" id="{FDD3C964-2400-4DE8-B44F-279E290816C1}"/>
              </a:ext>
            </a:extLst>
          </p:cNvPr>
          <p:cNvSpPr txBox="1"/>
          <p:nvPr/>
        </p:nvSpPr>
        <p:spPr>
          <a:xfrm>
            <a:off x="9123528" y="6012150"/>
            <a:ext cx="2319866" cy="200055"/>
          </a:xfrm>
          <a:prstGeom prst="rect">
            <a:avLst/>
          </a:prstGeom>
          <a:solidFill>
            <a:srgbClr val="000000"/>
          </a:solidFill>
        </p:spPr>
        <p:txBody>
          <a:bodyPr wrap="none" rtlCol="0">
            <a:spAutoFit/>
          </a:bodyPr>
          <a:lstStyle/>
          <a:p>
            <a:pPr algn="r">
              <a:spcAft>
                <a:spcPts val="600"/>
              </a:spcAft>
            </a:pPr>
            <a:r>
              <a:rPr lang="x-none" sz="700">
                <a:solidFill>
                  <a:srgbClr val="FFFFFF"/>
                </a:solidFill>
                <a:hlinkClick r:id="rId4" tooltip="http://principalspov.blogspot.com/2014/12/the-three-questions.html">
                  <a:extLst>
                    <a:ext uri="{A12FA001-AC4F-418D-AE19-62706E023703}">
                      <ahyp:hlinkClr xmlns:ahyp="http://schemas.microsoft.com/office/drawing/2018/hyperlinkcolor" val="tx"/>
                    </a:ext>
                  </a:extLst>
                </a:hlinkClick>
              </a:rPr>
              <a:t>This Photo</a:t>
            </a:r>
            <a:r>
              <a:rPr lang="x-none" sz="700">
                <a:solidFill>
                  <a:srgbClr val="FFFFFF"/>
                </a:solidFill>
              </a:rPr>
              <a:t> by Unknown Author is licensed under </a:t>
            </a:r>
            <a:r>
              <a:rPr lang="x-none" sz="70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x-none" sz="700">
              <a:solidFill>
                <a:srgbClr val="FFFFFF"/>
              </a:solidFill>
            </a:endParaRPr>
          </a:p>
        </p:txBody>
      </p:sp>
    </p:spTree>
    <p:extLst>
      <p:ext uri="{BB962C8B-B14F-4D97-AF65-F5344CB8AC3E}">
        <p14:creationId xmlns:p14="http://schemas.microsoft.com/office/powerpoint/2010/main" val="2190381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Shape 19">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A picture containing person, person, wall, wearing&#10;&#10;Description automatically generated">
            <a:extLst>
              <a:ext uri="{FF2B5EF4-FFF2-40B4-BE49-F238E27FC236}">
                <a16:creationId xmlns:a16="http://schemas.microsoft.com/office/drawing/2014/main" id="{69628170-B810-44CB-B5F0-D3830EC7D40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46838" y="983891"/>
            <a:ext cx="3324277" cy="3993126"/>
          </a:xfrm>
          <a:prstGeom prst="rect">
            <a:avLst/>
          </a:prstGeom>
        </p:spPr>
      </p:pic>
      <p:sp>
        <p:nvSpPr>
          <p:cNvPr id="22" name="Freeform: Shape 21">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car parked in front of a building with a sign on it&#10;&#10;Description automatically generated with low confidence">
            <a:extLst>
              <a:ext uri="{FF2B5EF4-FFF2-40B4-BE49-F238E27FC236}">
                <a16:creationId xmlns:a16="http://schemas.microsoft.com/office/drawing/2014/main" id="{C43082C2-1217-48EF-B897-10AD5BE8548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545244" y="1851318"/>
            <a:ext cx="6020730" cy="3694535"/>
          </a:xfrm>
          <a:prstGeom prst="rect">
            <a:avLst/>
          </a:prstGeom>
        </p:spPr>
      </p:pic>
      <p:sp>
        <p:nvSpPr>
          <p:cNvPr id="6" name="TextBox 5">
            <a:extLst>
              <a:ext uri="{FF2B5EF4-FFF2-40B4-BE49-F238E27FC236}">
                <a16:creationId xmlns:a16="http://schemas.microsoft.com/office/drawing/2014/main" id="{7FC0A8B2-82F0-4134-A58E-4EAAAD7FE767}"/>
              </a:ext>
            </a:extLst>
          </p:cNvPr>
          <p:cNvSpPr txBox="1"/>
          <p:nvPr/>
        </p:nvSpPr>
        <p:spPr>
          <a:xfrm>
            <a:off x="9258932" y="5345798"/>
            <a:ext cx="2307042" cy="200055"/>
          </a:xfrm>
          <a:prstGeom prst="rect">
            <a:avLst/>
          </a:prstGeom>
          <a:solidFill>
            <a:srgbClr val="000000"/>
          </a:solidFill>
        </p:spPr>
        <p:txBody>
          <a:bodyPr wrap="none" rtlCol="0">
            <a:spAutoFit/>
          </a:bodyPr>
          <a:lstStyle/>
          <a:p>
            <a:pPr algn="r">
              <a:spcAft>
                <a:spcPts val="600"/>
              </a:spcAft>
            </a:pPr>
            <a:r>
              <a:rPr lang="x-none" sz="700">
                <a:solidFill>
                  <a:srgbClr val="FFFFFF"/>
                </a:solidFill>
                <a:hlinkClick r:id="rId6" tooltip="https://en.wikipedia.org/wiki/Walgreens">
                  <a:extLst>
                    <a:ext uri="{A12FA001-AC4F-418D-AE19-62706E023703}">
                      <ahyp:hlinkClr xmlns:ahyp="http://schemas.microsoft.com/office/drawing/2018/hyperlinkcolor" val="tx"/>
                    </a:ext>
                  </a:extLst>
                </a:hlinkClick>
              </a:rPr>
              <a:t>This Photo</a:t>
            </a:r>
            <a:r>
              <a:rPr lang="x-none" sz="700">
                <a:solidFill>
                  <a:srgbClr val="FFFFFF"/>
                </a:solidFill>
              </a:rPr>
              <a:t> by Unknown Author is licensed under </a:t>
            </a:r>
            <a:r>
              <a:rPr lang="x-none" sz="70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x-none" sz="700">
              <a:solidFill>
                <a:srgbClr val="FFFFFF"/>
              </a:solidFill>
            </a:endParaRPr>
          </a:p>
        </p:txBody>
      </p:sp>
      <p:sp>
        <p:nvSpPr>
          <p:cNvPr id="9" name="TextBox 8">
            <a:extLst>
              <a:ext uri="{FF2B5EF4-FFF2-40B4-BE49-F238E27FC236}">
                <a16:creationId xmlns:a16="http://schemas.microsoft.com/office/drawing/2014/main" id="{8A99D064-B133-46AB-99C3-26E99B32141B}"/>
              </a:ext>
            </a:extLst>
          </p:cNvPr>
          <p:cNvSpPr txBox="1"/>
          <p:nvPr/>
        </p:nvSpPr>
        <p:spPr>
          <a:xfrm>
            <a:off x="1531024" y="4776962"/>
            <a:ext cx="2440091" cy="200055"/>
          </a:xfrm>
          <a:prstGeom prst="rect">
            <a:avLst/>
          </a:prstGeom>
          <a:solidFill>
            <a:srgbClr val="000000"/>
          </a:solidFill>
        </p:spPr>
        <p:txBody>
          <a:bodyPr wrap="none" rtlCol="0">
            <a:spAutoFit/>
          </a:bodyPr>
          <a:lstStyle/>
          <a:p>
            <a:pPr algn="r">
              <a:spcAft>
                <a:spcPts val="600"/>
              </a:spcAft>
            </a:pPr>
            <a:r>
              <a:rPr lang="x-none" sz="700">
                <a:solidFill>
                  <a:srgbClr val="FFFFFF"/>
                </a:solidFill>
                <a:hlinkClick r:id="rId4" tooltip="http://www.flickr.com/photos/deepblue66/129998297/">
                  <a:extLst>
                    <a:ext uri="{A12FA001-AC4F-418D-AE19-62706E023703}">
                      <ahyp:hlinkClr xmlns:ahyp="http://schemas.microsoft.com/office/drawing/2018/hyperlinkcolor" val="tx"/>
                    </a:ext>
                  </a:extLst>
                </a:hlinkClick>
              </a:rPr>
              <a:t>This Photo</a:t>
            </a:r>
            <a:r>
              <a:rPr lang="x-none" sz="700">
                <a:solidFill>
                  <a:srgbClr val="FFFFFF"/>
                </a:solidFill>
              </a:rPr>
              <a:t> by Unknown Author is licensed under </a:t>
            </a:r>
            <a:r>
              <a:rPr lang="x-none" sz="700">
                <a:solidFill>
                  <a:srgbClr val="FFFFFF"/>
                </a:solidFill>
                <a:hlinkClick r:id="rId8" tooltip="https://creativecommons.org/licenses/by-nc-sa/3.0/">
                  <a:extLst>
                    <a:ext uri="{A12FA001-AC4F-418D-AE19-62706E023703}">
                      <ahyp:hlinkClr xmlns:ahyp="http://schemas.microsoft.com/office/drawing/2018/hyperlinkcolor" val="tx"/>
                    </a:ext>
                  </a:extLst>
                </a:hlinkClick>
              </a:rPr>
              <a:t>CC BY-SA-NC</a:t>
            </a:r>
            <a:endParaRPr lang="x-none" sz="700">
              <a:solidFill>
                <a:srgbClr val="FFFFFF"/>
              </a:solidFill>
            </a:endParaRPr>
          </a:p>
        </p:txBody>
      </p:sp>
    </p:spTree>
    <p:extLst>
      <p:ext uri="{BB962C8B-B14F-4D97-AF65-F5344CB8AC3E}">
        <p14:creationId xmlns:p14="http://schemas.microsoft.com/office/powerpoint/2010/main" val="3254717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C6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ACDA4B-4052-4915-B451-000DC651AD7A}"/>
              </a:ext>
            </a:extLst>
          </p:cNvPr>
          <p:cNvSpPr>
            <a:spLocks noGrp="1"/>
          </p:cNvSpPr>
          <p:nvPr>
            <p:ph type="title"/>
          </p:nvPr>
        </p:nvSpPr>
        <p:spPr>
          <a:xfrm>
            <a:off x="9093496" y="618681"/>
            <a:ext cx="2613872" cy="4794567"/>
          </a:xfrm>
        </p:spPr>
        <p:txBody>
          <a:bodyPr>
            <a:normAutofit/>
          </a:bodyPr>
          <a:lstStyle/>
          <a:p>
            <a:r>
              <a:rPr lang="en-US" sz="3100">
                <a:solidFill>
                  <a:srgbClr val="FFFFFF"/>
                </a:solidFill>
              </a:rPr>
              <a:t>Share an uncomfortable situation… </a:t>
            </a:r>
            <a:br>
              <a:rPr lang="en-US" sz="3100">
                <a:solidFill>
                  <a:srgbClr val="FFFFFF"/>
                </a:solidFill>
              </a:rPr>
            </a:br>
            <a:r>
              <a:rPr lang="en-US" sz="3100">
                <a:solidFill>
                  <a:srgbClr val="FFFFFF"/>
                </a:solidFill>
              </a:rPr>
              <a:t>If you’re comfortable</a:t>
            </a:r>
            <a:endParaRPr lang="x-none" sz="3100">
              <a:solidFill>
                <a:srgbClr val="FFFFFF"/>
              </a:solidFill>
            </a:endParaRP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person&#10;&#10;Description automatically generated">
            <a:extLst>
              <a:ext uri="{FF2B5EF4-FFF2-40B4-BE49-F238E27FC236}">
                <a16:creationId xmlns:a16="http://schemas.microsoft.com/office/drawing/2014/main" id="{3D286C1A-4DFC-42A1-BB90-038614F64C2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685" b="1"/>
          <a:stretch/>
        </p:blipFill>
        <p:spPr>
          <a:xfrm>
            <a:off x="976251" y="942538"/>
            <a:ext cx="7163222" cy="4808332"/>
          </a:xfrm>
          <a:prstGeom prst="rect">
            <a:avLst/>
          </a:prstGeom>
          <a:effectLst/>
        </p:spPr>
      </p:pic>
      <p:sp>
        <p:nvSpPr>
          <p:cNvPr id="5" name="TextBox 4">
            <a:extLst>
              <a:ext uri="{FF2B5EF4-FFF2-40B4-BE49-F238E27FC236}">
                <a16:creationId xmlns:a16="http://schemas.microsoft.com/office/drawing/2014/main" id="{AE6704D1-8905-4EB9-B29E-4A52B6ECA323}"/>
              </a:ext>
            </a:extLst>
          </p:cNvPr>
          <p:cNvSpPr txBox="1"/>
          <p:nvPr/>
        </p:nvSpPr>
        <p:spPr>
          <a:xfrm>
            <a:off x="5680146" y="5550815"/>
            <a:ext cx="2459327" cy="200055"/>
          </a:xfrm>
          <a:prstGeom prst="rect">
            <a:avLst/>
          </a:prstGeom>
          <a:solidFill>
            <a:srgbClr val="000000"/>
          </a:solidFill>
        </p:spPr>
        <p:txBody>
          <a:bodyPr wrap="none" rtlCol="0">
            <a:spAutoFit/>
          </a:bodyPr>
          <a:lstStyle/>
          <a:p>
            <a:pPr algn="r">
              <a:spcAft>
                <a:spcPts val="600"/>
              </a:spcAft>
            </a:pPr>
            <a:r>
              <a:rPr lang="x-none" sz="700">
                <a:solidFill>
                  <a:srgbClr val="FFFFFF"/>
                </a:solidFill>
                <a:hlinkClick r:id="rId4" tooltip="http://www.pileofbabies.com/is-it-just-me-4-things-that-make-me-uncomfortable/">
                  <a:extLst>
                    <a:ext uri="{A12FA001-AC4F-418D-AE19-62706E023703}">
                      <ahyp:hlinkClr xmlns:ahyp="http://schemas.microsoft.com/office/drawing/2018/hyperlinkcolor" val="tx"/>
                    </a:ext>
                  </a:extLst>
                </a:hlinkClick>
              </a:rPr>
              <a:t>This Photo</a:t>
            </a:r>
            <a:r>
              <a:rPr lang="x-none" sz="700">
                <a:solidFill>
                  <a:srgbClr val="FFFFFF"/>
                </a:solidFill>
              </a:rPr>
              <a:t> by Unknown Author is licensed under </a:t>
            </a:r>
            <a:r>
              <a:rPr lang="x-none"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x-none" sz="700">
              <a:solidFill>
                <a:srgbClr val="FFFFFF"/>
              </a:solidFill>
            </a:endParaRPr>
          </a:p>
        </p:txBody>
      </p:sp>
    </p:spTree>
    <p:extLst>
      <p:ext uri="{BB962C8B-B14F-4D97-AF65-F5344CB8AC3E}">
        <p14:creationId xmlns:p14="http://schemas.microsoft.com/office/powerpoint/2010/main" val="2062883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wearing a mask&#10;&#10;Description automatically generated with low confidence">
            <a:extLst>
              <a:ext uri="{FF2B5EF4-FFF2-40B4-BE49-F238E27FC236}">
                <a16:creationId xmlns:a16="http://schemas.microsoft.com/office/drawing/2014/main" id="{5EF2BFF4-71FF-4DEB-A145-53632DF36EDD}"/>
              </a:ext>
            </a:extLst>
          </p:cNvPr>
          <p:cNvPicPr>
            <a:picLocks noChangeAspect="1"/>
          </p:cNvPicPr>
          <p:nvPr/>
        </p:nvPicPr>
        <p:blipFill rotWithShape="1">
          <a:blip r:embed="rId3">
            <a:alphaModFix/>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970" r="1" b="18590"/>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C50AC372-C00A-4025-8B5C-8B12030BC798}"/>
              </a:ext>
            </a:extLst>
          </p:cNvPr>
          <p:cNvSpPr>
            <a:spLocks noGrp="1"/>
          </p:cNvSpPr>
          <p:nvPr>
            <p:ph type="title"/>
          </p:nvPr>
        </p:nvSpPr>
        <p:spPr>
          <a:xfrm>
            <a:off x="804998" y="798445"/>
            <a:ext cx="4803636" cy="1311664"/>
          </a:xfrm>
        </p:spPr>
        <p:txBody>
          <a:bodyPr>
            <a:normAutofit/>
          </a:bodyPr>
          <a:lstStyle/>
          <a:p>
            <a:r>
              <a:rPr lang="en-US">
                <a:solidFill>
                  <a:srgbClr val="000000"/>
                </a:solidFill>
              </a:rPr>
              <a:t>Why do you wear a mask?</a:t>
            </a:r>
            <a:endParaRPr lang="x-none">
              <a:solidFill>
                <a:srgbClr val="000000"/>
              </a:solidFill>
            </a:endParaRPr>
          </a:p>
        </p:txBody>
      </p:sp>
      <p:sp>
        <p:nvSpPr>
          <p:cNvPr id="3" name="Content Placeholder 2">
            <a:extLst>
              <a:ext uri="{FF2B5EF4-FFF2-40B4-BE49-F238E27FC236}">
                <a16:creationId xmlns:a16="http://schemas.microsoft.com/office/drawing/2014/main" id="{AAC8FB2B-1CFE-4D15-9776-656CD763D6E6}"/>
              </a:ext>
            </a:extLst>
          </p:cNvPr>
          <p:cNvSpPr>
            <a:spLocks noGrp="1"/>
          </p:cNvSpPr>
          <p:nvPr>
            <p:ph idx="1"/>
          </p:nvPr>
        </p:nvSpPr>
        <p:spPr>
          <a:xfrm>
            <a:off x="804997" y="2272143"/>
            <a:ext cx="4706803" cy="3788830"/>
          </a:xfrm>
        </p:spPr>
        <p:txBody>
          <a:bodyPr anchor="ctr">
            <a:normAutofit/>
          </a:bodyPr>
          <a:lstStyle/>
          <a:p>
            <a:pPr marL="514350" indent="-514350">
              <a:buFont typeface="+mj-lt"/>
              <a:buAutoNum type="arabicPeriod"/>
            </a:pPr>
            <a:r>
              <a:rPr lang="en-US" sz="2000">
                <a:solidFill>
                  <a:srgbClr val="000000"/>
                </a:solidFill>
              </a:rPr>
              <a:t>Want to prevent myself from getting COVID</a:t>
            </a:r>
          </a:p>
          <a:p>
            <a:pPr marL="514350" indent="-514350">
              <a:buFont typeface="+mj-lt"/>
              <a:buAutoNum type="arabicPeriod"/>
            </a:pPr>
            <a:r>
              <a:rPr lang="en-US" sz="2000">
                <a:solidFill>
                  <a:srgbClr val="000000"/>
                </a:solidFill>
              </a:rPr>
              <a:t>Scared of giving COVID to a family member</a:t>
            </a:r>
          </a:p>
          <a:p>
            <a:pPr marL="514350" indent="-514350">
              <a:buFont typeface="+mj-lt"/>
              <a:buAutoNum type="arabicPeriod"/>
            </a:pPr>
            <a:r>
              <a:rPr lang="en-US" sz="2000">
                <a:solidFill>
                  <a:srgbClr val="000000"/>
                </a:solidFill>
              </a:rPr>
              <a:t>I’m a rule follower</a:t>
            </a:r>
          </a:p>
          <a:p>
            <a:pPr marL="514350" indent="-514350">
              <a:buFont typeface="+mj-lt"/>
              <a:buAutoNum type="arabicPeriod"/>
            </a:pPr>
            <a:r>
              <a:rPr lang="en-US" sz="2000">
                <a:solidFill>
                  <a:srgbClr val="000000"/>
                </a:solidFill>
              </a:rPr>
              <a:t>Don’t want my center to have an outbreak</a:t>
            </a:r>
          </a:p>
          <a:p>
            <a:pPr marL="514350" indent="-514350">
              <a:buFont typeface="+mj-lt"/>
              <a:buAutoNum type="arabicPeriod"/>
            </a:pPr>
            <a:r>
              <a:rPr lang="en-US" sz="2000">
                <a:solidFill>
                  <a:srgbClr val="000000"/>
                </a:solidFill>
              </a:rPr>
              <a:t>Mask, what mask?</a:t>
            </a:r>
            <a:endParaRPr lang="x-none" sz="2000">
              <a:solidFill>
                <a:srgbClr val="000000"/>
              </a:solidFill>
            </a:endParaRPr>
          </a:p>
        </p:txBody>
      </p:sp>
    </p:spTree>
    <p:extLst>
      <p:ext uri="{BB962C8B-B14F-4D97-AF65-F5344CB8AC3E}">
        <p14:creationId xmlns:p14="http://schemas.microsoft.com/office/powerpoint/2010/main" val="2086278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F1A2D4-A4D6-42AD-853F-6E7A9F27E31B}"/>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000"/>
              <a:t>What are some reasons  people don’t follow guidelines? </a:t>
            </a:r>
          </a:p>
        </p:txBody>
      </p:sp>
      <p:sp>
        <p:nvSpPr>
          <p:cNvPr id="7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may contain: one or more people, text that says 'To those who still wear their mask below the nose, it's been almost a year now; it takes less time to potty train a toddler.'">
            <a:extLst>
              <a:ext uri="{FF2B5EF4-FFF2-40B4-BE49-F238E27FC236}">
                <a16:creationId xmlns:a16="http://schemas.microsoft.com/office/drawing/2014/main" id="{999632ED-3B83-4D24-A4A6-F2FEFC64B50F}"/>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30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528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ntent Placeholder 16" descr="A group of people sitting on a couch looking at a book&#10;&#10;Description automatically generated with low confidence">
            <a:extLst>
              <a:ext uri="{FF2B5EF4-FFF2-40B4-BE49-F238E27FC236}">
                <a16:creationId xmlns:a16="http://schemas.microsoft.com/office/drawing/2014/main" id="{5D8FD9EB-FF8C-49FF-B0A5-F9E423EAB797}"/>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716"/>
          <a:stretch/>
        </p:blipFill>
        <p:spPr>
          <a:xfrm>
            <a:off x="4267201" y="10"/>
            <a:ext cx="7924800" cy="3383270"/>
          </a:xfrm>
          <a:prstGeom prst="rect">
            <a:avLst/>
          </a:prstGeom>
        </p:spPr>
      </p:pic>
      <p:pic>
        <p:nvPicPr>
          <p:cNvPr id="20" name="Picture 19" descr="A group of people smiling&#10;&#10;Description automatically generated with medium confidence">
            <a:extLst>
              <a:ext uri="{FF2B5EF4-FFF2-40B4-BE49-F238E27FC236}">
                <a16:creationId xmlns:a16="http://schemas.microsoft.com/office/drawing/2014/main" id="{967F670D-8ED4-41F9-9522-DC176F0196E7}"/>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15899" r="2" b="17021"/>
          <a:stretch/>
        </p:blipFill>
        <p:spPr>
          <a:xfrm>
            <a:off x="4650916" y="3474720"/>
            <a:ext cx="7555832" cy="3383280"/>
          </a:xfrm>
          <a:prstGeom prst="rect">
            <a:avLst/>
          </a:prstGeom>
        </p:spPr>
      </p:pic>
      <p:sp useBgFill="1">
        <p:nvSpPr>
          <p:cNvPr id="28" name="Freeform: Shape 27">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4703151-AB4E-4BC9-A906-F4018241D1C9}"/>
              </a:ext>
            </a:extLst>
          </p:cNvPr>
          <p:cNvSpPr>
            <a:spLocks noGrp="1"/>
          </p:cNvSpPr>
          <p:nvPr>
            <p:ph type="title"/>
          </p:nvPr>
        </p:nvSpPr>
        <p:spPr>
          <a:xfrm>
            <a:off x="643468" y="609600"/>
            <a:ext cx="3992700" cy="3877197"/>
          </a:xfrm>
        </p:spPr>
        <p:txBody>
          <a:bodyPr vert="horz" lIns="91440" tIns="45720" rIns="91440" bIns="45720" rtlCol="0" anchor="b">
            <a:normAutofit/>
          </a:bodyPr>
          <a:lstStyle/>
          <a:p>
            <a:r>
              <a:rPr lang="en-US" kern="1200">
                <a:solidFill>
                  <a:schemeClr val="tx1"/>
                </a:solidFill>
                <a:latin typeface="+mj-lt"/>
                <a:ea typeface="+mj-ea"/>
                <a:cs typeface="+mj-cs"/>
              </a:rPr>
              <a:t>Individual Assessment of Risk</a:t>
            </a:r>
          </a:p>
        </p:txBody>
      </p:sp>
      <p:sp>
        <p:nvSpPr>
          <p:cNvPr id="18" name="TextBox 17">
            <a:extLst>
              <a:ext uri="{FF2B5EF4-FFF2-40B4-BE49-F238E27FC236}">
                <a16:creationId xmlns:a16="http://schemas.microsoft.com/office/drawing/2014/main" id="{A8976408-0180-4DB7-978B-12C5AC4EA052}"/>
              </a:ext>
            </a:extLst>
          </p:cNvPr>
          <p:cNvSpPr txBox="1"/>
          <p:nvPr/>
        </p:nvSpPr>
        <p:spPr>
          <a:xfrm>
            <a:off x="9872135" y="3183225"/>
            <a:ext cx="2319866" cy="200055"/>
          </a:xfrm>
          <a:prstGeom prst="rect">
            <a:avLst/>
          </a:prstGeom>
          <a:solidFill>
            <a:srgbClr val="000000"/>
          </a:solidFill>
        </p:spPr>
        <p:txBody>
          <a:bodyPr wrap="none" rtlCol="0">
            <a:spAutoFit/>
          </a:bodyPr>
          <a:lstStyle/>
          <a:p>
            <a:pPr algn="r">
              <a:spcAft>
                <a:spcPts val="600"/>
              </a:spcAft>
            </a:pPr>
            <a:r>
              <a:rPr lang="x-none" sz="700">
                <a:solidFill>
                  <a:srgbClr val="FFFFFF"/>
                </a:solidFill>
                <a:hlinkClick r:id="rId4" tooltip="http://listheory.prattsils.org/a-tale-of-teens-tweens-and-technology-addiction/">
                  <a:extLst>
                    <a:ext uri="{A12FA001-AC4F-418D-AE19-62706E023703}">
                      <ahyp:hlinkClr xmlns:ahyp="http://schemas.microsoft.com/office/drawing/2018/hyperlinkcolor" val="tx"/>
                    </a:ext>
                  </a:extLst>
                </a:hlinkClick>
              </a:rPr>
              <a:t>This Photo</a:t>
            </a:r>
            <a:r>
              <a:rPr lang="x-none" sz="700">
                <a:solidFill>
                  <a:srgbClr val="FFFFFF"/>
                </a:solidFill>
              </a:rPr>
              <a:t> by Unknown Author is licensed under </a:t>
            </a:r>
            <a:r>
              <a:rPr lang="x-none" sz="700">
                <a:solidFill>
                  <a:srgbClr val="FFFFFF"/>
                </a:solidFill>
                <a:hlinkClick r:id="rId7" tooltip="https://creativecommons.org/licenses/by-nc/3.0/">
                  <a:extLst>
                    <a:ext uri="{A12FA001-AC4F-418D-AE19-62706E023703}">
                      <ahyp:hlinkClr xmlns:ahyp="http://schemas.microsoft.com/office/drawing/2018/hyperlinkcolor" val="tx"/>
                    </a:ext>
                  </a:extLst>
                </a:hlinkClick>
              </a:rPr>
              <a:t>CC BY-NC</a:t>
            </a:r>
            <a:endParaRPr lang="x-none" sz="700">
              <a:solidFill>
                <a:srgbClr val="FFFFFF"/>
              </a:solidFill>
            </a:endParaRPr>
          </a:p>
        </p:txBody>
      </p:sp>
      <p:sp>
        <p:nvSpPr>
          <p:cNvPr id="21" name="TextBox 20">
            <a:extLst>
              <a:ext uri="{FF2B5EF4-FFF2-40B4-BE49-F238E27FC236}">
                <a16:creationId xmlns:a16="http://schemas.microsoft.com/office/drawing/2014/main" id="{FA88F3EA-342A-49C6-8950-411971817A31}"/>
              </a:ext>
            </a:extLst>
          </p:cNvPr>
          <p:cNvSpPr txBox="1"/>
          <p:nvPr/>
        </p:nvSpPr>
        <p:spPr>
          <a:xfrm>
            <a:off x="10019932" y="6657945"/>
            <a:ext cx="2186816" cy="200055"/>
          </a:xfrm>
          <a:prstGeom prst="rect">
            <a:avLst/>
          </a:prstGeom>
          <a:solidFill>
            <a:srgbClr val="000000"/>
          </a:solidFill>
        </p:spPr>
        <p:txBody>
          <a:bodyPr wrap="none" rtlCol="0">
            <a:spAutoFit/>
          </a:bodyPr>
          <a:lstStyle/>
          <a:p>
            <a:pPr algn="r">
              <a:spcAft>
                <a:spcPts val="600"/>
              </a:spcAft>
            </a:pPr>
            <a:r>
              <a:rPr lang="x-none" sz="700">
                <a:solidFill>
                  <a:srgbClr val="FFFFFF"/>
                </a:solidFill>
                <a:hlinkClick r:id="rId6" tooltip="https://www.bundabergnow.com/2019/03/25/seniors-forum/">
                  <a:extLst>
                    <a:ext uri="{A12FA001-AC4F-418D-AE19-62706E023703}">
                      <ahyp:hlinkClr xmlns:ahyp="http://schemas.microsoft.com/office/drawing/2018/hyperlinkcolor" val="tx"/>
                    </a:ext>
                  </a:extLst>
                </a:hlinkClick>
              </a:rPr>
              <a:t>This Photo</a:t>
            </a:r>
            <a:r>
              <a:rPr lang="x-none" sz="700">
                <a:solidFill>
                  <a:srgbClr val="FFFFFF"/>
                </a:solidFill>
              </a:rPr>
              <a:t> by Unknown Author is licensed under </a:t>
            </a:r>
            <a:r>
              <a:rPr lang="x-none" sz="700">
                <a:solidFill>
                  <a:srgbClr val="FFFFFF"/>
                </a:solidFill>
                <a:hlinkClick r:id="rId8" tooltip="https://creativecommons.org/licenses/by/3.0/">
                  <a:extLst>
                    <a:ext uri="{A12FA001-AC4F-418D-AE19-62706E023703}">
                      <ahyp:hlinkClr xmlns:ahyp="http://schemas.microsoft.com/office/drawing/2018/hyperlinkcolor" val="tx"/>
                    </a:ext>
                  </a:extLst>
                </a:hlinkClick>
              </a:rPr>
              <a:t>CC BY</a:t>
            </a:r>
            <a:endParaRPr lang="x-none" sz="700">
              <a:solidFill>
                <a:srgbClr val="FFFFFF"/>
              </a:solidFill>
            </a:endParaRPr>
          </a:p>
        </p:txBody>
      </p:sp>
    </p:spTree>
    <p:extLst>
      <p:ext uri="{BB962C8B-B14F-4D97-AF65-F5344CB8AC3E}">
        <p14:creationId xmlns:p14="http://schemas.microsoft.com/office/powerpoint/2010/main" val="38917755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1BBDD672BAB240AE25E8C18386348A" ma:contentTypeVersion="5" ma:contentTypeDescription="Create a new document." ma:contentTypeScope="" ma:versionID="edb88f5c1ceec33db4cb0b7c993a8ce5">
  <xsd:schema xmlns:xsd="http://www.w3.org/2001/XMLSchema" xmlns:xs="http://www.w3.org/2001/XMLSchema" xmlns:p="http://schemas.microsoft.com/office/2006/metadata/properties" xmlns:ns1="http://schemas.microsoft.com/sharepoint/v3" xmlns:ns2="b22f8f74-215c-4154-9939-bd29e4e8980e" targetNamespace="http://schemas.microsoft.com/office/2006/metadata/properties" ma:root="true" ma:fieldsID="5b851cb5bcdff340b09bfb219dc0c9f3" ns1:_="" ns2:_="">
    <xsd:import namespace="http://schemas.microsoft.com/sharepoint/v3"/>
    <xsd:import namespace="b22f8f74-215c-4154-9939-bd29e4e8980e"/>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22f8f74-215c-4154-9939-bd29e4e8980e"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b22f8f74-215c-4154-9939-bd29e4e8980e">XRUYQT3274NZ-681238054-1811</_dlc_DocId>
    <_dlc_DocIdUrl xmlns="b22f8f74-215c-4154-9939-bd29e4e8980e">
      <Url>https://supportservices.jobcorps.gov/health/_layouts/15/DocIdRedir.aspx?ID=XRUYQT3274NZ-681238054-1811</Url>
      <Description>XRUYQT3274NZ-681238054-1811</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F7E0B654-C6F7-4543-8B72-4D17D83E9872}"/>
</file>

<file path=customXml/itemProps2.xml><?xml version="1.0" encoding="utf-8"?>
<ds:datastoreItem xmlns:ds="http://schemas.openxmlformats.org/officeDocument/2006/customXml" ds:itemID="{BA5C317B-8A9B-4DC4-B4A5-2E242DD71185}"/>
</file>

<file path=customXml/itemProps3.xml><?xml version="1.0" encoding="utf-8"?>
<ds:datastoreItem xmlns:ds="http://schemas.openxmlformats.org/officeDocument/2006/customXml" ds:itemID="{733F463A-3AF8-4BCB-8E9A-59E3269662AC}"/>
</file>

<file path=customXml/itemProps4.xml><?xml version="1.0" encoding="utf-8"?>
<ds:datastoreItem xmlns:ds="http://schemas.openxmlformats.org/officeDocument/2006/customXml" ds:itemID="{97D60465-7D41-42BE-8D2D-A449BBE2DDC2}"/>
</file>

<file path=docProps/app.xml><?xml version="1.0" encoding="utf-8"?>
<Properties xmlns="http://schemas.openxmlformats.org/officeDocument/2006/extended-properties" xmlns:vt="http://schemas.openxmlformats.org/officeDocument/2006/docPropsVTypes">
  <TotalTime>4</TotalTime>
  <Words>1098</Words>
  <Application>Microsoft Office PowerPoint</Application>
  <PresentationFormat>Widescreen</PresentationFormat>
  <Paragraphs>157</Paragraphs>
  <Slides>42</Slides>
  <Notes>42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Calibri Light</vt:lpstr>
      <vt:lpstr>Cambria</vt:lpstr>
      <vt:lpstr>Symbol</vt:lpstr>
      <vt:lpstr>Office Theme</vt:lpstr>
      <vt:lpstr>Wear the Darn Mask: Changing COVID Behavior</vt:lpstr>
      <vt:lpstr>PowerPoint Presentation</vt:lpstr>
      <vt:lpstr>PowerPoint Presentation</vt:lpstr>
      <vt:lpstr>PowerPoint Presentation</vt:lpstr>
      <vt:lpstr>PowerPoint Presentation</vt:lpstr>
      <vt:lpstr>Share an uncomfortable situation…  If you’re comfortable</vt:lpstr>
      <vt:lpstr>Why do you wear a mask?</vt:lpstr>
      <vt:lpstr>What are some reasons  people don’t follow guidelines? </vt:lpstr>
      <vt:lpstr>Individual Assessment of Risk</vt:lpstr>
      <vt:lpstr>COVID Test Creates a Sense of Security</vt:lpstr>
      <vt:lpstr>Feel Like Must Come to Work</vt:lpstr>
      <vt:lpstr>Loneliness/Need Companionship </vt:lpstr>
      <vt:lpstr>Don’t Like Masks</vt:lpstr>
      <vt:lpstr>Don’t Believe in Precautions/ Don’t Believe COVID is a Threat/ Government Control</vt:lpstr>
      <vt:lpstr>Too Tough to Show Vulnerability</vt:lpstr>
      <vt:lpstr>The Dilemma</vt:lpstr>
      <vt:lpstr>Why do people change their behavior?</vt:lpstr>
      <vt:lpstr>Three Conditions</vt:lpstr>
      <vt:lpstr>Knowing What to Do</vt:lpstr>
      <vt:lpstr>Knowing Why to Do It</vt:lpstr>
      <vt:lpstr>See People Doing It</vt:lpstr>
      <vt:lpstr>What do we do with the rule breakers?</vt:lpstr>
      <vt:lpstr>Soft Start Up</vt:lpstr>
      <vt:lpstr>“My understanding…”</vt:lpstr>
      <vt:lpstr>Offer Resources</vt:lpstr>
      <vt:lpstr>Show Empathy</vt:lpstr>
      <vt:lpstr>Be Direct</vt:lpstr>
      <vt:lpstr>Enlist Others’ Support: don’t gang up, but back up those following COVID precautions</vt:lpstr>
      <vt:lpstr>Leave the Space</vt:lpstr>
      <vt:lpstr>PI 20-12 COVID-19 Safety Requirements and Student Conduct</vt:lpstr>
      <vt:lpstr>Responding to Fellow Staff Members</vt:lpstr>
      <vt:lpstr>Scenario: Your supervisor invites you to a meeting in small conference room. What do you do?</vt:lpstr>
      <vt:lpstr>My Response....</vt:lpstr>
      <vt:lpstr>Scenario: Students in recreation are wearing their masks under their chins.  What do you do?</vt:lpstr>
      <vt:lpstr>My response….</vt:lpstr>
      <vt:lpstr>Scenario:   You’re heating up lunch in a small break room and your coworker enters without a mask </vt:lpstr>
      <vt:lpstr>Our response…</vt:lpstr>
      <vt:lpstr>Scenario:   You are highly concerned because center leadership repeatedly disregard COVID-19 precautions, and nothing seems to change…</vt:lpstr>
      <vt:lpstr>Our Response</vt:lpstr>
      <vt:lpstr>Scenario: You wake up with cold symptoms but haven’t had any high-risk exposures. What do you do?</vt:lpstr>
      <vt:lpstr>Our Response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Wear the Darn Mask: Changing COVID Behavior</dc:title>
  <dc:creator>Julie Luht</dc:creator>
  <cp:lastModifiedBy>Julie Luht</cp:lastModifiedBy>
  <cp:revision>4</cp:revision>
  <cp:lastPrinted>2021-02-02T14:57:00Z</cp:lastPrinted>
  <dcterms:created xsi:type="dcterms:W3CDTF">2021-02-01T20:51:02Z</dcterms:created>
  <dcterms:modified xsi:type="dcterms:W3CDTF">2021-02-03T19:23:35Z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0x010100321BBDD672BAB240AE25E8C18386348A</vt:lpwstr>
  </property>
  <property fmtid="{D5CDD505-2E9C-101B-9397-08002B2CF9AE}" pid="3" name="_dlc_DocIdItemGuid">
    <vt:lpwstr>1d4d7a61-ce72-47a1-8b13-b34c30d338e9</vt:lpwstr>
  </property>
</Properties>
</file>