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13.xml" ContentType="application/vnd.openxmlformats-officedocument.drawingml.diagramColors+xml"/>
  <Override PartName="/ppt/diagrams/drawing7.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quickStyle7.xml" ContentType="application/vnd.openxmlformats-officedocument.drawingml.diagramStyle+xml"/>
  <Override PartName="/ppt/diagrams/layout7.xml" ContentType="application/vnd.openxmlformats-officedocument.drawingml.diagramLayout+xml"/>
  <Override PartName="/ppt/diagrams/layout9.xml" ContentType="application/vnd.openxmlformats-officedocument.drawingml.diagramLayout+xml"/>
  <Override PartName="/ppt/diagrams/drawing13.xml" ContentType="application/vnd.ms-office.drawingml.diagramDrawing+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8.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8.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colors8.xml" ContentType="application/vnd.openxmlformats-officedocument.drawingml.diagramColors+xml"/>
  <Override PartName="/ppt/diagrams/layout12.xml" ContentType="application/vnd.openxmlformats-officedocument.drawingml.diagramLayout+xml"/>
  <Override PartName="/ppt/diagrams/colors7.xml" ContentType="application/vnd.openxmlformats-officedocument.drawingml.diagramColors+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8.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26"/>
  </p:handout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9" r:id="rId20"/>
    <p:sldId id="273" r:id="rId21"/>
    <p:sldId id="274" r:id="rId22"/>
    <p:sldId id="275" r:id="rId23"/>
    <p:sldId id="278" r:id="rId24"/>
    <p:sldId id="27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F8C79-39DB-4AE0-AF09-E395332F58FD}" v="26" dt="2022-10-03T15:08:12.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4.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EDB2F-D4A5-4F9D-AEE1-2A16E210599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AD01D5-6953-4CB0-9709-898D3B84A46F}">
      <dgm:prSet/>
      <dgm:spPr/>
      <dgm:t>
        <a:bodyPr/>
        <a:lstStyle/>
        <a:p>
          <a:r>
            <a:rPr lang="en-US"/>
            <a:t>Fentanyl is one of the most potent opioids used in medicine but is being misused as a street drug with sometimes fatal consequences. </a:t>
          </a:r>
        </a:p>
      </dgm:t>
    </dgm:pt>
    <dgm:pt modelId="{E1484477-77A8-40D6-AA9E-0100D585B2E0}" type="parTrans" cxnId="{2BCD7AA4-0CB3-4AFA-A3AA-A0009BB8E1AF}">
      <dgm:prSet/>
      <dgm:spPr/>
      <dgm:t>
        <a:bodyPr/>
        <a:lstStyle/>
        <a:p>
          <a:endParaRPr lang="en-US"/>
        </a:p>
      </dgm:t>
    </dgm:pt>
    <dgm:pt modelId="{507893E1-2F6D-4CFC-8FF2-F8D539993F31}" type="sibTrans" cxnId="{2BCD7AA4-0CB3-4AFA-A3AA-A0009BB8E1AF}">
      <dgm:prSet/>
      <dgm:spPr/>
      <dgm:t>
        <a:bodyPr/>
        <a:lstStyle/>
        <a:p>
          <a:endParaRPr lang="en-US"/>
        </a:p>
      </dgm:t>
    </dgm:pt>
    <dgm:pt modelId="{1C997E3E-074C-4F23-90E5-B849F9A2974F}">
      <dgm:prSet/>
      <dgm:spPr/>
      <dgm:t>
        <a:bodyPr/>
        <a:lstStyle/>
        <a:p>
          <a:r>
            <a:rPr lang="en-US"/>
            <a:t>Pharmaceutical fentanyl is n pain–killer opiate 80-100 times more potent than morphine.</a:t>
          </a:r>
        </a:p>
      </dgm:t>
    </dgm:pt>
    <dgm:pt modelId="{0A1B2E68-B313-4907-8ACB-D77843012F48}" type="parTrans" cxnId="{5BDEF246-1562-4915-9771-D18E518DF0F6}">
      <dgm:prSet/>
      <dgm:spPr/>
      <dgm:t>
        <a:bodyPr/>
        <a:lstStyle/>
        <a:p>
          <a:endParaRPr lang="en-US"/>
        </a:p>
      </dgm:t>
    </dgm:pt>
    <dgm:pt modelId="{FA9F68BB-A3C5-41C7-A4C3-B23939752F89}" type="sibTrans" cxnId="{5BDEF246-1562-4915-9771-D18E518DF0F6}">
      <dgm:prSet/>
      <dgm:spPr/>
      <dgm:t>
        <a:bodyPr/>
        <a:lstStyle/>
        <a:p>
          <a:endParaRPr lang="en-US"/>
        </a:p>
      </dgm:t>
    </dgm:pt>
    <dgm:pt modelId="{BDFCFED2-FC1B-405B-987E-CB87189CCBFF}">
      <dgm:prSet/>
      <dgm:spPr/>
      <dgm:t>
        <a:bodyPr/>
        <a:lstStyle/>
        <a:p>
          <a:r>
            <a:rPr lang="en-US"/>
            <a:t>Drug traffickers are using illicit fentanyl products as a cut in heroin and as a primary psychoactive ingredient in imitation Oxycodone pills.</a:t>
          </a:r>
        </a:p>
      </dgm:t>
    </dgm:pt>
    <dgm:pt modelId="{3C915ADB-9C98-4C85-961A-267DAD6CD409}" type="parTrans" cxnId="{B490AF4E-2D9D-4524-819E-38148904CAC3}">
      <dgm:prSet/>
      <dgm:spPr/>
      <dgm:t>
        <a:bodyPr/>
        <a:lstStyle/>
        <a:p>
          <a:endParaRPr lang="en-US"/>
        </a:p>
      </dgm:t>
    </dgm:pt>
    <dgm:pt modelId="{82E6DEDC-3284-4DED-BF0F-0F7B7D9E2012}" type="sibTrans" cxnId="{B490AF4E-2D9D-4524-819E-38148904CAC3}">
      <dgm:prSet/>
      <dgm:spPr/>
      <dgm:t>
        <a:bodyPr/>
        <a:lstStyle/>
        <a:p>
          <a:endParaRPr lang="en-US"/>
        </a:p>
      </dgm:t>
    </dgm:pt>
    <dgm:pt modelId="{D8461736-3253-443E-A97D-08E53DAD7F57}" type="pres">
      <dgm:prSet presAssocID="{D3AEDB2F-D4A5-4F9D-AEE1-2A16E2105999}" presName="linear" presStyleCnt="0">
        <dgm:presLayoutVars>
          <dgm:animLvl val="lvl"/>
          <dgm:resizeHandles val="exact"/>
        </dgm:presLayoutVars>
      </dgm:prSet>
      <dgm:spPr/>
    </dgm:pt>
    <dgm:pt modelId="{D97699BD-2633-4721-87A3-E1C5E6B71D2B}" type="pres">
      <dgm:prSet presAssocID="{D3AD01D5-6953-4CB0-9709-898D3B84A46F}" presName="parentText" presStyleLbl="node1" presStyleIdx="0" presStyleCnt="3">
        <dgm:presLayoutVars>
          <dgm:chMax val="0"/>
          <dgm:bulletEnabled val="1"/>
        </dgm:presLayoutVars>
      </dgm:prSet>
      <dgm:spPr/>
    </dgm:pt>
    <dgm:pt modelId="{7DBCF49F-0E93-4BC1-962A-9B8D33E45064}" type="pres">
      <dgm:prSet presAssocID="{507893E1-2F6D-4CFC-8FF2-F8D539993F31}" presName="spacer" presStyleCnt="0"/>
      <dgm:spPr/>
    </dgm:pt>
    <dgm:pt modelId="{87685D06-638D-4991-B9B2-921D6E21572A}" type="pres">
      <dgm:prSet presAssocID="{1C997E3E-074C-4F23-90E5-B849F9A2974F}" presName="parentText" presStyleLbl="node1" presStyleIdx="1" presStyleCnt="3">
        <dgm:presLayoutVars>
          <dgm:chMax val="0"/>
          <dgm:bulletEnabled val="1"/>
        </dgm:presLayoutVars>
      </dgm:prSet>
      <dgm:spPr/>
    </dgm:pt>
    <dgm:pt modelId="{D3FD7B71-316C-43D0-B485-001BDDEC0681}" type="pres">
      <dgm:prSet presAssocID="{FA9F68BB-A3C5-41C7-A4C3-B23939752F89}" presName="spacer" presStyleCnt="0"/>
      <dgm:spPr/>
    </dgm:pt>
    <dgm:pt modelId="{082C7886-1145-4BB9-A45B-1F56BCEC9568}" type="pres">
      <dgm:prSet presAssocID="{BDFCFED2-FC1B-405B-987E-CB87189CCBFF}" presName="parentText" presStyleLbl="node1" presStyleIdx="2" presStyleCnt="3">
        <dgm:presLayoutVars>
          <dgm:chMax val="0"/>
          <dgm:bulletEnabled val="1"/>
        </dgm:presLayoutVars>
      </dgm:prSet>
      <dgm:spPr/>
    </dgm:pt>
  </dgm:ptLst>
  <dgm:cxnLst>
    <dgm:cxn modelId="{A152D219-DAF3-46A0-A415-D0ED2A611236}" type="presOf" srcId="{BDFCFED2-FC1B-405B-987E-CB87189CCBFF}" destId="{082C7886-1145-4BB9-A45B-1F56BCEC9568}" srcOrd="0" destOrd="0" presId="urn:microsoft.com/office/officeart/2005/8/layout/vList2"/>
    <dgm:cxn modelId="{A2841F3F-19B8-41D7-A43B-792D40829436}" type="presOf" srcId="{D3AEDB2F-D4A5-4F9D-AEE1-2A16E2105999}" destId="{D8461736-3253-443E-A97D-08E53DAD7F57}" srcOrd="0" destOrd="0" presId="urn:microsoft.com/office/officeart/2005/8/layout/vList2"/>
    <dgm:cxn modelId="{5BDEF246-1562-4915-9771-D18E518DF0F6}" srcId="{D3AEDB2F-D4A5-4F9D-AEE1-2A16E2105999}" destId="{1C997E3E-074C-4F23-90E5-B849F9A2974F}" srcOrd="1" destOrd="0" parTransId="{0A1B2E68-B313-4907-8ACB-D77843012F48}" sibTransId="{FA9F68BB-A3C5-41C7-A4C3-B23939752F89}"/>
    <dgm:cxn modelId="{B490AF4E-2D9D-4524-819E-38148904CAC3}" srcId="{D3AEDB2F-D4A5-4F9D-AEE1-2A16E2105999}" destId="{BDFCFED2-FC1B-405B-987E-CB87189CCBFF}" srcOrd="2" destOrd="0" parTransId="{3C915ADB-9C98-4C85-961A-267DAD6CD409}" sibTransId="{82E6DEDC-3284-4DED-BF0F-0F7B7D9E2012}"/>
    <dgm:cxn modelId="{2BCD7AA4-0CB3-4AFA-A3AA-A0009BB8E1AF}" srcId="{D3AEDB2F-D4A5-4F9D-AEE1-2A16E2105999}" destId="{D3AD01D5-6953-4CB0-9709-898D3B84A46F}" srcOrd="0" destOrd="0" parTransId="{E1484477-77A8-40D6-AA9E-0100D585B2E0}" sibTransId="{507893E1-2F6D-4CFC-8FF2-F8D539993F31}"/>
    <dgm:cxn modelId="{02DA97E2-94D6-4341-B700-8880F248EC3B}" type="presOf" srcId="{D3AD01D5-6953-4CB0-9709-898D3B84A46F}" destId="{D97699BD-2633-4721-87A3-E1C5E6B71D2B}" srcOrd="0" destOrd="0" presId="urn:microsoft.com/office/officeart/2005/8/layout/vList2"/>
    <dgm:cxn modelId="{2C3A51F7-71A8-496E-8FEA-0517E1B7B9AE}" type="presOf" srcId="{1C997E3E-074C-4F23-90E5-B849F9A2974F}" destId="{87685D06-638D-4991-B9B2-921D6E21572A}" srcOrd="0" destOrd="0" presId="urn:microsoft.com/office/officeart/2005/8/layout/vList2"/>
    <dgm:cxn modelId="{9CA5DF12-823E-43B7-A96E-D504100593A4}" type="presParOf" srcId="{D8461736-3253-443E-A97D-08E53DAD7F57}" destId="{D97699BD-2633-4721-87A3-E1C5E6B71D2B}" srcOrd="0" destOrd="0" presId="urn:microsoft.com/office/officeart/2005/8/layout/vList2"/>
    <dgm:cxn modelId="{9F08F4B4-42A7-4D6B-8055-FA219CAEDBDD}" type="presParOf" srcId="{D8461736-3253-443E-A97D-08E53DAD7F57}" destId="{7DBCF49F-0E93-4BC1-962A-9B8D33E45064}" srcOrd="1" destOrd="0" presId="urn:microsoft.com/office/officeart/2005/8/layout/vList2"/>
    <dgm:cxn modelId="{5948962D-40B9-4E83-8671-EA4984647D77}" type="presParOf" srcId="{D8461736-3253-443E-A97D-08E53DAD7F57}" destId="{87685D06-638D-4991-B9B2-921D6E21572A}" srcOrd="2" destOrd="0" presId="urn:microsoft.com/office/officeart/2005/8/layout/vList2"/>
    <dgm:cxn modelId="{B77675A7-9B04-4D36-8477-003249E361C7}" type="presParOf" srcId="{D8461736-3253-443E-A97D-08E53DAD7F57}" destId="{D3FD7B71-316C-43D0-B485-001BDDEC0681}" srcOrd="3" destOrd="0" presId="urn:microsoft.com/office/officeart/2005/8/layout/vList2"/>
    <dgm:cxn modelId="{8121641E-38B7-4059-8142-E19BB914A760}" type="presParOf" srcId="{D8461736-3253-443E-A97D-08E53DAD7F57}" destId="{082C7886-1145-4BB9-A45B-1F56BCEC95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0300CF-7DCD-4C4A-AA1E-5FE9F4D465CD}"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3D5FADC6-862A-4204-8BDE-C5ADC6C65289}">
      <dgm:prSet/>
      <dgm:spPr/>
      <dgm:t>
        <a:bodyPr/>
        <a:lstStyle/>
        <a:p>
          <a:r>
            <a:rPr lang="en-US"/>
            <a:t>Analyze the incident and determine if illicit drugs and/or other hazards may be present.</a:t>
          </a:r>
        </a:p>
      </dgm:t>
    </dgm:pt>
    <dgm:pt modelId="{D064D1D6-EE0F-419E-BE00-52F932D722E3}" type="parTrans" cxnId="{58850542-BE16-4D1D-AEB0-4F7E8198BCB3}">
      <dgm:prSet/>
      <dgm:spPr/>
      <dgm:t>
        <a:bodyPr/>
        <a:lstStyle/>
        <a:p>
          <a:endParaRPr lang="en-US"/>
        </a:p>
      </dgm:t>
    </dgm:pt>
    <dgm:pt modelId="{10E05DD0-45B5-41EA-8B00-624A22EFB161}" type="sibTrans" cxnId="{58850542-BE16-4D1D-AEB0-4F7E8198BCB3}">
      <dgm:prSet phldrT="1" phldr="0"/>
      <dgm:spPr/>
      <dgm:t>
        <a:bodyPr/>
        <a:lstStyle/>
        <a:p>
          <a:r>
            <a:rPr lang="en-US"/>
            <a:t>1</a:t>
          </a:r>
        </a:p>
      </dgm:t>
    </dgm:pt>
    <dgm:pt modelId="{DBDD4594-CF99-46EB-9861-8639126E2F14}">
      <dgm:prSet/>
      <dgm:spPr/>
      <dgm:t>
        <a:bodyPr/>
        <a:lstStyle/>
        <a:p>
          <a:r>
            <a:rPr lang="en-US"/>
            <a:t>Do not eat, drink, smoke, or use the bathroom while working in an area with known or suspected illicit drugs.</a:t>
          </a:r>
        </a:p>
      </dgm:t>
    </dgm:pt>
    <dgm:pt modelId="{5F9EEAA7-7414-441A-BE00-91C25E5EFB81}" type="parTrans" cxnId="{99B83647-EE33-4931-90D1-BDE82F4AEAB4}">
      <dgm:prSet/>
      <dgm:spPr/>
      <dgm:t>
        <a:bodyPr/>
        <a:lstStyle/>
        <a:p>
          <a:endParaRPr lang="en-US"/>
        </a:p>
      </dgm:t>
    </dgm:pt>
    <dgm:pt modelId="{09579C28-56F7-49CD-9DF6-3C0EEE7F0EC0}" type="sibTrans" cxnId="{99B83647-EE33-4931-90D1-BDE82F4AEAB4}">
      <dgm:prSet phldrT="2" phldr="0"/>
      <dgm:spPr/>
      <dgm:t>
        <a:bodyPr/>
        <a:lstStyle/>
        <a:p>
          <a:r>
            <a:rPr lang="en-US"/>
            <a:t>2</a:t>
          </a:r>
        </a:p>
      </dgm:t>
    </dgm:pt>
    <dgm:pt modelId="{3C699C43-7B31-471F-88D0-259EFFDDC3E0}">
      <dgm:prSet/>
      <dgm:spPr/>
      <dgm:t>
        <a:bodyPr/>
        <a:lstStyle/>
        <a:p>
          <a:r>
            <a:rPr lang="en-US"/>
            <a:t>Do not touch the eyes, mouth, or nose after touching any potentially contaminated surface. Always wear nitrile gloves when illicit drugs may be present.</a:t>
          </a:r>
        </a:p>
      </dgm:t>
    </dgm:pt>
    <dgm:pt modelId="{C7DAFEE0-F7C6-462D-AF49-B9C4CFB76C90}" type="parTrans" cxnId="{246B2D2A-8100-408A-8CB6-92E6685561C6}">
      <dgm:prSet/>
      <dgm:spPr/>
      <dgm:t>
        <a:bodyPr/>
        <a:lstStyle/>
        <a:p>
          <a:endParaRPr lang="en-US"/>
        </a:p>
      </dgm:t>
    </dgm:pt>
    <dgm:pt modelId="{950E3164-4C0C-4890-8687-52FE509C538D}" type="sibTrans" cxnId="{246B2D2A-8100-408A-8CB6-92E6685561C6}">
      <dgm:prSet phldrT="3" phldr="0"/>
      <dgm:spPr/>
      <dgm:t>
        <a:bodyPr/>
        <a:lstStyle/>
        <a:p>
          <a:r>
            <a:rPr lang="en-US"/>
            <a:t>3</a:t>
          </a:r>
        </a:p>
      </dgm:t>
    </dgm:pt>
    <dgm:pt modelId="{6BD6DF01-97D4-4EC7-937D-DE6A6C63E9EC}">
      <dgm:prSet/>
      <dgm:spPr/>
      <dgm:t>
        <a:bodyPr/>
        <a:lstStyle/>
        <a:p>
          <a:r>
            <a:rPr lang="en-US"/>
            <a:t>Avoid performing tasks or operations that may cause illicit drugs to enter the air. Only trained emergency responders wearing proper PPE should conduct activities that could cause illicit drugs to enter the air.</a:t>
          </a:r>
        </a:p>
      </dgm:t>
    </dgm:pt>
    <dgm:pt modelId="{7663F143-6B3D-4005-A83A-86D00B844FD6}" type="parTrans" cxnId="{4DCCA7F7-8ED9-4701-BCB6-7FBABD1AA5DC}">
      <dgm:prSet/>
      <dgm:spPr/>
      <dgm:t>
        <a:bodyPr/>
        <a:lstStyle/>
        <a:p>
          <a:endParaRPr lang="en-US"/>
        </a:p>
      </dgm:t>
    </dgm:pt>
    <dgm:pt modelId="{3E65624C-31C0-487C-AD85-B029E0943448}" type="sibTrans" cxnId="{4DCCA7F7-8ED9-4701-BCB6-7FBABD1AA5DC}">
      <dgm:prSet phldrT="4" phldr="0"/>
      <dgm:spPr/>
      <dgm:t>
        <a:bodyPr/>
        <a:lstStyle/>
        <a:p>
          <a:r>
            <a:rPr lang="en-US"/>
            <a:t>4</a:t>
          </a:r>
        </a:p>
      </dgm:t>
    </dgm:pt>
    <dgm:pt modelId="{6FEA3B57-B9E8-4ED2-A13C-21FB6F50E182}">
      <dgm:prSet/>
      <dgm:spPr/>
      <dgm:t>
        <a:bodyPr/>
        <a:lstStyle/>
        <a:p>
          <a:r>
            <a:rPr lang="en-US"/>
            <a:t>Avoid direct skin contact with illicit drugs. If this occurs, immediately wash the area with soap and water and notify dispatch and/or your supervisor.</a:t>
          </a:r>
        </a:p>
      </dgm:t>
    </dgm:pt>
    <dgm:pt modelId="{BAF365A4-94BC-41B9-AF36-DB6BDDAD559A}" type="parTrans" cxnId="{7C18D983-5609-4367-837E-B59F9EA97A5F}">
      <dgm:prSet/>
      <dgm:spPr/>
      <dgm:t>
        <a:bodyPr/>
        <a:lstStyle/>
        <a:p>
          <a:endParaRPr lang="en-US"/>
        </a:p>
      </dgm:t>
    </dgm:pt>
    <dgm:pt modelId="{1841F260-9910-48CB-BE27-73F4AD958A98}" type="sibTrans" cxnId="{7C18D983-5609-4367-837E-B59F9EA97A5F}">
      <dgm:prSet phldrT="5" phldr="0"/>
      <dgm:spPr/>
      <dgm:t>
        <a:bodyPr/>
        <a:lstStyle/>
        <a:p>
          <a:r>
            <a:rPr lang="en-US"/>
            <a:t>5</a:t>
          </a:r>
        </a:p>
      </dgm:t>
    </dgm:pt>
    <dgm:pt modelId="{EF3A19B5-98FF-4520-9354-1D994B5C2EED}" type="pres">
      <dgm:prSet presAssocID="{670300CF-7DCD-4C4A-AA1E-5FE9F4D465CD}" presName="Name0" presStyleCnt="0">
        <dgm:presLayoutVars>
          <dgm:animLvl val="lvl"/>
          <dgm:resizeHandles val="exact"/>
        </dgm:presLayoutVars>
      </dgm:prSet>
      <dgm:spPr/>
    </dgm:pt>
    <dgm:pt modelId="{2EF2EB91-34F4-4811-98B8-B6497319D895}" type="pres">
      <dgm:prSet presAssocID="{3D5FADC6-862A-4204-8BDE-C5ADC6C65289}" presName="compositeNode" presStyleCnt="0">
        <dgm:presLayoutVars>
          <dgm:bulletEnabled val="1"/>
        </dgm:presLayoutVars>
      </dgm:prSet>
      <dgm:spPr/>
    </dgm:pt>
    <dgm:pt modelId="{0CC3FB29-3AA8-4E15-BBD4-D7EB4C6054D5}" type="pres">
      <dgm:prSet presAssocID="{3D5FADC6-862A-4204-8BDE-C5ADC6C65289}" presName="bgRect" presStyleLbl="bgAccFollowNode1" presStyleIdx="0" presStyleCnt="5"/>
      <dgm:spPr/>
    </dgm:pt>
    <dgm:pt modelId="{EF1E9444-7E75-46F5-A7DA-87709AADEAB1}" type="pres">
      <dgm:prSet presAssocID="{10E05DD0-45B5-41EA-8B00-624A22EFB161}" presName="sibTransNodeCircle" presStyleLbl="alignNode1" presStyleIdx="0" presStyleCnt="10">
        <dgm:presLayoutVars>
          <dgm:chMax val="0"/>
          <dgm:bulletEnabled/>
        </dgm:presLayoutVars>
      </dgm:prSet>
      <dgm:spPr/>
    </dgm:pt>
    <dgm:pt modelId="{354AC19A-4CBD-41FA-8446-48D8849E02F1}" type="pres">
      <dgm:prSet presAssocID="{3D5FADC6-862A-4204-8BDE-C5ADC6C65289}" presName="bottomLine" presStyleLbl="alignNode1" presStyleIdx="1" presStyleCnt="10">
        <dgm:presLayoutVars/>
      </dgm:prSet>
      <dgm:spPr/>
    </dgm:pt>
    <dgm:pt modelId="{DB83E94C-1D62-4037-8BA4-E28F895F8E69}" type="pres">
      <dgm:prSet presAssocID="{3D5FADC6-862A-4204-8BDE-C5ADC6C65289}" presName="nodeText" presStyleLbl="bgAccFollowNode1" presStyleIdx="0" presStyleCnt="5">
        <dgm:presLayoutVars>
          <dgm:bulletEnabled val="1"/>
        </dgm:presLayoutVars>
      </dgm:prSet>
      <dgm:spPr/>
    </dgm:pt>
    <dgm:pt modelId="{7EACE66E-5F1C-4A44-B71B-49A70A452F09}" type="pres">
      <dgm:prSet presAssocID="{10E05DD0-45B5-41EA-8B00-624A22EFB161}" presName="sibTrans" presStyleCnt="0"/>
      <dgm:spPr/>
    </dgm:pt>
    <dgm:pt modelId="{6E4EDC41-C93B-4D70-BA53-690F247F8BDC}" type="pres">
      <dgm:prSet presAssocID="{DBDD4594-CF99-46EB-9861-8639126E2F14}" presName="compositeNode" presStyleCnt="0">
        <dgm:presLayoutVars>
          <dgm:bulletEnabled val="1"/>
        </dgm:presLayoutVars>
      </dgm:prSet>
      <dgm:spPr/>
    </dgm:pt>
    <dgm:pt modelId="{64CB2A1C-5DD4-4DE1-B836-AA3D14BE97E4}" type="pres">
      <dgm:prSet presAssocID="{DBDD4594-CF99-46EB-9861-8639126E2F14}" presName="bgRect" presStyleLbl="bgAccFollowNode1" presStyleIdx="1" presStyleCnt="5"/>
      <dgm:spPr/>
    </dgm:pt>
    <dgm:pt modelId="{64DB7A99-1EE4-440A-9041-20ED589D61B6}" type="pres">
      <dgm:prSet presAssocID="{09579C28-56F7-49CD-9DF6-3C0EEE7F0EC0}" presName="sibTransNodeCircle" presStyleLbl="alignNode1" presStyleIdx="2" presStyleCnt="10">
        <dgm:presLayoutVars>
          <dgm:chMax val="0"/>
          <dgm:bulletEnabled/>
        </dgm:presLayoutVars>
      </dgm:prSet>
      <dgm:spPr/>
    </dgm:pt>
    <dgm:pt modelId="{0490E84B-4397-4AFD-9DD0-80CBEAB54866}" type="pres">
      <dgm:prSet presAssocID="{DBDD4594-CF99-46EB-9861-8639126E2F14}" presName="bottomLine" presStyleLbl="alignNode1" presStyleIdx="3" presStyleCnt="10">
        <dgm:presLayoutVars/>
      </dgm:prSet>
      <dgm:spPr/>
    </dgm:pt>
    <dgm:pt modelId="{AAB89DDC-CA59-4593-9D3B-0171A6A18A26}" type="pres">
      <dgm:prSet presAssocID="{DBDD4594-CF99-46EB-9861-8639126E2F14}" presName="nodeText" presStyleLbl="bgAccFollowNode1" presStyleIdx="1" presStyleCnt="5">
        <dgm:presLayoutVars>
          <dgm:bulletEnabled val="1"/>
        </dgm:presLayoutVars>
      </dgm:prSet>
      <dgm:spPr/>
    </dgm:pt>
    <dgm:pt modelId="{1FF50AEB-D5AC-493F-86ED-81A34B363265}" type="pres">
      <dgm:prSet presAssocID="{09579C28-56F7-49CD-9DF6-3C0EEE7F0EC0}" presName="sibTrans" presStyleCnt="0"/>
      <dgm:spPr/>
    </dgm:pt>
    <dgm:pt modelId="{F74D4E0E-1E7D-4E2E-9441-C82389F6A01A}" type="pres">
      <dgm:prSet presAssocID="{3C699C43-7B31-471F-88D0-259EFFDDC3E0}" presName="compositeNode" presStyleCnt="0">
        <dgm:presLayoutVars>
          <dgm:bulletEnabled val="1"/>
        </dgm:presLayoutVars>
      </dgm:prSet>
      <dgm:spPr/>
    </dgm:pt>
    <dgm:pt modelId="{46544244-5383-45B8-8A1B-D389AF986EF6}" type="pres">
      <dgm:prSet presAssocID="{3C699C43-7B31-471F-88D0-259EFFDDC3E0}" presName="bgRect" presStyleLbl="bgAccFollowNode1" presStyleIdx="2" presStyleCnt="5"/>
      <dgm:spPr/>
    </dgm:pt>
    <dgm:pt modelId="{40738702-CC8C-44B8-B9E2-61DE24030216}" type="pres">
      <dgm:prSet presAssocID="{950E3164-4C0C-4890-8687-52FE509C538D}" presName="sibTransNodeCircle" presStyleLbl="alignNode1" presStyleIdx="4" presStyleCnt="10">
        <dgm:presLayoutVars>
          <dgm:chMax val="0"/>
          <dgm:bulletEnabled/>
        </dgm:presLayoutVars>
      </dgm:prSet>
      <dgm:spPr/>
    </dgm:pt>
    <dgm:pt modelId="{133B95EB-4635-4089-9BA2-E83375FFE7D5}" type="pres">
      <dgm:prSet presAssocID="{3C699C43-7B31-471F-88D0-259EFFDDC3E0}" presName="bottomLine" presStyleLbl="alignNode1" presStyleIdx="5" presStyleCnt="10">
        <dgm:presLayoutVars/>
      </dgm:prSet>
      <dgm:spPr/>
    </dgm:pt>
    <dgm:pt modelId="{3B2A7003-6E6F-406F-AA1C-571662749F61}" type="pres">
      <dgm:prSet presAssocID="{3C699C43-7B31-471F-88D0-259EFFDDC3E0}" presName="nodeText" presStyleLbl="bgAccFollowNode1" presStyleIdx="2" presStyleCnt="5">
        <dgm:presLayoutVars>
          <dgm:bulletEnabled val="1"/>
        </dgm:presLayoutVars>
      </dgm:prSet>
      <dgm:spPr/>
    </dgm:pt>
    <dgm:pt modelId="{6DBCCC32-DF8A-46B5-9FAA-3C18AC6A2018}" type="pres">
      <dgm:prSet presAssocID="{950E3164-4C0C-4890-8687-52FE509C538D}" presName="sibTrans" presStyleCnt="0"/>
      <dgm:spPr/>
    </dgm:pt>
    <dgm:pt modelId="{553363E2-6E5D-4567-900F-7D0DBE4469DA}" type="pres">
      <dgm:prSet presAssocID="{6BD6DF01-97D4-4EC7-937D-DE6A6C63E9EC}" presName="compositeNode" presStyleCnt="0">
        <dgm:presLayoutVars>
          <dgm:bulletEnabled val="1"/>
        </dgm:presLayoutVars>
      </dgm:prSet>
      <dgm:spPr/>
    </dgm:pt>
    <dgm:pt modelId="{EBEC41E0-9055-4E6B-83DB-9F03642852CD}" type="pres">
      <dgm:prSet presAssocID="{6BD6DF01-97D4-4EC7-937D-DE6A6C63E9EC}" presName="bgRect" presStyleLbl="bgAccFollowNode1" presStyleIdx="3" presStyleCnt="5"/>
      <dgm:spPr/>
    </dgm:pt>
    <dgm:pt modelId="{D8D01C7C-8B1A-46E5-8D15-CDD98DA5559F}" type="pres">
      <dgm:prSet presAssocID="{3E65624C-31C0-487C-AD85-B029E0943448}" presName="sibTransNodeCircle" presStyleLbl="alignNode1" presStyleIdx="6" presStyleCnt="10">
        <dgm:presLayoutVars>
          <dgm:chMax val="0"/>
          <dgm:bulletEnabled/>
        </dgm:presLayoutVars>
      </dgm:prSet>
      <dgm:spPr/>
    </dgm:pt>
    <dgm:pt modelId="{AF3C1E65-D82B-406F-993D-4C5E4F4E6A4F}" type="pres">
      <dgm:prSet presAssocID="{6BD6DF01-97D4-4EC7-937D-DE6A6C63E9EC}" presName="bottomLine" presStyleLbl="alignNode1" presStyleIdx="7" presStyleCnt="10">
        <dgm:presLayoutVars/>
      </dgm:prSet>
      <dgm:spPr/>
    </dgm:pt>
    <dgm:pt modelId="{2D9F2A2A-4E59-427B-A984-B58521642E5A}" type="pres">
      <dgm:prSet presAssocID="{6BD6DF01-97D4-4EC7-937D-DE6A6C63E9EC}" presName="nodeText" presStyleLbl="bgAccFollowNode1" presStyleIdx="3" presStyleCnt="5">
        <dgm:presLayoutVars>
          <dgm:bulletEnabled val="1"/>
        </dgm:presLayoutVars>
      </dgm:prSet>
      <dgm:spPr/>
    </dgm:pt>
    <dgm:pt modelId="{C5B1AAFC-410A-426B-8B11-45082CBD03B3}" type="pres">
      <dgm:prSet presAssocID="{3E65624C-31C0-487C-AD85-B029E0943448}" presName="sibTrans" presStyleCnt="0"/>
      <dgm:spPr/>
    </dgm:pt>
    <dgm:pt modelId="{F6327233-45B3-47F9-8A29-55B930927736}" type="pres">
      <dgm:prSet presAssocID="{6FEA3B57-B9E8-4ED2-A13C-21FB6F50E182}" presName="compositeNode" presStyleCnt="0">
        <dgm:presLayoutVars>
          <dgm:bulletEnabled val="1"/>
        </dgm:presLayoutVars>
      </dgm:prSet>
      <dgm:spPr/>
    </dgm:pt>
    <dgm:pt modelId="{FCB6F81F-1B27-4289-921F-2F216B9C9A8B}" type="pres">
      <dgm:prSet presAssocID="{6FEA3B57-B9E8-4ED2-A13C-21FB6F50E182}" presName="bgRect" presStyleLbl="bgAccFollowNode1" presStyleIdx="4" presStyleCnt="5"/>
      <dgm:spPr/>
    </dgm:pt>
    <dgm:pt modelId="{7AA498C3-D920-41E7-BAED-410BD4AEE865}" type="pres">
      <dgm:prSet presAssocID="{1841F260-9910-48CB-BE27-73F4AD958A98}" presName="sibTransNodeCircle" presStyleLbl="alignNode1" presStyleIdx="8" presStyleCnt="10">
        <dgm:presLayoutVars>
          <dgm:chMax val="0"/>
          <dgm:bulletEnabled/>
        </dgm:presLayoutVars>
      </dgm:prSet>
      <dgm:spPr/>
    </dgm:pt>
    <dgm:pt modelId="{1CABB481-BC22-436C-87BE-1BCB8D06DF17}" type="pres">
      <dgm:prSet presAssocID="{6FEA3B57-B9E8-4ED2-A13C-21FB6F50E182}" presName="bottomLine" presStyleLbl="alignNode1" presStyleIdx="9" presStyleCnt="10">
        <dgm:presLayoutVars/>
      </dgm:prSet>
      <dgm:spPr/>
    </dgm:pt>
    <dgm:pt modelId="{10592EC5-DBAE-4639-B6B9-ADDD675B7A68}" type="pres">
      <dgm:prSet presAssocID="{6FEA3B57-B9E8-4ED2-A13C-21FB6F50E182}" presName="nodeText" presStyleLbl="bgAccFollowNode1" presStyleIdx="4" presStyleCnt="5">
        <dgm:presLayoutVars>
          <dgm:bulletEnabled val="1"/>
        </dgm:presLayoutVars>
      </dgm:prSet>
      <dgm:spPr/>
    </dgm:pt>
  </dgm:ptLst>
  <dgm:cxnLst>
    <dgm:cxn modelId="{29C2F110-7B6D-4B34-A905-B45361DE55CB}" type="presOf" srcId="{6FEA3B57-B9E8-4ED2-A13C-21FB6F50E182}" destId="{10592EC5-DBAE-4639-B6B9-ADDD675B7A68}" srcOrd="1" destOrd="0" presId="urn:microsoft.com/office/officeart/2016/7/layout/BasicLinearProcessNumbered"/>
    <dgm:cxn modelId="{B40E7F19-471D-4907-8B79-0ED2B7350B29}" type="presOf" srcId="{3C699C43-7B31-471F-88D0-259EFFDDC3E0}" destId="{3B2A7003-6E6F-406F-AA1C-571662749F61}" srcOrd="1" destOrd="0" presId="urn:microsoft.com/office/officeart/2016/7/layout/BasicLinearProcessNumbered"/>
    <dgm:cxn modelId="{2C72131C-2E4D-4AC0-9E2A-0C80C1336D19}" type="presOf" srcId="{DBDD4594-CF99-46EB-9861-8639126E2F14}" destId="{64CB2A1C-5DD4-4DE1-B836-AA3D14BE97E4}" srcOrd="0" destOrd="0" presId="urn:microsoft.com/office/officeart/2016/7/layout/BasicLinearProcessNumbered"/>
    <dgm:cxn modelId="{246B2D2A-8100-408A-8CB6-92E6685561C6}" srcId="{670300CF-7DCD-4C4A-AA1E-5FE9F4D465CD}" destId="{3C699C43-7B31-471F-88D0-259EFFDDC3E0}" srcOrd="2" destOrd="0" parTransId="{C7DAFEE0-F7C6-462D-AF49-B9C4CFB76C90}" sibTransId="{950E3164-4C0C-4890-8687-52FE509C538D}"/>
    <dgm:cxn modelId="{2F39732E-3C8E-44D0-AFF5-A59894AE2C94}" type="presOf" srcId="{3E65624C-31C0-487C-AD85-B029E0943448}" destId="{D8D01C7C-8B1A-46E5-8D15-CDD98DA5559F}" srcOrd="0" destOrd="0" presId="urn:microsoft.com/office/officeart/2016/7/layout/BasicLinearProcessNumbered"/>
    <dgm:cxn modelId="{7BE71530-F1E3-4E6B-AD02-9A07FF2E15A4}" type="presOf" srcId="{6FEA3B57-B9E8-4ED2-A13C-21FB6F50E182}" destId="{FCB6F81F-1B27-4289-921F-2F216B9C9A8B}" srcOrd="0" destOrd="0" presId="urn:microsoft.com/office/officeart/2016/7/layout/BasicLinearProcessNumbered"/>
    <dgm:cxn modelId="{8E4F023B-D456-499C-BEDB-F2FC36C3B28F}" type="presOf" srcId="{6BD6DF01-97D4-4EC7-937D-DE6A6C63E9EC}" destId="{EBEC41E0-9055-4E6B-83DB-9F03642852CD}" srcOrd="0" destOrd="0" presId="urn:microsoft.com/office/officeart/2016/7/layout/BasicLinearProcessNumbered"/>
    <dgm:cxn modelId="{311C085F-8C23-4254-BA03-5ADB5C32B945}" type="presOf" srcId="{950E3164-4C0C-4890-8687-52FE509C538D}" destId="{40738702-CC8C-44B8-B9E2-61DE24030216}" srcOrd="0" destOrd="0" presId="urn:microsoft.com/office/officeart/2016/7/layout/BasicLinearProcessNumbered"/>
    <dgm:cxn modelId="{EE301B41-C782-40B9-92FA-17A667382D42}" type="presOf" srcId="{09579C28-56F7-49CD-9DF6-3C0EEE7F0EC0}" destId="{64DB7A99-1EE4-440A-9041-20ED589D61B6}" srcOrd="0" destOrd="0" presId="urn:microsoft.com/office/officeart/2016/7/layout/BasicLinearProcessNumbered"/>
    <dgm:cxn modelId="{58850542-BE16-4D1D-AEB0-4F7E8198BCB3}" srcId="{670300CF-7DCD-4C4A-AA1E-5FE9F4D465CD}" destId="{3D5FADC6-862A-4204-8BDE-C5ADC6C65289}" srcOrd="0" destOrd="0" parTransId="{D064D1D6-EE0F-419E-BE00-52F932D722E3}" sibTransId="{10E05DD0-45B5-41EA-8B00-624A22EFB161}"/>
    <dgm:cxn modelId="{99B83647-EE33-4931-90D1-BDE82F4AEAB4}" srcId="{670300CF-7DCD-4C4A-AA1E-5FE9F4D465CD}" destId="{DBDD4594-CF99-46EB-9861-8639126E2F14}" srcOrd="1" destOrd="0" parTransId="{5F9EEAA7-7414-441A-BE00-91C25E5EFB81}" sibTransId="{09579C28-56F7-49CD-9DF6-3C0EEE7F0EC0}"/>
    <dgm:cxn modelId="{3E923B4E-E360-4B91-9E1D-38CEB46257EE}" type="presOf" srcId="{3C699C43-7B31-471F-88D0-259EFFDDC3E0}" destId="{46544244-5383-45B8-8A1B-D389AF986EF6}" srcOrd="0" destOrd="0" presId="urn:microsoft.com/office/officeart/2016/7/layout/BasicLinearProcessNumbered"/>
    <dgm:cxn modelId="{AAF9A382-A8B1-4CC6-9582-CB1EC23D5702}" type="presOf" srcId="{670300CF-7DCD-4C4A-AA1E-5FE9F4D465CD}" destId="{EF3A19B5-98FF-4520-9354-1D994B5C2EED}" srcOrd="0" destOrd="0" presId="urn:microsoft.com/office/officeart/2016/7/layout/BasicLinearProcessNumbered"/>
    <dgm:cxn modelId="{7C18D983-5609-4367-837E-B59F9EA97A5F}" srcId="{670300CF-7DCD-4C4A-AA1E-5FE9F4D465CD}" destId="{6FEA3B57-B9E8-4ED2-A13C-21FB6F50E182}" srcOrd="4" destOrd="0" parTransId="{BAF365A4-94BC-41B9-AF36-DB6BDDAD559A}" sibTransId="{1841F260-9910-48CB-BE27-73F4AD958A98}"/>
    <dgm:cxn modelId="{005C7092-ECD8-49FB-A29A-A6D3225F4CF7}" type="presOf" srcId="{DBDD4594-CF99-46EB-9861-8639126E2F14}" destId="{AAB89DDC-CA59-4593-9D3B-0171A6A18A26}" srcOrd="1" destOrd="0" presId="urn:microsoft.com/office/officeart/2016/7/layout/BasicLinearProcessNumbered"/>
    <dgm:cxn modelId="{94F12D9E-A459-441F-B966-641B1FCCBD74}" type="presOf" srcId="{10E05DD0-45B5-41EA-8B00-624A22EFB161}" destId="{EF1E9444-7E75-46F5-A7DA-87709AADEAB1}" srcOrd="0" destOrd="0" presId="urn:microsoft.com/office/officeart/2016/7/layout/BasicLinearProcessNumbered"/>
    <dgm:cxn modelId="{27C54CA3-FA93-4B31-862E-15A6E6304335}" type="presOf" srcId="{3D5FADC6-862A-4204-8BDE-C5ADC6C65289}" destId="{0CC3FB29-3AA8-4E15-BBD4-D7EB4C6054D5}" srcOrd="0" destOrd="0" presId="urn:microsoft.com/office/officeart/2016/7/layout/BasicLinearProcessNumbered"/>
    <dgm:cxn modelId="{DECF38B1-D94D-4047-A35E-F6791B5376D6}" type="presOf" srcId="{3D5FADC6-862A-4204-8BDE-C5ADC6C65289}" destId="{DB83E94C-1D62-4037-8BA4-E28F895F8E69}" srcOrd="1" destOrd="0" presId="urn:microsoft.com/office/officeart/2016/7/layout/BasicLinearProcessNumbered"/>
    <dgm:cxn modelId="{8CEF72BE-B755-42B1-A28C-378A168A6445}" type="presOf" srcId="{6BD6DF01-97D4-4EC7-937D-DE6A6C63E9EC}" destId="{2D9F2A2A-4E59-427B-A984-B58521642E5A}" srcOrd="1" destOrd="0" presId="urn:microsoft.com/office/officeart/2016/7/layout/BasicLinearProcessNumbered"/>
    <dgm:cxn modelId="{03C59DC8-F832-4F05-9D0B-2B920C2E2996}" type="presOf" srcId="{1841F260-9910-48CB-BE27-73F4AD958A98}" destId="{7AA498C3-D920-41E7-BAED-410BD4AEE865}" srcOrd="0" destOrd="0" presId="urn:microsoft.com/office/officeart/2016/7/layout/BasicLinearProcessNumbered"/>
    <dgm:cxn modelId="{4DCCA7F7-8ED9-4701-BCB6-7FBABD1AA5DC}" srcId="{670300CF-7DCD-4C4A-AA1E-5FE9F4D465CD}" destId="{6BD6DF01-97D4-4EC7-937D-DE6A6C63E9EC}" srcOrd="3" destOrd="0" parTransId="{7663F143-6B3D-4005-A83A-86D00B844FD6}" sibTransId="{3E65624C-31C0-487C-AD85-B029E0943448}"/>
    <dgm:cxn modelId="{0FD65857-D740-4BC4-A46E-2B8E86BF1567}" type="presParOf" srcId="{EF3A19B5-98FF-4520-9354-1D994B5C2EED}" destId="{2EF2EB91-34F4-4811-98B8-B6497319D895}" srcOrd="0" destOrd="0" presId="urn:microsoft.com/office/officeart/2016/7/layout/BasicLinearProcessNumbered"/>
    <dgm:cxn modelId="{A7F05A42-0B36-4FE3-A112-1C2FA43F0017}" type="presParOf" srcId="{2EF2EB91-34F4-4811-98B8-B6497319D895}" destId="{0CC3FB29-3AA8-4E15-BBD4-D7EB4C6054D5}" srcOrd="0" destOrd="0" presId="urn:microsoft.com/office/officeart/2016/7/layout/BasicLinearProcessNumbered"/>
    <dgm:cxn modelId="{C6AE78D3-B417-4258-A80F-CCFCDED42431}" type="presParOf" srcId="{2EF2EB91-34F4-4811-98B8-B6497319D895}" destId="{EF1E9444-7E75-46F5-A7DA-87709AADEAB1}" srcOrd="1" destOrd="0" presId="urn:microsoft.com/office/officeart/2016/7/layout/BasicLinearProcessNumbered"/>
    <dgm:cxn modelId="{1C521ACF-59D2-44EC-937C-7E92E8F00633}" type="presParOf" srcId="{2EF2EB91-34F4-4811-98B8-B6497319D895}" destId="{354AC19A-4CBD-41FA-8446-48D8849E02F1}" srcOrd="2" destOrd="0" presId="urn:microsoft.com/office/officeart/2016/7/layout/BasicLinearProcessNumbered"/>
    <dgm:cxn modelId="{31D67796-D030-4372-93CF-1A1A6D11834F}" type="presParOf" srcId="{2EF2EB91-34F4-4811-98B8-B6497319D895}" destId="{DB83E94C-1D62-4037-8BA4-E28F895F8E69}" srcOrd="3" destOrd="0" presId="urn:microsoft.com/office/officeart/2016/7/layout/BasicLinearProcessNumbered"/>
    <dgm:cxn modelId="{8DE85F52-3B21-47A5-8947-24BDBCF04F19}" type="presParOf" srcId="{EF3A19B5-98FF-4520-9354-1D994B5C2EED}" destId="{7EACE66E-5F1C-4A44-B71B-49A70A452F09}" srcOrd="1" destOrd="0" presId="urn:microsoft.com/office/officeart/2016/7/layout/BasicLinearProcessNumbered"/>
    <dgm:cxn modelId="{A70C97BD-484F-41F8-A380-5A8687437889}" type="presParOf" srcId="{EF3A19B5-98FF-4520-9354-1D994B5C2EED}" destId="{6E4EDC41-C93B-4D70-BA53-690F247F8BDC}" srcOrd="2" destOrd="0" presId="urn:microsoft.com/office/officeart/2016/7/layout/BasicLinearProcessNumbered"/>
    <dgm:cxn modelId="{7A33AF1D-9CE1-4A0F-8549-1A6704F0097C}" type="presParOf" srcId="{6E4EDC41-C93B-4D70-BA53-690F247F8BDC}" destId="{64CB2A1C-5DD4-4DE1-B836-AA3D14BE97E4}" srcOrd="0" destOrd="0" presId="urn:microsoft.com/office/officeart/2016/7/layout/BasicLinearProcessNumbered"/>
    <dgm:cxn modelId="{859C68BA-9359-445D-B63C-201D7D4FC2EC}" type="presParOf" srcId="{6E4EDC41-C93B-4D70-BA53-690F247F8BDC}" destId="{64DB7A99-1EE4-440A-9041-20ED589D61B6}" srcOrd="1" destOrd="0" presId="urn:microsoft.com/office/officeart/2016/7/layout/BasicLinearProcessNumbered"/>
    <dgm:cxn modelId="{C37404D4-94DD-48F4-8E4D-ABA7CD144474}" type="presParOf" srcId="{6E4EDC41-C93B-4D70-BA53-690F247F8BDC}" destId="{0490E84B-4397-4AFD-9DD0-80CBEAB54866}" srcOrd="2" destOrd="0" presId="urn:microsoft.com/office/officeart/2016/7/layout/BasicLinearProcessNumbered"/>
    <dgm:cxn modelId="{C7C10297-9B2E-455B-9FBC-BF8E9EB8CC59}" type="presParOf" srcId="{6E4EDC41-C93B-4D70-BA53-690F247F8BDC}" destId="{AAB89DDC-CA59-4593-9D3B-0171A6A18A26}" srcOrd="3" destOrd="0" presId="urn:microsoft.com/office/officeart/2016/7/layout/BasicLinearProcessNumbered"/>
    <dgm:cxn modelId="{65C43324-8A1F-4FB9-ACBE-E9B6EE794446}" type="presParOf" srcId="{EF3A19B5-98FF-4520-9354-1D994B5C2EED}" destId="{1FF50AEB-D5AC-493F-86ED-81A34B363265}" srcOrd="3" destOrd="0" presId="urn:microsoft.com/office/officeart/2016/7/layout/BasicLinearProcessNumbered"/>
    <dgm:cxn modelId="{A5D1F6BD-1F2B-4AD9-A701-BAF5B7CD325A}" type="presParOf" srcId="{EF3A19B5-98FF-4520-9354-1D994B5C2EED}" destId="{F74D4E0E-1E7D-4E2E-9441-C82389F6A01A}" srcOrd="4" destOrd="0" presId="urn:microsoft.com/office/officeart/2016/7/layout/BasicLinearProcessNumbered"/>
    <dgm:cxn modelId="{89F081D0-5FD4-40C7-B8C4-9D68C2163826}" type="presParOf" srcId="{F74D4E0E-1E7D-4E2E-9441-C82389F6A01A}" destId="{46544244-5383-45B8-8A1B-D389AF986EF6}" srcOrd="0" destOrd="0" presId="urn:microsoft.com/office/officeart/2016/7/layout/BasicLinearProcessNumbered"/>
    <dgm:cxn modelId="{3942A7C4-CABC-4EE6-9204-4C58FCA1092D}" type="presParOf" srcId="{F74D4E0E-1E7D-4E2E-9441-C82389F6A01A}" destId="{40738702-CC8C-44B8-B9E2-61DE24030216}" srcOrd="1" destOrd="0" presId="urn:microsoft.com/office/officeart/2016/7/layout/BasicLinearProcessNumbered"/>
    <dgm:cxn modelId="{30E4328F-2C5F-4C66-A30A-DD3E4BA2805B}" type="presParOf" srcId="{F74D4E0E-1E7D-4E2E-9441-C82389F6A01A}" destId="{133B95EB-4635-4089-9BA2-E83375FFE7D5}" srcOrd="2" destOrd="0" presId="urn:microsoft.com/office/officeart/2016/7/layout/BasicLinearProcessNumbered"/>
    <dgm:cxn modelId="{934E6C39-2F38-454F-BC22-585E445E3DFB}" type="presParOf" srcId="{F74D4E0E-1E7D-4E2E-9441-C82389F6A01A}" destId="{3B2A7003-6E6F-406F-AA1C-571662749F61}" srcOrd="3" destOrd="0" presId="urn:microsoft.com/office/officeart/2016/7/layout/BasicLinearProcessNumbered"/>
    <dgm:cxn modelId="{32C0C380-B46C-460B-A6E0-D086B36E7182}" type="presParOf" srcId="{EF3A19B5-98FF-4520-9354-1D994B5C2EED}" destId="{6DBCCC32-DF8A-46B5-9FAA-3C18AC6A2018}" srcOrd="5" destOrd="0" presId="urn:microsoft.com/office/officeart/2016/7/layout/BasicLinearProcessNumbered"/>
    <dgm:cxn modelId="{671D89C1-0B23-4493-8A67-D6E7A9E43E78}" type="presParOf" srcId="{EF3A19B5-98FF-4520-9354-1D994B5C2EED}" destId="{553363E2-6E5D-4567-900F-7D0DBE4469DA}" srcOrd="6" destOrd="0" presId="urn:microsoft.com/office/officeart/2016/7/layout/BasicLinearProcessNumbered"/>
    <dgm:cxn modelId="{46A04BDC-3DA0-4D08-A597-F185A70F8494}" type="presParOf" srcId="{553363E2-6E5D-4567-900F-7D0DBE4469DA}" destId="{EBEC41E0-9055-4E6B-83DB-9F03642852CD}" srcOrd="0" destOrd="0" presId="urn:microsoft.com/office/officeart/2016/7/layout/BasicLinearProcessNumbered"/>
    <dgm:cxn modelId="{E1B332F8-BF85-4B5B-84A6-5E5E728B1EB2}" type="presParOf" srcId="{553363E2-6E5D-4567-900F-7D0DBE4469DA}" destId="{D8D01C7C-8B1A-46E5-8D15-CDD98DA5559F}" srcOrd="1" destOrd="0" presId="urn:microsoft.com/office/officeart/2016/7/layout/BasicLinearProcessNumbered"/>
    <dgm:cxn modelId="{43222F7F-795C-4C56-B14B-08C518A861E4}" type="presParOf" srcId="{553363E2-6E5D-4567-900F-7D0DBE4469DA}" destId="{AF3C1E65-D82B-406F-993D-4C5E4F4E6A4F}" srcOrd="2" destOrd="0" presId="urn:microsoft.com/office/officeart/2016/7/layout/BasicLinearProcessNumbered"/>
    <dgm:cxn modelId="{3B0C7604-1A62-46B1-82CD-B3F3B1BA651A}" type="presParOf" srcId="{553363E2-6E5D-4567-900F-7D0DBE4469DA}" destId="{2D9F2A2A-4E59-427B-A984-B58521642E5A}" srcOrd="3" destOrd="0" presId="urn:microsoft.com/office/officeart/2016/7/layout/BasicLinearProcessNumbered"/>
    <dgm:cxn modelId="{A0EAEA38-6930-45EF-AC5E-CB0E48F201B5}" type="presParOf" srcId="{EF3A19B5-98FF-4520-9354-1D994B5C2EED}" destId="{C5B1AAFC-410A-426B-8B11-45082CBD03B3}" srcOrd="7" destOrd="0" presId="urn:microsoft.com/office/officeart/2016/7/layout/BasicLinearProcessNumbered"/>
    <dgm:cxn modelId="{602E5305-9583-42D1-BE47-3D711FFC5160}" type="presParOf" srcId="{EF3A19B5-98FF-4520-9354-1D994B5C2EED}" destId="{F6327233-45B3-47F9-8A29-55B930927736}" srcOrd="8" destOrd="0" presId="urn:microsoft.com/office/officeart/2016/7/layout/BasicLinearProcessNumbered"/>
    <dgm:cxn modelId="{8D8A0BDA-F32B-44BE-B0AB-0799C1BA1F98}" type="presParOf" srcId="{F6327233-45B3-47F9-8A29-55B930927736}" destId="{FCB6F81F-1B27-4289-921F-2F216B9C9A8B}" srcOrd="0" destOrd="0" presId="urn:microsoft.com/office/officeart/2016/7/layout/BasicLinearProcessNumbered"/>
    <dgm:cxn modelId="{E6AD070E-F796-4FB2-8585-1AF9F740266E}" type="presParOf" srcId="{F6327233-45B3-47F9-8A29-55B930927736}" destId="{7AA498C3-D920-41E7-BAED-410BD4AEE865}" srcOrd="1" destOrd="0" presId="urn:microsoft.com/office/officeart/2016/7/layout/BasicLinearProcessNumbered"/>
    <dgm:cxn modelId="{3BFD57EB-901B-486C-84B7-41A322E44EF4}" type="presParOf" srcId="{F6327233-45B3-47F9-8A29-55B930927736}" destId="{1CABB481-BC22-436C-87BE-1BCB8D06DF17}" srcOrd="2" destOrd="0" presId="urn:microsoft.com/office/officeart/2016/7/layout/BasicLinearProcessNumbered"/>
    <dgm:cxn modelId="{717F0984-8379-4989-A802-67F89DCBC3EC}" type="presParOf" srcId="{F6327233-45B3-47F9-8A29-55B930927736}" destId="{10592EC5-DBAE-4639-B6B9-ADDD675B7A6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5025BF-10BD-4D68-86C2-71DAEAC4B17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82DF108-776C-404E-9DB5-E80F34A7BF63}">
      <dgm:prSet/>
      <dgm:spPr/>
      <dgm:t>
        <a:bodyPr/>
        <a:lstStyle/>
        <a:p>
          <a:r>
            <a:rPr lang="en-US"/>
            <a:t>Inhalation </a:t>
          </a:r>
        </a:p>
      </dgm:t>
    </dgm:pt>
    <dgm:pt modelId="{2C32DBB0-995D-4CBD-A106-E977A2F03853}" type="parTrans" cxnId="{2806350A-45FA-40B6-8068-C05A13C76382}">
      <dgm:prSet/>
      <dgm:spPr/>
      <dgm:t>
        <a:bodyPr/>
        <a:lstStyle/>
        <a:p>
          <a:endParaRPr lang="en-US"/>
        </a:p>
      </dgm:t>
    </dgm:pt>
    <dgm:pt modelId="{B27C2347-EC88-48E7-BDDC-42D7F5818442}" type="sibTrans" cxnId="{2806350A-45FA-40B6-8068-C05A13C76382}">
      <dgm:prSet/>
      <dgm:spPr/>
      <dgm:t>
        <a:bodyPr/>
        <a:lstStyle/>
        <a:p>
          <a:endParaRPr lang="en-US"/>
        </a:p>
      </dgm:t>
    </dgm:pt>
    <dgm:pt modelId="{F04905E3-F9F1-4CE0-9AE9-136E425188D9}">
      <dgm:prSet/>
      <dgm:spPr/>
      <dgm:t>
        <a:bodyPr/>
        <a:lstStyle/>
        <a:p>
          <a:r>
            <a:rPr lang="en-US"/>
            <a:t>Breathing </a:t>
          </a:r>
        </a:p>
      </dgm:t>
    </dgm:pt>
    <dgm:pt modelId="{4D9CE6E0-5DCC-4C93-84CE-531B75AB85B8}" type="parTrans" cxnId="{437A6DBD-B193-491E-98E6-6146B9AC3C02}">
      <dgm:prSet/>
      <dgm:spPr/>
      <dgm:t>
        <a:bodyPr/>
        <a:lstStyle/>
        <a:p>
          <a:endParaRPr lang="en-US"/>
        </a:p>
      </dgm:t>
    </dgm:pt>
    <dgm:pt modelId="{E420B489-F363-4C3E-9F21-57064271636F}" type="sibTrans" cxnId="{437A6DBD-B193-491E-98E6-6146B9AC3C02}">
      <dgm:prSet/>
      <dgm:spPr/>
      <dgm:t>
        <a:bodyPr/>
        <a:lstStyle/>
        <a:p>
          <a:endParaRPr lang="en-US"/>
        </a:p>
      </dgm:t>
    </dgm:pt>
    <dgm:pt modelId="{090898D6-B0E6-4F03-A2CE-2AB44E834ACD}">
      <dgm:prSet/>
      <dgm:spPr/>
      <dgm:t>
        <a:bodyPr/>
        <a:lstStyle/>
        <a:p>
          <a:r>
            <a:rPr lang="en-US"/>
            <a:t>Ingestion</a:t>
          </a:r>
        </a:p>
      </dgm:t>
    </dgm:pt>
    <dgm:pt modelId="{E311D37D-3D07-46EF-96A3-ADF8C5BA6FD5}" type="parTrans" cxnId="{9A368B7A-B924-4423-8F95-0CAEF5CABA5C}">
      <dgm:prSet/>
      <dgm:spPr/>
      <dgm:t>
        <a:bodyPr/>
        <a:lstStyle/>
        <a:p>
          <a:endParaRPr lang="en-US"/>
        </a:p>
      </dgm:t>
    </dgm:pt>
    <dgm:pt modelId="{B70F96E6-3C3E-4A31-A470-925E091628AA}" type="sibTrans" cxnId="{9A368B7A-B924-4423-8F95-0CAEF5CABA5C}">
      <dgm:prSet/>
      <dgm:spPr/>
      <dgm:t>
        <a:bodyPr/>
        <a:lstStyle/>
        <a:p>
          <a:endParaRPr lang="en-US"/>
        </a:p>
      </dgm:t>
    </dgm:pt>
    <dgm:pt modelId="{555A8535-A5C8-4346-BD5C-3037A994EFC6}">
      <dgm:prSet/>
      <dgm:spPr/>
      <dgm:t>
        <a:bodyPr/>
        <a:lstStyle/>
        <a:p>
          <a:r>
            <a:rPr lang="en-US"/>
            <a:t>Eating </a:t>
          </a:r>
        </a:p>
      </dgm:t>
    </dgm:pt>
    <dgm:pt modelId="{323EAF1D-1F22-47B1-BFA1-3C0FFDA311B9}" type="parTrans" cxnId="{E806E7C8-FB80-4C5A-80B1-C7C899423095}">
      <dgm:prSet/>
      <dgm:spPr/>
      <dgm:t>
        <a:bodyPr/>
        <a:lstStyle/>
        <a:p>
          <a:endParaRPr lang="en-US"/>
        </a:p>
      </dgm:t>
    </dgm:pt>
    <dgm:pt modelId="{61727570-BFB3-4988-9FA0-C97C01AAEEEA}" type="sibTrans" cxnId="{E806E7C8-FB80-4C5A-80B1-C7C899423095}">
      <dgm:prSet/>
      <dgm:spPr/>
      <dgm:t>
        <a:bodyPr/>
        <a:lstStyle/>
        <a:p>
          <a:endParaRPr lang="en-US"/>
        </a:p>
      </dgm:t>
    </dgm:pt>
    <dgm:pt modelId="{ED8030EB-F0E1-457B-83A2-31009D963110}">
      <dgm:prSet/>
      <dgm:spPr/>
      <dgm:t>
        <a:bodyPr/>
        <a:lstStyle/>
        <a:p>
          <a:r>
            <a:rPr lang="en-US"/>
            <a:t>Mucosal</a:t>
          </a:r>
        </a:p>
      </dgm:t>
    </dgm:pt>
    <dgm:pt modelId="{30B72676-BA66-49F7-A2D3-44CCF6D66EFE}" type="parTrans" cxnId="{3B185779-898F-40E5-AA8B-D78BD4264D57}">
      <dgm:prSet/>
      <dgm:spPr/>
      <dgm:t>
        <a:bodyPr/>
        <a:lstStyle/>
        <a:p>
          <a:endParaRPr lang="en-US"/>
        </a:p>
      </dgm:t>
    </dgm:pt>
    <dgm:pt modelId="{0F073CD8-FC80-4F20-8F46-6594D650E7A8}" type="sibTrans" cxnId="{3B185779-898F-40E5-AA8B-D78BD4264D57}">
      <dgm:prSet/>
      <dgm:spPr/>
      <dgm:t>
        <a:bodyPr/>
        <a:lstStyle/>
        <a:p>
          <a:endParaRPr lang="en-US"/>
        </a:p>
      </dgm:t>
    </dgm:pt>
    <dgm:pt modelId="{1EF27101-9F2E-47FD-98A1-FEC6CE241F80}">
      <dgm:prSet/>
      <dgm:spPr/>
      <dgm:t>
        <a:bodyPr/>
        <a:lstStyle/>
        <a:p>
          <a:r>
            <a:rPr lang="en-US"/>
            <a:t>Touching eyes, nose, or mouth with contaminated hands or gloves or when illicit drugs come into contact with the eyes, nose, or mouth directly</a:t>
          </a:r>
        </a:p>
      </dgm:t>
    </dgm:pt>
    <dgm:pt modelId="{4BE0767C-E820-4AC4-A503-BA5B8D24A884}" type="parTrans" cxnId="{26FF3D8A-F6E2-47E8-8907-74F1CECD871C}">
      <dgm:prSet/>
      <dgm:spPr/>
      <dgm:t>
        <a:bodyPr/>
        <a:lstStyle/>
        <a:p>
          <a:endParaRPr lang="en-US"/>
        </a:p>
      </dgm:t>
    </dgm:pt>
    <dgm:pt modelId="{EBCA2F9D-D2BC-454E-98A8-49DBC5161E99}" type="sibTrans" cxnId="{26FF3D8A-F6E2-47E8-8907-74F1CECD871C}">
      <dgm:prSet/>
      <dgm:spPr/>
      <dgm:t>
        <a:bodyPr/>
        <a:lstStyle/>
        <a:p>
          <a:endParaRPr lang="en-US"/>
        </a:p>
      </dgm:t>
    </dgm:pt>
    <dgm:pt modelId="{1DAE2E34-B648-41D4-B6C1-D03334CE5D96}">
      <dgm:prSet/>
      <dgm:spPr/>
      <dgm:t>
        <a:bodyPr/>
        <a:lstStyle/>
        <a:p>
          <a:r>
            <a:rPr lang="en-US"/>
            <a:t>Dermal</a:t>
          </a:r>
        </a:p>
      </dgm:t>
    </dgm:pt>
    <dgm:pt modelId="{9981B933-5595-4DE7-BAA4-9A248DD3BD3D}" type="parTrans" cxnId="{A2DB9337-7A2D-4DEC-BEA4-2F208D0DAE2B}">
      <dgm:prSet/>
      <dgm:spPr/>
      <dgm:t>
        <a:bodyPr/>
        <a:lstStyle/>
        <a:p>
          <a:endParaRPr lang="en-US"/>
        </a:p>
      </dgm:t>
    </dgm:pt>
    <dgm:pt modelId="{0A459396-84BA-4135-B589-9E9590487E75}" type="sibTrans" cxnId="{A2DB9337-7A2D-4DEC-BEA4-2F208D0DAE2B}">
      <dgm:prSet/>
      <dgm:spPr/>
      <dgm:t>
        <a:bodyPr/>
        <a:lstStyle/>
        <a:p>
          <a:endParaRPr lang="en-US"/>
        </a:p>
      </dgm:t>
    </dgm:pt>
    <dgm:pt modelId="{8E81F07F-71FB-4685-A8A1-A279D56BAFB3}">
      <dgm:prSet/>
      <dgm:spPr/>
      <dgm:t>
        <a:bodyPr/>
        <a:lstStyle/>
        <a:p>
          <a:r>
            <a:rPr lang="en-US"/>
            <a:t>Liquid illicit drugs may be absorbed by the skin </a:t>
          </a:r>
        </a:p>
      </dgm:t>
    </dgm:pt>
    <dgm:pt modelId="{8CFBEAC6-AC76-4118-B896-D332A2BDBD7D}" type="parTrans" cxnId="{BCCEE3BB-AE25-4CEB-B180-9E8006482997}">
      <dgm:prSet/>
      <dgm:spPr/>
      <dgm:t>
        <a:bodyPr/>
        <a:lstStyle/>
        <a:p>
          <a:endParaRPr lang="en-US"/>
        </a:p>
      </dgm:t>
    </dgm:pt>
    <dgm:pt modelId="{30F22ECA-7122-499A-AB22-C2EA4F1B96C3}" type="sibTrans" cxnId="{BCCEE3BB-AE25-4CEB-B180-9E8006482997}">
      <dgm:prSet/>
      <dgm:spPr/>
      <dgm:t>
        <a:bodyPr/>
        <a:lstStyle/>
        <a:p>
          <a:endParaRPr lang="en-US"/>
        </a:p>
      </dgm:t>
    </dgm:pt>
    <dgm:pt modelId="{6442F612-80B8-4476-9BB9-00A9C4408D89}">
      <dgm:prSet/>
      <dgm:spPr/>
      <dgm:t>
        <a:bodyPr/>
        <a:lstStyle/>
        <a:p>
          <a:r>
            <a:rPr lang="en-US"/>
            <a:t>Percutaneous</a:t>
          </a:r>
        </a:p>
      </dgm:t>
    </dgm:pt>
    <dgm:pt modelId="{7DBAE7B0-9450-42E8-BBF0-335D4A820B73}" type="parTrans" cxnId="{C1075B0C-7C17-43B8-AF4A-214B57334A19}">
      <dgm:prSet/>
      <dgm:spPr/>
      <dgm:t>
        <a:bodyPr/>
        <a:lstStyle/>
        <a:p>
          <a:endParaRPr lang="en-US"/>
        </a:p>
      </dgm:t>
    </dgm:pt>
    <dgm:pt modelId="{A75666A9-0758-4A61-8F29-4A73044BA9FC}" type="sibTrans" cxnId="{C1075B0C-7C17-43B8-AF4A-214B57334A19}">
      <dgm:prSet/>
      <dgm:spPr/>
      <dgm:t>
        <a:bodyPr/>
        <a:lstStyle/>
        <a:p>
          <a:endParaRPr lang="en-US"/>
        </a:p>
      </dgm:t>
    </dgm:pt>
    <dgm:pt modelId="{92301FBF-ED14-42F7-8547-0F3F1F315F5C}">
      <dgm:prSet/>
      <dgm:spPr/>
      <dgm:t>
        <a:bodyPr/>
        <a:lstStyle/>
        <a:p>
          <a:r>
            <a:rPr lang="en-US" dirty="0"/>
            <a:t>Being stuck by a needle </a:t>
          </a:r>
        </a:p>
      </dgm:t>
    </dgm:pt>
    <dgm:pt modelId="{2E310DB2-DD52-4A7D-912A-79254DF68F94}" type="parTrans" cxnId="{E148A9B8-049C-4DBD-B974-B385DCF857A2}">
      <dgm:prSet/>
      <dgm:spPr/>
      <dgm:t>
        <a:bodyPr/>
        <a:lstStyle/>
        <a:p>
          <a:endParaRPr lang="en-US"/>
        </a:p>
      </dgm:t>
    </dgm:pt>
    <dgm:pt modelId="{6A960BB8-7BE6-41E4-877C-7D2B1C32AA99}" type="sibTrans" cxnId="{E148A9B8-049C-4DBD-B974-B385DCF857A2}">
      <dgm:prSet/>
      <dgm:spPr/>
      <dgm:t>
        <a:bodyPr/>
        <a:lstStyle/>
        <a:p>
          <a:endParaRPr lang="en-US"/>
        </a:p>
      </dgm:t>
    </dgm:pt>
    <dgm:pt modelId="{FB58005B-7715-4709-BB14-93D04BF3B80B}" type="pres">
      <dgm:prSet presAssocID="{6C5025BF-10BD-4D68-86C2-71DAEAC4B175}" presName="Name0" presStyleCnt="0">
        <dgm:presLayoutVars>
          <dgm:dir/>
          <dgm:animLvl val="lvl"/>
          <dgm:resizeHandles val="exact"/>
        </dgm:presLayoutVars>
      </dgm:prSet>
      <dgm:spPr/>
    </dgm:pt>
    <dgm:pt modelId="{8D6200BD-6519-4FD5-9079-635F30E0C6FB}" type="pres">
      <dgm:prSet presAssocID="{482DF108-776C-404E-9DB5-E80F34A7BF63}" presName="linNode" presStyleCnt="0"/>
      <dgm:spPr/>
    </dgm:pt>
    <dgm:pt modelId="{C1431468-294F-42CB-B97C-699279C56F8F}" type="pres">
      <dgm:prSet presAssocID="{482DF108-776C-404E-9DB5-E80F34A7BF63}" presName="parentText" presStyleLbl="node1" presStyleIdx="0" presStyleCnt="5">
        <dgm:presLayoutVars>
          <dgm:chMax val="1"/>
          <dgm:bulletEnabled val="1"/>
        </dgm:presLayoutVars>
      </dgm:prSet>
      <dgm:spPr/>
    </dgm:pt>
    <dgm:pt modelId="{5578E547-E76C-4E69-A696-CF0E1F6C435C}" type="pres">
      <dgm:prSet presAssocID="{482DF108-776C-404E-9DB5-E80F34A7BF63}" presName="descendantText" presStyleLbl="alignAccFollowNode1" presStyleIdx="0" presStyleCnt="5">
        <dgm:presLayoutVars>
          <dgm:bulletEnabled val="1"/>
        </dgm:presLayoutVars>
      </dgm:prSet>
      <dgm:spPr/>
    </dgm:pt>
    <dgm:pt modelId="{27FA29F6-29CF-4AC3-B9C5-839052E5843A}" type="pres">
      <dgm:prSet presAssocID="{B27C2347-EC88-48E7-BDDC-42D7F5818442}" presName="sp" presStyleCnt="0"/>
      <dgm:spPr/>
    </dgm:pt>
    <dgm:pt modelId="{7B3C31A4-3BBA-40D6-A618-597559FBA557}" type="pres">
      <dgm:prSet presAssocID="{090898D6-B0E6-4F03-A2CE-2AB44E834ACD}" presName="linNode" presStyleCnt="0"/>
      <dgm:spPr/>
    </dgm:pt>
    <dgm:pt modelId="{6F105844-F482-4777-A8C3-6D6DD3E06950}" type="pres">
      <dgm:prSet presAssocID="{090898D6-B0E6-4F03-A2CE-2AB44E834ACD}" presName="parentText" presStyleLbl="node1" presStyleIdx="1" presStyleCnt="5">
        <dgm:presLayoutVars>
          <dgm:chMax val="1"/>
          <dgm:bulletEnabled val="1"/>
        </dgm:presLayoutVars>
      </dgm:prSet>
      <dgm:spPr/>
    </dgm:pt>
    <dgm:pt modelId="{4F10635A-79EA-429C-9844-8498D89F0EF1}" type="pres">
      <dgm:prSet presAssocID="{090898D6-B0E6-4F03-A2CE-2AB44E834ACD}" presName="descendantText" presStyleLbl="alignAccFollowNode1" presStyleIdx="1" presStyleCnt="5">
        <dgm:presLayoutVars>
          <dgm:bulletEnabled val="1"/>
        </dgm:presLayoutVars>
      </dgm:prSet>
      <dgm:spPr/>
    </dgm:pt>
    <dgm:pt modelId="{95AB95C1-10C3-464B-B302-08B6CF8C9B4B}" type="pres">
      <dgm:prSet presAssocID="{B70F96E6-3C3E-4A31-A470-925E091628AA}" presName="sp" presStyleCnt="0"/>
      <dgm:spPr/>
    </dgm:pt>
    <dgm:pt modelId="{9F602A5C-BA09-4A4D-BB61-3451CFFA94A4}" type="pres">
      <dgm:prSet presAssocID="{ED8030EB-F0E1-457B-83A2-31009D963110}" presName="linNode" presStyleCnt="0"/>
      <dgm:spPr/>
    </dgm:pt>
    <dgm:pt modelId="{5BE1F75C-260D-4976-8E5C-F13AA2C7F046}" type="pres">
      <dgm:prSet presAssocID="{ED8030EB-F0E1-457B-83A2-31009D963110}" presName="parentText" presStyleLbl="node1" presStyleIdx="2" presStyleCnt="5">
        <dgm:presLayoutVars>
          <dgm:chMax val="1"/>
          <dgm:bulletEnabled val="1"/>
        </dgm:presLayoutVars>
      </dgm:prSet>
      <dgm:spPr/>
    </dgm:pt>
    <dgm:pt modelId="{030FE441-3FC0-43B9-9617-064E83DB24D7}" type="pres">
      <dgm:prSet presAssocID="{ED8030EB-F0E1-457B-83A2-31009D963110}" presName="descendantText" presStyleLbl="alignAccFollowNode1" presStyleIdx="2" presStyleCnt="5">
        <dgm:presLayoutVars>
          <dgm:bulletEnabled val="1"/>
        </dgm:presLayoutVars>
      </dgm:prSet>
      <dgm:spPr/>
    </dgm:pt>
    <dgm:pt modelId="{0355C660-7DE1-435C-AD05-7FED3EE23F57}" type="pres">
      <dgm:prSet presAssocID="{0F073CD8-FC80-4F20-8F46-6594D650E7A8}" presName="sp" presStyleCnt="0"/>
      <dgm:spPr/>
    </dgm:pt>
    <dgm:pt modelId="{8C37B05C-979A-488B-865D-181C42709F6E}" type="pres">
      <dgm:prSet presAssocID="{1DAE2E34-B648-41D4-B6C1-D03334CE5D96}" presName="linNode" presStyleCnt="0"/>
      <dgm:spPr/>
    </dgm:pt>
    <dgm:pt modelId="{B1588976-F4A1-4719-9597-2AACCCD2017C}" type="pres">
      <dgm:prSet presAssocID="{1DAE2E34-B648-41D4-B6C1-D03334CE5D96}" presName="parentText" presStyleLbl="node1" presStyleIdx="3" presStyleCnt="5">
        <dgm:presLayoutVars>
          <dgm:chMax val="1"/>
          <dgm:bulletEnabled val="1"/>
        </dgm:presLayoutVars>
      </dgm:prSet>
      <dgm:spPr/>
    </dgm:pt>
    <dgm:pt modelId="{E84F7E32-2653-4DC5-A879-F078BFC3120B}" type="pres">
      <dgm:prSet presAssocID="{1DAE2E34-B648-41D4-B6C1-D03334CE5D96}" presName="descendantText" presStyleLbl="alignAccFollowNode1" presStyleIdx="3" presStyleCnt="5">
        <dgm:presLayoutVars>
          <dgm:bulletEnabled val="1"/>
        </dgm:presLayoutVars>
      </dgm:prSet>
      <dgm:spPr/>
    </dgm:pt>
    <dgm:pt modelId="{95ADEF0D-2BE7-437C-926A-9B4A6A5ECE41}" type="pres">
      <dgm:prSet presAssocID="{0A459396-84BA-4135-B589-9E9590487E75}" presName="sp" presStyleCnt="0"/>
      <dgm:spPr/>
    </dgm:pt>
    <dgm:pt modelId="{E31667E0-C466-47DA-9E6F-7E502462D971}" type="pres">
      <dgm:prSet presAssocID="{6442F612-80B8-4476-9BB9-00A9C4408D89}" presName="linNode" presStyleCnt="0"/>
      <dgm:spPr/>
    </dgm:pt>
    <dgm:pt modelId="{33BB2F6A-BBF4-47F3-B51D-59FEA00FA476}" type="pres">
      <dgm:prSet presAssocID="{6442F612-80B8-4476-9BB9-00A9C4408D89}" presName="parentText" presStyleLbl="node1" presStyleIdx="4" presStyleCnt="5">
        <dgm:presLayoutVars>
          <dgm:chMax val="1"/>
          <dgm:bulletEnabled val="1"/>
        </dgm:presLayoutVars>
      </dgm:prSet>
      <dgm:spPr/>
    </dgm:pt>
    <dgm:pt modelId="{5F181910-B1CD-4C07-B6CF-BB4508DFF662}" type="pres">
      <dgm:prSet presAssocID="{6442F612-80B8-4476-9BB9-00A9C4408D89}" presName="descendantText" presStyleLbl="alignAccFollowNode1" presStyleIdx="4" presStyleCnt="5">
        <dgm:presLayoutVars>
          <dgm:bulletEnabled val="1"/>
        </dgm:presLayoutVars>
      </dgm:prSet>
      <dgm:spPr/>
    </dgm:pt>
  </dgm:ptLst>
  <dgm:cxnLst>
    <dgm:cxn modelId="{2806350A-45FA-40B6-8068-C05A13C76382}" srcId="{6C5025BF-10BD-4D68-86C2-71DAEAC4B175}" destId="{482DF108-776C-404E-9DB5-E80F34A7BF63}" srcOrd="0" destOrd="0" parTransId="{2C32DBB0-995D-4CBD-A106-E977A2F03853}" sibTransId="{B27C2347-EC88-48E7-BDDC-42D7F5818442}"/>
    <dgm:cxn modelId="{C1075B0C-7C17-43B8-AF4A-214B57334A19}" srcId="{6C5025BF-10BD-4D68-86C2-71DAEAC4B175}" destId="{6442F612-80B8-4476-9BB9-00A9C4408D89}" srcOrd="4" destOrd="0" parTransId="{7DBAE7B0-9450-42E8-BBF0-335D4A820B73}" sibTransId="{A75666A9-0758-4A61-8F29-4A73044BA9FC}"/>
    <dgm:cxn modelId="{815F4910-32F4-4865-9076-404406B28193}" type="presOf" srcId="{ED8030EB-F0E1-457B-83A2-31009D963110}" destId="{5BE1F75C-260D-4976-8E5C-F13AA2C7F046}" srcOrd="0" destOrd="0" presId="urn:microsoft.com/office/officeart/2005/8/layout/vList5"/>
    <dgm:cxn modelId="{B0A64D32-14FE-4709-B8D5-8AA613450C54}" type="presOf" srcId="{482DF108-776C-404E-9DB5-E80F34A7BF63}" destId="{C1431468-294F-42CB-B97C-699279C56F8F}" srcOrd="0" destOrd="0" presId="urn:microsoft.com/office/officeart/2005/8/layout/vList5"/>
    <dgm:cxn modelId="{A2DB9337-7A2D-4DEC-BEA4-2F208D0DAE2B}" srcId="{6C5025BF-10BD-4D68-86C2-71DAEAC4B175}" destId="{1DAE2E34-B648-41D4-B6C1-D03334CE5D96}" srcOrd="3" destOrd="0" parTransId="{9981B933-5595-4DE7-BAA4-9A248DD3BD3D}" sibTransId="{0A459396-84BA-4135-B589-9E9590487E75}"/>
    <dgm:cxn modelId="{CF7E773B-305F-4644-9236-907B9F75B5AC}" type="presOf" srcId="{8E81F07F-71FB-4685-A8A1-A279D56BAFB3}" destId="{E84F7E32-2653-4DC5-A879-F078BFC3120B}" srcOrd="0" destOrd="0" presId="urn:microsoft.com/office/officeart/2005/8/layout/vList5"/>
    <dgm:cxn modelId="{93E9063C-DFC2-4EF3-B384-C535E0BD0F4E}" type="presOf" srcId="{555A8535-A5C8-4346-BD5C-3037A994EFC6}" destId="{4F10635A-79EA-429C-9844-8498D89F0EF1}" srcOrd="0" destOrd="0" presId="urn:microsoft.com/office/officeart/2005/8/layout/vList5"/>
    <dgm:cxn modelId="{1DB1B46B-1E7C-4CA7-980B-75C39DBD9E19}" type="presOf" srcId="{1EF27101-9F2E-47FD-98A1-FEC6CE241F80}" destId="{030FE441-3FC0-43B9-9617-064E83DB24D7}" srcOrd="0" destOrd="0" presId="urn:microsoft.com/office/officeart/2005/8/layout/vList5"/>
    <dgm:cxn modelId="{3B185779-898F-40E5-AA8B-D78BD4264D57}" srcId="{6C5025BF-10BD-4D68-86C2-71DAEAC4B175}" destId="{ED8030EB-F0E1-457B-83A2-31009D963110}" srcOrd="2" destOrd="0" parTransId="{30B72676-BA66-49F7-A2D3-44CCF6D66EFE}" sibTransId="{0F073CD8-FC80-4F20-8F46-6594D650E7A8}"/>
    <dgm:cxn modelId="{9A368B7A-B924-4423-8F95-0CAEF5CABA5C}" srcId="{6C5025BF-10BD-4D68-86C2-71DAEAC4B175}" destId="{090898D6-B0E6-4F03-A2CE-2AB44E834ACD}" srcOrd="1" destOrd="0" parTransId="{E311D37D-3D07-46EF-96A3-ADF8C5BA6FD5}" sibTransId="{B70F96E6-3C3E-4A31-A470-925E091628AA}"/>
    <dgm:cxn modelId="{DD0ECE86-DCC9-4BCE-B0CE-1B83A33380F5}" type="presOf" srcId="{6C5025BF-10BD-4D68-86C2-71DAEAC4B175}" destId="{FB58005B-7715-4709-BB14-93D04BF3B80B}" srcOrd="0" destOrd="0" presId="urn:microsoft.com/office/officeart/2005/8/layout/vList5"/>
    <dgm:cxn modelId="{584A3E88-D30E-44B4-8A75-FB354B6CEA28}" type="presOf" srcId="{1DAE2E34-B648-41D4-B6C1-D03334CE5D96}" destId="{B1588976-F4A1-4719-9597-2AACCCD2017C}" srcOrd="0" destOrd="0" presId="urn:microsoft.com/office/officeart/2005/8/layout/vList5"/>
    <dgm:cxn modelId="{26FF3D8A-F6E2-47E8-8907-74F1CECD871C}" srcId="{ED8030EB-F0E1-457B-83A2-31009D963110}" destId="{1EF27101-9F2E-47FD-98A1-FEC6CE241F80}" srcOrd="0" destOrd="0" parTransId="{4BE0767C-E820-4AC4-A503-BA5B8D24A884}" sibTransId="{EBCA2F9D-D2BC-454E-98A8-49DBC5161E99}"/>
    <dgm:cxn modelId="{FE40F3A9-E0BA-43AC-86D0-1644DB20C9D4}" type="presOf" srcId="{090898D6-B0E6-4F03-A2CE-2AB44E834ACD}" destId="{6F105844-F482-4777-A8C3-6D6DD3E06950}" srcOrd="0" destOrd="0" presId="urn:microsoft.com/office/officeart/2005/8/layout/vList5"/>
    <dgm:cxn modelId="{6C12AFB5-30CC-4155-910B-F5960232EE30}" type="presOf" srcId="{6442F612-80B8-4476-9BB9-00A9C4408D89}" destId="{33BB2F6A-BBF4-47F3-B51D-59FEA00FA476}" srcOrd="0" destOrd="0" presId="urn:microsoft.com/office/officeart/2005/8/layout/vList5"/>
    <dgm:cxn modelId="{E148A9B8-049C-4DBD-B974-B385DCF857A2}" srcId="{6442F612-80B8-4476-9BB9-00A9C4408D89}" destId="{92301FBF-ED14-42F7-8547-0F3F1F315F5C}" srcOrd="0" destOrd="0" parTransId="{2E310DB2-DD52-4A7D-912A-79254DF68F94}" sibTransId="{6A960BB8-7BE6-41E4-877C-7D2B1C32AA99}"/>
    <dgm:cxn modelId="{BCCEE3BB-AE25-4CEB-B180-9E8006482997}" srcId="{1DAE2E34-B648-41D4-B6C1-D03334CE5D96}" destId="{8E81F07F-71FB-4685-A8A1-A279D56BAFB3}" srcOrd="0" destOrd="0" parTransId="{8CFBEAC6-AC76-4118-B896-D332A2BDBD7D}" sibTransId="{30F22ECA-7122-499A-AB22-C2EA4F1B96C3}"/>
    <dgm:cxn modelId="{CC5DE2BC-97F7-473F-BA03-E75ED83E4F18}" type="presOf" srcId="{F04905E3-F9F1-4CE0-9AE9-136E425188D9}" destId="{5578E547-E76C-4E69-A696-CF0E1F6C435C}" srcOrd="0" destOrd="0" presId="urn:microsoft.com/office/officeart/2005/8/layout/vList5"/>
    <dgm:cxn modelId="{437A6DBD-B193-491E-98E6-6146B9AC3C02}" srcId="{482DF108-776C-404E-9DB5-E80F34A7BF63}" destId="{F04905E3-F9F1-4CE0-9AE9-136E425188D9}" srcOrd="0" destOrd="0" parTransId="{4D9CE6E0-5DCC-4C93-84CE-531B75AB85B8}" sibTransId="{E420B489-F363-4C3E-9F21-57064271636F}"/>
    <dgm:cxn modelId="{E806E7C8-FB80-4C5A-80B1-C7C899423095}" srcId="{090898D6-B0E6-4F03-A2CE-2AB44E834ACD}" destId="{555A8535-A5C8-4346-BD5C-3037A994EFC6}" srcOrd="0" destOrd="0" parTransId="{323EAF1D-1F22-47B1-BFA1-3C0FFDA311B9}" sibTransId="{61727570-BFB3-4988-9FA0-C97C01AAEEEA}"/>
    <dgm:cxn modelId="{9DDE1AFE-2073-491C-9A01-F0EAABB0B2C8}" type="presOf" srcId="{92301FBF-ED14-42F7-8547-0F3F1F315F5C}" destId="{5F181910-B1CD-4C07-B6CF-BB4508DFF662}" srcOrd="0" destOrd="0" presId="urn:microsoft.com/office/officeart/2005/8/layout/vList5"/>
    <dgm:cxn modelId="{8647F460-921F-4CCB-8457-82E2286D4096}" type="presParOf" srcId="{FB58005B-7715-4709-BB14-93D04BF3B80B}" destId="{8D6200BD-6519-4FD5-9079-635F30E0C6FB}" srcOrd="0" destOrd="0" presId="urn:microsoft.com/office/officeart/2005/8/layout/vList5"/>
    <dgm:cxn modelId="{A805DE3C-8533-4B4A-AFF2-7ED136A5BF80}" type="presParOf" srcId="{8D6200BD-6519-4FD5-9079-635F30E0C6FB}" destId="{C1431468-294F-42CB-B97C-699279C56F8F}" srcOrd="0" destOrd="0" presId="urn:microsoft.com/office/officeart/2005/8/layout/vList5"/>
    <dgm:cxn modelId="{C642D185-5EBD-4C8A-B47C-D1EEC2C6B267}" type="presParOf" srcId="{8D6200BD-6519-4FD5-9079-635F30E0C6FB}" destId="{5578E547-E76C-4E69-A696-CF0E1F6C435C}" srcOrd="1" destOrd="0" presId="urn:microsoft.com/office/officeart/2005/8/layout/vList5"/>
    <dgm:cxn modelId="{CD63C4F2-7A54-4D6D-95B4-7F91EBD91CB4}" type="presParOf" srcId="{FB58005B-7715-4709-BB14-93D04BF3B80B}" destId="{27FA29F6-29CF-4AC3-B9C5-839052E5843A}" srcOrd="1" destOrd="0" presId="urn:microsoft.com/office/officeart/2005/8/layout/vList5"/>
    <dgm:cxn modelId="{B441438D-B5ED-47D9-8F0E-56BB62E06BAD}" type="presParOf" srcId="{FB58005B-7715-4709-BB14-93D04BF3B80B}" destId="{7B3C31A4-3BBA-40D6-A618-597559FBA557}" srcOrd="2" destOrd="0" presId="urn:microsoft.com/office/officeart/2005/8/layout/vList5"/>
    <dgm:cxn modelId="{B571AE08-5A7D-49DC-9D09-E6CBE1D069BC}" type="presParOf" srcId="{7B3C31A4-3BBA-40D6-A618-597559FBA557}" destId="{6F105844-F482-4777-A8C3-6D6DD3E06950}" srcOrd="0" destOrd="0" presId="urn:microsoft.com/office/officeart/2005/8/layout/vList5"/>
    <dgm:cxn modelId="{7641A7A6-6C30-445B-AACE-66C5AA1F4DC5}" type="presParOf" srcId="{7B3C31A4-3BBA-40D6-A618-597559FBA557}" destId="{4F10635A-79EA-429C-9844-8498D89F0EF1}" srcOrd="1" destOrd="0" presId="urn:microsoft.com/office/officeart/2005/8/layout/vList5"/>
    <dgm:cxn modelId="{5D024680-E28A-413B-A831-4463E08840A4}" type="presParOf" srcId="{FB58005B-7715-4709-BB14-93D04BF3B80B}" destId="{95AB95C1-10C3-464B-B302-08B6CF8C9B4B}" srcOrd="3" destOrd="0" presId="urn:microsoft.com/office/officeart/2005/8/layout/vList5"/>
    <dgm:cxn modelId="{783BBBEE-FBEC-49BF-9218-85978552B9ED}" type="presParOf" srcId="{FB58005B-7715-4709-BB14-93D04BF3B80B}" destId="{9F602A5C-BA09-4A4D-BB61-3451CFFA94A4}" srcOrd="4" destOrd="0" presId="urn:microsoft.com/office/officeart/2005/8/layout/vList5"/>
    <dgm:cxn modelId="{C7A7FE3C-ADF0-4CDE-8CF3-6425F5D7175B}" type="presParOf" srcId="{9F602A5C-BA09-4A4D-BB61-3451CFFA94A4}" destId="{5BE1F75C-260D-4976-8E5C-F13AA2C7F046}" srcOrd="0" destOrd="0" presId="urn:microsoft.com/office/officeart/2005/8/layout/vList5"/>
    <dgm:cxn modelId="{1162A0E5-C009-4AF4-B1D8-77776096D683}" type="presParOf" srcId="{9F602A5C-BA09-4A4D-BB61-3451CFFA94A4}" destId="{030FE441-3FC0-43B9-9617-064E83DB24D7}" srcOrd="1" destOrd="0" presId="urn:microsoft.com/office/officeart/2005/8/layout/vList5"/>
    <dgm:cxn modelId="{D161F061-66C7-4C8F-AE3D-39435A837B0B}" type="presParOf" srcId="{FB58005B-7715-4709-BB14-93D04BF3B80B}" destId="{0355C660-7DE1-435C-AD05-7FED3EE23F57}" srcOrd="5" destOrd="0" presId="urn:microsoft.com/office/officeart/2005/8/layout/vList5"/>
    <dgm:cxn modelId="{D5CC169A-BDAE-478E-B4E3-FBE6C85BC5DC}" type="presParOf" srcId="{FB58005B-7715-4709-BB14-93D04BF3B80B}" destId="{8C37B05C-979A-488B-865D-181C42709F6E}" srcOrd="6" destOrd="0" presId="urn:microsoft.com/office/officeart/2005/8/layout/vList5"/>
    <dgm:cxn modelId="{F22246F0-6B66-4D8C-B19F-A204CFA78716}" type="presParOf" srcId="{8C37B05C-979A-488B-865D-181C42709F6E}" destId="{B1588976-F4A1-4719-9597-2AACCCD2017C}" srcOrd="0" destOrd="0" presId="urn:microsoft.com/office/officeart/2005/8/layout/vList5"/>
    <dgm:cxn modelId="{174BA11D-CE52-4646-A563-1189E82AB06C}" type="presParOf" srcId="{8C37B05C-979A-488B-865D-181C42709F6E}" destId="{E84F7E32-2653-4DC5-A879-F078BFC3120B}" srcOrd="1" destOrd="0" presId="urn:microsoft.com/office/officeart/2005/8/layout/vList5"/>
    <dgm:cxn modelId="{3740CE19-B264-471A-97C0-04A95C5C021D}" type="presParOf" srcId="{FB58005B-7715-4709-BB14-93D04BF3B80B}" destId="{95ADEF0D-2BE7-437C-926A-9B4A6A5ECE41}" srcOrd="7" destOrd="0" presId="urn:microsoft.com/office/officeart/2005/8/layout/vList5"/>
    <dgm:cxn modelId="{3F425ED8-7B57-4949-B0A4-4163EDC29070}" type="presParOf" srcId="{FB58005B-7715-4709-BB14-93D04BF3B80B}" destId="{E31667E0-C466-47DA-9E6F-7E502462D971}" srcOrd="8" destOrd="0" presId="urn:microsoft.com/office/officeart/2005/8/layout/vList5"/>
    <dgm:cxn modelId="{35C962C4-4EDF-4CF3-8CE4-CC2A24132A97}" type="presParOf" srcId="{E31667E0-C466-47DA-9E6F-7E502462D971}" destId="{33BB2F6A-BBF4-47F3-B51D-59FEA00FA476}" srcOrd="0" destOrd="0" presId="urn:microsoft.com/office/officeart/2005/8/layout/vList5"/>
    <dgm:cxn modelId="{FE966277-8322-4A1C-B5FF-4AC0C3A09CCD}" type="presParOf" srcId="{E31667E0-C466-47DA-9E6F-7E502462D971}" destId="{5F181910-B1CD-4C07-B6CF-BB4508DFF6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A889C8-4BF0-401D-A9C6-0CB31B56501A}"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03A11547-A977-4E73-941C-14DD0624149C}">
      <dgm:prSet/>
      <dgm:spPr/>
      <dgm:t>
        <a:bodyPr/>
        <a:lstStyle/>
        <a:p>
          <a:r>
            <a:rPr lang="en-US"/>
            <a:t>Remove</a:t>
          </a:r>
        </a:p>
      </dgm:t>
    </dgm:pt>
    <dgm:pt modelId="{9B99F79C-C150-4EE0-8D87-B1CE5364BFC5}" type="parTrans" cxnId="{EE9B12EC-ADC8-414D-97C9-DBDFE61758EC}">
      <dgm:prSet/>
      <dgm:spPr/>
      <dgm:t>
        <a:bodyPr/>
        <a:lstStyle/>
        <a:p>
          <a:endParaRPr lang="en-US"/>
        </a:p>
      </dgm:t>
    </dgm:pt>
    <dgm:pt modelId="{F33D7BC6-4D00-4D01-85B9-6B469A25985C}" type="sibTrans" cxnId="{EE9B12EC-ADC8-414D-97C9-DBDFE61758EC}">
      <dgm:prSet/>
      <dgm:spPr/>
      <dgm:t>
        <a:bodyPr/>
        <a:lstStyle/>
        <a:p>
          <a:endParaRPr lang="en-US"/>
        </a:p>
      </dgm:t>
    </dgm:pt>
    <dgm:pt modelId="{602FE838-F717-402A-A069-BA68CEADD108}">
      <dgm:prSet/>
      <dgm:spPr/>
      <dgm:t>
        <a:bodyPr/>
        <a:lstStyle/>
        <a:p>
          <a:r>
            <a:rPr lang="en-US"/>
            <a:t>Remove contaminated PPE.</a:t>
          </a:r>
        </a:p>
      </dgm:t>
    </dgm:pt>
    <dgm:pt modelId="{0431CDB4-6D96-4885-8702-78307FC8F8B8}" type="parTrans" cxnId="{1CE2A277-A61B-4C5F-A17B-C1FD811DC76D}">
      <dgm:prSet/>
      <dgm:spPr/>
      <dgm:t>
        <a:bodyPr/>
        <a:lstStyle/>
        <a:p>
          <a:endParaRPr lang="en-US"/>
        </a:p>
      </dgm:t>
    </dgm:pt>
    <dgm:pt modelId="{D758D316-36A6-4644-AA53-7DAEF8561953}" type="sibTrans" cxnId="{1CE2A277-A61B-4C5F-A17B-C1FD811DC76D}">
      <dgm:prSet/>
      <dgm:spPr/>
      <dgm:t>
        <a:bodyPr/>
        <a:lstStyle/>
        <a:p>
          <a:endParaRPr lang="en-US"/>
        </a:p>
      </dgm:t>
    </dgm:pt>
    <dgm:pt modelId="{65976909-6F67-40F2-8D8A-96B899DE051A}">
      <dgm:prSet/>
      <dgm:spPr/>
      <dgm:t>
        <a:bodyPr/>
        <a:lstStyle/>
        <a:p>
          <a:r>
            <a:rPr lang="en-US"/>
            <a:t>Shower</a:t>
          </a:r>
        </a:p>
      </dgm:t>
    </dgm:pt>
    <dgm:pt modelId="{F0440E49-B23A-4C2A-8F97-70F31A7747C0}" type="parTrans" cxnId="{8A30F7B9-D179-43B1-A63D-1CB205CDD3DA}">
      <dgm:prSet/>
      <dgm:spPr/>
      <dgm:t>
        <a:bodyPr/>
        <a:lstStyle/>
        <a:p>
          <a:endParaRPr lang="en-US"/>
        </a:p>
      </dgm:t>
    </dgm:pt>
    <dgm:pt modelId="{2B22AAA4-BBDC-4F0E-AF53-8738201405BA}" type="sibTrans" cxnId="{8A30F7B9-D179-43B1-A63D-1CB205CDD3DA}">
      <dgm:prSet/>
      <dgm:spPr/>
      <dgm:t>
        <a:bodyPr/>
        <a:lstStyle/>
        <a:p>
          <a:endParaRPr lang="en-US"/>
        </a:p>
      </dgm:t>
    </dgm:pt>
    <dgm:pt modelId="{F492AFCD-54E2-4902-ABDD-EF4CC6070C7C}">
      <dgm:prSet/>
      <dgm:spPr/>
      <dgm:t>
        <a:bodyPr/>
        <a:lstStyle/>
        <a:p>
          <a:r>
            <a:rPr lang="en-US"/>
            <a:t>Shower immediately.</a:t>
          </a:r>
        </a:p>
      </dgm:t>
    </dgm:pt>
    <dgm:pt modelId="{2F938F05-61D8-4443-BF9F-E6D7A4BD4011}" type="parTrans" cxnId="{1A9EE7DF-4A0F-4888-87B5-919CF5AE4696}">
      <dgm:prSet/>
      <dgm:spPr/>
      <dgm:t>
        <a:bodyPr/>
        <a:lstStyle/>
        <a:p>
          <a:endParaRPr lang="en-US"/>
        </a:p>
      </dgm:t>
    </dgm:pt>
    <dgm:pt modelId="{A32C3E0B-49CE-4CC5-B873-9F846453FF65}" type="sibTrans" cxnId="{1A9EE7DF-4A0F-4888-87B5-919CF5AE4696}">
      <dgm:prSet/>
      <dgm:spPr/>
      <dgm:t>
        <a:bodyPr/>
        <a:lstStyle/>
        <a:p>
          <a:endParaRPr lang="en-US"/>
        </a:p>
      </dgm:t>
    </dgm:pt>
    <dgm:pt modelId="{FF706213-248C-4415-9B28-9F5C531470C6}">
      <dgm:prSet/>
      <dgm:spPr/>
      <dgm:t>
        <a:bodyPr/>
        <a:lstStyle/>
        <a:p>
          <a:r>
            <a:rPr lang="en-US"/>
            <a:t>Avoid</a:t>
          </a:r>
        </a:p>
      </dgm:t>
    </dgm:pt>
    <dgm:pt modelId="{D29B8686-15CD-48D2-82F7-8FFDA2F21A59}" type="parTrans" cxnId="{B4EAB92D-91DB-47CA-B052-978D864F225A}">
      <dgm:prSet/>
      <dgm:spPr/>
      <dgm:t>
        <a:bodyPr/>
        <a:lstStyle/>
        <a:p>
          <a:endParaRPr lang="en-US"/>
        </a:p>
      </dgm:t>
    </dgm:pt>
    <dgm:pt modelId="{ED1F2311-46EA-4839-8462-CE8FD9D4EBEC}" type="sibTrans" cxnId="{B4EAB92D-91DB-47CA-B052-978D864F225A}">
      <dgm:prSet/>
      <dgm:spPr/>
      <dgm:t>
        <a:bodyPr/>
        <a:lstStyle/>
        <a:p>
          <a:endParaRPr lang="en-US"/>
        </a:p>
      </dgm:t>
    </dgm:pt>
    <dgm:pt modelId="{93FE1D97-E09C-4982-9C6B-3F6CB2D83E5C}">
      <dgm:prSet/>
      <dgm:spPr/>
      <dgm:t>
        <a:bodyPr/>
        <a:lstStyle/>
        <a:p>
          <a:r>
            <a:rPr lang="en-US"/>
            <a:t>Avoid breaking the skin while cleaning and cover all open wounds.</a:t>
          </a:r>
        </a:p>
      </dgm:t>
    </dgm:pt>
    <dgm:pt modelId="{3F4EC478-B469-4E5D-A233-94B2B5213E65}" type="parTrans" cxnId="{D47EA068-8AE1-4D97-B693-D149150C02E6}">
      <dgm:prSet/>
      <dgm:spPr/>
      <dgm:t>
        <a:bodyPr/>
        <a:lstStyle/>
        <a:p>
          <a:endParaRPr lang="en-US"/>
        </a:p>
      </dgm:t>
    </dgm:pt>
    <dgm:pt modelId="{D8DEF00A-7161-4FE4-B702-9A6E2798E5D3}" type="sibTrans" cxnId="{D47EA068-8AE1-4D97-B693-D149150C02E6}">
      <dgm:prSet/>
      <dgm:spPr/>
      <dgm:t>
        <a:bodyPr/>
        <a:lstStyle/>
        <a:p>
          <a:endParaRPr lang="en-US"/>
        </a:p>
      </dgm:t>
    </dgm:pt>
    <dgm:pt modelId="{DC4A7328-58E8-43C1-871B-FDE9A51778A4}">
      <dgm:prSet/>
      <dgm:spPr/>
      <dgm:t>
        <a:bodyPr/>
        <a:lstStyle/>
        <a:p>
          <a:r>
            <a:rPr lang="en-US"/>
            <a:t>Do not use</a:t>
          </a:r>
        </a:p>
      </dgm:t>
    </dgm:pt>
    <dgm:pt modelId="{6DDDE1B7-867D-447B-B171-959BAA55FDEB}" type="parTrans" cxnId="{52EF2C76-721B-475B-B5EA-4BDDD3EFB9AC}">
      <dgm:prSet/>
      <dgm:spPr/>
      <dgm:t>
        <a:bodyPr/>
        <a:lstStyle/>
        <a:p>
          <a:endParaRPr lang="en-US"/>
        </a:p>
      </dgm:t>
    </dgm:pt>
    <dgm:pt modelId="{9201E8C3-8A3C-4911-84C2-F9859F90F8BC}" type="sibTrans" cxnId="{52EF2C76-721B-475B-B5EA-4BDDD3EFB9AC}">
      <dgm:prSet/>
      <dgm:spPr/>
      <dgm:t>
        <a:bodyPr/>
        <a:lstStyle/>
        <a:p>
          <a:endParaRPr lang="en-US"/>
        </a:p>
      </dgm:t>
    </dgm:pt>
    <dgm:pt modelId="{B19CA0D2-3CF4-4BF8-B518-344A729EA28E}">
      <dgm:prSet/>
      <dgm:spPr/>
      <dgm:t>
        <a:bodyPr/>
        <a:lstStyle/>
        <a:p>
          <a:r>
            <a:rPr lang="en-US" dirty="0"/>
            <a:t>Do not use hand sanitizer (or any alcohol-based cleaner) or bleach to clean skin.</a:t>
          </a:r>
        </a:p>
      </dgm:t>
    </dgm:pt>
    <dgm:pt modelId="{A02D5AE1-F23C-4B8B-B2E4-0A893F827929}" type="parTrans" cxnId="{EB4C7AB3-AEB9-43B4-A8C4-3E7524DCFD11}">
      <dgm:prSet/>
      <dgm:spPr/>
      <dgm:t>
        <a:bodyPr/>
        <a:lstStyle/>
        <a:p>
          <a:endParaRPr lang="en-US"/>
        </a:p>
      </dgm:t>
    </dgm:pt>
    <dgm:pt modelId="{9E4BF3E2-22FD-44A2-AE6B-92CCA1D5939D}" type="sibTrans" cxnId="{EB4C7AB3-AEB9-43B4-A8C4-3E7524DCFD11}">
      <dgm:prSet/>
      <dgm:spPr/>
      <dgm:t>
        <a:bodyPr/>
        <a:lstStyle/>
        <a:p>
          <a:endParaRPr lang="en-US"/>
        </a:p>
      </dgm:t>
    </dgm:pt>
    <dgm:pt modelId="{522BE42D-E2FB-4F91-ABAF-20687586DA47}">
      <dgm:prSet/>
      <dgm:spPr/>
      <dgm:t>
        <a:bodyPr/>
        <a:lstStyle/>
        <a:p>
          <a:r>
            <a:rPr lang="en-US"/>
            <a:t>Remove and wash</a:t>
          </a:r>
        </a:p>
      </dgm:t>
    </dgm:pt>
    <dgm:pt modelId="{6B97FDD5-B10D-4740-A8EB-46DE88D192A3}" type="parTrans" cxnId="{AA4FD006-495E-4D0A-A2D5-BA573C25F8E6}">
      <dgm:prSet/>
      <dgm:spPr/>
      <dgm:t>
        <a:bodyPr/>
        <a:lstStyle/>
        <a:p>
          <a:endParaRPr lang="en-US"/>
        </a:p>
      </dgm:t>
    </dgm:pt>
    <dgm:pt modelId="{40DEDBB1-5D87-4F9E-ABB9-E38C971ED04B}" type="sibTrans" cxnId="{AA4FD006-495E-4D0A-A2D5-BA573C25F8E6}">
      <dgm:prSet/>
      <dgm:spPr/>
      <dgm:t>
        <a:bodyPr/>
        <a:lstStyle/>
        <a:p>
          <a:endParaRPr lang="en-US"/>
        </a:p>
      </dgm:t>
    </dgm:pt>
    <dgm:pt modelId="{DAE2DAE2-4EBA-4C5C-8A8D-61E4BB9B613D}">
      <dgm:prSet/>
      <dgm:spPr/>
      <dgm:t>
        <a:bodyPr/>
        <a:lstStyle/>
        <a:p>
          <a:r>
            <a:rPr lang="en-US"/>
            <a:t>Remove and wash all clothing. Carefully place clothing in labeled, durable 6 mil polyethylene bags and keep segregated from other laundry.</a:t>
          </a:r>
        </a:p>
      </dgm:t>
    </dgm:pt>
    <dgm:pt modelId="{B6AEB351-6EE9-4EE2-B709-EC0724F151FF}" type="parTrans" cxnId="{7181414F-5029-42E1-B01F-02CDCEDD5CD3}">
      <dgm:prSet/>
      <dgm:spPr/>
      <dgm:t>
        <a:bodyPr/>
        <a:lstStyle/>
        <a:p>
          <a:endParaRPr lang="en-US"/>
        </a:p>
      </dgm:t>
    </dgm:pt>
    <dgm:pt modelId="{802F2304-32D6-42BB-A87E-0515D2B904C9}" type="sibTrans" cxnId="{7181414F-5029-42E1-B01F-02CDCEDD5CD3}">
      <dgm:prSet/>
      <dgm:spPr/>
      <dgm:t>
        <a:bodyPr/>
        <a:lstStyle/>
        <a:p>
          <a:endParaRPr lang="en-US"/>
        </a:p>
      </dgm:t>
    </dgm:pt>
    <dgm:pt modelId="{9FA9A869-6E6B-4DB0-9214-353401446A36}">
      <dgm:prSet/>
      <dgm:spPr/>
      <dgm:t>
        <a:bodyPr/>
        <a:lstStyle/>
        <a:p>
          <a:r>
            <a:rPr lang="en-US"/>
            <a:t>Clean</a:t>
          </a:r>
        </a:p>
      </dgm:t>
    </dgm:pt>
    <dgm:pt modelId="{FF55F72C-4FB6-424B-980B-D14D01543741}" type="parTrans" cxnId="{0AF71E64-5870-43B4-90B0-6A8A5B0B352C}">
      <dgm:prSet/>
      <dgm:spPr/>
      <dgm:t>
        <a:bodyPr/>
        <a:lstStyle/>
        <a:p>
          <a:endParaRPr lang="en-US"/>
        </a:p>
      </dgm:t>
    </dgm:pt>
    <dgm:pt modelId="{DCF49627-8CA3-4EF6-A678-BCB77ABE84AB}" type="sibTrans" cxnId="{0AF71E64-5870-43B4-90B0-6A8A5B0B352C}">
      <dgm:prSet/>
      <dgm:spPr/>
      <dgm:t>
        <a:bodyPr/>
        <a:lstStyle/>
        <a:p>
          <a:endParaRPr lang="en-US"/>
        </a:p>
      </dgm:t>
    </dgm:pt>
    <dgm:pt modelId="{C76CBB31-1614-439F-B3BC-709131635863}">
      <dgm:prSet/>
      <dgm:spPr/>
      <dgm:t>
        <a:bodyPr/>
        <a:lstStyle/>
        <a:p>
          <a:r>
            <a:rPr lang="en-US"/>
            <a:t>Clean reusable PPE and equipment according to the manufacturer’s recommendations.</a:t>
          </a:r>
        </a:p>
      </dgm:t>
    </dgm:pt>
    <dgm:pt modelId="{7333B0BF-4C66-40AF-93C9-CC4BC2038153}" type="parTrans" cxnId="{82F220EA-4EE3-43CE-B779-18174DE1304A}">
      <dgm:prSet/>
      <dgm:spPr/>
      <dgm:t>
        <a:bodyPr/>
        <a:lstStyle/>
        <a:p>
          <a:endParaRPr lang="en-US"/>
        </a:p>
      </dgm:t>
    </dgm:pt>
    <dgm:pt modelId="{5C73912F-5B8B-49D8-B017-69139BD0D2A2}" type="sibTrans" cxnId="{82F220EA-4EE3-43CE-B779-18174DE1304A}">
      <dgm:prSet/>
      <dgm:spPr/>
      <dgm:t>
        <a:bodyPr/>
        <a:lstStyle/>
        <a:p>
          <a:endParaRPr lang="en-US"/>
        </a:p>
      </dgm:t>
    </dgm:pt>
    <dgm:pt modelId="{05A32D85-2810-4730-AA46-CDEE448AF719}">
      <dgm:prSet/>
      <dgm:spPr/>
      <dgm:t>
        <a:bodyPr/>
        <a:lstStyle/>
        <a:p>
          <a:r>
            <a:rPr lang="en-US"/>
            <a:t>Place</a:t>
          </a:r>
        </a:p>
      </dgm:t>
    </dgm:pt>
    <dgm:pt modelId="{83EAF0F3-370D-4D91-8E17-A60A14112CDC}" type="parTrans" cxnId="{2BC7BECF-961B-4A6F-B534-7CCFA92D48E2}">
      <dgm:prSet/>
      <dgm:spPr/>
      <dgm:t>
        <a:bodyPr/>
        <a:lstStyle/>
        <a:p>
          <a:endParaRPr lang="en-US"/>
        </a:p>
      </dgm:t>
    </dgm:pt>
    <dgm:pt modelId="{4D82A2D4-99CC-456C-AE0C-3ABDA1EA525C}" type="sibTrans" cxnId="{2BC7BECF-961B-4A6F-B534-7CCFA92D48E2}">
      <dgm:prSet/>
      <dgm:spPr/>
      <dgm:t>
        <a:bodyPr/>
        <a:lstStyle/>
        <a:p>
          <a:endParaRPr lang="en-US"/>
        </a:p>
      </dgm:t>
    </dgm:pt>
    <dgm:pt modelId="{2C6FC19A-04CA-49A0-B297-F061DDB88FAB}">
      <dgm:prSet/>
      <dgm:spPr/>
      <dgm:t>
        <a:bodyPr/>
        <a:lstStyle/>
        <a:p>
          <a:r>
            <a:rPr lang="en-US"/>
            <a:t>Place contaminated single-use PPE in labeled durable 6 mil polyethylene bags and dispose of appropriately.</a:t>
          </a:r>
        </a:p>
      </dgm:t>
    </dgm:pt>
    <dgm:pt modelId="{D887B8FC-766A-4ED5-8E66-C98425938755}" type="parTrans" cxnId="{A73B9966-2F8D-4B11-96E3-AD333FDDA75B}">
      <dgm:prSet/>
      <dgm:spPr/>
      <dgm:t>
        <a:bodyPr/>
        <a:lstStyle/>
        <a:p>
          <a:endParaRPr lang="en-US"/>
        </a:p>
      </dgm:t>
    </dgm:pt>
    <dgm:pt modelId="{063E0B75-30DA-4924-878C-F82085B25270}" type="sibTrans" cxnId="{A73B9966-2F8D-4B11-96E3-AD333FDDA75B}">
      <dgm:prSet/>
      <dgm:spPr/>
      <dgm:t>
        <a:bodyPr/>
        <a:lstStyle/>
        <a:p>
          <a:endParaRPr lang="en-US"/>
        </a:p>
      </dgm:t>
    </dgm:pt>
    <dgm:pt modelId="{49C65DF7-2F96-4B81-9C70-8223C2232FEA}" type="pres">
      <dgm:prSet presAssocID="{19A889C8-4BF0-401D-A9C6-0CB31B56501A}" presName="Name0" presStyleCnt="0">
        <dgm:presLayoutVars>
          <dgm:dir/>
          <dgm:animLvl val="lvl"/>
          <dgm:resizeHandles val="exact"/>
        </dgm:presLayoutVars>
      </dgm:prSet>
      <dgm:spPr/>
    </dgm:pt>
    <dgm:pt modelId="{DE874380-8990-46EA-B9D9-CF16815D785F}" type="pres">
      <dgm:prSet presAssocID="{05A32D85-2810-4730-AA46-CDEE448AF719}" presName="boxAndChildren" presStyleCnt="0"/>
      <dgm:spPr/>
    </dgm:pt>
    <dgm:pt modelId="{20117B75-86BE-421E-9FCD-1A7CF2FB2B03}" type="pres">
      <dgm:prSet presAssocID="{05A32D85-2810-4730-AA46-CDEE448AF719}" presName="parentTextBox" presStyleLbl="alignNode1" presStyleIdx="0" presStyleCnt="7"/>
      <dgm:spPr/>
    </dgm:pt>
    <dgm:pt modelId="{16D9F56D-7D3C-4B5D-8D4E-D70FEF8F724D}" type="pres">
      <dgm:prSet presAssocID="{05A32D85-2810-4730-AA46-CDEE448AF719}" presName="descendantBox" presStyleLbl="bgAccFollowNode1" presStyleIdx="0" presStyleCnt="7"/>
      <dgm:spPr/>
    </dgm:pt>
    <dgm:pt modelId="{93E8270A-493D-47DB-815E-B96B2A681C11}" type="pres">
      <dgm:prSet presAssocID="{DCF49627-8CA3-4EF6-A678-BCB77ABE84AB}" presName="sp" presStyleCnt="0"/>
      <dgm:spPr/>
    </dgm:pt>
    <dgm:pt modelId="{DDB82824-C6B1-4EC8-95F3-E93BD4644290}" type="pres">
      <dgm:prSet presAssocID="{9FA9A869-6E6B-4DB0-9214-353401446A36}" presName="arrowAndChildren" presStyleCnt="0"/>
      <dgm:spPr/>
    </dgm:pt>
    <dgm:pt modelId="{C873B5C6-A161-4984-A4E6-AB14D1CA6544}" type="pres">
      <dgm:prSet presAssocID="{9FA9A869-6E6B-4DB0-9214-353401446A36}" presName="parentTextArrow" presStyleLbl="node1" presStyleIdx="0" presStyleCnt="0"/>
      <dgm:spPr/>
    </dgm:pt>
    <dgm:pt modelId="{170DE6CE-6DC7-4F21-A270-CC6417EC8C78}" type="pres">
      <dgm:prSet presAssocID="{9FA9A869-6E6B-4DB0-9214-353401446A36}" presName="arrow" presStyleLbl="alignNode1" presStyleIdx="1" presStyleCnt="7"/>
      <dgm:spPr/>
    </dgm:pt>
    <dgm:pt modelId="{759CD9D3-594B-4CA0-BDB2-F63E6B720D5A}" type="pres">
      <dgm:prSet presAssocID="{9FA9A869-6E6B-4DB0-9214-353401446A36}" presName="descendantArrow" presStyleLbl="bgAccFollowNode1" presStyleIdx="1" presStyleCnt="7"/>
      <dgm:spPr/>
    </dgm:pt>
    <dgm:pt modelId="{2B08260B-A952-44CB-96E3-03680FD5F005}" type="pres">
      <dgm:prSet presAssocID="{40DEDBB1-5D87-4F9E-ABB9-E38C971ED04B}" presName="sp" presStyleCnt="0"/>
      <dgm:spPr/>
    </dgm:pt>
    <dgm:pt modelId="{6F2A5D15-A5EC-4A29-A05B-97699DF3E153}" type="pres">
      <dgm:prSet presAssocID="{522BE42D-E2FB-4F91-ABAF-20687586DA47}" presName="arrowAndChildren" presStyleCnt="0"/>
      <dgm:spPr/>
    </dgm:pt>
    <dgm:pt modelId="{24332BDC-8C8E-4DBB-A908-E40F7605FC72}" type="pres">
      <dgm:prSet presAssocID="{522BE42D-E2FB-4F91-ABAF-20687586DA47}" presName="parentTextArrow" presStyleLbl="node1" presStyleIdx="0" presStyleCnt="0"/>
      <dgm:spPr/>
    </dgm:pt>
    <dgm:pt modelId="{C6A8EF59-8140-4FEF-9A2A-4836B6EF44A5}" type="pres">
      <dgm:prSet presAssocID="{522BE42D-E2FB-4F91-ABAF-20687586DA47}" presName="arrow" presStyleLbl="alignNode1" presStyleIdx="2" presStyleCnt="7"/>
      <dgm:spPr/>
    </dgm:pt>
    <dgm:pt modelId="{571D8A46-A21C-4580-B042-1B7B59542E6D}" type="pres">
      <dgm:prSet presAssocID="{522BE42D-E2FB-4F91-ABAF-20687586DA47}" presName="descendantArrow" presStyleLbl="bgAccFollowNode1" presStyleIdx="2" presStyleCnt="7"/>
      <dgm:spPr/>
    </dgm:pt>
    <dgm:pt modelId="{E70C1223-21FD-4847-8F92-3DE86EF066E4}" type="pres">
      <dgm:prSet presAssocID="{9201E8C3-8A3C-4911-84C2-F9859F90F8BC}" presName="sp" presStyleCnt="0"/>
      <dgm:spPr/>
    </dgm:pt>
    <dgm:pt modelId="{AE19455D-DCFF-43FF-9718-CDD2DDFED172}" type="pres">
      <dgm:prSet presAssocID="{DC4A7328-58E8-43C1-871B-FDE9A51778A4}" presName="arrowAndChildren" presStyleCnt="0"/>
      <dgm:spPr/>
    </dgm:pt>
    <dgm:pt modelId="{673ABAA6-6A2D-4C7D-87EF-2D65A2767BA8}" type="pres">
      <dgm:prSet presAssocID="{DC4A7328-58E8-43C1-871B-FDE9A51778A4}" presName="parentTextArrow" presStyleLbl="node1" presStyleIdx="0" presStyleCnt="0"/>
      <dgm:spPr/>
    </dgm:pt>
    <dgm:pt modelId="{3F2295ED-9567-49D4-AE1E-66DACB2334AD}" type="pres">
      <dgm:prSet presAssocID="{DC4A7328-58E8-43C1-871B-FDE9A51778A4}" presName="arrow" presStyleLbl="alignNode1" presStyleIdx="3" presStyleCnt="7"/>
      <dgm:spPr/>
    </dgm:pt>
    <dgm:pt modelId="{D2C30609-74E2-4413-B87F-F25671BAF442}" type="pres">
      <dgm:prSet presAssocID="{DC4A7328-58E8-43C1-871B-FDE9A51778A4}" presName="descendantArrow" presStyleLbl="bgAccFollowNode1" presStyleIdx="3" presStyleCnt="7"/>
      <dgm:spPr/>
    </dgm:pt>
    <dgm:pt modelId="{DC6F1F0B-7548-43C4-81B2-DE70006811CA}" type="pres">
      <dgm:prSet presAssocID="{ED1F2311-46EA-4839-8462-CE8FD9D4EBEC}" presName="sp" presStyleCnt="0"/>
      <dgm:spPr/>
    </dgm:pt>
    <dgm:pt modelId="{96B3B9E5-05EF-4211-B623-AA15CD64FFB6}" type="pres">
      <dgm:prSet presAssocID="{FF706213-248C-4415-9B28-9F5C531470C6}" presName="arrowAndChildren" presStyleCnt="0"/>
      <dgm:spPr/>
    </dgm:pt>
    <dgm:pt modelId="{044114CB-9D7F-4A26-B18E-E2E32ABB7F35}" type="pres">
      <dgm:prSet presAssocID="{FF706213-248C-4415-9B28-9F5C531470C6}" presName="parentTextArrow" presStyleLbl="node1" presStyleIdx="0" presStyleCnt="0"/>
      <dgm:spPr/>
    </dgm:pt>
    <dgm:pt modelId="{1E01F04D-36C5-45CD-8632-A4ECBACDF380}" type="pres">
      <dgm:prSet presAssocID="{FF706213-248C-4415-9B28-9F5C531470C6}" presName="arrow" presStyleLbl="alignNode1" presStyleIdx="4" presStyleCnt="7"/>
      <dgm:spPr/>
    </dgm:pt>
    <dgm:pt modelId="{1911F08F-7178-4DBD-98CF-77EE71143231}" type="pres">
      <dgm:prSet presAssocID="{FF706213-248C-4415-9B28-9F5C531470C6}" presName="descendantArrow" presStyleLbl="bgAccFollowNode1" presStyleIdx="4" presStyleCnt="7"/>
      <dgm:spPr/>
    </dgm:pt>
    <dgm:pt modelId="{85AAC932-B204-48BB-920E-ED728070DA6C}" type="pres">
      <dgm:prSet presAssocID="{2B22AAA4-BBDC-4F0E-AF53-8738201405BA}" presName="sp" presStyleCnt="0"/>
      <dgm:spPr/>
    </dgm:pt>
    <dgm:pt modelId="{B4F1F222-0C6C-4F95-911F-D8281E7F3B7B}" type="pres">
      <dgm:prSet presAssocID="{65976909-6F67-40F2-8D8A-96B899DE051A}" presName="arrowAndChildren" presStyleCnt="0"/>
      <dgm:spPr/>
    </dgm:pt>
    <dgm:pt modelId="{E1D03E4D-A504-4D84-BDF6-EF05F2955FAF}" type="pres">
      <dgm:prSet presAssocID="{65976909-6F67-40F2-8D8A-96B899DE051A}" presName="parentTextArrow" presStyleLbl="node1" presStyleIdx="0" presStyleCnt="0"/>
      <dgm:spPr/>
    </dgm:pt>
    <dgm:pt modelId="{FED61EED-D6BD-4FC3-84D1-1BC9D437B7AD}" type="pres">
      <dgm:prSet presAssocID="{65976909-6F67-40F2-8D8A-96B899DE051A}" presName="arrow" presStyleLbl="alignNode1" presStyleIdx="5" presStyleCnt="7"/>
      <dgm:spPr/>
    </dgm:pt>
    <dgm:pt modelId="{5C1F19DB-0606-4E4C-846A-1D5B1E65EFBE}" type="pres">
      <dgm:prSet presAssocID="{65976909-6F67-40F2-8D8A-96B899DE051A}" presName="descendantArrow" presStyleLbl="bgAccFollowNode1" presStyleIdx="5" presStyleCnt="7"/>
      <dgm:spPr/>
    </dgm:pt>
    <dgm:pt modelId="{72E27564-B07E-4C4E-ADD6-4288F7723EA3}" type="pres">
      <dgm:prSet presAssocID="{F33D7BC6-4D00-4D01-85B9-6B469A25985C}" presName="sp" presStyleCnt="0"/>
      <dgm:spPr/>
    </dgm:pt>
    <dgm:pt modelId="{B639E598-683A-41BF-AFDF-3A1485FFC134}" type="pres">
      <dgm:prSet presAssocID="{03A11547-A977-4E73-941C-14DD0624149C}" presName="arrowAndChildren" presStyleCnt="0"/>
      <dgm:spPr/>
    </dgm:pt>
    <dgm:pt modelId="{1A3F02A9-1509-4E4D-A372-39F636CF1FFC}" type="pres">
      <dgm:prSet presAssocID="{03A11547-A977-4E73-941C-14DD0624149C}" presName="parentTextArrow" presStyleLbl="node1" presStyleIdx="0" presStyleCnt="0"/>
      <dgm:spPr/>
    </dgm:pt>
    <dgm:pt modelId="{DE8C7B27-9FCB-4749-B374-BF14D793C089}" type="pres">
      <dgm:prSet presAssocID="{03A11547-A977-4E73-941C-14DD0624149C}" presName="arrow" presStyleLbl="alignNode1" presStyleIdx="6" presStyleCnt="7"/>
      <dgm:spPr/>
    </dgm:pt>
    <dgm:pt modelId="{E2A4137E-87E7-4CE2-BA55-267F14F281DD}" type="pres">
      <dgm:prSet presAssocID="{03A11547-A977-4E73-941C-14DD0624149C}" presName="descendantArrow" presStyleLbl="bgAccFollowNode1" presStyleIdx="6" presStyleCnt="7"/>
      <dgm:spPr/>
    </dgm:pt>
  </dgm:ptLst>
  <dgm:cxnLst>
    <dgm:cxn modelId="{A54B1E03-7FC7-4F1C-A36C-51D7C955D9A7}" type="presOf" srcId="{DAE2DAE2-4EBA-4C5C-8A8D-61E4BB9B613D}" destId="{571D8A46-A21C-4580-B042-1B7B59542E6D}" srcOrd="0" destOrd="0" presId="urn:microsoft.com/office/officeart/2016/7/layout/VerticalDownArrowProcess"/>
    <dgm:cxn modelId="{AA4FD006-495E-4D0A-A2D5-BA573C25F8E6}" srcId="{19A889C8-4BF0-401D-A9C6-0CB31B56501A}" destId="{522BE42D-E2FB-4F91-ABAF-20687586DA47}" srcOrd="4" destOrd="0" parTransId="{6B97FDD5-B10D-4740-A8EB-46DE88D192A3}" sibTransId="{40DEDBB1-5D87-4F9E-ABB9-E38C971ED04B}"/>
    <dgm:cxn modelId="{7688C909-C2B7-4BA9-A4F1-34BA1A5D8779}" type="presOf" srcId="{03A11547-A977-4E73-941C-14DD0624149C}" destId="{1A3F02A9-1509-4E4D-A372-39F636CF1FFC}" srcOrd="0" destOrd="0" presId="urn:microsoft.com/office/officeart/2016/7/layout/VerticalDownArrowProcess"/>
    <dgm:cxn modelId="{4A9DAF0B-E9F4-40AE-81B6-62AF6529B001}" type="presOf" srcId="{602FE838-F717-402A-A069-BA68CEADD108}" destId="{E2A4137E-87E7-4CE2-BA55-267F14F281DD}" srcOrd="0" destOrd="0" presId="urn:microsoft.com/office/officeart/2016/7/layout/VerticalDownArrowProcess"/>
    <dgm:cxn modelId="{F06CCE13-F845-4F9E-92E3-8DC55F75ADE3}" type="presOf" srcId="{05A32D85-2810-4730-AA46-CDEE448AF719}" destId="{20117B75-86BE-421E-9FCD-1A7CF2FB2B03}" srcOrd="0" destOrd="0" presId="urn:microsoft.com/office/officeart/2016/7/layout/VerticalDownArrowProcess"/>
    <dgm:cxn modelId="{456B5D19-D1BB-4B3F-8C0F-3A5255292E88}" type="presOf" srcId="{65976909-6F67-40F2-8D8A-96B899DE051A}" destId="{FED61EED-D6BD-4FC3-84D1-1BC9D437B7AD}" srcOrd="1" destOrd="0" presId="urn:microsoft.com/office/officeart/2016/7/layout/VerticalDownArrowProcess"/>
    <dgm:cxn modelId="{F40BBD22-A665-45D4-9E84-01FDD55911E8}" type="presOf" srcId="{522BE42D-E2FB-4F91-ABAF-20687586DA47}" destId="{C6A8EF59-8140-4FEF-9A2A-4836B6EF44A5}" srcOrd="1" destOrd="0" presId="urn:microsoft.com/office/officeart/2016/7/layout/VerticalDownArrowProcess"/>
    <dgm:cxn modelId="{B4EAB92D-91DB-47CA-B052-978D864F225A}" srcId="{19A889C8-4BF0-401D-A9C6-0CB31B56501A}" destId="{FF706213-248C-4415-9B28-9F5C531470C6}" srcOrd="2" destOrd="0" parTransId="{D29B8686-15CD-48D2-82F7-8FFDA2F21A59}" sibTransId="{ED1F2311-46EA-4839-8462-CE8FD9D4EBEC}"/>
    <dgm:cxn modelId="{26F46031-D341-4274-9BC4-631F79CD7ABC}" type="presOf" srcId="{2C6FC19A-04CA-49A0-B297-F061DDB88FAB}" destId="{16D9F56D-7D3C-4B5D-8D4E-D70FEF8F724D}" srcOrd="0" destOrd="0" presId="urn:microsoft.com/office/officeart/2016/7/layout/VerticalDownArrowProcess"/>
    <dgm:cxn modelId="{0AF71E64-5870-43B4-90B0-6A8A5B0B352C}" srcId="{19A889C8-4BF0-401D-A9C6-0CB31B56501A}" destId="{9FA9A869-6E6B-4DB0-9214-353401446A36}" srcOrd="5" destOrd="0" parTransId="{FF55F72C-4FB6-424B-980B-D14D01543741}" sibTransId="{DCF49627-8CA3-4EF6-A678-BCB77ABE84AB}"/>
    <dgm:cxn modelId="{40B55A65-9BA5-46FE-8051-4CA2256A1140}" type="presOf" srcId="{DC4A7328-58E8-43C1-871B-FDE9A51778A4}" destId="{673ABAA6-6A2D-4C7D-87EF-2D65A2767BA8}" srcOrd="0" destOrd="0" presId="urn:microsoft.com/office/officeart/2016/7/layout/VerticalDownArrowProcess"/>
    <dgm:cxn modelId="{A73B9966-2F8D-4B11-96E3-AD333FDDA75B}" srcId="{05A32D85-2810-4730-AA46-CDEE448AF719}" destId="{2C6FC19A-04CA-49A0-B297-F061DDB88FAB}" srcOrd="0" destOrd="0" parTransId="{D887B8FC-766A-4ED5-8E66-C98425938755}" sibTransId="{063E0B75-30DA-4924-878C-F82085B25270}"/>
    <dgm:cxn modelId="{D47EA068-8AE1-4D97-B693-D149150C02E6}" srcId="{FF706213-248C-4415-9B28-9F5C531470C6}" destId="{93FE1D97-E09C-4982-9C6B-3F6CB2D83E5C}" srcOrd="0" destOrd="0" parTransId="{3F4EC478-B469-4E5D-A233-94B2B5213E65}" sibTransId="{D8DEF00A-7161-4FE4-B702-9A6E2798E5D3}"/>
    <dgm:cxn modelId="{7181414F-5029-42E1-B01F-02CDCEDD5CD3}" srcId="{522BE42D-E2FB-4F91-ABAF-20687586DA47}" destId="{DAE2DAE2-4EBA-4C5C-8A8D-61E4BB9B613D}" srcOrd="0" destOrd="0" parTransId="{B6AEB351-6EE9-4EE2-B709-EC0724F151FF}" sibTransId="{802F2304-32D6-42BB-A87E-0515D2B904C9}"/>
    <dgm:cxn modelId="{7FA1AF74-226E-4326-9BFD-3BB97291FCE6}" type="presOf" srcId="{9FA9A869-6E6B-4DB0-9214-353401446A36}" destId="{170DE6CE-6DC7-4F21-A270-CC6417EC8C78}" srcOrd="1" destOrd="0" presId="urn:microsoft.com/office/officeart/2016/7/layout/VerticalDownArrowProcess"/>
    <dgm:cxn modelId="{52EF2C76-721B-475B-B5EA-4BDDD3EFB9AC}" srcId="{19A889C8-4BF0-401D-A9C6-0CB31B56501A}" destId="{DC4A7328-58E8-43C1-871B-FDE9A51778A4}" srcOrd="3" destOrd="0" parTransId="{6DDDE1B7-867D-447B-B171-959BAA55FDEB}" sibTransId="{9201E8C3-8A3C-4911-84C2-F9859F90F8BC}"/>
    <dgm:cxn modelId="{1CE2A277-A61B-4C5F-A17B-C1FD811DC76D}" srcId="{03A11547-A977-4E73-941C-14DD0624149C}" destId="{602FE838-F717-402A-A069-BA68CEADD108}" srcOrd="0" destOrd="0" parTransId="{0431CDB4-6D96-4885-8702-78307FC8F8B8}" sibTransId="{D758D316-36A6-4644-AA53-7DAEF8561953}"/>
    <dgm:cxn modelId="{831A2E81-B906-4520-A3BC-FF68B5292061}" type="presOf" srcId="{FF706213-248C-4415-9B28-9F5C531470C6}" destId="{1E01F04D-36C5-45CD-8632-A4ECBACDF380}" srcOrd="1" destOrd="0" presId="urn:microsoft.com/office/officeart/2016/7/layout/VerticalDownArrowProcess"/>
    <dgm:cxn modelId="{21DD5789-766A-44CE-8581-180E75C7C987}" type="presOf" srcId="{9FA9A869-6E6B-4DB0-9214-353401446A36}" destId="{C873B5C6-A161-4984-A4E6-AB14D1CA6544}" srcOrd="0" destOrd="0" presId="urn:microsoft.com/office/officeart/2016/7/layout/VerticalDownArrowProcess"/>
    <dgm:cxn modelId="{073EBC89-B271-43CC-8A46-BEF4ECF7211D}" type="presOf" srcId="{19A889C8-4BF0-401D-A9C6-0CB31B56501A}" destId="{49C65DF7-2F96-4B81-9C70-8223C2232FEA}" srcOrd="0" destOrd="0" presId="urn:microsoft.com/office/officeart/2016/7/layout/VerticalDownArrowProcess"/>
    <dgm:cxn modelId="{C819308D-3C14-45B7-AC87-B47D8FD18411}" type="presOf" srcId="{65976909-6F67-40F2-8D8A-96B899DE051A}" destId="{E1D03E4D-A504-4D84-BDF6-EF05F2955FAF}" srcOrd="0" destOrd="0" presId="urn:microsoft.com/office/officeart/2016/7/layout/VerticalDownArrowProcess"/>
    <dgm:cxn modelId="{348CE193-878B-465D-AD5B-70FA6B3D8483}" type="presOf" srcId="{C76CBB31-1614-439F-B3BC-709131635863}" destId="{759CD9D3-594B-4CA0-BDB2-F63E6B720D5A}" srcOrd="0" destOrd="0" presId="urn:microsoft.com/office/officeart/2016/7/layout/VerticalDownArrowProcess"/>
    <dgm:cxn modelId="{129A09AA-4E5C-49F9-BCBD-7E2B19A19B9A}" type="presOf" srcId="{93FE1D97-E09C-4982-9C6B-3F6CB2D83E5C}" destId="{1911F08F-7178-4DBD-98CF-77EE71143231}" srcOrd="0" destOrd="0" presId="urn:microsoft.com/office/officeart/2016/7/layout/VerticalDownArrowProcess"/>
    <dgm:cxn modelId="{4AC087AC-9191-427C-8842-89EC43E5DB36}" type="presOf" srcId="{F492AFCD-54E2-4902-ABDD-EF4CC6070C7C}" destId="{5C1F19DB-0606-4E4C-846A-1D5B1E65EFBE}" srcOrd="0" destOrd="0" presId="urn:microsoft.com/office/officeart/2016/7/layout/VerticalDownArrowProcess"/>
    <dgm:cxn modelId="{EB4C7AB3-AEB9-43B4-A8C4-3E7524DCFD11}" srcId="{DC4A7328-58E8-43C1-871B-FDE9A51778A4}" destId="{B19CA0D2-3CF4-4BF8-B518-344A729EA28E}" srcOrd="0" destOrd="0" parTransId="{A02D5AE1-F23C-4B8B-B2E4-0A893F827929}" sibTransId="{9E4BF3E2-22FD-44A2-AE6B-92CCA1D5939D}"/>
    <dgm:cxn modelId="{3933E9B7-92D5-41CE-8113-89B21B874CAC}" type="presOf" srcId="{FF706213-248C-4415-9B28-9F5C531470C6}" destId="{044114CB-9D7F-4A26-B18E-E2E32ABB7F35}" srcOrd="0" destOrd="0" presId="urn:microsoft.com/office/officeart/2016/7/layout/VerticalDownArrowProcess"/>
    <dgm:cxn modelId="{377031B9-7BB3-49FD-8D8A-15E97D3E54BA}" type="presOf" srcId="{03A11547-A977-4E73-941C-14DD0624149C}" destId="{DE8C7B27-9FCB-4749-B374-BF14D793C089}" srcOrd="1" destOrd="0" presId="urn:microsoft.com/office/officeart/2016/7/layout/VerticalDownArrowProcess"/>
    <dgm:cxn modelId="{6F0D46B9-76C0-42E5-A1BD-F881E5DC291D}" type="presOf" srcId="{B19CA0D2-3CF4-4BF8-B518-344A729EA28E}" destId="{D2C30609-74E2-4413-B87F-F25671BAF442}" srcOrd="0" destOrd="0" presId="urn:microsoft.com/office/officeart/2016/7/layout/VerticalDownArrowProcess"/>
    <dgm:cxn modelId="{8A30F7B9-D179-43B1-A63D-1CB205CDD3DA}" srcId="{19A889C8-4BF0-401D-A9C6-0CB31B56501A}" destId="{65976909-6F67-40F2-8D8A-96B899DE051A}" srcOrd="1" destOrd="0" parTransId="{F0440E49-B23A-4C2A-8F97-70F31A7747C0}" sibTransId="{2B22AAA4-BBDC-4F0E-AF53-8738201405BA}"/>
    <dgm:cxn modelId="{2BC7BECF-961B-4A6F-B534-7CCFA92D48E2}" srcId="{19A889C8-4BF0-401D-A9C6-0CB31B56501A}" destId="{05A32D85-2810-4730-AA46-CDEE448AF719}" srcOrd="6" destOrd="0" parTransId="{83EAF0F3-370D-4D91-8E17-A60A14112CDC}" sibTransId="{4D82A2D4-99CC-456C-AE0C-3ABDA1EA525C}"/>
    <dgm:cxn modelId="{4EA4EFD4-AB9A-43F3-A2D0-D46C5AA113F3}" type="presOf" srcId="{DC4A7328-58E8-43C1-871B-FDE9A51778A4}" destId="{3F2295ED-9567-49D4-AE1E-66DACB2334AD}" srcOrd="1" destOrd="0" presId="urn:microsoft.com/office/officeart/2016/7/layout/VerticalDownArrowProcess"/>
    <dgm:cxn modelId="{1A9EE7DF-4A0F-4888-87B5-919CF5AE4696}" srcId="{65976909-6F67-40F2-8D8A-96B899DE051A}" destId="{F492AFCD-54E2-4902-ABDD-EF4CC6070C7C}" srcOrd="0" destOrd="0" parTransId="{2F938F05-61D8-4443-BF9F-E6D7A4BD4011}" sibTransId="{A32C3E0B-49CE-4CC5-B873-9F846453FF65}"/>
    <dgm:cxn modelId="{82F220EA-4EE3-43CE-B779-18174DE1304A}" srcId="{9FA9A869-6E6B-4DB0-9214-353401446A36}" destId="{C76CBB31-1614-439F-B3BC-709131635863}" srcOrd="0" destOrd="0" parTransId="{7333B0BF-4C66-40AF-93C9-CC4BC2038153}" sibTransId="{5C73912F-5B8B-49D8-B017-69139BD0D2A2}"/>
    <dgm:cxn modelId="{EE9B12EC-ADC8-414D-97C9-DBDFE61758EC}" srcId="{19A889C8-4BF0-401D-A9C6-0CB31B56501A}" destId="{03A11547-A977-4E73-941C-14DD0624149C}" srcOrd="0" destOrd="0" parTransId="{9B99F79C-C150-4EE0-8D87-B1CE5364BFC5}" sibTransId="{F33D7BC6-4D00-4D01-85B9-6B469A25985C}"/>
    <dgm:cxn modelId="{CA75BAFD-309A-4AAD-B288-78870301D2E4}" type="presOf" srcId="{522BE42D-E2FB-4F91-ABAF-20687586DA47}" destId="{24332BDC-8C8E-4DBB-A908-E40F7605FC72}" srcOrd="0" destOrd="0" presId="urn:microsoft.com/office/officeart/2016/7/layout/VerticalDownArrowProcess"/>
    <dgm:cxn modelId="{67776C86-A58D-45FA-A1BD-1537BCCBC446}" type="presParOf" srcId="{49C65DF7-2F96-4B81-9C70-8223C2232FEA}" destId="{DE874380-8990-46EA-B9D9-CF16815D785F}" srcOrd="0" destOrd="0" presId="urn:microsoft.com/office/officeart/2016/7/layout/VerticalDownArrowProcess"/>
    <dgm:cxn modelId="{B875C723-4CB8-46F6-95AE-DCB152AEAF80}" type="presParOf" srcId="{DE874380-8990-46EA-B9D9-CF16815D785F}" destId="{20117B75-86BE-421E-9FCD-1A7CF2FB2B03}" srcOrd="0" destOrd="0" presId="urn:microsoft.com/office/officeart/2016/7/layout/VerticalDownArrowProcess"/>
    <dgm:cxn modelId="{78914402-AE3C-48BF-B0D8-6EE80BEE009D}" type="presParOf" srcId="{DE874380-8990-46EA-B9D9-CF16815D785F}" destId="{16D9F56D-7D3C-4B5D-8D4E-D70FEF8F724D}" srcOrd="1" destOrd="0" presId="urn:microsoft.com/office/officeart/2016/7/layout/VerticalDownArrowProcess"/>
    <dgm:cxn modelId="{D4846C03-3E38-48F2-ABFA-28042776BDB9}" type="presParOf" srcId="{49C65DF7-2F96-4B81-9C70-8223C2232FEA}" destId="{93E8270A-493D-47DB-815E-B96B2A681C11}" srcOrd="1" destOrd="0" presId="urn:microsoft.com/office/officeart/2016/7/layout/VerticalDownArrowProcess"/>
    <dgm:cxn modelId="{6AC8EA59-667F-4614-A3BE-10D200EF3434}" type="presParOf" srcId="{49C65DF7-2F96-4B81-9C70-8223C2232FEA}" destId="{DDB82824-C6B1-4EC8-95F3-E93BD4644290}" srcOrd="2" destOrd="0" presId="urn:microsoft.com/office/officeart/2016/7/layout/VerticalDownArrowProcess"/>
    <dgm:cxn modelId="{A77ED349-2C79-4B8E-BB36-23EDBDB2182D}" type="presParOf" srcId="{DDB82824-C6B1-4EC8-95F3-E93BD4644290}" destId="{C873B5C6-A161-4984-A4E6-AB14D1CA6544}" srcOrd="0" destOrd="0" presId="urn:microsoft.com/office/officeart/2016/7/layout/VerticalDownArrowProcess"/>
    <dgm:cxn modelId="{138F8724-8F88-4BAC-95F4-AA83589EE47D}" type="presParOf" srcId="{DDB82824-C6B1-4EC8-95F3-E93BD4644290}" destId="{170DE6CE-6DC7-4F21-A270-CC6417EC8C78}" srcOrd="1" destOrd="0" presId="urn:microsoft.com/office/officeart/2016/7/layout/VerticalDownArrowProcess"/>
    <dgm:cxn modelId="{7D142D35-16D6-4784-9456-759B73678715}" type="presParOf" srcId="{DDB82824-C6B1-4EC8-95F3-E93BD4644290}" destId="{759CD9D3-594B-4CA0-BDB2-F63E6B720D5A}" srcOrd="2" destOrd="0" presId="urn:microsoft.com/office/officeart/2016/7/layout/VerticalDownArrowProcess"/>
    <dgm:cxn modelId="{F55DBF3A-384E-4FCC-850C-5DF8CF247C5B}" type="presParOf" srcId="{49C65DF7-2F96-4B81-9C70-8223C2232FEA}" destId="{2B08260B-A952-44CB-96E3-03680FD5F005}" srcOrd="3" destOrd="0" presId="urn:microsoft.com/office/officeart/2016/7/layout/VerticalDownArrowProcess"/>
    <dgm:cxn modelId="{4110039A-64F5-4657-9C98-81FE9481FCDB}" type="presParOf" srcId="{49C65DF7-2F96-4B81-9C70-8223C2232FEA}" destId="{6F2A5D15-A5EC-4A29-A05B-97699DF3E153}" srcOrd="4" destOrd="0" presId="urn:microsoft.com/office/officeart/2016/7/layout/VerticalDownArrowProcess"/>
    <dgm:cxn modelId="{6F395360-7F93-4F4D-B3AB-2CFA74112079}" type="presParOf" srcId="{6F2A5D15-A5EC-4A29-A05B-97699DF3E153}" destId="{24332BDC-8C8E-4DBB-A908-E40F7605FC72}" srcOrd="0" destOrd="0" presId="urn:microsoft.com/office/officeart/2016/7/layout/VerticalDownArrowProcess"/>
    <dgm:cxn modelId="{2B1671EF-7F39-42CB-AC0D-54C6420F0DBC}" type="presParOf" srcId="{6F2A5D15-A5EC-4A29-A05B-97699DF3E153}" destId="{C6A8EF59-8140-4FEF-9A2A-4836B6EF44A5}" srcOrd="1" destOrd="0" presId="urn:microsoft.com/office/officeart/2016/7/layout/VerticalDownArrowProcess"/>
    <dgm:cxn modelId="{1DEEF6D7-6DEC-4EC0-A6BC-C2EF509A0D18}" type="presParOf" srcId="{6F2A5D15-A5EC-4A29-A05B-97699DF3E153}" destId="{571D8A46-A21C-4580-B042-1B7B59542E6D}" srcOrd="2" destOrd="0" presId="urn:microsoft.com/office/officeart/2016/7/layout/VerticalDownArrowProcess"/>
    <dgm:cxn modelId="{CDFC93D4-6D8B-4DAB-BDC0-BA66F50BCC27}" type="presParOf" srcId="{49C65DF7-2F96-4B81-9C70-8223C2232FEA}" destId="{E70C1223-21FD-4847-8F92-3DE86EF066E4}" srcOrd="5" destOrd="0" presId="urn:microsoft.com/office/officeart/2016/7/layout/VerticalDownArrowProcess"/>
    <dgm:cxn modelId="{A28D5F7F-9DAA-45FA-8185-5DA29C1F5503}" type="presParOf" srcId="{49C65DF7-2F96-4B81-9C70-8223C2232FEA}" destId="{AE19455D-DCFF-43FF-9718-CDD2DDFED172}" srcOrd="6" destOrd="0" presId="urn:microsoft.com/office/officeart/2016/7/layout/VerticalDownArrowProcess"/>
    <dgm:cxn modelId="{4E370CAB-463C-48F8-8A04-329E89C8C200}" type="presParOf" srcId="{AE19455D-DCFF-43FF-9718-CDD2DDFED172}" destId="{673ABAA6-6A2D-4C7D-87EF-2D65A2767BA8}" srcOrd="0" destOrd="0" presId="urn:microsoft.com/office/officeart/2016/7/layout/VerticalDownArrowProcess"/>
    <dgm:cxn modelId="{F2CDB081-A97D-4BBF-B33C-3F12DEFCBB84}" type="presParOf" srcId="{AE19455D-DCFF-43FF-9718-CDD2DDFED172}" destId="{3F2295ED-9567-49D4-AE1E-66DACB2334AD}" srcOrd="1" destOrd="0" presId="urn:microsoft.com/office/officeart/2016/7/layout/VerticalDownArrowProcess"/>
    <dgm:cxn modelId="{CBCF3D61-70E6-44B6-ADA5-22368F008A84}" type="presParOf" srcId="{AE19455D-DCFF-43FF-9718-CDD2DDFED172}" destId="{D2C30609-74E2-4413-B87F-F25671BAF442}" srcOrd="2" destOrd="0" presId="urn:microsoft.com/office/officeart/2016/7/layout/VerticalDownArrowProcess"/>
    <dgm:cxn modelId="{7CF92691-AF37-46EE-806E-FEB0BFF4CBD3}" type="presParOf" srcId="{49C65DF7-2F96-4B81-9C70-8223C2232FEA}" destId="{DC6F1F0B-7548-43C4-81B2-DE70006811CA}" srcOrd="7" destOrd="0" presId="urn:microsoft.com/office/officeart/2016/7/layout/VerticalDownArrowProcess"/>
    <dgm:cxn modelId="{43C79BB5-D1B0-46E3-B3F1-D0076F98A591}" type="presParOf" srcId="{49C65DF7-2F96-4B81-9C70-8223C2232FEA}" destId="{96B3B9E5-05EF-4211-B623-AA15CD64FFB6}" srcOrd="8" destOrd="0" presId="urn:microsoft.com/office/officeart/2016/7/layout/VerticalDownArrowProcess"/>
    <dgm:cxn modelId="{C94BC812-43BD-49EC-AC70-745A5694C856}" type="presParOf" srcId="{96B3B9E5-05EF-4211-B623-AA15CD64FFB6}" destId="{044114CB-9D7F-4A26-B18E-E2E32ABB7F35}" srcOrd="0" destOrd="0" presId="urn:microsoft.com/office/officeart/2016/7/layout/VerticalDownArrowProcess"/>
    <dgm:cxn modelId="{B4649C7A-E744-431A-B731-80E814796ED0}" type="presParOf" srcId="{96B3B9E5-05EF-4211-B623-AA15CD64FFB6}" destId="{1E01F04D-36C5-45CD-8632-A4ECBACDF380}" srcOrd="1" destOrd="0" presId="urn:microsoft.com/office/officeart/2016/7/layout/VerticalDownArrowProcess"/>
    <dgm:cxn modelId="{F3FDCFEE-BA52-455C-B90B-005156F2E0F8}" type="presParOf" srcId="{96B3B9E5-05EF-4211-B623-AA15CD64FFB6}" destId="{1911F08F-7178-4DBD-98CF-77EE71143231}" srcOrd="2" destOrd="0" presId="urn:microsoft.com/office/officeart/2016/7/layout/VerticalDownArrowProcess"/>
    <dgm:cxn modelId="{BFFC6350-A5F7-471C-8A00-0325B4906080}" type="presParOf" srcId="{49C65DF7-2F96-4B81-9C70-8223C2232FEA}" destId="{85AAC932-B204-48BB-920E-ED728070DA6C}" srcOrd="9" destOrd="0" presId="urn:microsoft.com/office/officeart/2016/7/layout/VerticalDownArrowProcess"/>
    <dgm:cxn modelId="{07A56C40-3808-4AD3-81B2-B507314302B2}" type="presParOf" srcId="{49C65DF7-2F96-4B81-9C70-8223C2232FEA}" destId="{B4F1F222-0C6C-4F95-911F-D8281E7F3B7B}" srcOrd="10" destOrd="0" presId="urn:microsoft.com/office/officeart/2016/7/layout/VerticalDownArrowProcess"/>
    <dgm:cxn modelId="{DE15D38B-F4AD-46D6-8C88-800361D632D1}" type="presParOf" srcId="{B4F1F222-0C6C-4F95-911F-D8281E7F3B7B}" destId="{E1D03E4D-A504-4D84-BDF6-EF05F2955FAF}" srcOrd="0" destOrd="0" presId="urn:microsoft.com/office/officeart/2016/7/layout/VerticalDownArrowProcess"/>
    <dgm:cxn modelId="{C3322070-BB02-4D69-B036-D8FB4E255716}" type="presParOf" srcId="{B4F1F222-0C6C-4F95-911F-D8281E7F3B7B}" destId="{FED61EED-D6BD-4FC3-84D1-1BC9D437B7AD}" srcOrd="1" destOrd="0" presId="urn:microsoft.com/office/officeart/2016/7/layout/VerticalDownArrowProcess"/>
    <dgm:cxn modelId="{72E95A21-72D4-49DB-B0B6-8D7BB6DEDE26}" type="presParOf" srcId="{B4F1F222-0C6C-4F95-911F-D8281E7F3B7B}" destId="{5C1F19DB-0606-4E4C-846A-1D5B1E65EFBE}" srcOrd="2" destOrd="0" presId="urn:microsoft.com/office/officeart/2016/7/layout/VerticalDownArrowProcess"/>
    <dgm:cxn modelId="{156542E7-0BDB-4BA2-BE49-29EFDC2833E4}" type="presParOf" srcId="{49C65DF7-2F96-4B81-9C70-8223C2232FEA}" destId="{72E27564-B07E-4C4E-ADD6-4288F7723EA3}" srcOrd="11" destOrd="0" presId="urn:microsoft.com/office/officeart/2016/7/layout/VerticalDownArrowProcess"/>
    <dgm:cxn modelId="{06A037C6-95B8-4B1A-AD12-A9D1C45B4455}" type="presParOf" srcId="{49C65DF7-2F96-4B81-9C70-8223C2232FEA}" destId="{B639E598-683A-41BF-AFDF-3A1485FFC134}" srcOrd="12" destOrd="0" presId="urn:microsoft.com/office/officeart/2016/7/layout/VerticalDownArrowProcess"/>
    <dgm:cxn modelId="{4AB63265-D2F0-4AF8-AAC9-29A5C13EC093}" type="presParOf" srcId="{B639E598-683A-41BF-AFDF-3A1485FFC134}" destId="{1A3F02A9-1509-4E4D-A372-39F636CF1FFC}" srcOrd="0" destOrd="0" presId="urn:microsoft.com/office/officeart/2016/7/layout/VerticalDownArrowProcess"/>
    <dgm:cxn modelId="{4D68762A-E119-4B94-BC62-D610DE8C507F}" type="presParOf" srcId="{B639E598-683A-41BF-AFDF-3A1485FFC134}" destId="{DE8C7B27-9FCB-4749-B374-BF14D793C089}" srcOrd="1" destOrd="0" presId="urn:microsoft.com/office/officeart/2016/7/layout/VerticalDownArrowProcess"/>
    <dgm:cxn modelId="{6B92AF55-C213-49C4-8093-19153B491820}" type="presParOf" srcId="{B639E598-683A-41BF-AFDF-3A1485FFC134}" destId="{E2A4137E-87E7-4CE2-BA55-267F14F281D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28E087-9732-42AF-88FA-D6C1AA7F9DDC}" type="doc">
      <dgm:prSet loTypeId="urn:microsoft.com/office/officeart/2016/7/layout/VerticalHollowActionList" loCatId="List" qsTypeId="urn:microsoft.com/office/officeart/2005/8/quickstyle/simple2" qsCatId="simple" csTypeId="urn:microsoft.com/office/officeart/2005/8/colors/colorful2" csCatId="colorful"/>
      <dgm:spPr/>
      <dgm:t>
        <a:bodyPr/>
        <a:lstStyle/>
        <a:p>
          <a:endParaRPr lang="en-US"/>
        </a:p>
      </dgm:t>
    </dgm:pt>
    <dgm:pt modelId="{81341ED0-D6B4-4EAF-A1CC-093258EFBCD4}">
      <dgm:prSet/>
      <dgm:spPr/>
      <dgm:t>
        <a:bodyPr/>
        <a:lstStyle/>
        <a:p>
          <a:r>
            <a:rPr lang="en-US"/>
            <a:t>Ensure</a:t>
          </a:r>
        </a:p>
      </dgm:t>
    </dgm:pt>
    <dgm:pt modelId="{17D95677-23E4-4A02-A1AD-F1C8EA2F8051}" type="parTrans" cxnId="{E55B0488-CECB-46DF-84E7-372E801F8D90}">
      <dgm:prSet/>
      <dgm:spPr/>
      <dgm:t>
        <a:bodyPr/>
        <a:lstStyle/>
        <a:p>
          <a:endParaRPr lang="en-US"/>
        </a:p>
      </dgm:t>
    </dgm:pt>
    <dgm:pt modelId="{CC4BE0D5-552F-4EF9-9436-B9CE00B4973E}" type="sibTrans" cxnId="{E55B0488-CECB-46DF-84E7-372E801F8D90}">
      <dgm:prSet/>
      <dgm:spPr/>
      <dgm:t>
        <a:bodyPr/>
        <a:lstStyle/>
        <a:p>
          <a:endParaRPr lang="en-US"/>
        </a:p>
      </dgm:t>
    </dgm:pt>
    <dgm:pt modelId="{7871C083-6F38-4B9A-8F8A-31FCCA2B6333}">
      <dgm:prSet/>
      <dgm:spPr/>
      <dgm:t>
        <a:bodyPr/>
        <a:lstStyle/>
        <a:p>
          <a:r>
            <a:rPr lang="en-US"/>
            <a:t>Ensure Emergency Medical Services have been requested.</a:t>
          </a:r>
        </a:p>
      </dgm:t>
    </dgm:pt>
    <dgm:pt modelId="{3E4B8CDA-5A73-41CC-A263-D19D17C0FA8B}" type="parTrans" cxnId="{718996D1-8657-48A1-90E0-4DA6FA0C91AB}">
      <dgm:prSet/>
      <dgm:spPr/>
      <dgm:t>
        <a:bodyPr/>
        <a:lstStyle/>
        <a:p>
          <a:endParaRPr lang="en-US"/>
        </a:p>
      </dgm:t>
    </dgm:pt>
    <dgm:pt modelId="{11CEE743-65D1-43D2-B20A-E198B93F7EA3}" type="sibTrans" cxnId="{718996D1-8657-48A1-90E0-4DA6FA0C91AB}">
      <dgm:prSet/>
      <dgm:spPr/>
      <dgm:t>
        <a:bodyPr/>
        <a:lstStyle/>
        <a:p>
          <a:endParaRPr lang="en-US"/>
        </a:p>
      </dgm:t>
    </dgm:pt>
    <dgm:pt modelId="{31796CD3-A3C4-430B-8742-3FC5448890E3}">
      <dgm:prSet/>
      <dgm:spPr/>
      <dgm:t>
        <a:bodyPr/>
        <a:lstStyle/>
        <a:p>
          <a:r>
            <a:rPr lang="en-US"/>
            <a:t>Assess</a:t>
          </a:r>
        </a:p>
      </dgm:t>
    </dgm:pt>
    <dgm:pt modelId="{013A9A8C-62A9-433B-87EC-EA1B6AB5278A}" type="parTrans" cxnId="{514FC33F-F18F-4A8F-A50C-39A37B9DB674}">
      <dgm:prSet/>
      <dgm:spPr/>
      <dgm:t>
        <a:bodyPr/>
        <a:lstStyle/>
        <a:p>
          <a:endParaRPr lang="en-US"/>
        </a:p>
      </dgm:t>
    </dgm:pt>
    <dgm:pt modelId="{47861E9D-17B3-49CB-8CCF-296E8F35B017}" type="sibTrans" cxnId="{514FC33F-F18F-4A8F-A50C-39A37B9DB674}">
      <dgm:prSet/>
      <dgm:spPr/>
      <dgm:t>
        <a:bodyPr/>
        <a:lstStyle/>
        <a:p>
          <a:endParaRPr lang="en-US"/>
        </a:p>
      </dgm:t>
    </dgm:pt>
    <dgm:pt modelId="{343E45DC-2C85-4402-B1A9-56B5AF6E7B7C}">
      <dgm:prSet/>
      <dgm:spPr/>
      <dgm:t>
        <a:bodyPr/>
        <a:lstStyle/>
        <a:p>
          <a:r>
            <a:rPr lang="en-US"/>
            <a:t>Assess the scene and ensure it is safe to enter.</a:t>
          </a:r>
        </a:p>
      </dgm:t>
    </dgm:pt>
    <dgm:pt modelId="{E1D83414-AED1-4BEF-98FB-43C9E152DC80}" type="parTrans" cxnId="{CC0686FC-E478-4CE0-B6C1-5F0075152EAC}">
      <dgm:prSet/>
      <dgm:spPr/>
      <dgm:t>
        <a:bodyPr/>
        <a:lstStyle/>
        <a:p>
          <a:endParaRPr lang="en-US"/>
        </a:p>
      </dgm:t>
    </dgm:pt>
    <dgm:pt modelId="{D5BAA1B3-154E-4CDB-8E92-AF35DD6A5396}" type="sibTrans" cxnId="{CC0686FC-E478-4CE0-B6C1-5F0075152EAC}">
      <dgm:prSet/>
      <dgm:spPr/>
      <dgm:t>
        <a:bodyPr/>
        <a:lstStyle/>
        <a:p>
          <a:endParaRPr lang="en-US"/>
        </a:p>
      </dgm:t>
    </dgm:pt>
    <dgm:pt modelId="{05EC5F3A-C1DF-4E04-8DB8-8427FB330308}">
      <dgm:prSet/>
      <dgm:spPr/>
      <dgm:t>
        <a:bodyPr/>
        <a:lstStyle/>
        <a:p>
          <a:r>
            <a:rPr lang="en-US"/>
            <a:t>Recognize</a:t>
          </a:r>
        </a:p>
      </dgm:t>
    </dgm:pt>
    <dgm:pt modelId="{DF40AF6E-F4E8-461F-B10C-F02F307C1C86}" type="parTrans" cxnId="{2294A59A-3D7E-435B-B27D-EB362B0B3083}">
      <dgm:prSet/>
      <dgm:spPr/>
      <dgm:t>
        <a:bodyPr/>
        <a:lstStyle/>
        <a:p>
          <a:endParaRPr lang="en-US"/>
        </a:p>
      </dgm:t>
    </dgm:pt>
    <dgm:pt modelId="{07FEE809-377D-46EE-9AC0-168AAF1B7A56}" type="sibTrans" cxnId="{2294A59A-3D7E-435B-B27D-EB362B0B3083}">
      <dgm:prSet/>
      <dgm:spPr/>
      <dgm:t>
        <a:bodyPr/>
        <a:lstStyle/>
        <a:p>
          <a:endParaRPr lang="en-US"/>
        </a:p>
      </dgm:t>
    </dgm:pt>
    <dgm:pt modelId="{877672E4-0F5F-464C-BECB-838A127FF6D5}">
      <dgm:prSet/>
      <dgm:spPr/>
      <dgm:t>
        <a:bodyPr/>
        <a:lstStyle/>
        <a:p>
          <a:r>
            <a:rPr lang="en-US"/>
            <a:t>Recognize the signs and symptoms of an overdose.</a:t>
          </a:r>
        </a:p>
      </dgm:t>
    </dgm:pt>
    <dgm:pt modelId="{CEAB8BED-4FEF-4EE7-BF1F-410539093C65}" type="parTrans" cxnId="{33B9D403-8F5F-44CB-9A8B-155C629E9972}">
      <dgm:prSet/>
      <dgm:spPr/>
      <dgm:t>
        <a:bodyPr/>
        <a:lstStyle/>
        <a:p>
          <a:endParaRPr lang="en-US"/>
        </a:p>
      </dgm:t>
    </dgm:pt>
    <dgm:pt modelId="{95F6ECD2-9308-46D8-AE77-91435BA8EEC5}" type="sibTrans" cxnId="{33B9D403-8F5F-44CB-9A8B-155C629E9972}">
      <dgm:prSet/>
      <dgm:spPr/>
      <dgm:t>
        <a:bodyPr/>
        <a:lstStyle/>
        <a:p>
          <a:endParaRPr lang="en-US"/>
        </a:p>
      </dgm:t>
    </dgm:pt>
    <dgm:pt modelId="{F6034E5F-CD70-4B06-9702-B0C9DF795740}">
      <dgm:prSet/>
      <dgm:spPr/>
      <dgm:t>
        <a:bodyPr/>
        <a:lstStyle/>
        <a:p>
          <a:r>
            <a:rPr lang="en-US"/>
            <a:t>Administer</a:t>
          </a:r>
        </a:p>
      </dgm:t>
    </dgm:pt>
    <dgm:pt modelId="{CF3D5F14-566C-4F9A-8C43-1358C0580809}" type="parTrans" cxnId="{1A2CB60B-5A89-4427-8914-657549721983}">
      <dgm:prSet/>
      <dgm:spPr/>
      <dgm:t>
        <a:bodyPr/>
        <a:lstStyle/>
        <a:p>
          <a:endParaRPr lang="en-US"/>
        </a:p>
      </dgm:t>
    </dgm:pt>
    <dgm:pt modelId="{B1C46EF4-451F-4B01-BBA9-118B2163D288}" type="sibTrans" cxnId="{1A2CB60B-5A89-4427-8914-657549721983}">
      <dgm:prSet/>
      <dgm:spPr/>
      <dgm:t>
        <a:bodyPr/>
        <a:lstStyle/>
        <a:p>
          <a:endParaRPr lang="en-US"/>
        </a:p>
      </dgm:t>
    </dgm:pt>
    <dgm:pt modelId="{CEBE448F-53D2-4659-AC1B-7E293C61D18D}">
      <dgm:prSet/>
      <dgm:spPr/>
      <dgm:t>
        <a:bodyPr/>
        <a:lstStyle/>
        <a:p>
          <a:r>
            <a:rPr lang="en-US"/>
            <a:t>Administer naloxone.  A second dose may be needed if the person is still unresponsive after 2-3 minutes.  Naloxone effects are temporary.  Immediate definitive professional medical attention is needed.</a:t>
          </a:r>
        </a:p>
      </dgm:t>
    </dgm:pt>
    <dgm:pt modelId="{13066480-3AE8-4851-B913-1D5EF9C76197}" type="parTrans" cxnId="{B3CB558F-E9A4-410C-AC42-7B443E669A96}">
      <dgm:prSet/>
      <dgm:spPr/>
      <dgm:t>
        <a:bodyPr/>
        <a:lstStyle/>
        <a:p>
          <a:endParaRPr lang="en-US"/>
        </a:p>
      </dgm:t>
    </dgm:pt>
    <dgm:pt modelId="{68D04217-AD89-4352-B1DA-5C2C6086CFAF}" type="sibTrans" cxnId="{B3CB558F-E9A4-410C-AC42-7B443E669A96}">
      <dgm:prSet/>
      <dgm:spPr/>
      <dgm:t>
        <a:bodyPr/>
        <a:lstStyle/>
        <a:p>
          <a:endParaRPr lang="en-US"/>
        </a:p>
      </dgm:t>
    </dgm:pt>
    <dgm:pt modelId="{789FE9A4-5D3A-41FC-BC41-8EA9CE9539CF}">
      <dgm:prSet/>
      <dgm:spPr/>
      <dgm:t>
        <a:bodyPr/>
        <a:lstStyle/>
        <a:p>
          <a:r>
            <a:rPr lang="en-US"/>
            <a:t>Start</a:t>
          </a:r>
        </a:p>
      </dgm:t>
    </dgm:pt>
    <dgm:pt modelId="{87328DA3-7EB0-435F-901A-7E7855942AD5}" type="parTrans" cxnId="{D6DFF6F2-6F88-4B46-802B-37A793D54C86}">
      <dgm:prSet/>
      <dgm:spPr/>
      <dgm:t>
        <a:bodyPr/>
        <a:lstStyle/>
        <a:p>
          <a:endParaRPr lang="en-US"/>
        </a:p>
      </dgm:t>
    </dgm:pt>
    <dgm:pt modelId="{C6C3D8B5-52A8-49F3-AACC-3667197F8AA7}" type="sibTrans" cxnId="{D6DFF6F2-6F88-4B46-802B-37A793D54C86}">
      <dgm:prSet/>
      <dgm:spPr/>
      <dgm:t>
        <a:bodyPr/>
        <a:lstStyle/>
        <a:p>
          <a:endParaRPr lang="en-US"/>
        </a:p>
      </dgm:t>
    </dgm:pt>
    <dgm:pt modelId="{4DC7756C-E366-4609-960C-E56B944A196B}">
      <dgm:prSet/>
      <dgm:spPr/>
      <dgm:t>
        <a:bodyPr/>
        <a:lstStyle/>
        <a:p>
          <a:r>
            <a:rPr lang="en-US"/>
            <a:t>Start other first aid such as rescue breathing or CPR if trained to do so.</a:t>
          </a:r>
        </a:p>
      </dgm:t>
    </dgm:pt>
    <dgm:pt modelId="{44AE7996-E82D-4D68-B03E-7CFB8DAD4987}" type="parTrans" cxnId="{BDA86A74-AFBF-43D0-A78E-B79EB86AC3FF}">
      <dgm:prSet/>
      <dgm:spPr/>
      <dgm:t>
        <a:bodyPr/>
        <a:lstStyle/>
        <a:p>
          <a:endParaRPr lang="en-US"/>
        </a:p>
      </dgm:t>
    </dgm:pt>
    <dgm:pt modelId="{B64AACC3-96BF-4B75-B6EB-27E88D4AEB5E}" type="sibTrans" cxnId="{BDA86A74-AFBF-43D0-A78E-B79EB86AC3FF}">
      <dgm:prSet/>
      <dgm:spPr/>
      <dgm:t>
        <a:bodyPr/>
        <a:lstStyle/>
        <a:p>
          <a:endParaRPr lang="en-US"/>
        </a:p>
      </dgm:t>
    </dgm:pt>
    <dgm:pt modelId="{F02F764E-79D9-4E55-BDA8-B662443EF5FA}" type="pres">
      <dgm:prSet presAssocID="{D428E087-9732-42AF-88FA-D6C1AA7F9DDC}" presName="Name0" presStyleCnt="0">
        <dgm:presLayoutVars>
          <dgm:dir/>
          <dgm:animLvl val="lvl"/>
          <dgm:resizeHandles val="exact"/>
        </dgm:presLayoutVars>
      </dgm:prSet>
      <dgm:spPr/>
    </dgm:pt>
    <dgm:pt modelId="{6ED49D21-3685-4490-86A8-8A1DC5989513}" type="pres">
      <dgm:prSet presAssocID="{81341ED0-D6B4-4EAF-A1CC-093258EFBCD4}" presName="linNode" presStyleCnt="0"/>
      <dgm:spPr/>
    </dgm:pt>
    <dgm:pt modelId="{F42C717B-F361-4539-9A2C-4DBDA668E973}" type="pres">
      <dgm:prSet presAssocID="{81341ED0-D6B4-4EAF-A1CC-093258EFBCD4}" presName="parentText" presStyleLbl="solidFgAcc1" presStyleIdx="0" presStyleCnt="5">
        <dgm:presLayoutVars>
          <dgm:chMax val="1"/>
          <dgm:bulletEnabled/>
        </dgm:presLayoutVars>
      </dgm:prSet>
      <dgm:spPr/>
    </dgm:pt>
    <dgm:pt modelId="{0B63A267-0EEC-44FF-A480-E2EC1261DD2F}" type="pres">
      <dgm:prSet presAssocID="{81341ED0-D6B4-4EAF-A1CC-093258EFBCD4}" presName="descendantText" presStyleLbl="alignNode1" presStyleIdx="0" presStyleCnt="5">
        <dgm:presLayoutVars>
          <dgm:bulletEnabled/>
        </dgm:presLayoutVars>
      </dgm:prSet>
      <dgm:spPr/>
    </dgm:pt>
    <dgm:pt modelId="{058A265C-E824-4292-9C0E-08CAE62F1E7A}" type="pres">
      <dgm:prSet presAssocID="{CC4BE0D5-552F-4EF9-9436-B9CE00B4973E}" presName="sp" presStyleCnt="0"/>
      <dgm:spPr/>
    </dgm:pt>
    <dgm:pt modelId="{11712EB7-C16D-496A-AAE0-538079676354}" type="pres">
      <dgm:prSet presAssocID="{31796CD3-A3C4-430B-8742-3FC5448890E3}" presName="linNode" presStyleCnt="0"/>
      <dgm:spPr/>
    </dgm:pt>
    <dgm:pt modelId="{28E63316-60DB-464D-A823-154094F1BD57}" type="pres">
      <dgm:prSet presAssocID="{31796CD3-A3C4-430B-8742-3FC5448890E3}" presName="parentText" presStyleLbl="solidFgAcc1" presStyleIdx="1" presStyleCnt="5">
        <dgm:presLayoutVars>
          <dgm:chMax val="1"/>
          <dgm:bulletEnabled/>
        </dgm:presLayoutVars>
      </dgm:prSet>
      <dgm:spPr/>
    </dgm:pt>
    <dgm:pt modelId="{14A3210A-659E-48B1-B342-D779866F39CB}" type="pres">
      <dgm:prSet presAssocID="{31796CD3-A3C4-430B-8742-3FC5448890E3}" presName="descendantText" presStyleLbl="alignNode1" presStyleIdx="1" presStyleCnt="5">
        <dgm:presLayoutVars>
          <dgm:bulletEnabled/>
        </dgm:presLayoutVars>
      </dgm:prSet>
      <dgm:spPr/>
    </dgm:pt>
    <dgm:pt modelId="{CCB7F245-E23E-4A0D-A7BD-F76AB9B20C23}" type="pres">
      <dgm:prSet presAssocID="{47861E9D-17B3-49CB-8CCF-296E8F35B017}" presName="sp" presStyleCnt="0"/>
      <dgm:spPr/>
    </dgm:pt>
    <dgm:pt modelId="{46669C7F-7E0B-487A-A864-91D12174D2B3}" type="pres">
      <dgm:prSet presAssocID="{05EC5F3A-C1DF-4E04-8DB8-8427FB330308}" presName="linNode" presStyleCnt="0"/>
      <dgm:spPr/>
    </dgm:pt>
    <dgm:pt modelId="{CD80A365-DB44-4C24-8939-ACE66F2D6151}" type="pres">
      <dgm:prSet presAssocID="{05EC5F3A-C1DF-4E04-8DB8-8427FB330308}" presName="parentText" presStyleLbl="solidFgAcc1" presStyleIdx="2" presStyleCnt="5">
        <dgm:presLayoutVars>
          <dgm:chMax val="1"/>
          <dgm:bulletEnabled/>
        </dgm:presLayoutVars>
      </dgm:prSet>
      <dgm:spPr/>
    </dgm:pt>
    <dgm:pt modelId="{DDCAE376-3356-45FC-ABFE-AC7E5309163B}" type="pres">
      <dgm:prSet presAssocID="{05EC5F3A-C1DF-4E04-8DB8-8427FB330308}" presName="descendantText" presStyleLbl="alignNode1" presStyleIdx="2" presStyleCnt="5">
        <dgm:presLayoutVars>
          <dgm:bulletEnabled/>
        </dgm:presLayoutVars>
      </dgm:prSet>
      <dgm:spPr/>
    </dgm:pt>
    <dgm:pt modelId="{185D7D45-A573-4082-9E40-A3E7E0A2E573}" type="pres">
      <dgm:prSet presAssocID="{07FEE809-377D-46EE-9AC0-168AAF1B7A56}" presName="sp" presStyleCnt="0"/>
      <dgm:spPr/>
    </dgm:pt>
    <dgm:pt modelId="{0B09D555-A2C4-46DF-A0A0-CFED68156306}" type="pres">
      <dgm:prSet presAssocID="{F6034E5F-CD70-4B06-9702-B0C9DF795740}" presName="linNode" presStyleCnt="0"/>
      <dgm:spPr/>
    </dgm:pt>
    <dgm:pt modelId="{A02812B6-FBF9-44C3-BBA1-40BB8A157F8A}" type="pres">
      <dgm:prSet presAssocID="{F6034E5F-CD70-4B06-9702-B0C9DF795740}" presName="parentText" presStyleLbl="solidFgAcc1" presStyleIdx="3" presStyleCnt="5">
        <dgm:presLayoutVars>
          <dgm:chMax val="1"/>
          <dgm:bulletEnabled/>
        </dgm:presLayoutVars>
      </dgm:prSet>
      <dgm:spPr/>
    </dgm:pt>
    <dgm:pt modelId="{8EAC5718-6F11-4C5B-8202-EFC8FD0AA458}" type="pres">
      <dgm:prSet presAssocID="{F6034E5F-CD70-4B06-9702-B0C9DF795740}" presName="descendantText" presStyleLbl="alignNode1" presStyleIdx="3" presStyleCnt="5">
        <dgm:presLayoutVars>
          <dgm:bulletEnabled/>
        </dgm:presLayoutVars>
      </dgm:prSet>
      <dgm:spPr/>
    </dgm:pt>
    <dgm:pt modelId="{0DDB5309-5215-4291-BAC8-508DFCAE0D77}" type="pres">
      <dgm:prSet presAssocID="{B1C46EF4-451F-4B01-BBA9-118B2163D288}" presName="sp" presStyleCnt="0"/>
      <dgm:spPr/>
    </dgm:pt>
    <dgm:pt modelId="{ED5B70C8-3192-4C3B-B5C1-13C0BBF67010}" type="pres">
      <dgm:prSet presAssocID="{789FE9A4-5D3A-41FC-BC41-8EA9CE9539CF}" presName="linNode" presStyleCnt="0"/>
      <dgm:spPr/>
    </dgm:pt>
    <dgm:pt modelId="{AD8575FF-6EC9-49EE-BB02-7D86092C5144}" type="pres">
      <dgm:prSet presAssocID="{789FE9A4-5D3A-41FC-BC41-8EA9CE9539CF}" presName="parentText" presStyleLbl="solidFgAcc1" presStyleIdx="4" presStyleCnt="5">
        <dgm:presLayoutVars>
          <dgm:chMax val="1"/>
          <dgm:bulletEnabled/>
        </dgm:presLayoutVars>
      </dgm:prSet>
      <dgm:spPr/>
    </dgm:pt>
    <dgm:pt modelId="{095FC6EE-91F3-4A20-9E9A-EE92C68C4F8F}" type="pres">
      <dgm:prSet presAssocID="{789FE9A4-5D3A-41FC-BC41-8EA9CE9539CF}" presName="descendantText" presStyleLbl="alignNode1" presStyleIdx="4" presStyleCnt="5">
        <dgm:presLayoutVars>
          <dgm:bulletEnabled/>
        </dgm:presLayoutVars>
      </dgm:prSet>
      <dgm:spPr/>
    </dgm:pt>
  </dgm:ptLst>
  <dgm:cxnLst>
    <dgm:cxn modelId="{33B9D403-8F5F-44CB-9A8B-155C629E9972}" srcId="{05EC5F3A-C1DF-4E04-8DB8-8427FB330308}" destId="{877672E4-0F5F-464C-BECB-838A127FF6D5}" srcOrd="0" destOrd="0" parTransId="{CEAB8BED-4FEF-4EE7-BF1F-410539093C65}" sibTransId="{95F6ECD2-9308-46D8-AE77-91435BA8EEC5}"/>
    <dgm:cxn modelId="{1A2CB60B-5A89-4427-8914-657549721983}" srcId="{D428E087-9732-42AF-88FA-D6C1AA7F9DDC}" destId="{F6034E5F-CD70-4B06-9702-B0C9DF795740}" srcOrd="3" destOrd="0" parTransId="{CF3D5F14-566C-4F9A-8C43-1358C0580809}" sibTransId="{B1C46EF4-451F-4B01-BBA9-118B2163D288}"/>
    <dgm:cxn modelId="{BADD7B1C-8F72-4CA6-96D0-06DEC74F6978}" type="presOf" srcId="{F6034E5F-CD70-4B06-9702-B0C9DF795740}" destId="{A02812B6-FBF9-44C3-BBA1-40BB8A157F8A}" srcOrd="0" destOrd="0" presId="urn:microsoft.com/office/officeart/2016/7/layout/VerticalHollowActionList"/>
    <dgm:cxn modelId="{5D190E23-2120-465D-A86E-950EDE7EFF76}" type="presOf" srcId="{789FE9A4-5D3A-41FC-BC41-8EA9CE9539CF}" destId="{AD8575FF-6EC9-49EE-BB02-7D86092C5144}" srcOrd="0" destOrd="0" presId="urn:microsoft.com/office/officeart/2016/7/layout/VerticalHollowActionList"/>
    <dgm:cxn modelId="{514FC33F-F18F-4A8F-A50C-39A37B9DB674}" srcId="{D428E087-9732-42AF-88FA-D6C1AA7F9DDC}" destId="{31796CD3-A3C4-430B-8742-3FC5448890E3}" srcOrd="1" destOrd="0" parTransId="{013A9A8C-62A9-433B-87EC-EA1B6AB5278A}" sibTransId="{47861E9D-17B3-49CB-8CCF-296E8F35B017}"/>
    <dgm:cxn modelId="{BDA23B6E-5C70-47E2-9B44-EA7996E40F3E}" type="presOf" srcId="{4DC7756C-E366-4609-960C-E56B944A196B}" destId="{095FC6EE-91F3-4A20-9E9A-EE92C68C4F8F}" srcOrd="0" destOrd="0" presId="urn:microsoft.com/office/officeart/2016/7/layout/VerticalHollowActionList"/>
    <dgm:cxn modelId="{BDA86A74-AFBF-43D0-A78E-B79EB86AC3FF}" srcId="{789FE9A4-5D3A-41FC-BC41-8EA9CE9539CF}" destId="{4DC7756C-E366-4609-960C-E56B944A196B}" srcOrd="0" destOrd="0" parTransId="{44AE7996-E82D-4D68-B03E-7CFB8DAD4987}" sibTransId="{B64AACC3-96BF-4B75-B6EB-27E88D4AEB5E}"/>
    <dgm:cxn modelId="{E55B0488-CECB-46DF-84E7-372E801F8D90}" srcId="{D428E087-9732-42AF-88FA-D6C1AA7F9DDC}" destId="{81341ED0-D6B4-4EAF-A1CC-093258EFBCD4}" srcOrd="0" destOrd="0" parTransId="{17D95677-23E4-4A02-A1AD-F1C8EA2F8051}" sibTransId="{CC4BE0D5-552F-4EF9-9436-B9CE00B4973E}"/>
    <dgm:cxn modelId="{B3CB558F-E9A4-410C-AC42-7B443E669A96}" srcId="{F6034E5F-CD70-4B06-9702-B0C9DF795740}" destId="{CEBE448F-53D2-4659-AC1B-7E293C61D18D}" srcOrd="0" destOrd="0" parTransId="{13066480-3AE8-4851-B913-1D5EF9C76197}" sibTransId="{68D04217-AD89-4352-B1DA-5C2C6086CFAF}"/>
    <dgm:cxn modelId="{A96E489A-5CCC-4915-8D1E-9E141DF08717}" type="presOf" srcId="{81341ED0-D6B4-4EAF-A1CC-093258EFBCD4}" destId="{F42C717B-F361-4539-9A2C-4DBDA668E973}" srcOrd="0" destOrd="0" presId="urn:microsoft.com/office/officeart/2016/7/layout/VerticalHollowActionList"/>
    <dgm:cxn modelId="{2294A59A-3D7E-435B-B27D-EB362B0B3083}" srcId="{D428E087-9732-42AF-88FA-D6C1AA7F9DDC}" destId="{05EC5F3A-C1DF-4E04-8DB8-8427FB330308}" srcOrd="2" destOrd="0" parTransId="{DF40AF6E-F4E8-461F-B10C-F02F307C1C86}" sibTransId="{07FEE809-377D-46EE-9AC0-168AAF1B7A56}"/>
    <dgm:cxn modelId="{587CBCA7-893B-43FE-8742-41FEEC8D490D}" type="presOf" srcId="{CEBE448F-53D2-4659-AC1B-7E293C61D18D}" destId="{8EAC5718-6F11-4C5B-8202-EFC8FD0AA458}" srcOrd="0" destOrd="0" presId="urn:microsoft.com/office/officeart/2016/7/layout/VerticalHollowActionList"/>
    <dgm:cxn modelId="{461ED4AB-2091-4A20-B8A3-51A5574CC16A}" type="presOf" srcId="{D428E087-9732-42AF-88FA-D6C1AA7F9DDC}" destId="{F02F764E-79D9-4E55-BDA8-B662443EF5FA}" srcOrd="0" destOrd="0" presId="urn:microsoft.com/office/officeart/2016/7/layout/VerticalHollowActionList"/>
    <dgm:cxn modelId="{DB530CB2-5591-43FC-BEBE-DBF5E5C8DDF0}" type="presOf" srcId="{31796CD3-A3C4-430B-8742-3FC5448890E3}" destId="{28E63316-60DB-464D-A823-154094F1BD57}" srcOrd="0" destOrd="0" presId="urn:microsoft.com/office/officeart/2016/7/layout/VerticalHollowActionList"/>
    <dgm:cxn modelId="{F2154BD0-83D0-47A4-9EB1-A27608CF31A9}" type="presOf" srcId="{7871C083-6F38-4B9A-8F8A-31FCCA2B6333}" destId="{0B63A267-0EEC-44FF-A480-E2EC1261DD2F}" srcOrd="0" destOrd="0" presId="urn:microsoft.com/office/officeart/2016/7/layout/VerticalHollowActionList"/>
    <dgm:cxn modelId="{718996D1-8657-48A1-90E0-4DA6FA0C91AB}" srcId="{81341ED0-D6B4-4EAF-A1CC-093258EFBCD4}" destId="{7871C083-6F38-4B9A-8F8A-31FCCA2B6333}" srcOrd="0" destOrd="0" parTransId="{3E4B8CDA-5A73-41CC-A263-D19D17C0FA8B}" sibTransId="{11CEE743-65D1-43D2-B20A-E198B93F7EA3}"/>
    <dgm:cxn modelId="{2205A7E2-9F7D-40EF-B298-43DFB1327FA9}" type="presOf" srcId="{877672E4-0F5F-464C-BECB-838A127FF6D5}" destId="{DDCAE376-3356-45FC-ABFE-AC7E5309163B}" srcOrd="0" destOrd="0" presId="urn:microsoft.com/office/officeart/2016/7/layout/VerticalHollowActionList"/>
    <dgm:cxn modelId="{D6DFF6F2-6F88-4B46-802B-37A793D54C86}" srcId="{D428E087-9732-42AF-88FA-D6C1AA7F9DDC}" destId="{789FE9A4-5D3A-41FC-BC41-8EA9CE9539CF}" srcOrd="4" destOrd="0" parTransId="{87328DA3-7EB0-435F-901A-7E7855942AD5}" sibTransId="{C6C3D8B5-52A8-49F3-AACC-3667197F8AA7}"/>
    <dgm:cxn modelId="{060DABF5-C218-47E2-B83D-6839E9B68CF1}" type="presOf" srcId="{05EC5F3A-C1DF-4E04-8DB8-8427FB330308}" destId="{CD80A365-DB44-4C24-8939-ACE66F2D6151}" srcOrd="0" destOrd="0" presId="urn:microsoft.com/office/officeart/2016/7/layout/VerticalHollowActionList"/>
    <dgm:cxn modelId="{D581A7F7-BFB9-44AB-89F1-EC7C40FD360C}" type="presOf" srcId="{343E45DC-2C85-4402-B1A9-56B5AF6E7B7C}" destId="{14A3210A-659E-48B1-B342-D779866F39CB}" srcOrd="0" destOrd="0" presId="urn:microsoft.com/office/officeart/2016/7/layout/VerticalHollowActionList"/>
    <dgm:cxn modelId="{CC0686FC-E478-4CE0-B6C1-5F0075152EAC}" srcId="{31796CD3-A3C4-430B-8742-3FC5448890E3}" destId="{343E45DC-2C85-4402-B1A9-56B5AF6E7B7C}" srcOrd="0" destOrd="0" parTransId="{E1D83414-AED1-4BEF-98FB-43C9E152DC80}" sibTransId="{D5BAA1B3-154E-4CDB-8E92-AF35DD6A5396}"/>
    <dgm:cxn modelId="{0B09A03F-84E1-4848-B41E-D0A2653892C2}" type="presParOf" srcId="{F02F764E-79D9-4E55-BDA8-B662443EF5FA}" destId="{6ED49D21-3685-4490-86A8-8A1DC5989513}" srcOrd="0" destOrd="0" presId="urn:microsoft.com/office/officeart/2016/7/layout/VerticalHollowActionList"/>
    <dgm:cxn modelId="{27B046E2-C416-4CF6-B43E-554D4F6BD7CD}" type="presParOf" srcId="{6ED49D21-3685-4490-86A8-8A1DC5989513}" destId="{F42C717B-F361-4539-9A2C-4DBDA668E973}" srcOrd="0" destOrd="0" presId="urn:microsoft.com/office/officeart/2016/7/layout/VerticalHollowActionList"/>
    <dgm:cxn modelId="{9FAB66BF-4A27-42AC-95A9-D1AE0DF98BFD}" type="presParOf" srcId="{6ED49D21-3685-4490-86A8-8A1DC5989513}" destId="{0B63A267-0EEC-44FF-A480-E2EC1261DD2F}" srcOrd="1" destOrd="0" presId="urn:microsoft.com/office/officeart/2016/7/layout/VerticalHollowActionList"/>
    <dgm:cxn modelId="{C4F4B606-1F01-4658-B454-443EC34BF86F}" type="presParOf" srcId="{F02F764E-79D9-4E55-BDA8-B662443EF5FA}" destId="{058A265C-E824-4292-9C0E-08CAE62F1E7A}" srcOrd="1" destOrd="0" presId="urn:microsoft.com/office/officeart/2016/7/layout/VerticalHollowActionList"/>
    <dgm:cxn modelId="{36356004-9E27-448A-AE29-75445A9188FC}" type="presParOf" srcId="{F02F764E-79D9-4E55-BDA8-B662443EF5FA}" destId="{11712EB7-C16D-496A-AAE0-538079676354}" srcOrd="2" destOrd="0" presId="urn:microsoft.com/office/officeart/2016/7/layout/VerticalHollowActionList"/>
    <dgm:cxn modelId="{C996C51D-6939-484E-B603-1D4BD92E03D5}" type="presParOf" srcId="{11712EB7-C16D-496A-AAE0-538079676354}" destId="{28E63316-60DB-464D-A823-154094F1BD57}" srcOrd="0" destOrd="0" presId="urn:microsoft.com/office/officeart/2016/7/layout/VerticalHollowActionList"/>
    <dgm:cxn modelId="{619AAB4E-7E09-4ED3-A412-10268872006E}" type="presParOf" srcId="{11712EB7-C16D-496A-AAE0-538079676354}" destId="{14A3210A-659E-48B1-B342-D779866F39CB}" srcOrd="1" destOrd="0" presId="urn:microsoft.com/office/officeart/2016/7/layout/VerticalHollowActionList"/>
    <dgm:cxn modelId="{58B1BB89-0A75-44A5-BAB4-CDDD237EAB39}" type="presParOf" srcId="{F02F764E-79D9-4E55-BDA8-B662443EF5FA}" destId="{CCB7F245-E23E-4A0D-A7BD-F76AB9B20C23}" srcOrd="3" destOrd="0" presId="urn:microsoft.com/office/officeart/2016/7/layout/VerticalHollowActionList"/>
    <dgm:cxn modelId="{D1074AE8-C908-41D1-B0CB-271AA99FA222}" type="presParOf" srcId="{F02F764E-79D9-4E55-BDA8-B662443EF5FA}" destId="{46669C7F-7E0B-487A-A864-91D12174D2B3}" srcOrd="4" destOrd="0" presId="urn:microsoft.com/office/officeart/2016/7/layout/VerticalHollowActionList"/>
    <dgm:cxn modelId="{D3F4CF42-FF9A-4382-A23F-A047645BDA2A}" type="presParOf" srcId="{46669C7F-7E0B-487A-A864-91D12174D2B3}" destId="{CD80A365-DB44-4C24-8939-ACE66F2D6151}" srcOrd="0" destOrd="0" presId="urn:microsoft.com/office/officeart/2016/7/layout/VerticalHollowActionList"/>
    <dgm:cxn modelId="{FB8FF0AD-8790-498F-8394-8D55EF19C272}" type="presParOf" srcId="{46669C7F-7E0B-487A-A864-91D12174D2B3}" destId="{DDCAE376-3356-45FC-ABFE-AC7E5309163B}" srcOrd="1" destOrd="0" presId="urn:microsoft.com/office/officeart/2016/7/layout/VerticalHollowActionList"/>
    <dgm:cxn modelId="{A42B80A1-11A7-42E5-BAA4-07533D732549}" type="presParOf" srcId="{F02F764E-79D9-4E55-BDA8-B662443EF5FA}" destId="{185D7D45-A573-4082-9E40-A3E7E0A2E573}" srcOrd="5" destOrd="0" presId="urn:microsoft.com/office/officeart/2016/7/layout/VerticalHollowActionList"/>
    <dgm:cxn modelId="{A1355E08-BA12-499C-A2A2-3AF001871F0C}" type="presParOf" srcId="{F02F764E-79D9-4E55-BDA8-B662443EF5FA}" destId="{0B09D555-A2C4-46DF-A0A0-CFED68156306}" srcOrd="6" destOrd="0" presId="urn:microsoft.com/office/officeart/2016/7/layout/VerticalHollowActionList"/>
    <dgm:cxn modelId="{EEBDC6E8-337B-4785-9C5D-C41733E985F1}" type="presParOf" srcId="{0B09D555-A2C4-46DF-A0A0-CFED68156306}" destId="{A02812B6-FBF9-44C3-BBA1-40BB8A157F8A}" srcOrd="0" destOrd="0" presId="urn:microsoft.com/office/officeart/2016/7/layout/VerticalHollowActionList"/>
    <dgm:cxn modelId="{908BC527-FD73-49B2-AF3B-5B0703E4B483}" type="presParOf" srcId="{0B09D555-A2C4-46DF-A0A0-CFED68156306}" destId="{8EAC5718-6F11-4C5B-8202-EFC8FD0AA458}" srcOrd="1" destOrd="0" presId="urn:microsoft.com/office/officeart/2016/7/layout/VerticalHollowActionList"/>
    <dgm:cxn modelId="{9CC5614C-4371-4DA9-AAFE-54491012EA92}" type="presParOf" srcId="{F02F764E-79D9-4E55-BDA8-B662443EF5FA}" destId="{0DDB5309-5215-4291-BAC8-508DFCAE0D77}" srcOrd="7" destOrd="0" presId="urn:microsoft.com/office/officeart/2016/7/layout/VerticalHollowActionList"/>
    <dgm:cxn modelId="{9886E653-32F1-49BE-A775-8709F77D77B3}" type="presParOf" srcId="{F02F764E-79D9-4E55-BDA8-B662443EF5FA}" destId="{ED5B70C8-3192-4C3B-B5C1-13C0BBF67010}" srcOrd="8" destOrd="0" presId="urn:microsoft.com/office/officeart/2016/7/layout/VerticalHollowActionList"/>
    <dgm:cxn modelId="{DAA96D68-647B-490B-B483-D7FAE1B0476B}" type="presParOf" srcId="{ED5B70C8-3192-4C3B-B5C1-13C0BBF67010}" destId="{AD8575FF-6EC9-49EE-BB02-7D86092C5144}" srcOrd="0" destOrd="0" presId="urn:microsoft.com/office/officeart/2016/7/layout/VerticalHollowActionList"/>
    <dgm:cxn modelId="{B0ED328D-097A-4A91-90F4-B9D234488646}" type="presParOf" srcId="{ED5B70C8-3192-4C3B-B5C1-13C0BBF67010}" destId="{095FC6EE-91F3-4A20-9E9A-EE92C68C4F8F}"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1058EB-B50D-4F98-B506-ED479B4E353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CC4D243-B792-4E21-8CB1-89D468914FA1}">
      <dgm:prSet/>
      <dgm:spPr/>
      <dgm:t>
        <a:bodyPr/>
        <a:lstStyle/>
        <a:p>
          <a:r>
            <a:rPr lang="en-US"/>
            <a:t>We go through belongings</a:t>
          </a:r>
        </a:p>
      </dgm:t>
    </dgm:pt>
    <dgm:pt modelId="{D48F4C28-EA80-478A-9DD8-9D4C92DAEE15}" type="parTrans" cxnId="{4AE12147-0542-4F9F-B6B1-78D120F88A8F}">
      <dgm:prSet/>
      <dgm:spPr/>
      <dgm:t>
        <a:bodyPr/>
        <a:lstStyle/>
        <a:p>
          <a:endParaRPr lang="en-US"/>
        </a:p>
      </dgm:t>
    </dgm:pt>
    <dgm:pt modelId="{AB0F1B60-8464-435F-B76B-FD1952692F50}" type="sibTrans" cxnId="{4AE12147-0542-4F9F-B6B1-78D120F88A8F}">
      <dgm:prSet/>
      <dgm:spPr/>
      <dgm:t>
        <a:bodyPr/>
        <a:lstStyle/>
        <a:p>
          <a:endParaRPr lang="en-US"/>
        </a:p>
      </dgm:t>
    </dgm:pt>
    <dgm:pt modelId="{E67C01A4-B94F-444F-92E8-502F4EA09164}">
      <dgm:prSet/>
      <dgm:spPr/>
      <dgm:t>
        <a:bodyPr/>
        <a:lstStyle/>
        <a:p>
          <a:r>
            <a:rPr lang="en-US"/>
            <a:t>We clean bathrooms, dorm rooms, laundry rooms</a:t>
          </a:r>
        </a:p>
      </dgm:t>
    </dgm:pt>
    <dgm:pt modelId="{C73329F6-3F7C-4828-9054-B7ED586E9A29}" type="parTrans" cxnId="{3E01341B-24AE-4ADC-92F4-85DC08AB1663}">
      <dgm:prSet/>
      <dgm:spPr/>
      <dgm:t>
        <a:bodyPr/>
        <a:lstStyle/>
        <a:p>
          <a:endParaRPr lang="en-US"/>
        </a:p>
      </dgm:t>
    </dgm:pt>
    <dgm:pt modelId="{DA8F89D5-109F-4732-9905-1455A304A638}" type="sibTrans" cxnId="{3E01341B-24AE-4ADC-92F4-85DC08AB1663}">
      <dgm:prSet/>
      <dgm:spPr/>
      <dgm:t>
        <a:bodyPr/>
        <a:lstStyle/>
        <a:p>
          <a:endParaRPr lang="en-US"/>
        </a:p>
      </dgm:t>
    </dgm:pt>
    <dgm:pt modelId="{485093B0-D868-4A71-BFFC-F6506783801F}">
      <dgm:prSet/>
      <dgm:spPr/>
      <dgm:t>
        <a:bodyPr/>
        <a:lstStyle/>
        <a:p>
          <a:r>
            <a:rPr lang="en-US"/>
            <a:t>We accept papers/forms from students and their families</a:t>
          </a:r>
        </a:p>
      </dgm:t>
    </dgm:pt>
    <dgm:pt modelId="{953ECED5-85C1-4BB0-BD27-A58224F5FF89}" type="parTrans" cxnId="{961ABC02-5E5A-4C59-9B37-07648AEFEBBB}">
      <dgm:prSet/>
      <dgm:spPr/>
      <dgm:t>
        <a:bodyPr/>
        <a:lstStyle/>
        <a:p>
          <a:endParaRPr lang="en-US"/>
        </a:p>
      </dgm:t>
    </dgm:pt>
    <dgm:pt modelId="{20BE0804-B7BC-4DDF-997F-ED333BBDB7AB}" type="sibTrans" cxnId="{961ABC02-5E5A-4C59-9B37-07648AEFEBBB}">
      <dgm:prSet/>
      <dgm:spPr/>
      <dgm:t>
        <a:bodyPr/>
        <a:lstStyle/>
        <a:p>
          <a:endParaRPr lang="en-US"/>
        </a:p>
      </dgm:t>
    </dgm:pt>
    <dgm:pt modelId="{7E9E9724-A046-4846-B314-BDB8F5F4CFE7}">
      <dgm:prSet/>
      <dgm:spPr/>
      <dgm:t>
        <a:bodyPr/>
        <a:lstStyle/>
        <a:p>
          <a:r>
            <a:rPr lang="en-US"/>
            <a:t>High-risk population we serve</a:t>
          </a:r>
        </a:p>
      </dgm:t>
    </dgm:pt>
    <dgm:pt modelId="{1EECE6A8-00E6-41AD-8D7B-9FC0CD39891F}" type="parTrans" cxnId="{D9890FB6-D49E-4A0F-BB13-604665D205AE}">
      <dgm:prSet/>
      <dgm:spPr/>
      <dgm:t>
        <a:bodyPr/>
        <a:lstStyle/>
        <a:p>
          <a:endParaRPr lang="en-US"/>
        </a:p>
      </dgm:t>
    </dgm:pt>
    <dgm:pt modelId="{C94C5A29-F8E2-43BB-BB6A-6EB7875C232D}" type="sibTrans" cxnId="{D9890FB6-D49E-4A0F-BB13-604665D205AE}">
      <dgm:prSet/>
      <dgm:spPr/>
      <dgm:t>
        <a:bodyPr/>
        <a:lstStyle/>
        <a:p>
          <a:endParaRPr lang="en-US"/>
        </a:p>
      </dgm:t>
    </dgm:pt>
    <dgm:pt modelId="{6C1447E8-F940-4B86-9915-A3B9B74DB5B8}">
      <dgm:prSet/>
      <dgm:spPr/>
      <dgm:t>
        <a:bodyPr/>
        <a:lstStyle/>
        <a:p>
          <a:r>
            <a:rPr lang="en-US" dirty="0"/>
            <a:t>We are a residential setting</a:t>
          </a:r>
        </a:p>
      </dgm:t>
    </dgm:pt>
    <dgm:pt modelId="{2DC207EC-3FD1-4914-B818-DB3242BBB9BF}" type="parTrans" cxnId="{5AC6AC2B-F326-4AA6-86DC-185C6F6BAA8C}">
      <dgm:prSet/>
      <dgm:spPr/>
      <dgm:t>
        <a:bodyPr/>
        <a:lstStyle/>
        <a:p>
          <a:endParaRPr lang="en-US"/>
        </a:p>
      </dgm:t>
    </dgm:pt>
    <dgm:pt modelId="{7CB089F7-34BD-40D2-AC4E-B3A3354C6FF7}" type="sibTrans" cxnId="{5AC6AC2B-F326-4AA6-86DC-185C6F6BAA8C}">
      <dgm:prSet/>
      <dgm:spPr/>
      <dgm:t>
        <a:bodyPr/>
        <a:lstStyle/>
        <a:p>
          <a:endParaRPr lang="en-US"/>
        </a:p>
      </dgm:t>
    </dgm:pt>
    <dgm:pt modelId="{07F7FC6D-933B-40E2-8738-2BCD5F6EABC1}" type="pres">
      <dgm:prSet presAssocID="{921058EB-B50D-4F98-B506-ED479B4E3530}" presName="diagram" presStyleCnt="0">
        <dgm:presLayoutVars>
          <dgm:dir/>
          <dgm:resizeHandles val="exact"/>
        </dgm:presLayoutVars>
      </dgm:prSet>
      <dgm:spPr/>
    </dgm:pt>
    <dgm:pt modelId="{BDA45DCC-6EA9-4692-BE13-45A432A0D252}" type="pres">
      <dgm:prSet presAssocID="{1CC4D243-B792-4E21-8CB1-89D468914FA1}" presName="node" presStyleLbl="node1" presStyleIdx="0" presStyleCnt="5">
        <dgm:presLayoutVars>
          <dgm:bulletEnabled val="1"/>
        </dgm:presLayoutVars>
      </dgm:prSet>
      <dgm:spPr/>
    </dgm:pt>
    <dgm:pt modelId="{C20EDDB4-6282-4231-ABC2-6A8579CD696A}" type="pres">
      <dgm:prSet presAssocID="{AB0F1B60-8464-435F-B76B-FD1952692F50}" presName="sibTrans" presStyleCnt="0"/>
      <dgm:spPr/>
    </dgm:pt>
    <dgm:pt modelId="{E5B4C7A9-0FE4-4DFC-BB95-9ABBF5E1E27D}" type="pres">
      <dgm:prSet presAssocID="{E67C01A4-B94F-444F-92E8-502F4EA09164}" presName="node" presStyleLbl="node1" presStyleIdx="1" presStyleCnt="5">
        <dgm:presLayoutVars>
          <dgm:bulletEnabled val="1"/>
        </dgm:presLayoutVars>
      </dgm:prSet>
      <dgm:spPr/>
    </dgm:pt>
    <dgm:pt modelId="{9C4D6836-3F3F-4B04-A7EA-DDBD9ADF6862}" type="pres">
      <dgm:prSet presAssocID="{DA8F89D5-109F-4732-9905-1455A304A638}" presName="sibTrans" presStyleCnt="0"/>
      <dgm:spPr/>
    </dgm:pt>
    <dgm:pt modelId="{98334829-C54C-47A3-8ECA-3D2C973F10D7}" type="pres">
      <dgm:prSet presAssocID="{485093B0-D868-4A71-BFFC-F6506783801F}" presName="node" presStyleLbl="node1" presStyleIdx="2" presStyleCnt="5">
        <dgm:presLayoutVars>
          <dgm:bulletEnabled val="1"/>
        </dgm:presLayoutVars>
      </dgm:prSet>
      <dgm:spPr/>
    </dgm:pt>
    <dgm:pt modelId="{DA913AE1-763F-4DC5-81CB-F3B2FCCA5221}" type="pres">
      <dgm:prSet presAssocID="{20BE0804-B7BC-4DDF-997F-ED333BBDB7AB}" presName="sibTrans" presStyleCnt="0"/>
      <dgm:spPr/>
    </dgm:pt>
    <dgm:pt modelId="{3E5BECFB-EB96-4AF3-A758-28EBE1D7A175}" type="pres">
      <dgm:prSet presAssocID="{7E9E9724-A046-4846-B314-BDB8F5F4CFE7}" presName="node" presStyleLbl="node1" presStyleIdx="3" presStyleCnt="5">
        <dgm:presLayoutVars>
          <dgm:bulletEnabled val="1"/>
        </dgm:presLayoutVars>
      </dgm:prSet>
      <dgm:spPr/>
    </dgm:pt>
    <dgm:pt modelId="{21C494B8-4756-4D07-8B9A-60335BC316BA}" type="pres">
      <dgm:prSet presAssocID="{C94C5A29-F8E2-43BB-BB6A-6EB7875C232D}" presName="sibTrans" presStyleCnt="0"/>
      <dgm:spPr/>
    </dgm:pt>
    <dgm:pt modelId="{F5349D7C-F607-40D5-ABE0-A5CC77B85C7F}" type="pres">
      <dgm:prSet presAssocID="{6C1447E8-F940-4B86-9915-A3B9B74DB5B8}" presName="node" presStyleLbl="node1" presStyleIdx="4" presStyleCnt="5">
        <dgm:presLayoutVars>
          <dgm:bulletEnabled val="1"/>
        </dgm:presLayoutVars>
      </dgm:prSet>
      <dgm:spPr/>
    </dgm:pt>
  </dgm:ptLst>
  <dgm:cxnLst>
    <dgm:cxn modelId="{961ABC02-5E5A-4C59-9B37-07648AEFEBBB}" srcId="{921058EB-B50D-4F98-B506-ED479B4E3530}" destId="{485093B0-D868-4A71-BFFC-F6506783801F}" srcOrd="2" destOrd="0" parTransId="{953ECED5-85C1-4BB0-BD27-A58224F5FF89}" sibTransId="{20BE0804-B7BC-4DDF-997F-ED333BBDB7AB}"/>
    <dgm:cxn modelId="{37376005-9E77-4B48-9ECB-8E08E7B6442D}" type="presOf" srcId="{6C1447E8-F940-4B86-9915-A3B9B74DB5B8}" destId="{F5349D7C-F607-40D5-ABE0-A5CC77B85C7F}" srcOrd="0" destOrd="0" presId="urn:microsoft.com/office/officeart/2005/8/layout/default"/>
    <dgm:cxn modelId="{D9309513-83D7-4183-B892-E9B981CE76B2}" type="presOf" srcId="{921058EB-B50D-4F98-B506-ED479B4E3530}" destId="{07F7FC6D-933B-40E2-8738-2BCD5F6EABC1}" srcOrd="0" destOrd="0" presId="urn:microsoft.com/office/officeart/2005/8/layout/default"/>
    <dgm:cxn modelId="{3E01341B-24AE-4ADC-92F4-85DC08AB1663}" srcId="{921058EB-B50D-4F98-B506-ED479B4E3530}" destId="{E67C01A4-B94F-444F-92E8-502F4EA09164}" srcOrd="1" destOrd="0" parTransId="{C73329F6-3F7C-4828-9054-B7ED586E9A29}" sibTransId="{DA8F89D5-109F-4732-9905-1455A304A638}"/>
    <dgm:cxn modelId="{5AC6AC2B-F326-4AA6-86DC-185C6F6BAA8C}" srcId="{921058EB-B50D-4F98-B506-ED479B4E3530}" destId="{6C1447E8-F940-4B86-9915-A3B9B74DB5B8}" srcOrd="4" destOrd="0" parTransId="{2DC207EC-3FD1-4914-B818-DB3242BBB9BF}" sibTransId="{7CB089F7-34BD-40D2-AC4E-B3A3354C6FF7}"/>
    <dgm:cxn modelId="{D875FE3F-1063-45DA-925A-9DB4C3BB778E}" type="presOf" srcId="{7E9E9724-A046-4846-B314-BDB8F5F4CFE7}" destId="{3E5BECFB-EB96-4AF3-A758-28EBE1D7A175}" srcOrd="0" destOrd="0" presId="urn:microsoft.com/office/officeart/2005/8/layout/default"/>
    <dgm:cxn modelId="{4AE12147-0542-4F9F-B6B1-78D120F88A8F}" srcId="{921058EB-B50D-4F98-B506-ED479B4E3530}" destId="{1CC4D243-B792-4E21-8CB1-89D468914FA1}" srcOrd="0" destOrd="0" parTransId="{D48F4C28-EA80-478A-9DD8-9D4C92DAEE15}" sibTransId="{AB0F1B60-8464-435F-B76B-FD1952692F50}"/>
    <dgm:cxn modelId="{D9890FB6-D49E-4A0F-BB13-604665D205AE}" srcId="{921058EB-B50D-4F98-B506-ED479B4E3530}" destId="{7E9E9724-A046-4846-B314-BDB8F5F4CFE7}" srcOrd="3" destOrd="0" parTransId="{1EECE6A8-00E6-41AD-8D7B-9FC0CD39891F}" sibTransId="{C94C5A29-F8E2-43BB-BB6A-6EB7875C232D}"/>
    <dgm:cxn modelId="{83EFEDBE-7B4C-433A-9D4C-1DE8E1960855}" type="presOf" srcId="{1CC4D243-B792-4E21-8CB1-89D468914FA1}" destId="{BDA45DCC-6EA9-4692-BE13-45A432A0D252}" srcOrd="0" destOrd="0" presId="urn:microsoft.com/office/officeart/2005/8/layout/default"/>
    <dgm:cxn modelId="{5DC7ECE8-7AFF-4DE8-81AE-4AC92D141D76}" type="presOf" srcId="{485093B0-D868-4A71-BFFC-F6506783801F}" destId="{98334829-C54C-47A3-8ECA-3D2C973F10D7}" srcOrd="0" destOrd="0" presId="urn:microsoft.com/office/officeart/2005/8/layout/default"/>
    <dgm:cxn modelId="{AA8E12EC-6F37-45A6-B8C8-DF3904BFBF5E}" type="presOf" srcId="{E67C01A4-B94F-444F-92E8-502F4EA09164}" destId="{E5B4C7A9-0FE4-4DFC-BB95-9ABBF5E1E27D}" srcOrd="0" destOrd="0" presId="urn:microsoft.com/office/officeart/2005/8/layout/default"/>
    <dgm:cxn modelId="{0D9A90E2-66EB-4C30-B000-4CF829FDA2C0}" type="presParOf" srcId="{07F7FC6D-933B-40E2-8738-2BCD5F6EABC1}" destId="{BDA45DCC-6EA9-4692-BE13-45A432A0D252}" srcOrd="0" destOrd="0" presId="urn:microsoft.com/office/officeart/2005/8/layout/default"/>
    <dgm:cxn modelId="{76FFC5C9-8CA6-45D1-AE1A-5FEFBA1008CB}" type="presParOf" srcId="{07F7FC6D-933B-40E2-8738-2BCD5F6EABC1}" destId="{C20EDDB4-6282-4231-ABC2-6A8579CD696A}" srcOrd="1" destOrd="0" presId="urn:microsoft.com/office/officeart/2005/8/layout/default"/>
    <dgm:cxn modelId="{B7B6E2CF-8127-4088-A977-613CAA8C0853}" type="presParOf" srcId="{07F7FC6D-933B-40E2-8738-2BCD5F6EABC1}" destId="{E5B4C7A9-0FE4-4DFC-BB95-9ABBF5E1E27D}" srcOrd="2" destOrd="0" presId="urn:microsoft.com/office/officeart/2005/8/layout/default"/>
    <dgm:cxn modelId="{A5A275C3-1443-42F6-98FB-6C81B4895DAB}" type="presParOf" srcId="{07F7FC6D-933B-40E2-8738-2BCD5F6EABC1}" destId="{9C4D6836-3F3F-4B04-A7EA-DDBD9ADF6862}" srcOrd="3" destOrd="0" presId="urn:microsoft.com/office/officeart/2005/8/layout/default"/>
    <dgm:cxn modelId="{271E1085-719B-42EF-A4CA-9F32B189D422}" type="presParOf" srcId="{07F7FC6D-933B-40E2-8738-2BCD5F6EABC1}" destId="{98334829-C54C-47A3-8ECA-3D2C973F10D7}" srcOrd="4" destOrd="0" presId="urn:microsoft.com/office/officeart/2005/8/layout/default"/>
    <dgm:cxn modelId="{FE5C8024-FDF7-43D8-87B5-11E941720FB7}" type="presParOf" srcId="{07F7FC6D-933B-40E2-8738-2BCD5F6EABC1}" destId="{DA913AE1-763F-4DC5-81CB-F3B2FCCA5221}" srcOrd="5" destOrd="0" presId="urn:microsoft.com/office/officeart/2005/8/layout/default"/>
    <dgm:cxn modelId="{EC932AB7-BABA-4C73-979A-B079DD327B96}" type="presParOf" srcId="{07F7FC6D-933B-40E2-8738-2BCD5F6EABC1}" destId="{3E5BECFB-EB96-4AF3-A758-28EBE1D7A175}" srcOrd="6" destOrd="0" presId="urn:microsoft.com/office/officeart/2005/8/layout/default"/>
    <dgm:cxn modelId="{77A976DA-EBF9-41B5-8DE9-10AB6A5522F2}" type="presParOf" srcId="{07F7FC6D-933B-40E2-8738-2BCD5F6EABC1}" destId="{21C494B8-4756-4D07-8B9A-60335BC316BA}" srcOrd="7" destOrd="0" presId="urn:microsoft.com/office/officeart/2005/8/layout/default"/>
    <dgm:cxn modelId="{5BD528FF-62E6-4378-AFEC-7DE755C45A99}" type="presParOf" srcId="{07F7FC6D-933B-40E2-8738-2BCD5F6EABC1}" destId="{F5349D7C-F607-40D5-ABE0-A5CC77B85C7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8025B-0BA4-43AC-96F9-7EC5C1628083}"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FAE3C174-D8D9-4BB0-8405-5A06E5F86671}">
      <dgm:prSet/>
      <dgm:spPr/>
      <dgm:t>
        <a:bodyPr/>
        <a:lstStyle/>
        <a:p>
          <a:r>
            <a:rPr lang="en-US"/>
            <a:t>Our bodies naturally make opioids called endogenous opioids (endorphins). </a:t>
          </a:r>
        </a:p>
      </dgm:t>
    </dgm:pt>
    <dgm:pt modelId="{1F5AF287-365A-4C62-9638-680FA09B18B3}" type="parTrans" cxnId="{41131692-73A6-4B75-9EAF-C1B29D90FEDB}">
      <dgm:prSet/>
      <dgm:spPr/>
      <dgm:t>
        <a:bodyPr/>
        <a:lstStyle/>
        <a:p>
          <a:endParaRPr lang="en-US"/>
        </a:p>
      </dgm:t>
    </dgm:pt>
    <dgm:pt modelId="{8A22ADF9-CEBD-4D4B-9493-1924999CD0AA}" type="sibTrans" cxnId="{41131692-73A6-4B75-9EAF-C1B29D90FEDB}">
      <dgm:prSet/>
      <dgm:spPr/>
      <dgm:t>
        <a:bodyPr/>
        <a:lstStyle/>
        <a:p>
          <a:endParaRPr lang="en-US"/>
        </a:p>
      </dgm:t>
    </dgm:pt>
    <dgm:pt modelId="{7782E3A6-8887-4007-B77D-3F5F81E46E34}">
      <dgm:prSet/>
      <dgm:spPr/>
      <dgm:t>
        <a:bodyPr/>
        <a:lstStyle/>
        <a:p>
          <a:r>
            <a:rPr lang="en-US"/>
            <a:t>Opioid receptors are specific receptors that attach only to opioids, which then cause pain relief.</a:t>
          </a:r>
        </a:p>
      </dgm:t>
    </dgm:pt>
    <dgm:pt modelId="{EA365552-17C3-407E-93C5-736D8BDD7D9F}" type="parTrans" cxnId="{3840FB26-4026-4527-8274-FFF13EC9A96E}">
      <dgm:prSet/>
      <dgm:spPr/>
      <dgm:t>
        <a:bodyPr/>
        <a:lstStyle/>
        <a:p>
          <a:endParaRPr lang="en-US"/>
        </a:p>
      </dgm:t>
    </dgm:pt>
    <dgm:pt modelId="{C217584F-9859-411F-9E8D-693E7CEA93B6}" type="sibTrans" cxnId="{3840FB26-4026-4527-8274-FFF13EC9A96E}">
      <dgm:prSet/>
      <dgm:spPr/>
      <dgm:t>
        <a:bodyPr/>
        <a:lstStyle/>
        <a:p>
          <a:endParaRPr lang="en-US"/>
        </a:p>
      </dgm:t>
    </dgm:pt>
    <dgm:pt modelId="{DC31543D-A403-49E4-BE3E-7E91DCA73072}">
      <dgm:prSet/>
      <dgm:spPr/>
      <dgm:t>
        <a:bodyPr/>
        <a:lstStyle/>
        <a:p>
          <a:r>
            <a:rPr lang="en-US"/>
            <a:t>When a person takes an opioid, such as Fentanyl or heroin, the opioids attach to the body’s opioid receptors. </a:t>
          </a:r>
        </a:p>
      </dgm:t>
    </dgm:pt>
    <dgm:pt modelId="{F87BAA4C-2443-4917-85DF-C88CAEA22782}" type="parTrans" cxnId="{8EC662C7-DA59-4E16-A00B-237B8AC142A1}">
      <dgm:prSet/>
      <dgm:spPr/>
      <dgm:t>
        <a:bodyPr/>
        <a:lstStyle/>
        <a:p>
          <a:endParaRPr lang="en-US"/>
        </a:p>
      </dgm:t>
    </dgm:pt>
    <dgm:pt modelId="{C4251699-523B-407D-B5BF-EBB434E6B89A}" type="sibTrans" cxnId="{8EC662C7-DA59-4E16-A00B-237B8AC142A1}">
      <dgm:prSet/>
      <dgm:spPr/>
      <dgm:t>
        <a:bodyPr/>
        <a:lstStyle/>
        <a:p>
          <a:endParaRPr lang="en-US"/>
        </a:p>
      </dgm:t>
    </dgm:pt>
    <dgm:pt modelId="{D109EA00-C010-4B2A-91B1-8FA1F89DA9CA}">
      <dgm:prSet/>
      <dgm:spPr/>
      <dgm:t>
        <a:bodyPr/>
        <a:lstStyle/>
        <a:p>
          <a:r>
            <a:rPr lang="en-US"/>
            <a:t>Once the opioids are attached to the opioid receptors, the effects of the opioid take place (pain relief, drowsiness, confusion, nausea, etc.)</a:t>
          </a:r>
        </a:p>
      </dgm:t>
    </dgm:pt>
    <dgm:pt modelId="{DEF18658-C68D-4614-B7F2-E33ACF71189F}" type="parTrans" cxnId="{C24B9CBD-B279-4ABF-9482-0F4BDE89B61A}">
      <dgm:prSet/>
      <dgm:spPr/>
      <dgm:t>
        <a:bodyPr/>
        <a:lstStyle/>
        <a:p>
          <a:endParaRPr lang="en-US"/>
        </a:p>
      </dgm:t>
    </dgm:pt>
    <dgm:pt modelId="{4D9FB76F-DA44-414B-BE09-57FEBC6A0568}" type="sibTrans" cxnId="{C24B9CBD-B279-4ABF-9482-0F4BDE89B61A}">
      <dgm:prSet/>
      <dgm:spPr/>
      <dgm:t>
        <a:bodyPr/>
        <a:lstStyle/>
        <a:p>
          <a:endParaRPr lang="en-US"/>
        </a:p>
      </dgm:t>
    </dgm:pt>
    <dgm:pt modelId="{2F93608B-6662-4D08-BFF8-4A66A5316B8B}" type="pres">
      <dgm:prSet presAssocID="{1748025B-0BA4-43AC-96F9-7EC5C1628083}" presName="matrix" presStyleCnt="0">
        <dgm:presLayoutVars>
          <dgm:chMax val="1"/>
          <dgm:dir/>
          <dgm:resizeHandles val="exact"/>
        </dgm:presLayoutVars>
      </dgm:prSet>
      <dgm:spPr/>
    </dgm:pt>
    <dgm:pt modelId="{2F973826-5AF7-4F52-BB58-2CA86FFD92BD}" type="pres">
      <dgm:prSet presAssocID="{1748025B-0BA4-43AC-96F9-7EC5C1628083}" presName="diamond" presStyleLbl="bgShp" presStyleIdx="0" presStyleCnt="1"/>
      <dgm:spPr/>
    </dgm:pt>
    <dgm:pt modelId="{ABE0D347-5864-4A52-AD71-17FA8F048AED}" type="pres">
      <dgm:prSet presAssocID="{1748025B-0BA4-43AC-96F9-7EC5C1628083}" presName="quad1" presStyleLbl="node1" presStyleIdx="0" presStyleCnt="4">
        <dgm:presLayoutVars>
          <dgm:chMax val="0"/>
          <dgm:chPref val="0"/>
          <dgm:bulletEnabled val="1"/>
        </dgm:presLayoutVars>
      </dgm:prSet>
      <dgm:spPr/>
    </dgm:pt>
    <dgm:pt modelId="{15C315D8-1D2A-4178-9679-B38AAB6C4F41}" type="pres">
      <dgm:prSet presAssocID="{1748025B-0BA4-43AC-96F9-7EC5C1628083}" presName="quad2" presStyleLbl="node1" presStyleIdx="1" presStyleCnt="4">
        <dgm:presLayoutVars>
          <dgm:chMax val="0"/>
          <dgm:chPref val="0"/>
          <dgm:bulletEnabled val="1"/>
        </dgm:presLayoutVars>
      </dgm:prSet>
      <dgm:spPr/>
    </dgm:pt>
    <dgm:pt modelId="{F5CC51A9-CA08-48DD-B2CD-E7BC7D8BCCFC}" type="pres">
      <dgm:prSet presAssocID="{1748025B-0BA4-43AC-96F9-7EC5C1628083}" presName="quad3" presStyleLbl="node1" presStyleIdx="2" presStyleCnt="4">
        <dgm:presLayoutVars>
          <dgm:chMax val="0"/>
          <dgm:chPref val="0"/>
          <dgm:bulletEnabled val="1"/>
        </dgm:presLayoutVars>
      </dgm:prSet>
      <dgm:spPr/>
    </dgm:pt>
    <dgm:pt modelId="{15ADC366-5C06-4D1D-9C8D-C422C0814B06}" type="pres">
      <dgm:prSet presAssocID="{1748025B-0BA4-43AC-96F9-7EC5C1628083}" presName="quad4" presStyleLbl="node1" presStyleIdx="3" presStyleCnt="4">
        <dgm:presLayoutVars>
          <dgm:chMax val="0"/>
          <dgm:chPref val="0"/>
          <dgm:bulletEnabled val="1"/>
        </dgm:presLayoutVars>
      </dgm:prSet>
      <dgm:spPr/>
    </dgm:pt>
  </dgm:ptLst>
  <dgm:cxnLst>
    <dgm:cxn modelId="{371C950E-0BD7-4167-8A34-2B92CA407B17}" type="presOf" srcId="{1748025B-0BA4-43AC-96F9-7EC5C1628083}" destId="{2F93608B-6662-4D08-BFF8-4A66A5316B8B}" srcOrd="0" destOrd="0" presId="urn:microsoft.com/office/officeart/2005/8/layout/matrix3"/>
    <dgm:cxn modelId="{3840FB26-4026-4527-8274-FFF13EC9A96E}" srcId="{1748025B-0BA4-43AC-96F9-7EC5C1628083}" destId="{7782E3A6-8887-4007-B77D-3F5F81E46E34}" srcOrd="1" destOrd="0" parTransId="{EA365552-17C3-407E-93C5-736D8BDD7D9F}" sibTransId="{C217584F-9859-411F-9E8D-693E7CEA93B6}"/>
    <dgm:cxn modelId="{65976047-6341-45B8-A801-3A2780A48F26}" type="presOf" srcId="{FAE3C174-D8D9-4BB0-8405-5A06E5F86671}" destId="{ABE0D347-5864-4A52-AD71-17FA8F048AED}" srcOrd="0" destOrd="0" presId="urn:microsoft.com/office/officeart/2005/8/layout/matrix3"/>
    <dgm:cxn modelId="{41131692-73A6-4B75-9EAF-C1B29D90FEDB}" srcId="{1748025B-0BA4-43AC-96F9-7EC5C1628083}" destId="{FAE3C174-D8D9-4BB0-8405-5A06E5F86671}" srcOrd="0" destOrd="0" parTransId="{1F5AF287-365A-4C62-9638-680FA09B18B3}" sibTransId="{8A22ADF9-CEBD-4D4B-9493-1924999CD0AA}"/>
    <dgm:cxn modelId="{56AC42A0-E97E-4125-8360-893C0A280697}" type="presOf" srcId="{DC31543D-A403-49E4-BE3E-7E91DCA73072}" destId="{F5CC51A9-CA08-48DD-B2CD-E7BC7D8BCCFC}" srcOrd="0" destOrd="0" presId="urn:microsoft.com/office/officeart/2005/8/layout/matrix3"/>
    <dgm:cxn modelId="{C24B9CBD-B279-4ABF-9482-0F4BDE89B61A}" srcId="{1748025B-0BA4-43AC-96F9-7EC5C1628083}" destId="{D109EA00-C010-4B2A-91B1-8FA1F89DA9CA}" srcOrd="3" destOrd="0" parTransId="{DEF18658-C68D-4614-B7F2-E33ACF71189F}" sibTransId="{4D9FB76F-DA44-414B-BE09-57FEBC6A0568}"/>
    <dgm:cxn modelId="{8EC662C7-DA59-4E16-A00B-237B8AC142A1}" srcId="{1748025B-0BA4-43AC-96F9-7EC5C1628083}" destId="{DC31543D-A403-49E4-BE3E-7E91DCA73072}" srcOrd="2" destOrd="0" parTransId="{F87BAA4C-2443-4917-85DF-C88CAEA22782}" sibTransId="{C4251699-523B-407D-B5BF-EBB434E6B89A}"/>
    <dgm:cxn modelId="{219B4DC8-C54B-42DA-ADBE-5D0FEB472FA9}" type="presOf" srcId="{D109EA00-C010-4B2A-91B1-8FA1F89DA9CA}" destId="{15ADC366-5C06-4D1D-9C8D-C422C0814B06}" srcOrd="0" destOrd="0" presId="urn:microsoft.com/office/officeart/2005/8/layout/matrix3"/>
    <dgm:cxn modelId="{E29728FB-05BE-4D7B-AA74-BD0041237656}" type="presOf" srcId="{7782E3A6-8887-4007-B77D-3F5F81E46E34}" destId="{15C315D8-1D2A-4178-9679-B38AAB6C4F41}" srcOrd="0" destOrd="0" presId="urn:microsoft.com/office/officeart/2005/8/layout/matrix3"/>
    <dgm:cxn modelId="{99C0F2B3-F42E-48CA-8B6F-7DC4AF9A4D11}" type="presParOf" srcId="{2F93608B-6662-4D08-BFF8-4A66A5316B8B}" destId="{2F973826-5AF7-4F52-BB58-2CA86FFD92BD}" srcOrd="0" destOrd="0" presId="urn:microsoft.com/office/officeart/2005/8/layout/matrix3"/>
    <dgm:cxn modelId="{F20D6690-CE74-4019-BB6C-A0DF345B5345}" type="presParOf" srcId="{2F93608B-6662-4D08-BFF8-4A66A5316B8B}" destId="{ABE0D347-5864-4A52-AD71-17FA8F048AED}" srcOrd="1" destOrd="0" presId="urn:microsoft.com/office/officeart/2005/8/layout/matrix3"/>
    <dgm:cxn modelId="{47EC1FB6-9E33-4195-AC81-F4F56CE47471}" type="presParOf" srcId="{2F93608B-6662-4D08-BFF8-4A66A5316B8B}" destId="{15C315D8-1D2A-4178-9679-B38AAB6C4F41}" srcOrd="2" destOrd="0" presId="urn:microsoft.com/office/officeart/2005/8/layout/matrix3"/>
    <dgm:cxn modelId="{AAAFFBEC-6E3B-4967-8189-FBB6AB3E6D52}" type="presParOf" srcId="{2F93608B-6662-4D08-BFF8-4A66A5316B8B}" destId="{F5CC51A9-CA08-48DD-B2CD-E7BC7D8BCCFC}" srcOrd="3" destOrd="0" presId="urn:microsoft.com/office/officeart/2005/8/layout/matrix3"/>
    <dgm:cxn modelId="{1556408F-A1C8-4CA5-B99A-10CAD13D77FA}" type="presParOf" srcId="{2F93608B-6662-4D08-BFF8-4A66A5316B8B}" destId="{15ADC366-5C06-4D1D-9C8D-C422C0814B0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342B67-52A5-4685-BE0A-6F8A3495B53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2443557-E65A-4FC8-925E-196EAB3075BD}">
      <dgm:prSet/>
      <dgm:spPr/>
      <dgm:t>
        <a:bodyPr/>
        <a:lstStyle/>
        <a:p>
          <a:r>
            <a:rPr lang="en-US"/>
            <a:t>Fentanyl is most commonly used intravenously, intramuscularly, epidural injection, or transdermal patch.</a:t>
          </a:r>
        </a:p>
      </dgm:t>
    </dgm:pt>
    <dgm:pt modelId="{FB02EB62-25AF-4A4A-8777-7B92CE6FC105}" type="parTrans" cxnId="{D0E6E8AF-11D9-4782-BE02-45BB7A498D26}">
      <dgm:prSet/>
      <dgm:spPr/>
      <dgm:t>
        <a:bodyPr/>
        <a:lstStyle/>
        <a:p>
          <a:endParaRPr lang="en-US"/>
        </a:p>
      </dgm:t>
    </dgm:pt>
    <dgm:pt modelId="{11AAED30-124D-4401-90E5-03D19BF97D62}" type="sibTrans" cxnId="{D0E6E8AF-11D9-4782-BE02-45BB7A498D26}">
      <dgm:prSet/>
      <dgm:spPr/>
      <dgm:t>
        <a:bodyPr/>
        <a:lstStyle/>
        <a:p>
          <a:endParaRPr lang="en-US"/>
        </a:p>
      </dgm:t>
    </dgm:pt>
    <dgm:pt modelId="{8F8D14ED-0EF8-4D60-968D-68E79AC76A80}">
      <dgm:prSet/>
      <dgm:spPr/>
      <dgm:t>
        <a:bodyPr/>
        <a:lstStyle/>
        <a:p>
          <a:r>
            <a:rPr lang="en-US"/>
            <a:t>In powder form, Fentanyl can also be smoked, inhaled and snorted.</a:t>
          </a:r>
        </a:p>
      </dgm:t>
    </dgm:pt>
    <dgm:pt modelId="{5AC1AF04-3E4A-4B50-BEE4-A4194D9DD032}" type="parTrans" cxnId="{7B7128FE-2D29-4711-88A2-5596BC8ED7E1}">
      <dgm:prSet/>
      <dgm:spPr/>
      <dgm:t>
        <a:bodyPr/>
        <a:lstStyle/>
        <a:p>
          <a:endParaRPr lang="en-US"/>
        </a:p>
      </dgm:t>
    </dgm:pt>
    <dgm:pt modelId="{583A0BE4-A285-42B8-A7E3-5235F7A850B2}" type="sibTrans" cxnId="{7B7128FE-2D29-4711-88A2-5596BC8ED7E1}">
      <dgm:prSet/>
      <dgm:spPr/>
      <dgm:t>
        <a:bodyPr/>
        <a:lstStyle/>
        <a:p>
          <a:endParaRPr lang="en-US"/>
        </a:p>
      </dgm:t>
    </dgm:pt>
    <dgm:pt modelId="{2D78CDE7-6686-482F-8F08-31BD7F410E6E}">
      <dgm:prSet/>
      <dgm:spPr/>
      <dgm:t>
        <a:bodyPr/>
        <a:lstStyle/>
        <a:p>
          <a:r>
            <a:rPr lang="en-US"/>
            <a:t>When pressed into pill form, Fentanyl can be swallowed and absorbed through the gastrointestinal tract.</a:t>
          </a:r>
        </a:p>
      </dgm:t>
    </dgm:pt>
    <dgm:pt modelId="{9C2DCF04-13A5-41D8-BF7E-0AACAC867004}" type="parTrans" cxnId="{4C79F143-BAED-49E8-9AA1-258F774BC256}">
      <dgm:prSet/>
      <dgm:spPr/>
      <dgm:t>
        <a:bodyPr/>
        <a:lstStyle/>
        <a:p>
          <a:endParaRPr lang="en-US"/>
        </a:p>
      </dgm:t>
    </dgm:pt>
    <dgm:pt modelId="{CFC3D86C-D436-4A1B-8915-94C35A653D0F}" type="sibTrans" cxnId="{4C79F143-BAED-49E8-9AA1-258F774BC256}">
      <dgm:prSet/>
      <dgm:spPr/>
      <dgm:t>
        <a:bodyPr/>
        <a:lstStyle/>
        <a:p>
          <a:endParaRPr lang="en-US"/>
        </a:p>
      </dgm:t>
    </dgm:pt>
    <dgm:pt modelId="{44F986DF-32F9-410C-91C6-3315B3F889E4}" type="pres">
      <dgm:prSet presAssocID="{6F342B67-52A5-4685-BE0A-6F8A3495B53D}" presName="vert0" presStyleCnt="0">
        <dgm:presLayoutVars>
          <dgm:dir/>
          <dgm:animOne val="branch"/>
          <dgm:animLvl val="lvl"/>
        </dgm:presLayoutVars>
      </dgm:prSet>
      <dgm:spPr/>
    </dgm:pt>
    <dgm:pt modelId="{1673B196-4D3B-43E8-B4D5-0EC340D97480}" type="pres">
      <dgm:prSet presAssocID="{A2443557-E65A-4FC8-925E-196EAB3075BD}" presName="thickLine" presStyleLbl="alignNode1" presStyleIdx="0" presStyleCnt="3"/>
      <dgm:spPr/>
    </dgm:pt>
    <dgm:pt modelId="{6C94B602-B42B-42D4-A403-5AD0F169BF8E}" type="pres">
      <dgm:prSet presAssocID="{A2443557-E65A-4FC8-925E-196EAB3075BD}" presName="horz1" presStyleCnt="0"/>
      <dgm:spPr/>
    </dgm:pt>
    <dgm:pt modelId="{A55EBD80-1144-4F09-B214-BE2561083248}" type="pres">
      <dgm:prSet presAssocID="{A2443557-E65A-4FC8-925E-196EAB3075BD}" presName="tx1" presStyleLbl="revTx" presStyleIdx="0" presStyleCnt="3"/>
      <dgm:spPr/>
    </dgm:pt>
    <dgm:pt modelId="{85C1E4EE-2ABB-4F82-BAB2-3C4EDAFBE6E3}" type="pres">
      <dgm:prSet presAssocID="{A2443557-E65A-4FC8-925E-196EAB3075BD}" presName="vert1" presStyleCnt="0"/>
      <dgm:spPr/>
    </dgm:pt>
    <dgm:pt modelId="{0BE1B9AC-6558-486E-94CA-2BD45F5C0027}" type="pres">
      <dgm:prSet presAssocID="{8F8D14ED-0EF8-4D60-968D-68E79AC76A80}" presName="thickLine" presStyleLbl="alignNode1" presStyleIdx="1" presStyleCnt="3"/>
      <dgm:spPr/>
    </dgm:pt>
    <dgm:pt modelId="{A45A962E-C26F-4414-B5AD-FC3E4B822535}" type="pres">
      <dgm:prSet presAssocID="{8F8D14ED-0EF8-4D60-968D-68E79AC76A80}" presName="horz1" presStyleCnt="0"/>
      <dgm:spPr/>
    </dgm:pt>
    <dgm:pt modelId="{83E953D5-1E7D-4627-97C8-0C701B8B7542}" type="pres">
      <dgm:prSet presAssocID="{8F8D14ED-0EF8-4D60-968D-68E79AC76A80}" presName="tx1" presStyleLbl="revTx" presStyleIdx="1" presStyleCnt="3"/>
      <dgm:spPr/>
    </dgm:pt>
    <dgm:pt modelId="{F43E8812-336B-4516-ABE7-283BD8B3AD1D}" type="pres">
      <dgm:prSet presAssocID="{8F8D14ED-0EF8-4D60-968D-68E79AC76A80}" presName="vert1" presStyleCnt="0"/>
      <dgm:spPr/>
    </dgm:pt>
    <dgm:pt modelId="{78A93B71-CD66-4BEE-8DD2-B420A88A0508}" type="pres">
      <dgm:prSet presAssocID="{2D78CDE7-6686-482F-8F08-31BD7F410E6E}" presName="thickLine" presStyleLbl="alignNode1" presStyleIdx="2" presStyleCnt="3"/>
      <dgm:spPr/>
    </dgm:pt>
    <dgm:pt modelId="{C19D8609-9533-4B00-9EA7-CE01CE40989B}" type="pres">
      <dgm:prSet presAssocID="{2D78CDE7-6686-482F-8F08-31BD7F410E6E}" presName="horz1" presStyleCnt="0"/>
      <dgm:spPr/>
    </dgm:pt>
    <dgm:pt modelId="{BD9A30F7-6A34-4FEA-A86E-11B98CB4DB1F}" type="pres">
      <dgm:prSet presAssocID="{2D78CDE7-6686-482F-8F08-31BD7F410E6E}" presName="tx1" presStyleLbl="revTx" presStyleIdx="2" presStyleCnt="3"/>
      <dgm:spPr/>
    </dgm:pt>
    <dgm:pt modelId="{79403177-30D6-40CC-A52D-437869420935}" type="pres">
      <dgm:prSet presAssocID="{2D78CDE7-6686-482F-8F08-31BD7F410E6E}" presName="vert1" presStyleCnt="0"/>
      <dgm:spPr/>
    </dgm:pt>
  </dgm:ptLst>
  <dgm:cxnLst>
    <dgm:cxn modelId="{4C79F143-BAED-49E8-9AA1-258F774BC256}" srcId="{6F342B67-52A5-4685-BE0A-6F8A3495B53D}" destId="{2D78CDE7-6686-482F-8F08-31BD7F410E6E}" srcOrd="2" destOrd="0" parTransId="{9C2DCF04-13A5-41D8-BF7E-0AACAC867004}" sibTransId="{CFC3D86C-D436-4A1B-8915-94C35A653D0F}"/>
    <dgm:cxn modelId="{DE4A8E68-2F2C-43D6-84D2-ED5DF4321918}" type="presOf" srcId="{6F342B67-52A5-4685-BE0A-6F8A3495B53D}" destId="{44F986DF-32F9-410C-91C6-3315B3F889E4}" srcOrd="0" destOrd="0" presId="urn:microsoft.com/office/officeart/2008/layout/LinedList"/>
    <dgm:cxn modelId="{B6829850-C081-404D-8DB8-B0AE1F3124D5}" type="presOf" srcId="{2D78CDE7-6686-482F-8F08-31BD7F410E6E}" destId="{BD9A30F7-6A34-4FEA-A86E-11B98CB4DB1F}" srcOrd="0" destOrd="0" presId="urn:microsoft.com/office/officeart/2008/layout/LinedList"/>
    <dgm:cxn modelId="{D0E6E8AF-11D9-4782-BE02-45BB7A498D26}" srcId="{6F342B67-52A5-4685-BE0A-6F8A3495B53D}" destId="{A2443557-E65A-4FC8-925E-196EAB3075BD}" srcOrd="0" destOrd="0" parTransId="{FB02EB62-25AF-4A4A-8777-7B92CE6FC105}" sibTransId="{11AAED30-124D-4401-90E5-03D19BF97D62}"/>
    <dgm:cxn modelId="{D40B31EB-C97F-4292-AFC3-0D97D07AFA01}" type="presOf" srcId="{8F8D14ED-0EF8-4D60-968D-68E79AC76A80}" destId="{83E953D5-1E7D-4627-97C8-0C701B8B7542}" srcOrd="0" destOrd="0" presId="urn:microsoft.com/office/officeart/2008/layout/LinedList"/>
    <dgm:cxn modelId="{7B7128FE-2D29-4711-88A2-5596BC8ED7E1}" srcId="{6F342B67-52A5-4685-BE0A-6F8A3495B53D}" destId="{8F8D14ED-0EF8-4D60-968D-68E79AC76A80}" srcOrd="1" destOrd="0" parTransId="{5AC1AF04-3E4A-4B50-BEE4-A4194D9DD032}" sibTransId="{583A0BE4-A285-42B8-A7E3-5235F7A850B2}"/>
    <dgm:cxn modelId="{FD8750FF-DECC-4FA1-8C3A-3E61D4B5FBA2}" type="presOf" srcId="{A2443557-E65A-4FC8-925E-196EAB3075BD}" destId="{A55EBD80-1144-4F09-B214-BE2561083248}" srcOrd="0" destOrd="0" presId="urn:microsoft.com/office/officeart/2008/layout/LinedList"/>
    <dgm:cxn modelId="{9C994CB3-FADF-42E1-9A63-F4603E14CBC7}" type="presParOf" srcId="{44F986DF-32F9-410C-91C6-3315B3F889E4}" destId="{1673B196-4D3B-43E8-B4D5-0EC340D97480}" srcOrd="0" destOrd="0" presId="urn:microsoft.com/office/officeart/2008/layout/LinedList"/>
    <dgm:cxn modelId="{4F396175-7B2D-40D3-9B11-FCCB353F29FC}" type="presParOf" srcId="{44F986DF-32F9-410C-91C6-3315B3F889E4}" destId="{6C94B602-B42B-42D4-A403-5AD0F169BF8E}" srcOrd="1" destOrd="0" presId="urn:microsoft.com/office/officeart/2008/layout/LinedList"/>
    <dgm:cxn modelId="{E2D86232-1DF3-45EB-88F7-CC89D16D8785}" type="presParOf" srcId="{6C94B602-B42B-42D4-A403-5AD0F169BF8E}" destId="{A55EBD80-1144-4F09-B214-BE2561083248}" srcOrd="0" destOrd="0" presId="urn:microsoft.com/office/officeart/2008/layout/LinedList"/>
    <dgm:cxn modelId="{437FB313-FFE4-424B-9062-CAF108B77E03}" type="presParOf" srcId="{6C94B602-B42B-42D4-A403-5AD0F169BF8E}" destId="{85C1E4EE-2ABB-4F82-BAB2-3C4EDAFBE6E3}" srcOrd="1" destOrd="0" presId="urn:microsoft.com/office/officeart/2008/layout/LinedList"/>
    <dgm:cxn modelId="{95552B25-80C2-411C-9388-9A7FF011BD37}" type="presParOf" srcId="{44F986DF-32F9-410C-91C6-3315B3F889E4}" destId="{0BE1B9AC-6558-486E-94CA-2BD45F5C0027}" srcOrd="2" destOrd="0" presId="urn:microsoft.com/office/officeart/2008/layout/LinedList"/>
    <dgm:cxn modelId="{7FAC1E98-3E48-4DA4-8015-C00D29CB9CBE}" type="presParOf" srcId="{44F986DF-32F9-410C-91C6-3315B3F889E4}" destId="{A45A962E-C26F-4414-B5AD-FC3E4B822535}" srcOrd="3" destOrd="0" presId="urn:microsoft.com/office/officeart/2008/layout/LinedList"/>
    <dgm:cxn modelId="{4970970F-EF5B-4839-9FBE-69D430F3A820}" type="presParOf" srcId="{A45A962E-C26F-4414-B5AD-FC3E4B822535}" destId="{83E953D5-1E7D-4627-97C8-0C701B8B7542}" srcOrd="0" destOrd="0" presId="urn:microsoft.com/office/officeart/2008/layout/LinedList"/>
    <dgm:cxn modelId="{353EC114-65E0-44F2-8423-3913F46A082C}" type="presParOf" srcId="{A45A962E-C26F-4414-B5AD-FC3E4B822535}" destId="{F43E8812-336B-4516-ABE7-283BD8B3AD1D}" srcOrd="1" destOrd="0" presId="urn:microsoft.com/office/officeart/2008/layout/LinedList"/>
    <dgm:cxn modelId="{23FC571A-FE62-46BA-B304-9AB95E68AD96}" type="presParOf" srcId="{44F986DF-32F9-410C-91C6-3315B3F889E4}" destId="{78A93B71-CD66-4BEE-8DD2-B420A88A0508}" srcOrd="4" destOrd="0" presId="urn:microsoft.com/office/officeart/2008/layout/LinedList"/>
    <dgm:cxn modelId="{1F534B06-386C-485D-AA8E-B6057059D7B7}" type="presParOf" srcId="{44F986DF-32F9-410C-91C6-3315B3F889E4}" destId="{C19D8609-9533-4B00-9EA7-CE01CE40989B}" srcOrd="5" destOrd="0" presId="urn:microsoft.com/office/officeart/2008/layout/LinedList"/>
    <dgm:cxn modelId="{3F2B4E2D-BA52-4FF6-8665-5FC2B30E6615}" type="presParOf" srcId="{C19D8609-9533-4B00-9EA7-CE01CE40989B}" destId="{BD9A30F7-6A34-4FEA-A86E-11B98CB4DB1F}" srcOrd="0" destOrd="0" presId="urn:microsoft.com/office/officeart/2008/layout/LinedList"/>
    <dgm:cxn modelId="{D96C7B88-DC50-4F47-A851-E5906995B66F}" type="presParOf" srcId="{C19D8609-9533-4B00-9EA7-CE01CE40989B}" destId="{79403177-30D6-40CC-A52D-4378694209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339C1-61FE-4D72-ADAF-15A37F992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42BA867-D105-49D3-A5BD-6B8A25A70EC4}">
      <dgm:prSet/>
      <dgm:spPr/>
      <dgm:t>
        <a:bodyPr/>
        <a:lstStyle/>
        <a:p>
          <a:r>
            <a:rPr lang="en-US"/>
            <a:t>Intravenously</a:t>
          </a:r>
        </a:p>
      </dgm:t>
    </dgm:pt>
    <dgm:pt modelId="{DC4D89FD-3975-43AB-A4E3-6517FE2CF423}" type="parTrans" cxnId="{1EE92E2D-63FC-4A81-858C-90EE56B47F87}">
      <dgm:prSet/>
      <dgm:spPr/>
      <dgm:t>
        <a:bodyPr/>
        <a:lstStyle/>
        <a:p>
          <a:endParaRPr lang="en-US"/>
        </a:p>
      </dgm:t>
    </dgm:pt>
    <dgm:pt modelId="{8530C5EB-E4A0-4B67-9E61-51B4D8907D42}" type="sibTrans" cxnId="{1EE92E2D-63FC-4A81-858C-90EE56B47F87}">
      <dgm:prSet/>
      <dgm:spPr/>
      <dgm:t>
        <a:bodyPr/>
        <a:lstStyle/>
        <a:p>
          <a:endParaRPr lang="en-US"/>
        </a:p>
      </dgm:t>
    </dgm:pt>
    <dgm:pt modelId="{D993BE2C-1A8B-4965-841D-CFEFE1B99A47}">
      <dgm:prSet/>
      <dgm:spPr/>
      <dgm:t>
        <a:bodyPr/>
        <a:lstStyle/>
        <a:p>
          <a:r>
            <a:rPr lang="en-US"/>
            <a:t>Immediate</a:t>
          </a:r>
        </a:p>
      </dgm:t>
    </dgm:pt>
    <dgm:pt modelId="{9E3382A5-0284-4A75-9BB5-FE3630EAEE96}" type="parTrans" cxnId="{F9B1BABF-2CF1-426B-84AE-2EB045105275}">
      <dgm:prSet/>
      <dgm:spPr/>
      <dgm:t>
        <a:bodyPr/>
        <a:lstStyle/>
        <a:p>
          <a:endParaRPr lang="en-US"/>
        </a:p>
      </dgm:t>
    </dgm:pt>
    <dgm:pt modelId="{2208C252-3F88-4585-BB51-474460352C68}" type="sibTrans" cxnId="{F9B1BABF-2CF1-426B-84AE-2EB045105275}">
      <dgm:prSet/>
      <dgm:spPr/>
      <dgm:t>
        <a:bodyPr/>
        <a:lstStyle/>
        <a:p>
          <a:endParaRPr lang="en-US"/>
        </a:p>
      </dgm:t>
    </dgm:pt>
    <dgm:pt modelId="{2D88224B-47B6-49B0-8E66-8D2544CCEB38}">
      <dgm:prSet/>
      <dgm:spPr/>
      <dgm:t>
        <a:bodyPr/>
        <a:lstStyle/>
        <a:p>
          <a:r>
            <a:rPr lang="en-US"/>
            <a:t>Intramuscularly</a:t>
          </a:r>
        </a:p>
      </dgm:t>
    </dgm:pt>
    <dgm:pt modelId="{B2CC8DDF-9C47-4FF7-9DEF-56C6EE6B737C}" type="parTrans" cxnId="{F010100D-2408-48F2-85F2-4E970CEB8565}">
      <dgm:prSet/>
      <dgm:spPr/>
      <dgm:t>
        <a:bodyPr/>
        <a:lstStyle/>
        <a:p>
          <a:endParaRPr lang="en-US"/>
        </a:p>
      </dgm:t>
    </dgm:pt>
    <dgm:pt modelId="{F754916F-64C7-46F7-99F6-ECE90DB1F7D5}" type="sibTrans" cxnId="{F010100D-2408-48F2-85F2-4E970CEB8565}">
      <dgm:prSet/>
      <dgm:spPr/>
      <dgm:t>
        <a:bodyPr/>
        <a:lstStyle/>
        <a:p>
          <a:endParaRPr lang="en-US"/>
        </a:p>
      </dgm:t>
    </dgm:pt>
    <dgm:pt modelId="{22781D7F-2DFC-4E7D-B8B2-50A395214C4C}">
      <dgm:prSet/>
      <dgm:spPr/>
      <dgm:t>
        <a:bodyPr/>
        <a:lstStyle/>
        <a:p>
          <a:r>
            <a:rPr lang="en-US"/>
            <a:t>8 minutes</a:t>
          </a:r>
        </a:p>
      </dgm:t>
    </dgm:pt>
    <dgm:pt modelId="{EC2285E6-C6EC-4C9D-9DA7-DDE707C7FCD8}" type="parTrans" cxnId="{FD4F3F3D-802E-4E8B-A5D4-2BE608751E69}">
      <dgm:prSet/>
      <dgm:spPr/>
      <dgm:t>
        <a:bodyPr/>
        <a:lstStyle/>
        <a:p>
          <a:endParaRPr lang="en-US"/>
        </a:p>
      </dgm:t>
    </dgm:pt>
    <dgm:pt modelId="{A39D0663-B9E3-4026-8B0E-31E315F27A4B}" type="sibTrans" cxnId="{FD4F3F3D-802E-4E8B-A5D4-2BE608751E69}">
      <dgm:prSet/>
      <dgm:spPr/>
      <dgm:t>
        <a:bodyPr/>
        <a:lstStyle/>
        <a:p>
          <a:endParaRPr lang="en-US"/>
        </a:p>
      </dgm:t>
    </dgm:pt>
    <dgm:pt modelId="{950205FE-E5D6-4C84-9898-0374A2E04AD8}">
      <dgm:prSet/>
      <dgm:spPr/>
      <dgm:t>
        <a:bodyPr/>
        <a:lstStyle/>
        <a:p>
          <a:r>
            <a:rPr lang="en-US"/>
            <a:t>Patch</a:t>
          </a:r>
        </a:p>
      </dgm:t>
    </dgm:pt>
    <dgm:pt modelId="{65B1B300-7D16-46B4-8622-077EA3A18910}" type="parTrans" cxnId="{9D824E0B-A63C-4DB0-8733-FCD4F069535C}">
      <dgm:prSet/>
      <dgm:spPr/>
      <dgm:t>
        <a:bodyPr/>
        <a:lstStyle/>
        <a:p>
          <a:endParaRPr lang="en-US"/>
        </a:p>
      </dgm:t>
    </dgm:pt>
    <dgm:pt modelId="{352FC3E1-867D-4771-8246-1F95C1AD5C5F}" type="sibTrans" cxnId="{9D824E0B-A63C-4DB0-8733-FCD4F069535C}">
      <dgm:prSet/>
      <dgm:spPr/>
      <dgm:t>
        <a:bodyPr/>
        <a:lstStyle/>
        <a:p>
          <a:endParaRPr lang="en-US"/>
        </a:p>
      </dgm:t>
    </dgm:pt>
    <dgm:pt modelId="{458901D3-216F-46B6-84FF-CC359F8E08D5}">
      <dgm:prSet/>
      <dgm:spPr/>
      <dgm:t>
        <a:bodyPr/>
        <a:lstStyle/>
        <a:p>
          <a:r>
            <a:rPr lang="en-US"/>
            <a:t>12 hours</a:t>
          </a:r>
        </a:p>
      </dgm:t>
    </dgm:pt>
    <dgm:pt modelId="{767B18AD-1CF5-431B-AE78-8CD1931669FB}" type="parTrans" cxnId="{AA737BBB-2C42-49A1-95E3-F2AF91B84EE3}">
      <dgm:prSet/>
      <dgm:spPr/>
      <dgm:t>
        <a:bodyPr/>
        <a:lstStyle/>
        <a:p>
          <a:endParaRPr lang="en-US"/>
        </a:p>
      </dgm:t>
    </dgm:pt>
    <dgm:pt modelId="{0E9A9726-C78F-428F-BC9A-55A07B3F9FC1}" type="sibTrans" cxnId="{AA737BBB-2C42-49A1-95E3-F2AF91B84EE3}">
      <dgm:prSet/>
      <dgm:spPr/>
      <dgm:t>
        <a:bodyPr/>
        <a:lstStyle/>
        <a:p>
          <a:endParaRPr lang="en-US"/>
        </a:p>
      </dgm:t>
    </dgm:pt>
    <dgm:pt modelId="{A495A21D-E24D-494D-A0D1-44A68C7125AB}">
      <dgm:prSet/>
      <dgm:spPr/>
      <dgm:t>
        <a:bodyPr/>
        <a:lstStyle/>
        <a:p>
          <a:r>
            <a:rPr lang="en-US"/>
            <a:t>Mucus Membrane</a:t>
          </a:r>
        </a:p>
      </dgm:t>
    </dgm:pt>
    <dgm:pt modelId="{9B86CD05-A4E8-4B36-A10E-040C739EB4F4}" type="parTrans" cxnId="{ACA83198-DF1E-49CA-AF37-030A9D3CBB47}">
      <dgm:prSet/>
      <dgm:spPr/>
      <dgm:t>
        <a:bodyPr/>
        <a:lstStyle/>
        <a:p>
          <a:endParaRPr lang="en-US"/>
        </a:p>
      </dgm:t>
    </dgm:pt>
    <dgm:pt modelId="{2C75938A-478C-402D-AAE5-5E5D19E1017D}" type="sibTrans" cxnId="{ACA83198-DF1E-49CA-AF37-030A9D3CBB47}">
      <dgm:prSet/>
      <dgm:spPr/>
      <dgm:t>
        <a:bodyPr/>
        <a:lstStyle/>
        <a:p>
          <a:endParaRPr lang="en-US"/>
        </a:p>
      </dgm:t>
    </dgm:pt>
    <dgm:pt modelId="{C7309DFF-7DC3-4736-8703-7ED718777F2D}">
      <dgm:prSet/>
      <dgm:spPr/>
      <dgm:t>
        <a:bodyPr/>
        <a:lstStyle/>
        <a:p>
          <a:r>
            <a:rPr lang="en-US"/>
            <a:t>11 minutes</a:t>
          </a:r>
        </a:p>
      </dgm:t>
    </dgm:pt>
    <dgm:pt modelId="{9BB9EE39-0401-4753-A578-C0D6047A4EFD}" type="parTrans" cxnId="{35C57E47-18A3-4D2F-9AEC-041418E5AE95}">
      <dgm:prSet/>
      <dgm:spPr/>
      <dgm:t>
        <a:bodyPr/>
        <a:lstStyle/>
        <a:p>
          <a:endParaRPr lang="en-US"/>
        </a:p>
      </dgm:t>
    </dgm:pt>
    <dgm:pt modelId="{E5340DC1-108F-42F2-98DB-C8F61B78DC71}" type="sibTrans" cxnId="{35C57E47-18A3-4D2F-9AEC-041418E5AE95}">
      <dgm:prSet/>
      <dgm:spPr/>
      <dgm:t>
        <a:bodyPr/>
        <a:lstStyle/>
        <a:p>
          <a:endParaRPr lang="en-US"/>
        </a:p>
      </dgm:t>
    </dgm:pt>
    <dgm:pt modelId="{F3FD4814-1DE5-4064-9B2D-A48D385D854E}" type="pres">
      <dgm:prSet presAssocID="{3F7339C1-61FE-4D72-ADAF-15A37F992BA8}" presName="linear" presStyleCnt="0">
        <dgm:presLayoutVars>
          <dgm:animLvl val="lvl"/>
          <dgm:resizeHandles val="exact"/>
        </dgm:presLayoutVars>
      </dgm:prSet>
      <dgm:spPr/>
    </dgm:pt>
    <dgm:pt modelId="{6E2CA849-82A7-4B36-A3E7-BAA4E9842234}" type="pres">
      <dgm:prSet presAssocID="{F42BA867-D105-49D3-A5BD-6B8A25A70EC4}" presName="parentText" presStyleLbl="node1" presStyleIdx="0" presStyleCnt="4">
        <dgm:presLayoutVars>
          <dgm:chMax val="0"/>
          <dgm:bulletEnabled val="1"/>
        </dgm:presLayoutVars>
      </dgm:prSet>
      <dgm:spPr/>
    </dgm:pt>
    <dgm:pt modelId="{B7E92586-760F-4D16-A42D-A7BD969E328D}" type="pres">
      <dgm:prSet presAssocID="{F42BA867-D105-49D3-A5BD-6B8A25A70EC4}" presName="childText" presStyleLbl="revTx" presStyleIdx="0" presStyleCnt="4">
        <dgm:presLayoutVars>
          <dgm:bulletEnabled val="1"/>
        </dgm:presLayoutVars>
      </dgm:prSet>
      <dgm:spPr/>
    </dgm:pt>
    <dgm:pt modelId="{576E02FE-7AF5-4996-8CE0-A26E732EB3BE}" type="pres">
      <dgm:prSet presAssocID="{2D88224B-47B6-49B0-8E66-8D2544CCEB38}" presName="parentText" presStyleLbl="node1" presStyleIdx="1" presStyleCnt="4">
        <dgm:presLayoutVars>
          <dgm:chMax val="0"/>
          <dgm:bulletEnabled val="1"/>
        </dgm:presLayoutVars>
      </dgm:prSet>
      <dgm:spPr/>
    </dgm:pt>
    <dgm:pt modelId="{F36C3D43-5E38-4438-8497-C0EC4470ABC9}" type="pres">
      <dgm:prSet presAssocID="{2D88224B-47B6-49B0-8E66-8D2544CCEB38}" presName="childText" presStyleLbl="revTx" presStyleIdx="1" presStyleCnt="4">
        <dgm:presLayoutVars>
          <dgm:bulletEnabled val="1"/>
        </dgm:presLayoutVars>
      </dgm:prSet>
      <dgm:spPr/>
    </dgm:pt>
    <dgm:pt modelId="{DC098F06-DD33-401C-AD68-AB5B85917B01}" type="pres">
      <dgm:prSet presAssocID="{950205FE-E5D6-4C84-9898-0374A2E04AD8}" presName="parentText" presStyleLbl="node1" presStyleIdx="2" presStyleCnt="4">
        <dgm:presLayoutVars>
          <dgm:chMax val="0"/>
          <dgm:bulletEnabled val="1"/>
        </dgm:presLayoutVars>
      </dgm:prSet>
      <dgm:spPr/>
    </dgm:pt>
    <dgm:pt modelId="{BB9D431C-F567-42F5-B436-7144FA94062A}" type="pres">
      <dgm:prSet presAssocID="{950205FE-E5D6-4C84-9898-0374A2E04AD8}" presName="childText" presStyleLbl="revTx" presStyleIdx="2" presStyleCnt="4">
        <dgm:presLayoutVars>
          <dgm:bulletEnabled val="1"/>
        </dgm:presLayoutVars>
      </dgm:prSet>
      <dgm:spPr/>
    </dgm:pt>
    <dgm:pt modelId="{7240B910-F9AE-498C-9BC4-A4D46626C4A1}" type="pres">
      <dgm:prSet presAssocID="{A495A21D-E24D-494D-A0D1-44A68C7125AB}" presName="parentText" presStyleLbl="node1" presStyleIdx="3" presStyleCnt="4">
        <dgm:presLayoutVars>
          <dgm:chMax val="0"/>
          <dgm:bulletEnabled val="1"/>
        </dgm:presLayoutVars>
      </dgm:prSet>
      <dgm:spPr/>
    </dgm:pt>
    <dgm:pt modelId="{EAD94CA3-0A40-4361-8FBB-F6EEAA08BCE5}" type="pres">
      <dgm:prSet presAssocID="{A495A21D-E24D-494D-A0D1-44A68C7125AB}" presName="childText" presStyleLbl="revTx" presStyleIdx="3" presStyleCnt="4">
        <dgm:presLayoutVars>
          <dgm:bulletEnabled val="1"/>
        </dgm:presLayoutVars>
      </dgm:prSet>
      <dgm:spPr/>
    </dgm:pt>
  </dgm:ptLst>
  <dgm:cxnLst>
    <dgm:cxn modelId="{9D824E0B-A63C-4DB0-8733-FCD4F069535C}" srcId="{3F7339C1-61FE-4D72-ADAF-15A37F992BA8}" destId="{950205FE-E5D6-4C84-9898-0374A2E04AD8}" srcOrd="2" destOrd="0" parTransId="{65B1B300-7D16-46B4-8622-077EA3A18910}" sibTransId="{352FC3E1-867D-4771-8246-1F95C1AD5C5F}"/>
    <dgm:cxn modelId="{F010100D-2408-48F2-85F2-4E970CEB8565}" srcId="{3F7339C1-61FE-4D72-ADAF-15A37F992BA8}" destId="{2D88224B-47B6-49B0-8E66-8D2544CCEB38}" srcOrd="1" destOrd="0" parTransId="{B2CC8DDF-9C47-4FF7-9DEF-56C6EE6B737C}" sibTransId="{F754916F-64C7-46F7-99F6-ECE90DB1F7D5}"/>
    <dgm:cxn modelId="{CEDF0A20-8C8B-4347-BE15-63206B4CFDD2}" type="presOf" srcId="{458901D3-216F-46B6-84FF-CC359F8E08D5}" destId="{BB9D431C-F567-42F5-B436-7144FA94062A}" srcOrd="0" destOrd="0" presId="urn:microsoft.com/office/officeart/2005/8/layout/vList2"/>
    <dgm:cxn modelId="{5A27512A-E3BC-4881-B29B-212464790369}" type="presOf" srcId="{22781D7F-2DFC-4E7D-B8B2-50A395214C4C}" destId="{F36C3D43-5E38-4438-8497-C0EC4470ABC9}" srcOrd="0" destOrd="0" presId="urn:microsoft.com/office/officeart/2005/8/layout/vList2"/>
    <dgm:cxn modelId="{1EE92E2D-63FC-4A81-858C-90EE56B47F87}" srcId="{3F7339C1-61FE-4D72-ADAF-15A37F992BA8}" destId="{F42BA867-D105-49D3-A5BD-6B8A25A70EC4}" srcOrd="0" destOrd="0" parTransId="{DC4D89FD-3975-43AB-A4E3-6517FE2CF423}" sibTransId="{8530C5EB-E4A0-4B67-9E61-51B4D8907D42}"/>
    <dgm:cxn modelId="{D75BC933-6094-4E0B-B866-F0AB48230A02}" type="presOf" srcId="{C7309DFF-7DC3-4736-8703-7ED718777F2D}" destId="{EAD94CA3-0A40-4361-8FBB-F6EEAA08BCE5}" srcOrd="0" destOrd="0" presId="urn:microsoft.com/office/officeart/2005/8/layout/vList2"/>
    <dgm:cxn modelId="{FD4F3F3D-802E-4E8B-A5D4-2BE608751E69}" srcId="{2D88224B-47B6-49B0-8E66-8D2544CCEB38}" destId="{22781D7F-2DFC-4E7D-B8B2-50A395214C4C}" srcOrd="0" destOrd="0" parTransId="{EC2285E6-C6EC-4C9D-9DA7-DDE707C7FCD8}" sibTransId="{A39D0663-B9E3-4026-8B0E-31E315F27A4B}"/>
    <dgm:cxn modelId="{35C57E47-18A3-4D2F-9AEC-041418E5AE95}" srcId="{A495A21D-E24D-494D-A0D1-44A68C7125AB}" destId="{C7309DFF-7DC3-4736-8703-7ED718777F2D}" srcOrd="0" destOrd="0" parTransId="{9BB9EE39-0401-4753-A578-C0D6047A4EFD}" sibTransId="{E5340DC1-108F-42F2-98DB-C8F61B78DC71}"/>
    <dgm:cxn modelId="{3694B358-E746-4090-BDE0-7CBCE2A8BB48}" type="presOf" srcId="{950205FE-E5D6-4C84-9898-0374A2E04AD8}" destId="{DC098F06-DD33-401C-AD68-AB5B85917B01}" srcOrd="0" destOrd="0" presId="urn:microsoft.com/office/officeart/2005/8/layout/vList2"/>
    <dgm:cxn modelId="{1F9D9486-3E33-4DE3-ACD7-95DBDE56C5FE}" type="presOf" srcId="{2D88224B-47B6-49B0-8E66-8D2544CCEB38}" destId="{576E02FE-7AF5-4996-8CE0-A26E732EB3BE}" srcOrd="0" destOrd="0" presId="urn:microsoft.com/office/officeart/2005/8/layout/vList2"/>
    <dgm:cxn modelId="{ACA83198-DF1E-49CA-AF37-030A9D3CBB47}" srcId="{3F7339C1-61FE-4D72-ADAF-15A37F992BA8}" destId="{A495A21D-E24D-494D-A0D1-44A68C7125AB}" srcOrd="3" destOrd="0" parTransId="{9B86CD05-A4E8-4B36-A10E-040C739EB4F4}" sibTransId="{2C75938A-478C-402D-AAE5-5E5D19E1017D}"/>
    <dgm:cxn modelId="{42103DA4-8F8B-4F72-8A6B-95DAD9105FE2}" type="presOf" srcId="{D993BE2C-1A8B-4965-841D-CFEFE1B99A47}" destId="{B7E92586-760F-4D16-A42D-A7BD969E328D}" srcOrd="0" destOrd="0" presId="urn:microsoft.com/office/officeart/2005/8/layout/vList2"/>
    <dgm:cxn modelId="{AA737BBB-2C42-49A1-95E3-F2AF91B84EE3}" srcId="{950205FE-E5D6-4C84-9898-0374A2E04AD8}" destId="{458901D3-216F-46B6-84FF-CC359F8E08D5}" srcOrd="0" destOrd="0" parTransId="{767B18AD-1CF5-431B-AE78-8CD1931669FB}" sibTransId="{0E9A9726-C78F-428F-BC9A-55A07B3F9FC1}"/>
    <dgm:cxn modelId="{4257B3BB-32E2-4683-B9F6-64B678F72471}" type="presOf" srcId="{A495A21D-E24D-494D-A0D1-44A68C7125AB}" destId="{7240B910-F9AE-498C-9BC4-A4D46626C4A1}" srcOrd="0" destOrd="0" presId="urn:microsoft.com/office/officeart/2005/8/layout/vList2"/>
    <dgm:cxn modelId="{F9B1BABF-2CF1-426B-84AE-2EB045105275}" srcId="{F42BA867-D105-49D3-A5BD-6B8A25A70EC4}" destId="{D993BE2C-1A8B-4965-841D-CFEFE1B99A47}" srcOrd="0" destOrd="0" parTransId="{9E3382A5-0284-4A75-9BB5-FE3630EAEE96}" sibTransId="{2208C252-3F88-4585-BB51-474460352C68}"/>
    <dgm:cxn modelId="{9072DED1-34ED-4021-AE97-D963428D6DC7}" type="presOf" srcId="{F42BA867-D105-49D3-A5BD-6B8A25A70EC4}" destId="{6E2CA849-82A7-4B36-A3E7-BAA4E9842234}" srcOrd="0" destOrd="0" presId="urn:microsoft.com/office/officeart/2005/8/layout/vList2"/>
    <dgm:cxn modelId="{D71E4ADB-65AF-42A3-86C8-6A20BB5B8254}" type="presOf" srcId="{3F7339C1-61FE-4D72-ADAF-15A37F992BA8}" destId="{F3FD4814-1DE5-4064-9B2D-A48D385D854E}" srcOrd="0" destOrd="0" presId="urn:microsoft.com/office/officeart/2005/8/layout/vList2"/>
    <dgm:cxn modelId="{6D5648C9-4AE1-44FE-985B-5BCCD03A3B51}" type="presParOf" srcId="{F3FD4814-1DE5-4064-9B2D-A48D385D854E}" destId="{6E2CA849-82A7-4B36-A3E7-BAA4E9842234}" srcOrd="0" destOrd="0" presId="urn:microsoft.com/office/officeart/2005/8/layout/vList2"/>
    <dgm:cxn modelId="{A8C90EA5-443A-416F-8C85-C6EC32EF31C0}" type="presParOf" srcId="{F3FD4814-1DE5-4064-9B2D-A48D385D854E}" destId="{B7E92586-760F-4D16-A42D-A7BD969E328D}" srcOrd="1" destOrd="0" presId="urn:microsoft.com/office/officeart/2005/8/layout/vList2"/>
    <dgm:cxn modelId="{FD86015D-3226-42D8-BCD8-D61F2C646A77}" type="presParOf" srcId="{F3FD4814-1DE5-4064-9B2D-A48D385D854E}" destId="{576E02FE-7AF5-4996-8CE0-A26E732EB3BE}" srcOrd="2" destOrd="0" presId="urn:microsoft.com/office/officeart/2005/8/layout/vList2"/>
    <dgm:cxn modelId="{8B4EF937-5307-4529-B870-200852C11FC3}" type="presParOf" srcId="{F3FD4814-1DE5-4064-9B2D-A48D385D854E}" destId="{F36C3D43-5E38-4438-8497-C0EC4470ABC9}" srcOrd="3" destOrd="0" presId="urn:microsoft.com/office/officeart/2005/8/layout/vList2"/>
    <dgm:cxn modelId="{1551DDB1-5DCD-4DA7-9353-D31829121846}" type="presParOf" srcId="{F3FD4814-1DE5-4064-9B2D-A48D385D854E}" destId="{DC098F06-DD33-401C-AD68-AB5B85917B01}" srcOrd="4" destOrd="0" presId="urn:microsoft.com/office/officeart/2005/8/layout/vList2"/>
    <dgm:cxn modelId="{D0E10AE1-5329-42F0-8278-B1384D0E45D4}" type="presParOf" srcId="{F3FD4814-1DE5-4064-9B2D-A48D385D854E}" destId="{BB9D431C-F567-42F5-B436-7144FA94062A}" srcOrd="5" destOrd="0" presId="urn:microsoft.com/office/officeart/2005/8/layout/vList2"/>
    <dgm:cxn modelId="{4A866043-3B00-4090-A52F-F330B4627520}" type="presParOf" srcId="{F3FD4814-1DE5-4064-9B2D-A48D385D854E}" destId="{7240B910-F9AE-498C-9BC4-A4D46626C4A1}" srcOrd="6" destOrd="0" presId="urn:microsoft.com/office/officeart/2005/8/layout/vList2"/>
    <dgm:cxn modelId="{849CF895-41FE-4F14-9BAA-51061509C318}" type="presParOf" srcId="{F3FD4814-1DE5-4064-9B2D-A48D385D854E}" destId="{EAD94CA3-0A40-4361-8FBB-F6EEAA08BCE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E10DF5-F8DF-46C9-B4A3-84E308525850}"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05CACBF-A43F-4A69-8088-D262AE5D37B9}">
      <dgm:prSet/>
      <dgm:spPr/>
      <dgm:t>
        <a:bodyPr/>
        <a:lstStyle/>
        <a:p>
          <a:r>
            <a:rPr lang="en-US"/>
            <a:t>Extreme restlessness</a:t>
          </a:r>
        </a:p>
      </dgm:t>
    </dgm:pt>
    <dgm:pt modelId="{FD4E83BB-1D29-4098-86E9-3D5469C908E2}" type="parTrans" cxnId="{2C716308-D197-46D3-9E8E-AF4E93AE34AF}">
      <dgm:prSet/>
      <dgm:spPr/>
      <dgm:t>
        <a:bodyPr/>
        <a:lstStyle/>
        <a:p>
          <a:endParaRPr lang="en-US"/>
        </a:p>
      </dgm:t>
    </dgm:pt>
    <dgm:pt modelId="{249CAE80-EAE0-4112-AA6F-96A61208F412}" type="sibTrans" cxnId="{2C716308-D197-46D3-9E8E-AF4E93AE34AF}">
      <dgm:prSet/>
      <dgm:spPr/>
      <dgm:t>
        <a:bodyPr/>
        <a:lstStyle/>
        <a:p>
          <a:endParaRPr lang="en-US"/>
        </a:p>
      </dgm:t>
    </dgm:pt>
    <dgm:pt modelId="{45602C51-74FE-4F13-9ACE-4D63099E46F4}">
      <dgm:prSet/>
      <dgm:spPr/>
      <dgm:t>
        <a:bodyPr/>
        <a:lstStyle/>
        <a:p>
          <a:r>
            <a:rPr lang="en-US"/>
            <a:t>Yawning</a:t>
          </a:r>
        </a:p>
      </dgm:t>
    </dgm:pt>
    <dgm:pt modelId="{EF5D93C2-16F5-4E9A-9670-DE003E86B38A}" type="parTrans" cxnId="{5004D30C-EE01-4399-A839-4B282A3EE7F5}">
      <dgm:prSet/>
      <dgm:spPr/>
      <dgm:t>
        <a:bodyPr/>
        <a:lstStyle/>
        <a:p>
          <a:endParaRPr lang="en-US"/>
        </a:p>
      </dgm:t>
    </dgm:pt>
    <dgm:pt modelId="{E58AF12C-23A4-4F90-B980-8F06A166BEBC}" type="sibTrans" cxnId="{5004D30C-EE01-4399-A839-4B282A3EE7F5}">
      <dgm:prSet/>
      <dgm:spPr/>
      <dgm:t>
        <a:bodyPr/>
        <a:lstStyle/>
        <a:p>
          <a:endParaRPr lang="en-US"/>
        </a:p>
      </dgm:t>
    </dgm:pt>
    <dgm:pt modelId="{7AF95F4F-1C7F-448F-88F1-818ACFBBF820}">
      <dgm:prSet/>
      <dgm:spPr/>
      <dgm:t>
        <a:bodyPr/>
        <a:lstStyle/>
        <a:p>
          <a:r>
            <a:rPr lang="en-US"/>
            <a:t>Sweating</a:t>
          </a:r>
        </a:p>
      </dgm:t>
    </dgm:pt>
    <dgm:pt modelId="{14AA180E-2F69-481B-A8D3-4C302E3885B4}" type="parTrans" cxnId="{CB418689-79B9-4E0D-9ECC-18368FA160B3}">
      <dgm:prSet/>
      <dgm:spPr/>
      <dgm:t>
        <a:bodyPr/>
        <a:lstStyle/>
        <a:p>
          <a:endParaRPr lang="en-US"/>
        </a:p>
      </dgm:t>
    </dgm:pt>
    <dgm:pt modelId="{AAD4B8A1-500E-40AB-B2C0-11034B6FA09B}" type="sibTrans" cxnId="{CB418689-79B9-4E0D-9ECC-18368FA160B3}">
      <dgm:prSet/>
      <dgm:spPr/>
      <dgm:t>
        <a:bodyPr/>
        <a:lstStyle/>
        <a:p>
          <a:endParaRPr lang="en-US"/>
        </a:p>
      </dgm:t>
    </dgm:pt>
    <dgm:pt modelId="{1FA72A03-38D6-49D7-AFC6-889FFAA7FA5E}">
      <dgm:prSet/>
      <dgm:spPr/>
      <dgm:t>
        <a:bodyPr/>
        <a:lstStyle/>
        <a:p>
          <a:r>
            <a:rPr lang="en-US"/>
            <a:t>Muscle and bone pain</a:t>
          </a:r>
        </a:p>
      </dgm:t>
    </dgm:pt>
    <dgm:pt modelId="{4B29C8E2-4315-458F-A7D0-0A081BC284DF}" type="parTrans" cxnId="{3334E30E-B778-4B04-87EC-12EE0E063D8F}">
      <dgm:prSet/>
      <dgm:spPr/>
      <dgm:t>
        <a:bodyPr/>
        <a:lstStyle/>
        <a:p>
          <a:endParaRPr lang="en-US"/>
        </a:p>
      </dgm:t>
    </dgm:pt>
    <dgm:pt modelId="{8D9BB226-DD9D-414F-847C-4EA0FE3C1522}" type="sibTrans" cxnId="{3334E30E-B778-4B04-87EC-12EE0E063D8F}">
      <dgm:prSet/>
      <dgm:spPr/>
      <dgm:t>
        <a:bodyPr/>
        <a:lstStyle/>
        <a:p>
          <a:endParaRPr lang="en-US"/>
        </a:p>
      </dgm:t>
    </dgm:pt>
    <dgm:pt modelId="{6FB4E187-517D-41D8-BBCA-2B66515ABAFB}">
      <dgm:prSet/>
      <dgm:spPr/>
      <dgm:t>
        <a:bodyPr/>
        <a:lstStyle/>
        <a:p>
          <a:r>
            <a:rPr lang="en-US"/>
            <a:t>Anxiety</a:t>
          </a:r>
        </a:p>
      </dgm:t>
    </dgm:pt>
    <dgm:pt modelId="{6741D6F4-3108-401A-8A79-14910A9A6789}" type="parTrans" cxnId="{EC0675D1-F78F-489B-8A88-8B472CDA9FF3}">
      <dgm:prSet/>
      <dgm:spPr/>
      <dgm:t>
        <a:bodyPr/>
        <a:lstStyle/>
        <a:p>
          <a:endParaRPr lang="en-US"/>
        </a:p>
      </dgm:t>
    </dgm:pt>
    <dgm:pt modelId="{80A1DC0F-C0AA-461C-B8FE-12F287A6FB60}" type="sibTrans" cxnId="{EC0675D1-F78F-489B-8A88-8B472CDA9FF3}">
      <dgm:prSet/>
      <dgm:spPr/>
      <dgm:t>
        <a:bodyPr/>
        <a:lstStyle/>
        <a:p>
          <a:endParaRPr lang="en-US"/>
        </a:p>
      </dgm:t>
    </dgm:pt>
    <dgm:pt modelId="{AC613F59-CBF4-443A-A8F4-4559BC22D2AC}">
      <dgm:prSet/>
      <dgm:spPr/>
      <dgm:t>
        <a:bodyPr/>
        <a:lstStyle/>
        <a:p>
          <a:r>
            <a:rPr lang="en-US"/>
            <a:t>Irritability</a:t>
          </a:r>
        </a:p>
      </dgm:t>
    </dgm:pt>
    <dgm:pt modelId="{5C0201C1-F5C1-4C9B-9F8C-906926DB3499}" type="parTrans" cxnId="{CC5660DB-A860-4EDF-9633-4CFB11FBD6FB}">
      <dgm:prSet/>
      <dgm:spPr/>
      <dgm:t>
        <a:bodyPr/>
        <a:lstStyle/>
        <a:p>
          <a:endParaRPr lang="en-US"/>
        </a:p>
      </dgm:t>
    </dgm:pt>
    <dgm:pt modelId="{ECD11E02-EBB5-4976-A8CB-62B7CD0A70F8}" type="sibTrans" cxnId="{CC5660DB-A860-4EDF-9633-4CFB11FBD6FB}">
      <dgm:prSet/>
      <dgm:spPr/>
      <dgm:t>
        <a:bodyPr/>
        <a:lstStyle/>
        <a:p>
          <a:endParaRPr lang="en-US"/>
        </a:p>
      </dgm:t>
    </dgm:pt>
    <dgm:pt modelId="{C84A591D-B325-4256-B388-793B1D612F0A}">
      <dgm:prSet/>
      <dgm:spPr/>
      <dgm:t>
        <a:bodyPr/>
        <a:lstStyle/>
        <a:p>
          <a:r>
            <a:rPr lang="en-US"/>
            <a:t>Weakness</a:t>
          </a:r>
        </a:p>
      </dgm:t>
    </dgm:pt>
    <dgm:pt modelId="{3F144423-6CE3-47FE-8E98-1C2D0B591738}" type="parTrans" cxnId="{1732CACA-80B3-4C8D-9574-0A169C6F6A8A}">
      <dgm:prSet/>
      <dgm:spPr/>
      <dgm:t>
        <a:bodyPr/>
        <a:lstStyle/>
        <a:p>
          <a:endParaRPr lang="en-US"/>
        </a:p>
      </dgm:t>
    </dgm:pt>
    <dgm:pt modelId="{BA39C186-B057-453B-994A-EBDF86F88F85}" type="sibTrans" cxnId="{1732CACA-80B3-4C8D-9574-0A169C6F6A8A}">
      <dgm:prSet/>
      <dgm:spPr/>
      <dgm:t>
        <a:bodyPr/>
        <a:lstStyle/>
        <a:p>
          <a:endParaRPr lang="en-US"/>
        </a:p>
      </dgm:t>
    </dgm:pt>
    <dgm:pt modelId="{2B071877-8D5A-47BB-863D-447C69835A6B}">
      <dgm:prSet/>
      <dgm:spPr/>
      <dgm:t>
        <a:bodyPr/>
        <a:lstStyle/>
        <a:p>
          <a:r>
            <a:rPr lang="en-US"/>
            <a:t>Stomach cramps</a:t>
          </a:r>
        </a:p>
      </dgm:t>
    </dgm:pt>
    <dgm:pt modelId="{C90300C6-E87E-4A3D-8FC5-90789AA2A501}" type="parTrans" cxnId="{D9456793-F8B7-495B-ABEC-F3DDD078D62A}">
      <dgm:prSet/>
      <dgm:spPr/>
      <dgm:t>
        <a:bodyPr/>
        <a:lstStyle/>
        <a:p>
          <a:endParaRPr lang="en-US"/>
        </a:p>
      </dgm:t>
    </dgm:pt>
    <dgm:pt modelId="{72A4A585-8142-450F-BC07-08B27A645470}" type="sibTrans" cxnId="{D9456793-F8B7-495B-ABEC-F3DDD078D62A}">
      <dgm:prSet/>
      <dgm:spPr/>
      <dgm:t>
        <a:bodyPr/>
        <a:lstStyle/>
        <a:p>
          <a:endParaRPr lang="en-US"/>
        </a:p>
      </dgm:t>
    </dgm:pt>
    <dgm:pt modelId="{2997618E-1A3F-450E-B249-665B06DAD43F}">
      <dgm:prSet/>
      <dgm:spPr/>
      <dgm:t>
        <a:bodyPr/>
        <a:lstStyle/>
        <a:p>
          <a:r>
            <a:rPr lang="en-US"/>
            <a:t>Insomnia</a:t>
          </a:r>
        </a:p>
      </dgm:t>
    </dgm:pt>
    <dgm:pt modelId="{4D0B885E-5020-49BF-9EF4-F7AD4174A590}" type="parTrans" cxnId="{03BF2055-A225-4BA9-881E-ACD54492F7B4}">
      <dgm:prSet/>
      <dgm:spPr/>
      <dgm:t>
        <a:bodyPr/>
        <a:lstStyle/>
        <a:p>
          <a:endParaRPr lang="en-US"/>
        </a:p>
      </dgm:t>
    </dgm:pt>
    <dgm:pt modelId="{C88A2EFE-5499-440C-B619-6C636A589FBD}" type="sibTrans" cxnId="{03BF2055-A225-4BA9-881E-ACD54492F7B4}">
      <dgm:prSet/>
      <dgm:spPr/>
      <dgm:t>
        <a:bodyPr/>
        <a:lstStyle/>
        <a:p>
          <a:endParaRPr lang="en-US"/>
        </a:p>
      </dgm:t>
    </dgm:pt>
    <dgm:pt modelId="{7530A4CE-28B8-49F9-8B38-6973116BD804}">
      <dgm:prSet/>
      <dgm:spPr/>
      <dgm:t>
        <a:bodyPr/>
        <a:lstStyle/>
        <a:p>
          <a:r>
            <a:rPr lang="en-US"/>
            <a:t>Nausea and vomiting</a:t>
          </a:r>
        </a:p>
      </dgm:t>
    </dgm:pt>
    <dgm:pt modelId="{15EF33A4-D62E-4CE1-AAAE-3C8C76952FD3}" type="parTrans" cxnId="{23CE531A-1B62-4A32-9D6E-DEBB7A328DDE}">
      <dgm:prSet/>
      <dgm:spPr/>
      <dgm:t>
        <a:bodyPr/>
        <a:lstStyle/>
        <a:p>
          <a:endParaRPr lang="en-US"/>
        </a:p>
      </dgm:t>
    </dgm:pt>
    <dgm:pt modelId="{BA862434-CB51-4D67-B5D6-6D463B8D6BFF}" type="sibTrans" cxnId="{23CE531A-1B62-4A32-9D6E-DEBB7A328DDE}">
      <dgm:prSet/>
      <dgm:spPr/>
      <dgm:t>
        <a:bodyPr/>
        <a:lstStyle/>
        <a:p>
          <a:endParaRPr lang="en-US"/>
        </a:p>
      </dgm:t>
    </dgm:pt>
    <dgm:pt modelId="{9DA14D81-6427-4A0F-9F65-8CA481059A2A}">
      <dgm:prSet/>
      <dgm:spPr/>
      <dgm:t>
        <a:bodyPr/>
        <a:lstStyle/>
        <a:p>
          <a:r>
            <a:rPr lang="en-US"/>
            <a:t>High blood pressure</a:t>
          </a:r>
        </a:p>
      </dgm:t>
    </dgm:pt>
    <dgm:pt modelId="{18631F49-73C9-4FC4-89F3-79C0F4EF9AE0}" type="parTrans" cxnId="{2A18A467-EA69-4D31-87C5-7111BD96C7B7}">
      <dgm:prSet/>
      <dgm:spPr/>
      <dgm:t>
        <a:bodyPr/>
        <a:lstStyle/>
        <a:p>
          <a:endParaRPr lang="en-US"/>
        </a:p>
      </dgm:t>
    </dgm:pt>
    <dgm:pt modelId="{9F471BC7-9377-4395-9551-85FDD9900713}" type="sibTrans" cxnId="{2A18A467-EA69-4D31-87C5-7111BD96C7B7}">
      <dgm:prSet/>
      <dgm:spPr/>
      <dgm:t>
        <a:bodyPr/>
        <a:lstStyle/>
        <a:p>
          <a:endParaRPr lang="en-US"/>
        </a:p>
      </dgm:t>
    </dgm:pt>
    <dgm:pt modelId="{A4EB35CD-1BB9-42F8-8C51-66BC3DAA9F6F}">
      <dgm:prSet/>
      <dgm:spPr/>
      <dgm:t>
        <a:bodyPr/>
        <a:lstStyle/>
        <a:p>
          <a:r>
            <a:rPr lang="en-US"/>
            <a:t>Watery eyes and runny noes</a:t>
          </a:r>
        </a:p>
      </dgm:t>
    </dgm:pt>
    <dgm:pt modelId="{1A385624-291D-4C94-98DC-2C45DC3CC9E3}" type="parTrans" cxnId="{C7148A53-A805-4B2E-AB8B-8FB55A06CD3D}">
      <dgm:prSet/>
      <dgm:spPr/>
      <dgm:t>
        <a:bodyPr/>
        <a:lstStyle/>
        <a:p>
          <a:endParaRPr lang="en-US"/>
        </a:p>
      </dgm:t>
    </dgm:pt>
    <dgm:pt modelId="{8E7C522D-59DC-4EB5-AC9B-6860A692E844}" type="sibTrans" cxnId="{C7148A53-A805-4B2E-AB8B-8FB55A06CD3D}">
      <dgm:prSet/>
      <dgm:spPr/>
      <dgm:t>
        <a:bodyPr/>
        <a:lstStyle/>
        <a:p>
          <a:endParaRPr lang="en-US"/>
        </a:p>
      </dgm:t>
    </dgm:pt>
    <dgm:pt modelId="{0DD0CCAA-3E9A-4F00-846E-2F83CFE0A1CF}">
      <dgm:prSet/>
      <dgm:spPr/>
      <dgm:t>
        <a:bodyPr/>
        <a:lstStyle/>
        <a:p>
          <a:r>
            <a:rPr lang="en-US"/>
            <a:t>Chills</a:t>
          </a:r>
        </a:p>
      </dgm:t>
    </dgm:pt>
    <dgm:pt modelId="{2F20878D-FDDE-4883-ADAC-8C50B870F347}" type="parTrans" cxnId="{9C598F2D-A8E6-4C6B-AECB-94D4FB8CD515}">
      <dgm:prSet/>
      <dgm:spPr/>
      <dgm:t>
        <a:bodyPr/>
        <a:lstStyle/>
        <a:p>
          <a:endParaRPr lang="en-US"/>
        </a:p>
      </dgm:t>
    </dgm:pt>
    <dgm:pt modelId="{A469D9C6-E9BE-4F04-AB97-788758A6E570}" type="sibTrans" cxnId="{9C598F2D-A8E6-4C6B-AECB-94D4FB8CD515}">
      <dgm:prSet/>
      <dgm:spPr/>
      <dgm:t>
        <a:bodyPr/>
        <a:lstStyle/>
        <a:p>
          <a:endParaRPr lang="en-US"/>
        </a:p>
      </dgm:t>
    </dgm:pt>
    <dgm:pt modelId="{A11CDC0A-5FCF-456D-B63E-C1B5FD80A2BF}" type="pres">
      <dgm:prSet presAssocID="{C2E10DF5-F8DF-46C9-B4A3-84E308525850}" presName="vert0" presStyleCnt="0">
        <dgm:presLayoutVars>
          <dgm:dir/>
          <dgm:animOne val="branch"/>
          <dgm:animLvl val="lvl"/>
        </dgm:presLayoutVars>
      </dgm:prSet>
      <dgm:spPr/>
    </dgm:pt>
    <dgm:pt modelId="{96551678-D0DB-4922-95B3-FCD901083815}" type="pres">
      <dgm:prSet presAssocID="{605CACBF-A43F-4A69-8088-D262AE5D37B9}" presName="thickLine" presStyleLbl="alignNode1" presStyleIdx="0" presStyleCnt="13"/>
      <dgm:spPr/>
    </dgm:pt>
    <dgm:pt modelId="{3EAFF05F-EF81-4324-9DA3-DF0D81DDAC65}" type="pres">
      <dgm:prSet presAssocID="{605CACBF-A43F-4A69-8088-D262AE5D37B9}" presName="horz1" presStyleCnt="0"/>
      <dgm:spPr/>
    </dgm:pt>
    <dgm:pt modelId="{D0B385C4-67F1-41F8-94ED-5A2C48C8103C}" type="pres">
      <dgm:prSet presAssocID="{605CACBF-A43F-4A69-8088-D262AE5D37B9}" presName="tx1" presStyleLbl="revTx" presStyleIdx="0" presStyleCnt="13"/>
      <dgm:spPr/>
    </dgm:pt>
    <dgm:pt modelId="{75734290-5567-4870-80D9-47AE648A411E}" type="pres">
      <dgm:prSet presAssocID="{605CACBF-A43F-4A69-8088-D262AE5D37B9}" presName="vert1" presStyleCnt="0"/>
      <dgm:spPr/>
    </dgm:pt>
    <dgm:pt modelId="{B108E613-84AC-41C7-8142-97BAC6A30039}" type="pres">
      <dgm:prSet presAssocID="{45602C51-74FE-4F13-9ACE-4D63099E46F4}" presName="thickLine" presStyleLbl="alignNode1" presStyleIdx="1" presStyleCnt="13"/>
      <dgm:spPr/>
    </dgm:pt>
    <dgm:pt modelId="{6B4D32D7-454D-4ADA-AB61-B085DFCA724D}" type="pres">
      <dgm:prSet presAssocID="{45602C51-74FE-4F13-9ACE-4D63099E46F4}" presName="horz1" presStyleCnt="0"/>
      <dgm:spPr/>
    </dgm:pt>
    <dgm:pt modelId="{59E81566-5095-4477-B095-B4C5E84F39E5}" type="pres">
      <dgm:prSet presAssocID="{45602C51-74FE-4F13-9ACE-4D63099E46F4}" presName="tx1" presStyleLbl="revTx" presStyleIdx="1" presStyleCnt="13"/>
      <dgm:spPr/>
    </dgm:pt>
    <dgm:pt modelId="{F449656E-60D9-4FA5-B4A9-D7960F6BD6D7}" type="pres">
      <dgm:prSet presAssocID="{45602C51-74FE-4F13-9ACE-4D63099E46F4}" presName="vert1" presStyleCnt="0"/>
      <dgm:spPr/>
    </dgm:pt>
    <dgm:pt modelId="{5784AB16-6868-4B0A-9198-9F7AF1BBB746}" type="pres">
      <dgm:prSet presAssocID="{7AF95F4F-1C7F-448F-88F1-818ACFBBF820}" presName="thickLine" presStyleLbl="alignNode1" presStyleIdx="2" presStyleCnt="13"/>
      <dgm:spPr/>
    </dgm:pt>
    <dgm:pt modelId="{1AA555A3-4E69-4A03-A33B-FEB8A5469E1C}" type="pres">
      <dgm:prSet presAssocID="{7AF95F4F-1C7F-448F-88F1-818ACFBBF820}" presName="horz1" presStyleCnt="0"/>
      <dgm:spPr/>
    </dgm:pt>
    <dgm:pt modelId="{85CBB9C8-5A87-46DB-A652-6EB5FA91978F}" type="pres">
      <dgm:prSet presAssocID="{7AF95F4F-1C7F-448F-88F1-818ACFBBF820}" presName="tx1" presStyleLbl="revTx" presStyleIdx="2" presStyleCnt="13"/>
      <dgm:spPr/>
    </dgm:pt>
    <dgm:pt modelId="{E5760B7F-46E7-4E82-85C7-7C5B9C59B960}" type="pres">
      <dgm:prSet presAssocID="{7AF95F4F-1C7F-448F-88F1-818ACFBBF820}" presName="vert1" presStyleCnt="0"/>
      <dgm:spPr/>
    </dgm:pt>
    <dgm:pt modelId="{D4044252-1527-4FC4-A974-4A2A4F7F677D}" type="pres">
      <dgm:prSet presAssocID="{1FA72A03-38D6-49D7-AFC6-889FFAA7FA5E}" presName="thickLine" presStyleLbl="alignNode1" presStyleIdx="3" presStyleCnt="13"/>
      <dgm:spPr/>
    </dgm:pt>
    <dgm:pt modelId="{6DA3D3B4-EBAB-4971-8ABC-6D783FDD86BE}" type="pres">
      <dgm:prSet presAssocID="{1FA72A03-38D6-49D7-AFC6-889FFAA7FA5E}" presName="horz1" presStyleCnt="0"/>
      <dgm:spPr/>
    </dgm:pt>
    <dgm:pt modelId="{7E5A3387-3637-4FAF-820D-DF375C3925F5}" type="pres">
      <dgm:prSet presAssocID="{1FA72A03-38D6-49D7-AFC6-889FFAA7FA5E}" presName="tx1" presStyleLbl="revTx" presStyleIdx="3" presStyleCnt="13"/>
      <dgm:spPr/>
    </dgm:pt>
    <dgm:pt modelId="{264A903C-5C3E-4921-9BF9-C6AAD73D7827}" type="pres">
      <dgm:prSet presAssocID="{1FA72A03-38D6-49D7-AFC6-889FFAA7FA5E}" presName="vert1" presStyleCnt="0"/>
      <dgm:spPr/>
    </dgm:pt>
    <dgm:pt modelId="{238E299C-4204-455B-B5D8-74A8773F1996}" type="pres">
      <dgm:prSet presAssocID="{6FB4E187-517D-41D8-BBCA-2B66515ABAFB}" presName="thickLine" presStyleLbl="alignNode1" presStyleIdx="4" presStyleCnt="13"/>
      <dgm:spPr/>
    </dgm:pt>
    <dgm:pt modelId="{85F824D2-0D7D-4CE2-9EF5-11E863BAAD4B}" type="pres">
      <dgm:prSet presAssocID="{6FB4E187-517D-41D8-BBCA-2B66515ABAFB}" presName="horz1" presStyleCnt="0"/>
      <dgm:spPr/>
    </dgm:pt>
    <dgm:pt modelId="{77770F72-1792-49A6-999E-D361D69C9764}" type="pres">
      <dgm:prSet presAssocID="{6FB4E187-517D-41D8-BBCA-2B66515ABAFB}" presName="tx1" presStyleLbl="revTx" presStyleIdx="4" presStyleCnt="13"/>
      <dgm:spPr/>
    </dgm:pt>
    <dgm:pt modelId="{B9BAA49D-9E41-4DB7-8F5E-2A413D4C965E}" type="pres">
      <dgm:prSet presAssocID="{6FB4E187-517D-41D8-BBCA-2B66515ABAFB}" presName="vert1" presStyleCnt="0"/>
      <dgm:spPr/>
    </dgm:pt>
    <dgm:pt modelId="{E6C22E33-DA65-421D-835E-2DEFC71E30E4}" type="pres">
      <dgm:prSet presAssocID="{AC613F59-CBF4-443A-A8F4-4559BC22D2AC}" presName="thickLine" presStyleLbl="alignNode1" presStyleIdx="5" presStyleCnt="13"/>
      <dgm:spPr/>
    </dgm:pt>
    <dgm:pt modelId="{74015179-46DB-4D33-859A-575E65643520}" type="pres">
      <dgm:prSet presAssocID="{AC613F59-CBF4-443A-A8F4-4559BC22D2AC}" presName="horz1" presStyleCnt="0"/>
      <dgm:spPr/>
    </dgm:pt>
    <dgm:pt modelId="{FD9AA502-7BBE-4674-A6A7-AC089E486AC0}" type="pres">
      <dgm:prSet presAssocID="{AC613F59-CBF4-443A-A8F4-4559BC22D2AC}" presName="tx1" presStyleLbl="revTx" presStyleIdx="5" presStyleCnt="13"/>
      <dgm:spPr/>
    </dgm:pt>
    <dgm:pt modelId="{9267E0B4-8BF7-4B10-9039-B2E10EF5FAEE}" type="pres">
      <dgm:prSet presAssocID="{AC613F59-CBF4-443A-A8F4-4559BC22D2AC}" presName="vert1" presStyleCnt="0"/>
      <dgm:spPr/>
    </dgm:pt>
    <dgm:pt modelId="{B4B0DE1A-3403-4458-8C89-60EF42064FCD}" type="pres">
      <dgm:prSet presAssocID="{C84A591D-B325-4256-B388-793B1D612F0A}" presName="thickLine" presStyleLbl="alignNode1" presStyleIdx="6" presStyleCnt="13"/>
      <dgm:spPr/>
    </dgm:pt>
    <dgm:pt modelId="{CD600CB9-2D1B-4C7B-A34B-92FE280E67C9}" type="pres">
      <dgm:prSet presAssocID="{C84A591D-B325-4256-B388-793B1D612F0A}" presName="horz1" presStyleCnt="0"/>
      <dgm:spPr/>
    </dgm:pt>
    <dgm:pt modelId="{EFE58179-C205-4800-8C82-C44602CFDA7C}" type="pres">
      <dgm:prSet presAssocID="{C84A591D-B325-4256-B388-793B1D612F0A}" presName="tx1" presStyleLbl="revTx" presStyleIdx="6" presStyleCnt="13"/>
      <dgm:spPr/>
    </dgm:pt>
    <dgm:pt modelId="{AE3F0244-0F80-4A9A-848C-B19B96B9E706}" type="pres">
      <dgm:prSet presAssocID="{C84A591D-B325-4256-B388-793B1D612F0A}" presName="vert1" presStyleCnt="0"/>
      <dgm:spPr/>
    </dgm:pt>
    <dgm:pt modelId="{4B5A4BB2-2830-4688-96B1-960CB37B4E38}" type="pres">
      <dgm:prSet presAssocID="{2B071877-8D5A-47BB-863D-447C69835A6B}" presName="thickLine" presStyleLbl="alignNode1" presStyleIdx="7" presStyleCnt="13"/>
      <dgm:spPr/>
    </dgm:pt>
    <dgm:pt modelId="{E88366DC-402F-4B44-B0E8-20BED4B1FC86}" type="pres">
      <dgm:prSet presAssocID="{2B071877-8D5A-47BB-863D-447C69835A6B}" presName="horz1" presStyleCnt="0"/>
      <dgm:spPr/>
    </dgm:pt>
    <dgm:pt modelId="{3F329468-BE9B-48B6-BA9B-A4F92A1AF74D}" type="pres">
      <dgm:prSet presAssocID="{2B071877-8D5A-47BB-863D-447C69835A6B}" presName="tx1" presStyleLbl="revTx" presStyleIdx="7" presStyleCnt="13"/>
      <dgm:spPr/>
    </dgm:pt>
    <dgm:pt modelId="{59C8739F-8496-4EFB-BBEA-1089CFC4FA0E}" type="pres">
      <dgm:prSet presAssocID="{2B071877-8D5A-47BB-863D-447C69835A6B}" presName="vert1" presStyleCnt="0"/>
      <dgm:spPr/>
    </dgm:pt>
    <dgm:pt modelId="{7F1A1C70-1843-464E-A2C9-ACF3FB59B4B9}" type="pres">
      <dgm:prSet presAssocID="{2997618E-1A3F-450E-B249-665B06DAD43F}" presName="thickLine" presStyleLbl="alignNode1" presStyleIdx="8" presStyleCnt="13"/>
      <dgm:spPr/>
    </dgm:pt>
    <dgm:pt modelId="{3B876F3F-EE66-412C-94C3-926E331FAA44}" type="pres">
      <dgm:prSet presAssocID="{2997618E-1A3F-450E-B249-665B06DAD43F}" presName="horz1" presStyleCnt="0"/>
      <dgm:spPr/>
    </dgm:pt>
    <dgm:pt modelId="{1F99A719-D13B-496C-A629-FA5EFFC36E30}" type="pres">
      <dgm:prSet presAssocID="{2997618E-1A3F-450E-B249-665B06DAD43F}" presName="tx1" presStyleLbl="revTx" presStyleIdx="8" presStyleCnt="13"/>
      <dgm:spPr/>
    </dgm:pt>
    <dgm:pt modelId="{8B1B9CC3-7963-48FB-A5FA-0F1DD6480AD5}" type="pres">
      <dgm:prSet presAssocID="{2997618E-1A3F-450E-B249-665B06DAD43F}" presName="vert1" presStyleCnt="0"/>
      <dgm:spPr/>
    </dgm:pt>
    <dgm:pt modelId="{320AA973-2508-4D1B-8D95-C61C37352BD9}" type="pres">
      <dgm:prSet presAssocID="{7530A4CE-28B8-49F9-8B38-6973116BD804}" presName="thickLine" presStyleLbl="alignNode1" presStyleIdx="9" presStyleCnt="13"/>
      <dgm:spPr/>
    </dgm:pt>
    <dgm:pt modelId="{1B43111E-C4F9-4046-9683-34F692699B99}" type="pres">
      <dgm:prSet presAssocID="{7530A4CE-28B8-49F9-8B38-6973116BD804}" presName="horz1" presStyleCnt="0"/>
      <dgm:spPr/>
    </dgm:pt>
    <dgm:pt modelId="{4E720E7B-B959-4E46-9DBE-6B082D2D8720}" type="pres">
      <dgm:prSet presAssocID="{7530A4CE-28B8-49F9-8B38-6973116BD804}" presName="tx1" presStyleLbl="revTx" presStyleIdx="9" presStyleCnt="13"/>
      <dgm:spPr/>
    </dgm:pt>
    <dgm:pt modelId="{AE5BCD04-0738-4AFA-83FF-AEDF2F6C48D8}" type="pres">
      <dgm:prSet presAssocID="{7530A4CE-28B8-49F9-8B38-6973116BD804}" presName="vert1" presStyleCnt="0"/>
      <dgm:spPr/>
    </dgm:pt>
    <dgm:pt modelId="{2BD46F4C-A5E0-4466-BCCE-C62466818A37}" type="pres">
      <dgm:prSet presAssocID="{9DA14D81-6427-4A0F-9F65-8CA481059A2A}" presName="thickLine" presStyleLbl="alignNode1" presStyleIdx="10" presStyleCnt="13"/>
      <dgm:spPr/>
    </dgm:pt>
    <dgm:pt modelId="{6F58E1B6-E4F7-4A3E-8366-7E1E401EB56E}" type="pres">
      <dgm:prSet presAssocID="{9DA14D81-6427-4A0F-9F65-8CA481059A2A}" presName="horz1" presStyleCnt="0"/>
      <dgm:spPr/>
    </dgm:pt>
    <dgm:pt modelId="{E2A02A44-D3FC-4498-A98F-4320780A9F5B}" type="pres">
      <dgm:prSet presAssocID="{9DA14D81-6427-4A0F-9F65-8CA481059A2A}" presName="tx1" presStyleLbl="revTx" presStyleIdx="10" presStyleCnt="13"/>
      <dgm:spPr/>
    </dgm:pt>
    <dgm:pt modelId="{15BABD64-DF38-43E8-A6F0-D31A8EA6A97B}" type="pres">
      <dgm:prSet presAssocID="{9DA14D81-6427-4A0F-9F65-8CA481059A2A}" presName="vert1" presStyleCnt="0"/>
      <dgm:spPr/>
    </dgm:pt>
    <dgm:pt modelId="{09FEC38A-DC34-4FDC-8A72-FF77AD144699}" type="pres">
      <dgm:prSet presAssocID="{A4EB35CD-1BB9-42F8-8C51-66BC3DAA9F6F}" presName="thickLine" presStyleLbl="alignNode1" presStyleIdx="11" presStyleCnt="13"/>
      <dgm:spPr/>
    </dgm:pt>
    <dgm:pt modelId="{58DEDF16-8AE7-4166-B74F-133D1F0385BD}" type="pres">
      <dgm:prSet presAssocID="{A4EB35CD-1BB9-42F8-8C51-66BC3DAA9F6F}" presName="horz1" presStyleCnt="0"/>
      <dgm:spPr/>
    </dgm:pt>
    <dgm:pt modelId="{3F044F76-C582-46E7-AFB3-C93D05041D24}" type="pres">
      <dgm:prSet presAssocID="{A4EB35CD-1BB9-42F8-8C51-66BC3DAA9F6F}" presName="tx1" presStyleLbl="revTx" presStyleIdx="11" presStyleCnt="13"/>
      <dgm:spPr/>
    </dgm:pt>
    <dgm:pt modelId="{D0801B28-7D15-4E5E-89F9-33D77766E930}" type="pres">
      <dgm:prSet presAssocID="{A4EB35CD-1BB9-42F8-8C51-66BC3DAA9F6F}" presName="vert1" presStyleCnt="0"/>
      <dgm:spPr/>
    </dgm:pt>
    <dgm:pt modelId="{6E08EC37-44A4-4024-B08C-871BD734F1B7}" type="pres">
      <dgm:prSet presAssocID="{0DD0CCAA-3E9A-4F00-846E-2F83CFE0A1CF}" presName="thickLine" presStyleLbl="alignNode1" presStyleIdx="12" presStyleCnt="13"/>
      <dgm:spPr/>
    </dgm:pt>
    <dgm:pt modelId="{6628416B-16BA-4EC0-AE37-4A3C73BBFD30}" type="pres">
      <dgm:prSet presAssocID="{0DD0CCAA-3E9A-4F00-846E-2F83CFE0A1CF}" presName="horz1" presStyleCnt="0"/>
      <dgm:spPr/>
    </dgm:pt>
    <dgm:pt modelId="{499E6EED-0AD6-4615-95BA-FF824D58315D}" type="pres">
      <dgm:prSet presAssocID="{0DD0CCAA-3E9A-4F00-846E-2F83CFE0A1CF}" presName="tx1" presStyleLbl="revTx" presStyleIdx="12" presStyleCnt="13"/>
      <dgm:spPr/>
    </dgm:pt>
    <dgm:pt modelId="{92FDBAA5-65E3-4866-9BA7-77D24535206D}" type="pres">
      <dgm:prSet presAssocID="{0DD0CCAA-3E9A-4F00-846E-2F83CFE0A1CF}" presName="vert1" presStyleCnt="0"/>
      <dgm:spPr/>
    </dgm:pt>
  </dgm:ptLst>
  <dgm:cxnLst>
    <dgm:cxn modelId="{2C716308-D197-46D3-9E8E-AF4E93AE34AF}" srcId="{C2E10DF5-F8DF-46C9-B4A3-84E308525850}" destId="{605CACBF-A43F-4A69-8088-D262AE5D37B9}" srcOrd="0" destOrd="0" parTransId="{FD4E83BB-1D29-4098-86E9-3D5469C908E2}" sibTransId="{249CAE80-EAE0-4112-AA6F-96A61208F412}"/>
    <dgm:cxn modelId="{5004D30C-EE01-4399-A839-4B282A3EE7F5}" srcId="{C2E10DF5-F8DF-46C9-B4A3-84E308525850}" destId="{45602C51-74FE-4F13-9ACE-4D63099E46F4}" srcOrd="1" destOrd="0" parTransId="{EF5D93C2-16F5-4E9A-9670-DE003E86B38A}" sibTransId="{E58AF12C-23A4-4F90-B980-8F06A166BEBC}"/>
    <dgm:cxn modelId="{3334E30E-B778-4B04-87EC-12EE0E063D8F}" srcId="{C2E10DF5-F8DF-46C9-B4A3-84E308525850}" destId="{1FA72A03-38D6-49D7-AFC6-889FFAA7FA5E}" srcOrd="3" destOrd="0" parTransId="{4B29C8E2-4315-458F-A7D0-0A081BC284DF}" sibTransId="{8D9BB226-DD9D-414F-847C-4EA0FE3C1522}"/>
    <dgm:cxn modelId="{3EE5A218-8D80-4FCE-8A2C-1CC7016ECF34}" type="presOf" srcId="{45602C51-74FE-4F13-9ACE-4D63099E46F4}" destId="{59E81566-5095-4477-B095-B4C5E84F39E5}" srcOrd="0" destOrd="0" presId="urn:microsoft.com/office/officeart/2008/layout/LinedList"/>
    <dgm:cxn modelId="{23CE531A-1B62-4A32-9D6E-DEBB7A328DDE}" srcId="{C2E10DF5-F8DF-46C9-B4A3-84E308525850}" destId="{7530A4CE-28B8-49F9-8B38-6973116BD804}" srcOrd="9" destOrd="0" parTransId="{15EF33A4-D62E-4CE1-AAAE-3C8C76952FD3}" sibTransId="{BA862434-CB51-4D67-B5D6-6D463B8D6BFF}"/>
    <dgm:cxn modelId="{9C598F2D-A8E6-4C6B-AECB-94D4FB8CD515}" srcId="{C2E10DF5-F8DF-46C9-B4A3-84E308525850}" destId="{0DD0CCAA-3E9A-4F00-846E-2F83CFE0A1CF}" srcOrd="12" destOrd="0" parTransId="{2F20878D-FDDE-4883-ADAC-8C50B870F347}" sibTransId="{A469D9C6-E9BE-4F04-AB97-788758A6E570}"/>
    <dgm:cxn modelId="{2A18A467-EA69-4D31-87C5-7111BD96C7B7}" srcId="{C2E10DF5-F8DF-46C9-B4A3-84E308525850}" destId="{9DA14D81-6427-4A0F-9F65-8CA481059A2A}" srcOrd="10" destOrd="0" parTransId="{18631F49-73C9-4FC4-89F3-79C0F4EF9AE0}" sibTransId="{9F471BC7-9377-4395-9551-85FDD9900713}"/>
    <dgm:cxn modelId="{9C1C8248-C52B-4DF7-8A5C-B17E95AFD22C}" type="presOf" srcId="{C2E10DF5-F8DF-46C9-B4A3-84E308525850}" destId="{A11CDC0A-5FCF-456D-B63E-C1B5FD80A2BF}" srcOrd="0" destOrd="0" presId="urn:microsoft.com/office/officeart/2008/layout/LinedList"/>
    <dgm:cxn modelId="{434E4269-D873-46D7-B8B5-65069EF7DD54}" type="presOf" srcId="{2B071877-8D5A-47BB-863D-447C69835A6B}" destId="{3F329468-BE9B-48B6-BA9B-A4F92A1AF74D}" srcOrd="0" destOrd="0" presId="urn:microsoft.com/office/officeart/2008/layout/LinedList"/>
    <dgm:cxn modelId="{FDECFD6F-7AC8-45F6-8C1D-A4D165DDB958}" type="presOf" srcId="{605CACBF-A43F-4A69-8088-D262AE5D37B9}" destId="{D0B385C4-67F1-41F8-94ED-5A2C48C8103C}" srcOrd="0" destOrd="0" presId="urn:microsoft.com/office/officeart/2008/layout/LinedList"/>
    <dgm:cxn modelId="{C7148A53-A805-4B2E-AB8B-8FB55A06CD3D}" srcId="{C2E10DF5-F8DF-46C9-B4A3-84E308525850}" destId="{A4EB35CD-1BB9-42F8-8C51-66BC3DAA9F6F}" srcOrd="11" destOrd="0" parTransId="{1A385624-291D-4C94-98DC-2C45DC3CC9E3}" sibTransId="{8E7C522D-59DC-4EB5-AC9B-6860A692E844}"/>
    <dgm:cxn modelId="{03BF2055-A225-4BA9-881E-ACD54492F7B4}" srcId="{C2E10DF5-F8DF-46C9-B4A3-84E308525850}" destId="{2997618E-1A3F-450E-B249-665B06DAD43F}" srcOrd="8" destOrd="0" parTransId="{4D0B885E-5020-49BF-9EF4-F7AD4174A590}" sibTransId="{C88A2EFE-5499-440C-B619-6C636A589FBD}"/>
    <dgm:cxn modelId="{03DA3278-DC2D-4EFD-BFA1-ACACE2905349}" type="presOf" srcId="{0DD0CCAA-3E9A-4F00-846E-2F83CFE0A1CF}" destId="{499E6EED-0AD6-4615-95BA-FF824D58315D}" srcOrd="0" destOrd="0" presId="urn:microsoft.com/office/officeart/2008/layout/LinedList"/>
    <dgm:cxn modelId="{618E5378-DF2D-4579-B435-D1B6B6121A49}" type="presOf" srcId="{C84A591D-B325-4256-B388-793B1D612F0A}" destId="{EFE58179-C205-4800-8C82-C44602CFDA7C}" srcOrd="0" destOrd="0" presId="urn:microsoft.com/office/officeart/2008/layout/LinedList"/>
    <dgm:cxn modelId="{1C405282-F77C-474B-92DC-4FF4965BD2CE}" type="presOf" srcId="{7AF95F4F-1C7F-448F-88F1-818ACFBBF820}" destId="{85CBB9C8-5A87-46DB-A652-6EB5FA91978F}" srcOrd="0" destOrd="0" presId="urn:microsoft.com/office/officeart/2008/layout/LinedList"/>
    <dgm:cxn modelId="{CB418689-79B9-4E0D-9ECC-18368FA160B3}" srcId="{C2E10DF5-F8DF-46C9-B4A3-84E308525850}" destId="{7AF95F4F-1C7F-448F-88F1-818ACFBBF820}" srcOrd="2" destOrd="0" parTransId="{14AA180E-2F69-481B-A8D3-4C302E3885B4}" sibTransId="{AAD4B8A1-500E-40AB-B2C0-11034B6FA09B}"/>
    <dgm:cxn modelId="{8754B78B-7F1F-4C21-B7FB-E5D8F4765333}" type="presOf" srcId="{9DA14D81-6427-4A0F-9F65-8CA481059A2A}" destId="{E2A02A44-D3FC-4498-A98F-4320780A9F5B}" srcOrd="0" destOrd="0" presId="urn:microsoft.com/office/officeart/2008/layout/LinedList"/>
    <dgm:cxn modelId="{B600248C-6574-42A0-AA50-A116E308E65A}" type="presOf" srcId="{2997618E-1A3F-450E-B249-665B06DAD43F}" destId="{1F99A719-D13B-496C-A629-FA5EFFC36E30}" srcOrd="0" destOrd="0" presId="urn:microsoft.com/office/officeart/2008/layout/LinedList"/>
    <dgm:cxn modelId="{D9456793-F8B7-495B-ABEC-F3DDD078D62A}" srcId="{C2E10DF5-F8DF-46C9-B4A3-84E308525850}" destId="{2B071877-8D5A-47BB-863D-447C69835A6B}" srcOrd="7" destOrd="0" parTransId="{C90300C6-E87E-4A3D-8FC5-90789AA2A501}" sibTransId="{72A4A585-8142-450F-BC07-08B27A645470}"/>
    <dgm:cxn modelId="{BCD157A3-BD72-40D2-8585-A7898EE850F3}" type="presOf" srcId="{1FA72A03-38D6-49D7-AFC6-889FFAA7FA5E}" destId="{7E5A3387-3637-4FAF-820D-DF375C3925F5}" srcOrd="0" destOrd="0" presId="urn:microsoft.com/office/officeart/2008/layout/LinedList"/>
    <dgm:cxn modelId="{2CD8B1B3-C3E3-4153-B654-64BD9D7411F3}" type="presOf" srcId="{6FB4E187-517D-41D8-BBCA-2B66515ABAFB}" destId="{77770F72-1792-49A6-999E-D361D69C9764}" srcOrd="0" destOrd="0" presId="urn:microsoft.com/office/officeart/2008/layout/LinedList"/>
    <dgm:cxn modelId="{1732CACA-80B3-4C8D-9574-0A169C6F6A8A}" srcId="{C2E10DF5-F8DF-46C9-B4A3-84E308525850}" destId="{C84A591D-B325-4256-B388-793B1D612F0A}" srcOrd="6" destOrd="0" parTransId="{3F144423-6CE3-47FE-8E98-1C2D0B591738}" sibTransId="{BA39C186-B057-453B-994A-EBDF86F88F85}"/>
    <dgm:cxn modelId="{EC0675D1-F78F-489B-8A88-8B472CDA9FF3}" srcId="{C2E10DF5-F8DF-46C9-B4A3-84E308525850}" destId="{6FB4E187-517D-41D8-BBCA-2B66515ABAFB}" srcOrd="4" destOrd="0" parTransId="{6741D6F4-3108-401A-8A79-14910A9A6789}" sibTransId="{80A1DC0F-C0AA-461C-B8FE-12F287A6FB60}"/>
    <dgm:cxn modelId="{517EDCD3-B228-4925-93AD-20187B94A2AF}" type="presOf" srcId="{7530A4CE-28B8-49F9-8B38-6973116BD804}" destId="{4E720E7B-B959-4E46-9DBE-6B082D2D8720}" srcOrd="0" destOrd="0" presId="urn:microsoft.com/office/officeart/2008/layout/LinedList"/>
    <dgm:cxn modelId="{CC5660DB-A860-4EDF-9633-4CFB11FBD6FB}" srcId="{C2E10DF5-F8DF-46C9-B4A3-84E308525850}" destId="{AC613F59-CBF4-443A-A8F4-4559BC22D2AC}" srcOrd="5" destOrd="0" parTransId="{5C0201C1-F5C1-4C9B-9F8C-906926DB3499}" sibTransId="{ECD11E02-EBB5-4976-A8CB-62B7CD0A70F8}"/>
    <dgm:cxn modelId="{758491F4-BF15-41F1-B0F9-901A9224C0A3}" type="presOf" srcId="{A4EB35CD-1BB9-42F8-8C51-66BC3DAA9F6F}" destId="{3F044F76-C582-46E7-AFB3-C93D05041D24}" srcOrd="0" destOrd="0" presId="urn:microsoft.com/office/officeart/2008/layout/LinedList"/>
    <dgm:cxn modelId="{958973FF-728C-4BBD-9616-5D8193A399CF}" type="presOf" srcId="{AC613F59-CBF4-443A-A8F4-4559BC22D2AC}" destId="{FD9AA502-7BBE-4674-A6A7-AC089E486AC0}" srcOrd="0" destOrd="0" presId="urn:microsoft.com/office/officeart/2008/layout/LinedList"/>
    <dgm:cxn modelId="{42F38DF4-D8F3-4DBF-B218-46D1B25DEBB0}" type="presParOf" srcId="{A11CDC0A-5FCF-456D-B63E-C1B5FD80A2BF}" destId="{96551678-D0DB-4922-95B3-FCD901083815}" srcOrd="0" destOrd="0" presId="urn:microsoft.com/office/officeart/2008/layout/LinedList"/>
    <dgm:cxn modelId="{6FDE42B4-F983-4CEA-A2C7-3089DB276D03}" type="presParOf" srcId="{A11CDC0A-5FCF-456D-B63E-C1B5FD80A2BF}" destId="{3EAFF05F-EF81-4324-9DA3-DF0D81DDAC65}" srcOrd="1" destOrd="0" presId="urn:microsoft.com/office/officeart/2008/layout/LinedList"/>
    <dgm:cxn modelId="{3EBBA2A2-BF6B-43DA-AF4F-60C609AD99D6}" type="presParOf" srcId="{3EAFF05F-EF81-4324-9DA3-DF0D81DDAC65}" destId="{D0B385C4-67F1-41F8-94ED-5A2C48C8103C}" srcOrd="0" destOrd="0" presId="urn:microsoft.com/office/officeart/2008/layout/LinedList"/>
    <dgm:cxn modelId="{8E36870E-D45E-4E99-A9BE-9639AD233A7E}" type="presParOf" srcId="{3EAFF05F-EF81-4324-9DA3-DF0D81DDAC65}" destId="{75734290-5567-4870-80D9-47AE648A411E}" srcOrd="1" destOrd="0" presId="urn:microsoft.com/office/officeart/2008/layout/LinedList"/>
    <dgm:cxn modelId="{F68BA1A4-5453-497F-95E0-5C763D070F5A}" type="presParOf" srcId="{A11CDC0A-5FCF-456D-B63E-C1B5FD80A2BF}" destId="{B108E613-84AC-41C7-8142-97BAC6A30039}" srcOrd="2" destOrd="0" presId="urn:microsoft.com/office/officeart/2008/layout/LinedList"/>
    <dgm:cxn modelId="{5D3ED845-A8B1-4F23-BFF5-28863A153B3C}" type="presParOf" srcId="{A11CDC0A-5FCF-456D-B63E-C1B5FD80A2BF}" destId="{6B4D32D7-454D-4ADA-AB61-B085DFCA724D}" srcOrd="3" destOrd="0" presId="urn:microsoft.com/office/officeart/2008/layout/LinedList"/>
    <dgm:cxn modelId="{B2C8CF07-A128-4BF2-9DB7-624758907BA6}" type="presParOf" srcId="{6B4D32D7-454D-4ADA-AB61-B085DFCA724D}" destId="{59E81566-5095-4477-B095-B4C5E84F39E5}" srcOrd="0" destOrd="0" presId="urn:microsoft.com/office/officeart/2008/layout/LinedList"/>
    <dgm:cxn modelId="{E176A715-3153-48E2-9A33-E12F246F5940}" type="presParOf" srcId="{6B4D32D7-454D-4ADA-AB61-B085DFCA724D}" destId="{F449656E-60D9-4FA5-B4A9-D7960F6BD6D7}" srcOrd="1" destOrd="0" presId="urn:microsoft.com/office/officeart/2008/layout/LinedList"/>
    <dgm:cxn modelId="{57F8DC2A-00B4-4D45-9EF3-A09AD65F3CDA}" type="presParOf" srcId="{A11CDC0A-5FCF-456D-B63E-C1B5FD80A2BF}" destId="{5784AB16-6868-4B0A-9198-9F7AF1BBB746}" srcOrd="4" destOrd="0" presId="urn:microsoft.com/office/officeart/2008/layout/LinedList"/>
    <dgm:cxn modelId="{8A90EA66-60AF-4591-B4D8-D490AB8628F8}" type="presParOf" srcId="{A11CDC0A-5FCF-456D-B63E-C1B5FD80A2BF}" destId="{1AA555A3-4E69-4A03-A33B-FEB8A5469E1C}" srcOrd="5" destOrd="0" presId="urn:microsoft.com/office/officeart/2008/layout/LinedList"/>
    <dgm:cxn modelId="{4DF9BA21-3B27-4349-98BD-5AD073AD4879}" type="presParOf" srcId="{1AA555A3-4E69-4A03-A33B-FEB8A5469E1C}" destId="{85CBB9C8-5A87-46DB-A652-6EB5FA91978F}" srcOrd="0" destOrd="0" presId="urn:microsoft.com/office/officeart/2008/layout/LinedList"/>
    <dgm:cxn modelId="{B8C4DD5B-AFEB-432B-936E-899A9BB9A610}" type="presParOf" srcId="{1AA555A3-4E69-4A03-A33B-FEB8A5469E1C}" destId="{E5760B7F-46E7-4E82-85C7-7C5B9C59B960}" srcOrd="1" destOrd="0" presId="urn:microsoft.com/office/officeart/2008/layout/LinedList"/>
    <dgm:cxn modelId="{2919A344-F0CD-4C8C-AD39-CF41636C73BB}" type="presParOf" srcId="{A11CDC0A-5FCF-456D-B63E-C1B5FD80A2BF}" destId="{D4044252-1527-4FC4-A974-4A2A4F7F677D}" srcOrd="6" destOrd="0" presId="urn:microsoft.com/office/officeart/2008/layout/LinedList"/>
    <dgm:cxn modelId="{8AEBC99C-E0FF-4596-A73B-CB8C0DFA0101}" type="presParOf" srcId="{A11CDC0A-5FCF-456D-B63E-C1B5FD80A2BF}" destId="{6DA3D3B4-EBAB-4971-8ABC-6D783FDD86BE}" srcOrd="7" destOrd="0" presId="urn:microsoft.com/office/officeart/2008/layout/LinedList"/>
    <dgm:cxn modelId="{8CE72F8D-BD1C-47BF-B62C-B2F605585CEE}" type="presParOf" srcId="{6DA3D3B4-EBAB-4971-8ABC-6D783FDD86BE}" destId="{7E5A3387-3637-4FAF-820D-DF375C3925F5}" srcOrd="0" destOrd="0" presId="urn:microsoft.com/office/officeart/2008/layout/LinedList"/>
    <dgm:cxn modelId="{485762D6-0098-4EF7-A9C7-5EAA5C775BDA}" type="presParOf" srcId="{6DA3D3B4-EBAB-4971-8ABC-6D783FDD86BE}" destId="{264A903C-5C3E-4921-9BF9-C6AAD73D7827}" srcOrd="1" destOrd="0" presId="urn:microsoft.com/office/officeart/2008/layout/LinedList"/>
    <dgm:cxn modelId="{C3999988-980E-4BF5-A1E7-FC8748B88386}" type="presParOf" srcId="{A11CDC0A-5FCF-456D-B63E-C1B5FD80A2BF}" destId="{238E299C-4204-455B-B5D8-74A8773F1996}" srcOrd="8" destOrd="0" presId="urn:microsoft.com/office/officeart/2008/layout/LinedList"/>
    <dgm:cxn modelId="{59AEA9AE-B32A-4FC9-BEE8-4B25CAE50558}" type="presParOf" srcId="{A11CDC0A-5FCF-456D-B63E-C1B5FD80A2BF}" destId="{85F824D2-0D7D-4CE2-9EF5-11E863BAAD4B}" srcOrd="9" destOrd="0" presId="urn:microsoft.com/office/officeart/2008/layout/LinedList"/>
    <dgm:cxn modelId="{5C5F94F4-6D86-4529-B477-14DBAC0D46D9}" type="presParOf" srcId="{85F824D2-0D7D-4CE2-9EF5-11E863BAAD4B}" destId="{77770F72-1792-49A6-999E-D361D69C9764}" srcOrd="0" destOrd="0" presId="urn:microsoft.com/office/officeart/2008/layout/LinedList"/>
    <dgm:cxn modelId="{14000279-1072-4E7F-AFC0-77A4C22C6FCB}" type="presParOf" srcId="{85F824D2-0D7D-4CE2-9EF5-11E863BAAD4B}" destId="{B9BAA49D-9E41-4DB7-8F5E-2A413D4C965E}" srcOrd="1" destOrd="0" presId="urn:microsoft.com/office/officeart/2008/layout/LinedList"/>
    <dgm:cxn modelId="{A5E00C4B-4D4F-4418-845B-2CA2310DA4F5}" type="presParOf" srcId="{A11CDC0A-5FCF-456D-B63E-C1B5FD80A2BF}" destId="{E6C22E33-DA65-421D-835E-2DEFC71E30E4}" srcOrd="10" destOrd="0" presId="urn:microsoft.com/office/officeart/2008/layout/LinedList"/>
    <dgm:cxn modelId="{CDC7A363-3EFA-418D-B3F9-86722BA61CBA}" type="presParOf" srcId="{A11CDC0A-5FCF-456D-B63E-C1B5FD80A2BF}" destId="{74015179-46DB-4D33-859A-575E65643520}" srcOrd="11" destOrd="0" presId="urn:microsoft.com/office/officeart/2008/layout/LinedList"/>
    <dgm:cxn modelId="{94AEFCFE-FB33-45CC-BF83-1B5D5DBDBB4E}" type="presParOf" srcId="{74015179-46DB-4D33-859A-575E65643520}" destId="{FD9AA502-7BBE-4674-A6A7-AC089E486AC0}" srcOrd="0" destOrd="0" presId="urn:microsoft.com/office/officeart/2008/layout/LinedList"/>
    <dgm:cxn modelId="{C7ABF868-2F96-4D05-B6E5-54BD7929B136}" type="presParOf" srcId="{74015179-46DB-4D33-859A-575E65643520}" destId="{9267E0B4-8BF7-4B10-9039-B2E10EF5FAEE}" srcOrd="1" destOrd="0" presId="urn:microsoft.com/office/officeart/2008/layout/LinedList"/>
    <dgm:cxn modelId="{654C1730-7F85-4453-8829-54DCAF5E5EBE}" type="presParOf" srcId="{A11CDC0A-5FCF-456D-B63E-C1B5FD80A2BF}" destId="{B4B0DE1A-3403-4458-8C89-60EF42064FCD}" srcOrd="12" destOrd="0" presId="urn:microsoft.com/office/officeart/2008/layout/LinedList"/>
    <dgm:cxn modelId="{2B12A2C4-D5D0-4765-87F3-3D9A0CC0120C}" type="presParOf" srcId="{A11CDC0A-5FCF-456D-B63E-C1B5FD80A2BF}" destId="{CD600CB9-2D1B-4C7B-A34B-92FE280E67C9}" srcOrd="13" destOrd="0" presId="urn:microsoft.com/office/officeart/2008/layout/LinedList"/>
    <dgm:cxn modelId="{51552167-3474-4A72-B0EB-45C7CE755BF7}" type="presParOf" srcId="{CD600CB9-2D1B-4C7B-A34B-92FE280E67C9}" destId="{EFE58179-C205-4800-8C82-C44602CFDA7C}" srcOrd="0" destOrd="0" presId="urn:microsoft.com/office/officeart/2008/layout/LinedList"/>
    <dgm:cxn modelId="{322FB793-96B1-411A-A981-0C177822DA10}" type="presParOf" srcId="{CD600CB9-2D1B-4C7B-A34B-92FE280E67C9}" destId="{AE3F0244-0F80-4A9A-848C-B19B96B9E706}" srcOrd="1" destOrd="0" presId="urn:microsoft.com/office/officeart/2008/layout/LinedList"/>
    <dgm:cxn modelId="{6F194DD1-5EE8-4DA2-9CE1-9275A79DDF4A}" type="presParOf" srcId="{A11CDC0A-5FCF-456D-B63E-C1B5FD80A2BF}" destId="{4B5A4BB2-2830-4688-96B1-960CB37B4E38}" srcOrd="14" destOrd="0" presId="urn:microsoft.com/office/officeart/2008/layout/LinedList"/>
    <dgm:cxn modelId="{523DA2C1-7014-44B8-86B4-AF786D3FB949}" type="presParOf" srcId="{A11CDC0A-5FCF-456D-B63E-C1B5FD80A2BF}" destId="{E88366DC-402F-4B44-B0E8-20BED4B1FC86}" srcOrd="15" destOrd="0" presId="urn:microsoft.com/office/officeart/2008/layout/LinedList"/>
    <dgm:cxn modelId="{7D192A96-D693-4626-9C74-A60E7075D5F7}" type="presParOf" srcId="{E88366DC-402F-4B44-B0E8-20BED4B1FC86}" destId="{3F329468-BE9B-48B6-BA9B-A4F92A1AF74D}" srcOrd="0" destOrd="0" presId="urn:microsoft.com/office/officeart/2008/layout/LinedList"/>
    <dgm:cxn modelId="{0E9EAD9F-03A9-44D2-AB30-332123E862D6}" type="presParOf" srcId="{E88366DC-402F-4B44-B0E8-20BED4B1FC86}" destId="{59C8739F-8496-4EFB-BBEA-1089CFC4FA0E}" srcOrd="1" destOrd="0" presId="urn:microsoft.com/office/officeart/2008/layout/LinedList"/>
    <dgm:cxn modelId="{7CC67083-5EAE-404C-BA27-ED6CB618F7D1}" type="presParOf" srcId="{A11CDC0A-5FCF-456D-B63E-C1B5FD80A2BF}" destId="{7F1A1C70-1843-464E-A2C9-ACF3FB59B4B9}" srcOrd="16" destOrd="0" presId="urn:microsoft.com/office/officeart/2008/layout/LinedList"/>
    <dgm:cxn modelId="{3FEF8E1B-BB5C-49C8-B0DE-D39761676B3C}" type="presParOf" srcId="{A11CDC0A-5FCF-456D-B63E-C1B5FD80A2BF}" destId="{3B876F3F-EE66-412C-94C3-926E331FAA44}" srcOrd="17" destOrd="0" presId="urn:microsoft.com/office/officeart/2008/layout/LinedList"/>
    <dgm:cxn modelId="{6567CBE4-E635-4944-9824-4FCF1A6C74C6}" type="presParOf" srcId="{3B876F3F-EE66-412C-94C3-926E331FAA44}" destId="{1F99A719-D13B-496C-A629-FA5EFFC36E30}" srcOrd="0" destOrd="0" presId="urn:microsoft.com/office/officeart/2008/layout/LinedList"/>
    <dgm:cxn modelId="{77C623B2-CC18-4743-9A44-4CC9ABD38B2F}" type="presParOf" srcId="{3B876F3F-EE66-412C-94C3-926E331FAA44}" destId="{8B1B9CC3-7963-48FB-A5FA-0F1DD6480AD5}" srcOrd="1" destOrd="0" presId="urn:microsoft.com/office/officeart/2008/layout/LinedList"/>
    <dgm:cxn modelId="{38161F71-921F-4902-A160-25A36A6A9B05}" type="presParOf" srcId="{A11CDC0A-5FCF-456D-B63E-C1B5FD80A2BF}" destId="{320AA973-2508-4D1B-8D95-C61C37352BD9}" srcOrd="18" destOrd="0" presId="urn:microsoft.com/office/officeart/2008/layout/LinedList"/>
    <dgm:cxn modelId="{07A10B0A-550A-4B6B-925A-74B7B4D057F6}" type="presParOf" srcId="{A11CDC0A-5FCF-456D-B63E-C1B5FD80A2BF}" destId="{1B43111E-C4F9-4046-9683-34F692699B99}" srcOrd="19" destOrd="0" presId="urn:microsoft.com/office/officeart/2008/layout/LinedList"/>
    <dgm:cxn modelId="{CF7C7B17-59C8-4482-B927-899BAC223E7E}" type="presParOf" srcId="{1B43111E-C4F9-4046-9683-34F692699B99}" destId="{4E720E7B-B959-4E46-9DBE-6B082D2D8720}" srcOrd="0" destOrd="0" presId="urn:microsoft.com/office/officeart/2008/layout/LinedList"/>
    <dgm:cxn modelId="{5A0AB1F3-BB6F-4E57-B6DA-40BEF8443DCB}" type="presParOf" srcId="{1B43111E-C4F9-4046-9683-34F692699B99}" destId="{AE5BCD04-0738-4AFA-83FF-AEDF2F6C48D8}" srcOrd="1" destOrd="0" presId="urn:microsoft.com/office/officeart/2008/layout/LinedList"/>
    <dgm:cxn modelId="{B7FCEBA1-0910-4D86-9829-DCBAE79F0D01}" type="presParOf" srcId="{A11CDC0A-5FCF-456D-B63E-C1B5FD80A2BF}" destId="{2BD46F4C-A5E0-4466-BCCE-C62466818A37}" srcOrd="20" destOrd="0" presId="urn:microsoft.com/office/officeart/2008/layout/LinedList"/>
    <dgm:cxn modelId="{AB1633D4-F989-4C16-885E-611D4A6BDECC}" type="presParOf" srcId="{A11CDC0A-5FCF-456D-B63E-C1B5FD80A2BF}" destId="{6F58E1B6-E4F7-4A3E-8366-7E1E401EB56E}" srcOrd="21" destOrd="0" presId="urn:microsoft.com/office/officeart/2008/layout/LinedList"/>
    <dgm:cxn modelId="{2CEC5093-FF7B-48AB-9677-715B6ECA0EAD}" type="presParOf" srcId="{6F58E1B6-E4F7-4A3E-8366-7E1E401EB56E}" destId="{E2A02A44-D3FC-4498-A98F-4320780A9F5B}" srcOrd="0" destOrd="0" presId="urn:microsoft.com/office/officeart/2008/layout/LinedList"/>
    <dgm:cxn modelId="{31E0BB3B-2F09-418E-9B88-B0BF35E87BA6}" type="presParOf" srcId="{6F58E1B6-E4F7-4A3E-8366-7E1E401EB56E}" destId="{15BABD64-DF38-43E8-A6F0-D31A8EA6A97B}" srcOrd="1" destOrd="0" presId="urn:microsoft.com/office/officeart/2008/layout/LinedList"/>
    <dgm:cxn modelId="{85AD70EA-B7A6-4A9B-9F56-3C2D3BE5EE0A}" type="presParOf" srcId="{A11CDC0A-5FCF-456D-B63E-C1B5FD80A2BF}" destId="{09FEC38A-DC34-4FDC-8A72-FF77AD144699}" srcOrd="22" destOrd="0" presId="urn:microsoft.com/office/officeart/2008/layout/LinedList"/>
    <dgm:cxn modelId="{AE03DE39-E3A4-4A79-BCF7-0FC38E09F924}" type="presParOf" srcId="{A11CDC0A-5FCF-456D-B63E-C1B5FD80A2BF}" destId="{58DEDF16-8AE7-4166-B74F-133D1F0385BD}" srcOrd="23" destOrd="0" presId="urn:microsoft.com/office/officeart/2008/layout/LinedList"/>
    <dgm:cxn modelId="{6D305566-A3B3-4320-9E3C-567CE7A15C93}" type="presParOf" srcId="{58DEDF16-8AE7-4166-B74F-133D1F0385BD}" destId="{3F044F76-C582-46E7-AFB3-C93D05041D24}" srcOrd="0" destOrd="0" presId="urn:microsoft.com/office/officeart/2008/layout/LinedList"/>
    <dgm:cxn modelId="{EACADC08-3CA4-41E1-9DCD-01FB2AE0C6E5}" type="presParOf" srcId="{58DEDF16-8AE7-4166-B74F-133D1F0385BD}" destId="{D0801B28-7D15-4E5E-89F9-33D77766E930}" srcOrd="1" destOrd="0" presId="urn:microsoft.com/office/officeart/2008/layout/LinedList"/>
    <dgm:cxn modelId="{19EC10D2-F859-42BD-A2A3-2B6BBF7E1F47}" type="presParOf" srcId="{A11CDC0A-5FCF-456D-B63E-C1B5FD80A2BF}" destId="{6E08EC37-44A4-4024-B08C-871BD734F1B7}" srcOrd="24" destOrd="0" presId="urn:microsoft.com/office/officeart/2008/layout/LinedList"/>
    <dgm:cxn modelId="{3D478003-777B-4744-BA76-58E793D6AE66}" type="presParOf" srcId="{A11CDC0A-5FCF-456D-B63E-C1B5FD80A2BF}" destId="{6628416B-16BA-4EC0-AE37-4A3C73BBFD30}" srcOrd="25" destOrd="0" presId="urn:microsoft.com/office/officeart/2008/layout/LinedList"/>
    <dgm:cxn modelId="{5E8231DB-3EF7-4F70-9749-12D807671857}" type="presParOf" srcId="{6628416B-16BA-4EC0-AE37-4A3C73BBFD30}" destId="{499E6EED-0AD6-4615-95BA-FF824D58315D}" srcOrd="0" destOrd="0" presId="urn:microsoft.com/office/officeart/2008/layout/LinedList"/>
    <dgm:cxn modelId="{01D98CE4-BD31-4FDA-9BB9-02668F99641C}" type="presParOf" srcId="{6628416B-16BA-4EC0-AE37-4A3C73BBFD30}" destId="{92FDBAA5-65E3-4866-9BA7-77D2453520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EEAE0-7C72-43CE-8D3D-346AB25FE20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D41525A-C7A8-400C-8D95-7DE38FBC6BEB}">
      <dgm:prSet/>
      <dgm:spPr/>
      <dgm:t>
        <a:bodyPr/>
        <a:lstStyle/>
        <a:p>
          <a:r>
            <a:rPr lang="en-US"/>
            <a:t>Dependence liability:</a:t>
          </a:r>
        </a:p>
      </dgm:t>
    </dgm:pt>
    <dgm:pt modelId="{8CA0025F-9361-4654-987A-567290DA16ED}" type="parTrans" cxnId="{BBF30FE4-EAC9-42BE-B2B4-AEAD776EF3A5}">
      <dgm:prSet/>
      <dgm:spPr/>
      <dgm:t>
        <a:bodyPr/>
        <a:lstStyle/>
        <a:p>
          <a:endParaRPr lang="en-US"/>
        </a:p>
      </dgm:t>
    </dgm:pt>
    <dgm:pt modelId="{87BFC1B1-7CB3-4584-ACBD-77EFD4F10D25}" type="sibTrans" cxnId="{BBF30FE4-EAC9-42BE-B2B4-AEAD776EF3A5}">
      <dgm:prSet/>
      <dgm:spPr/>
      <dgm:t>
        <a:bodyPr/>
        <a:lstStyle/>
        <a:p>
          <a:endParaRPr lang="en-US"/>
        </a:p>
      </dgm:t>
    </dgm:pt>
    <dgm:pt modelId="{848E8A1A-A89C-43E8-8FEE-7F3640966F91}">
      <dgm:prSet/>
      <dgm:spPr/>
      <dgm:t>
        <a:bodyPr/>
        <a:lstStyle/>
        <a:p>
          <a:r>
            <a:rPr lang="en-US"/>
            <a:t>As great as that of heroin</a:t>
          </a:r>
        </a:p>
      </dgm:t>
    </dgm:pt>
    <dgm:pt modelId="{D19EC910-933E-4A1B-B8CB-136094DEE1E9}" type="parTrans" cxnId="{18B21387-8259-472F-8FB7-11D16AEB4076}">
      <dgm:prSet/>
      <dgm:spPr/>
      <dgm:t>
        <a:bodyPr/>
        <a:lstStyle/>
        <a:p>
          <a:endParaRPr lang="en-US"/>
        </a:p>
      </dgm:t>
    </dgm:pt>
    <dgm:pt modelId="{A27B8082-31B4-4A68-AF62-E33E1E283A61}" type="sibTrans" cxnId="{18B21387-8259-472F-8FB7-11D16AEB4076}">
      <dgm:prSet/>
      <dgm:spPr/>
      <dgm:t>
        <a:bodyPr/>
        <a:lstStyle/>
        <a:p>
          <a:endParaRPr lang="en-US"/>
        </a:p>
      </dgm:t>
    </dgm:pt>
    <dgm:pt modelId="{1D582C6E-CC4A-4B22-A164-44738855C25B}">
      <dgm:prSet/>
      <dgm:spPr/>
      <dgm:t>
        <a:bodyPr/>
        <a:lstStyle/>
        <a:p>
          <a:r>
            <a:rPr lang="en-US"/>
            <a:t>Rapid onset of action after intravenous use increases Fentanyl’s dependence liability</a:t>
          </a:r>
        </a:p>
      </dgm:t>
    </dgm:pt>
    <dgm:pt modelId="{1979A5E2-A90B-476F-B8E4-2D8DFBCB6096}" type="parTrans" cxnId="{5272CD5F-6F6D-444C-8005-1A832ED91990}">
      <dgm:prSet/>
      <dgm:spPr/>
      <dgm:t>
        <a:bodyPr/>
        <a:lstStyle/>
        <a:p>
          <a:endParaRPr lang="en-US"/>
        </a:p>
      </dgm:t>
    </dgm:pt>
    <dgm:pt modelId="{CD54285C-DF90-4518-B955-7AB86F0CCA44}" type="sibTrans" cxnId="{5272CD5F-6F6D-444C-8005-1A832ED91990}">
      <dgm:prSet/>
      <dgm:spPr/>
      <dgm:t>
        <a:bodyPr/>
        <a:lstStyle/>
        <a:p>
          <a:endParaRPr lang="en-US"/>
        </a:p>
      </dgm:t>
    </dgm:pt>
    <dgm:pt modelId="{9FBDA6A9-9870-4253-8033-9761562FD0DA}">
      <dgm:prSet/>
      <dgm:spPr/>
      <dgm:t>
        <a:bodyPr/>
        <a:lstStyle/>
        <a:p>
          <a:r>
            <a:rPr lang="en-US"/>
            <a:t>Inherent harmfulness:</a:t>
          </a:r>
        </a:p>
      </dgm:t>
    </dgm:pt>
    <dgm:pt modelId="{402B95B5-5D0A-4E53-92E3-BCAD4E4F72F0}" type="parTrans" cxnId="{B650846C-42F1-4FF9-9F4C-751FDEAC0231}">
      <dgm:prSet/>
      <dgm:spPr/>
      <dgm:t>
        <a:bodyPr/>
        <a:lstStyle/>
        <a:p>
          <a:endParaRPr lang="en-US"/>
        </a:p>
      </dgm:t>
    </dgm:pt>
    <dgm:pt modelId="{A416A73B-E281-4DA5-AC7E-30CE91AF0EC0}" type="sibTrans" cxnId="{B650846C-42F1-4FF9-9F4C-751FDEAC0231}">
      <dgm:prSet/>
      <dgm:spPr/>
      <dgm:t>
        <a:bodyPr/>
        <a:lstStyle/>
        <a:p>
          <a:endParaRPr lang="en-US"/>
        </a:p>
      </dgm:t>
    </dgm:pt>
    <dgm:pt modelId="{BCE0AFC1-F948-4E41-BABC-CDC2B36255A8}">
      <dgm:prSet/>
      <dgm:spPr/>
      <dgm:t>
        <a:bodyPr/>
        <a:lstStyle/>
        <a:p>
          <a:r>
            <a:rPr lang="en-US"/>
            <a:t>As great as heroin and morphine, but higher risk of breathing cessation</a:t>
          </a:r>
        </a:p>
      </dgm:t>
    </dgm:pt>
    <dgm:pt modelId="{6795BC2E-A0EC-401A-A2F2-02785C85BD92}" type="parTrans" cxnId="{875FCD70-0954-40FC-81BF-540C6B619F6D}">
      <dgm:prSet/>
      <dgm:spPr/>
      <dgm:t>
        <a:bodyPr/>
        <a:lstStyle/>
        <a:p>
          <a:endParaRPr lang="en-US"/>
        </a:p>
      </dgm:t>
    </dgm:pt>
    <dgm:pt modelId="{9E8A28B8-E776-4B65-AE97-A2E6DBC91CD6}" type="sibTrans" cxnId="{875FCD70-0954-40FC-81BF-540C6B619F6D}">
      <dgm:prSet/>
      <dgm:spPr/>
      <dgm:t>
        <a:bodyPr/>
        <a:lstStyle/>
        <a:p>
          <a:endParaRPr lang="en-US"/>
        </a:p>
      </dgm:t>
    </dgm:pt>
    <dgm:pt modelId="{BA4EFB5B-B192-4E1B-BAE4-403B2758FD1C}" type="pres">
      <dgm:prSet presAssocID="{335EEAE0-7C72-43CE-8D3D-346AB25FE209}" presName="linear" presStyleCnt="0">
        <dgm:presLayoutVars>
          <dgm:animLvl val="lvl"/>
          <dgm:resizeHandles val="exact"/>
        </dgm:presLayoutVars>
      </dgm:prSet>
      <dgm:spPr/>
    </dgm:pt>
    <dgm:pt modelId="{19D5F7A7-7629-42AD-9BD6-3D3FD7AD29AF}" type="pres">
      <dgm:prSet presAssocID="{2D41525A-C7A8-400C-8D95-7DE38FBC6BEB}" presName="parentText" presStyleLbl="node1" presStyleIdx="0" presStyleCnt="2">
        <dgm:presLayoutVars>
          <dgm:chMax val="0"/>
          <dgm:bulletEnabled val="1"/>
        </dgm:presLayoutVars>
      </dgm:prSet>
      <dgm:spPr/>
    </dgm:pt>
    <dgm:pt modelId="{8BF274E4-57DE-489C-966F-770EB0C496E3}" type="pres">
      <dgm:prSet presAssocID="{2D41525A-C7A8-400C-8D95-7DE38FBC6BEB}" presName="childText" presStyleLbl="revTx" presStyleIdx="0" presStyleCnt="2">
        <dgm:presLayoutVars>
          <dgm:bulletEnabled val="1"/>
        </dgm:presLayoutVars>
      </dgm:prSet>
      <dgm:spPr/>
    </dgm:pt>
    <dgm:pt modelId="{D2530CDD-B23D-412A-ADB3-49D640442FBE}" type="pres">
      <dgm:prSet presAssocID="{9FBDA6A9-9870-4253-8033-9761562FD0DA}" presName="parentText" presStyleLbl="node1" presStyleIdx="1" presStyleCnt="2">
        <dgm:presLayoutVars>
          <dgm:chMax val="0"/>
          <dgm:bulletEnabled val="1"/>
        </dgm:presLayoutVars>
      </dgm:prSet>
      <dgm:spPr/>
    </dgm:pt>
    <dgm:pt modelId="{2EEEF868-10CD-4197-BFA5-4C793C99392E}" type="pres">
      <dgm:prSet presAssocID="{9FBDA6A9-9870-4253-8033-9761562FD0DA}" presName="childText" presStyleLbl="revTx" presStyleIdx="1" presStyleCnt="2">
        <dgm:presLayoutVars>
          <dgm:bulletEnabled val="1"/>
        </dgm:presLayoutVars>
      </dgm:prSet>
      <dgm:spPr/>
    </dgm:pt>
  </dgm:ptLst>
  <dgm:cxnLst>
    <dgm:cxn modelId="{5272CD5F-6F6D-444C-8005-1A832ED91990}" srcId="{2D41525A-C7A8-400C-8D95-7DE38FBC6BEB}" destId="{1D582C6E-CC4A-4B22-A164-44738855C25B}" srcOrd="1" destOrd="0" parTransId="{1979A5E2-A90B-476F-B8E4-2D8DFBCB6096}" sibTransId="{CD54285C-DF90-4518-B955-7AB86F0CCA44}"/>
    <dgm:cxn modelId="{B650846C-42F1-4FF9-9F4C-751FDEAC0231}" srcId="{335EEAE0-7C72-43CE-8D3D-346AB25FE209}" destId="{9FBDA6A9-9870-4253-8033-9761562FD0DA}" srcOrd="1" destOrd="0" parTransId="{402B95B5-5D0A-4E53-92E3-BCAD4E4F72F0}" sibTransId="{A416A73B-E281-4DA5-AC7E-30CE91AF0EC0}"/>
    <dgm:cxn modelId="{875FCD70-0954-40FC-81BF-540C6B619F6D}" srcId="{9FBDA6A9-9870-4253-8033-9761562FD0DA}" destId="{BCE0AFC1-F948-4E41-BABC-CDC2B36255A8}" srcOrd="0" destOrd="0" parTransId="{6795BC2E-A0EC-401A-A2F2-02785C85BD92}" sibTransId="{9E8A28B8-E776-4B65-AE97-A2E6DBC91CD6}"/>
    <dgm:cxn modelId="{4B58B384-7D73-4467-991C-3DDD76B3016B}" type="presOf" srcId="{9FBDA6A9-9870-4253-8033-9761562FD0DA}" destId="{D2530CDD-B23D-412A-ADB3-49D640442FBE}" srcOrd="0" destOrd="0" presId="urn:microsoft.com/office/officeart/2005/8/layout/vList2"/>
    <dgm:cxn modelId="{C0C5C686-D088-4469-A45A-425D9A10B0BE}" type="presOf" srcId="{1D582C6E-CC4A-4B22-A164-44738855C25B}" destId="{8BF274E4-57DE-489C-966F-770EB0C496E3}" srcOrd="0" destOrd="1" presId="urn:microsoft.com/office/officeart/2005/8/layout/vList2"/>
    <dgm:cxn modelId="{18B21387-8259-472F-8FB7-11D16AEB4076}" srcId="{2D41525A-C7A8-400C-8D95-7DE38FBC6BEB}" destId="{848E8A1A-A89C-43E8-8FEE-7F3640966F91}" srcOrd="0" destOrd="0" parTransId="{D19EC910-933E-4A1B-B8CB-136094DEE1E9}" sibTransId="{A27B8082-31B4-4A68-AF62-E33E1E283A61}"/>
    <dgm:cxn modelId="{63A6468E-0E75-4C1C-AFFD-E1B6AC1AD655}" type="presOf" srcId="{335EEAE0-7C72-43CE-8D3D-346AB25FE209}" destId="{BA4EFB5B-B192-4E1B-BAE4-403B2758FD1C}" srcOrd="0" destOrd="0" presId="urn:microsoft.com/office/officeart/2005/8/layout/vList2"/>
    <dgm:cxn modelId="{E2E93999-C01D-4A0B-8F63-8A60AD349B50}" type="presOf" srcId="{BCE0AFC1-F948-4E41-BABC-CDC2B36255A8}" destId="{2EEEF868-10CD-4197-BFA5-4C793C99392E}" srcOrd="0" destOrd="0" presId="urn:microsoft.com/office/officeart/2005/8/layout/vList2"/>
    <dgm:cxn modelId="{FBC2C2CA-A23C-4D5F-A9F6-07970BDF7D16}" type="presOf" srcId="{2D41525A-C7A8-400C-8D95-7DE38FBC6BEB}" destId="{19D5F7A7-7629-42AD-9BD6-3D3FD7AD29AF}" srcOrd="0" destOrd="0" presId="urn:microsoft.com/office/officeart/2005/8/layout/vList2"/>
    <dgm:cxn modelId="{BBF30FE4-EAC9-42BE-B2B4-AEAD776EF3A5}" srcId="{335EEAE0-7C72-43CE-8D3D-346AB25FE209}" destId="{2D41525A-C7A8-400C-8D95-7DE38FBC6BEB}" srcOrd="0" destOrd="0" parTransId="{8CA0025F-9361-4654-987A-567290DA16ED}" sibTransId="{87BFC1B1-7CB3-4584-ACBD-77EFD4F10D25}"/>
    <dgm:cxn modelId="{691F11FB-B4DE-46A3-9370-5519AA5B4233}" type="presOf" srcId="{848E8A1A-A89C-43E8-8FEE-7F3640966F91}" destId="{8BF274E4-57DE-489C-966F-770EB0C496E3}" srcOrd="0" destOrd="0" presId="urn:microsoft.com/office/officeart/2005/8/layout/vList2"/>
    <dgm:cxn modelId="{88670FAE-08CE-4E65-9190-5DFA91746844}" type="presParOf" srcId="{BA4EFB5B-B192-4E1B-BAE4-403B2758FD1C}" destId="{19D5F7A7-7629-42AD-9BD6-3D3FD7AD29AF}" srcOrd="0" destOrd="0" presId="urn:microsoft.com/office/officeart/2005/8/layout/vList2"/>
    <dgm:cxn modelId="{7450805D-49F6-4307-BD1A-9F2AE7482304}" type="presParOf" srcId="{BA4EFB5B-B192-4E1B-BAE4-403B2758FD1C}" destId="{8BF274E4-57DE-489C-966F-770EB0C496E3}" srcOrd="1" destOrd="0" presId="urn:microsoft.com/office/officeart/2005/8/layout/vList2"/>
    <dgm:cxn modelId="{AA5D93E4-FD73-4E59-8914-E27676325883}" type="presParOf" srcId="{BA4EFB5B-B192-4E1B-BAE4-403B2758FD1C}" destId="{D2530CDD-B23D-412A-ADB3-49D640442FBE}" srcOrd="2" destOrd="0" presId="urn:microsoft.com/office/officeart/2005/8/layout/vList2"/>
    <dgm:cxn modelId="{C4B9B395-BE85-4816-9499-72844E97F781}" type="presParOf" srcId="{BA4EFB5B-B192-4E1B-BAE4-403B2758FD1C}" destId="{2EEEF868-10CD-4197-BFA5-4C793C99392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B45254-1B74-4DA1-8807-4F1A6C79FEE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7526555-7E89-4C7B-9C07-6EB976500E6A}">
      <dgm:prSet/>
      <dgm:spPr/>
      <dgm:t>
        <a:bodyPr/>
        <a:lstStyle/>
        <a:p>
          <a:r>
            <a:rPr lang="en-US"/>
            <a:t>Sudden change in behavior</a:t>
          </a:r>
        </a:p>
      </dgm:t>
    </dgm:pt>
    <dgm:pt modelId="{686B5F10-983F-43B5-8DD6-7C1F40D9118C}" type="parTrans" cxnId="{AFB4FF9B-3950-4991-BBE9-00C5E2722B18}">
      <dgm:prSet/>
      <dgm:spPr/>
      <dgm:t>
        <a:bodyPr/>
        <a:lstStyle/>
        <a:p>
          <a:endParaRPr lang="en-US"/>
        </a:p>
      </dgm:t>
    </dgm:pt>
    <dgm:pt modelId="{CC0C8175-4657-4609-A880-95F51BA9E55F}" type="sibTrans" cxnId="{AFB4FF9B-3950-4991-BBE9-00C5E2722B18}">
      <dgm:prSet/>
      <dgm:spPr/>
      <dgm:t>
        <a:bodyPr/>
        <a:lstStyle/>
        <a:p>
          <a:endParaRPr lang="en-US"/>
        </a:p>
      </dgm:t>
    </dgm:pt>
    <dgm:pt modelId="{60082A9E-F1A3-4836-B2B1-FAC05D801242}">
      <dgm:prSet/>
      <dgm:spPr/>
      <dgm:t>
        <a:bodyPr/>
        <a:lstStyle/>
        <a:p>
          <a:r>
            <a:rPr lang="en-US"/>
            <a:t>Mood swings</a:t>
          </a:r>
        </a:p>
      </dgm:t>
    </dgm:pt>
    <dgm:pt modelId="{9D077C56-7ED2-4D91-8EB9-11A0FAB1CC18}" type="parTrans" cxnId="{8D4C048B-6F6C-4DAC-BBF3-03A7C8ED8646}">
      <dgm:prSet/>
      <dgm:spPr/>
      <dgm:t>
        <a:bodyPr/>
        <a:lstStyle/>
        <a:p>
          <a:endParaRPr lang="en-US"/>
        </a:p>
      </dgm:t>
    </dgm:pt>
    <dgm:pt modelId="{F618B9C1-4F97-4543-8B74-7FF3E3C41C6A}" type="sibTrans" cxnId="{8D4C048B-6F6C-4DAC-BBF3-03A7C8ED8646}">
      <dgm:prSet/>
      <dgm:spPr/>
      <dgm:t>
        <a:bodyPr/>
        <a:lstStyle/>
        <a:p>
          <a:endParaRPr lang="en-US"/>
        </a:p>
      </dgm:t>
    </dgm:pt>
    <dgm:pt modelId="{0B998374-4FEE-4D42-A4CE-075B770E159D}">
      <dgm:prSet/>
      <dgm:spPr/>
      <dgm:t>
        <a:bodyPr/>
        <a:lstStyle/>
        <a:p>
          <a:r>
            <a:rPr lang="en-US"/>
            <a:t>Withdrawal from family members</a:t>
          </a:r>
        </a:p>
      </dgm:t>
    </dgm:pt>
    <dgm:pt modelId="{0327DDA5-A6FB-4D95-A758-E4E22EDD5886}" type="parTrans" cxnId="{FEC8D503-EEE9-46E2-9BB9-520E6F636F60}">
      <dgm:prSet/>
      <dgm:spPr/>
      <dgm:t>
        <a:bodyPr/>
        <a:lstStyle/>
        <a:p>
          <a:endParaRPr lang="en-US"/>
        </a:p>
      </dgm:t>
    </dgm:pt>
    <dgm:pt modelId="{0E2F72D6-07CB-4923-9240-EC5349BD5D69}" type="sibTrans" cxnId="{FEC8D503-EEE9-46E2-9BB9-520E6F636F60}">
      <dgm:prSet/>
      <dgm:spPr/>
      <dgm:t>
        <a:bodyPr/>
        <a:lstStyle/>
        <a:p>
          <a:endParaRPr lang="en-US"/>
        </a:p>
      </dgm:t>
    </dgm:pt>
    <dgm:pt modelId="{61EC5DD7-4E66-4AEB-8F9E-77FA094557D3}">
      <dgm:prSet/>
      <dgm:spPr/>
      <dgm:t>
        <a:bodyPr/>
        <a:lstStyle/>
        <a:p>
          <a:r>
            <a:rPr lang="en-US"/>
            <a:t>Careless about personal grooming</a:t>
          </a:r>
        </a:p>
      </dgm:t>
    </dgm:pt>
    <dgm:pt modelId="{EEE62798-FC04-4742-97A9-082A5095F4B1}" type="parTrans" cxnId="{719D3004-B072-4259-BFA9-50A3DEFBE59D}">
      <dgm:prSet/>
      <dgm:spPr/>
      <dgm:t>
        <a:bodyPr/>
        <a:lstStyle/>
        <a:p>
          <a:endParaRPr lang="en-US"/>
        </a:p>
      </dgm:t>
    </dgm:pt>
    <dgm:pt modelId="{F75DED9D-B0F3-4625-883A-D412D2B39037}" type="sibTrans" cxnId="{719D3004-B072-4259-BFA9-50A3DEFBE59D}">
      <dgm:prSet/>
      <dgm:spPr/>
      <dgm:t>
        <a:bodyPr/>
        <a:lstStyle/>
        <a:p>
          <a:endParaRPr lang="en-US"/>
        </a:p>
      </dgm:t>
    </dgm:pt>
    <dgm:pt modelId="{B72B433B-6666-4B59-8823-FE1852C9DB97}">
      <dgm:prSet/>
      <dgm:spPr/>
      <dgm:t>
        <a:bodyPr/>
        <a:lstStyle/>
        <a:p>
          <a:r>
            <a:rPr lang="en-US"/>
            <a:t>Loss of interest in hobbies, sports and other favorite activities</a:t>
          </a:r>
        </a:p>
      </dgm:t>
    </dgm:pt>
    <dgm:pt modelId="{423B9170-EAFC-406F-BAFE-A3F63A5616EC}" type="parTrans" cxnId="{335A1650-5942-43C4-B5AD-07B40A7BBDB3}">
      <dgm:prSet/>
      <dgm:spPr/>
      <dgm:t>
        <a:bodyPr/>
        <a:lstStyle/>
        <a:p>
          <a:endParaRPr lang="en-US"/>
        </a:p>
      </dgm:t>
    </dgm:pt>
    <dgm:pt modelId="{68F27478-9EAC-4C11-99A4-ADA59CBF0639}" type="sibTrans" cxnId="{335A1650-5942-43C4-B5AD-07B40A7BBDB3}">
      <dgm:prSet/>
      <dgm:spPr/>
      <dgm:t>
        <a:bodyPr/>
        <a:lstStyle/>
        <a:p>
          <a:endParaRPr lang="en-US"/>
        </a:p>
      </dgm:t>
    </dgm:pt>
    <dgm:pt modelId="{CED4991D-631F-400A-AFDF-AFF91DFC7133}">
      <dgm:prSet/>
      <dgm:spPr/>
      <dgm:t>
        <a:bodyPr/>
        <a:lstStyle/>
        <a:p>
          <a:r>
            <a:rPr lang="en-US"/>
            <a:t>Changes sleeping pattern; up at night and sleeping during the day</a:t>
          </a:r>
        </a:p>
      </dgm:t>
    </dgm:pt>
    <dgm:pt modelId="{171C80E6-BE8F-4FE1-B42E-6CB00CBB84B7}" type="parTrans" cxnId="{11E54080-21EF-4904-BC56-7FB54AEADD62}">
      <dgm:prSet/>
      <dgm:spPr/>
      <dgm:t>
        <a:bodyPr/>
        <a:lstStyle/>
        <a:p>
          <a:endParaRPr lang="en-US"/>
        </a:p>
      </dgm:t>
    </dgm:pt>
    <dgm:pt modelId="{A021A49E-DC88-4882-9FF8-10D1AEAD11D8}" type="sibTrans" cxnId="{11E54080-21EF-4904-BC56-7FB54AEADD62}">
      <dgm:prSet/>
      <dgm:spPr/>
      <dgm:t>
        <a:bodyPr/>
        <a:lstStyle/>
        <a:p>
          <a:endParaRPr lang="en-US"/>
        </a:p>
      </dgm:t>
    </dgm:pt>
    <dgm:pt modelId="{D7D3AA9D-0BC3-4E95-9219-478EAC683F8B}">
      <dgm:prSet/>
      <dgm:spPr/>
      <dgm:t>
        <a:bodyPr/>
        <a:lstStyle/>
        <a:p>
          <a:r>
            <a:rPr lang="en-US"/>
            <a:t>Red or glassy eyes</a:t>
          </a:r>
        </a:p>
      </dgm:t>
    </dgm:pt>
    <dgm:pt modelId="{637DB282-8191-4C8C-B5E9-93AAFB1E0DA8}" type="parTrans" cxnId="{E41EB831-A033-4FE1-8213-E95A68888C43}">
      <dgm:prSet/>
      <dgm:spPr/>
      <dgm:t>
        <a:bodyPr/>
        <a:lstStyle/>
        <a:p>
          <a:endParaRPr lang="en-US"/>
        </a:p>
      </dgm:t>
    </dgm:pt>
    <dgm:pt modelId="{2B96A9A3-F0F5-4FDD-B3F8-114B1A692677}" type="sibTrans" cxnId="{E41EB831-A033-4FE1-8213-E95A68888C43}">
      <dgm:prSet/>
      <dgm:spPr/>
      <dgm:t>
        <a:bodyPr/>
        <a:lstStyle/>
        <a:p>
          <a:endParaRPr lang="en-US"/>
        </a:p>
      </dgm:t>
    </dgm:pt>
    <dgm:pt modelId="{3232E3BA-53B1-4FCF-B1D8-755C143F4172}">
      <dgm:prSet/>
      <dgm:spPr/>
      <dgm:t>
        <a:bodyPr/>
        <a:lstStyle/>
        <a:p>
          <a:r>
            <a:rPr lang="en-US"/>
            <a:t>Sniffing or runny nose</a:t>
          </a:r>
        </a:p>
      </dgm:t>
    </dgm:pt>
    <dgm:pt modelId="{9BD4792E-4C62-44D9-AD6B-1483D4F5940A}" type="parTrans" cxnId="{2CE3C0D3-0635-44AA-94DF-419C51921483}">
      <dgm:prSet/>
      <dgm:spPr/>
      <dgm:t>
        <a:bodyPr/>
        <a:lstStyle/>
        <a:p>
          <a:endParaRPr lang="en-US"/>
        </a:p>
      </dgm:t>
    </dgm:pt>
    <dgm:pt modelId="{6939084A-C54B-4B60-B1A9-4AAE95681D37}" type="sibTrans" cxnId="{2CE3C0D3-0635-44AA-94DF-419C51921483}">
      <dgm:prSet/>
      <dgm:spPr/>
      <dgm:t>
        <a:bodyPr/>
        <a:lstStyle/>
        <a:p>
          <a:endParaRPr lang="en-US"/>
        </a:p>
      </dgm:t>
    </dgm:pt>
    <dgm:pt modelId="{4445DD83-236D-40CF-AB6E-095F2776AF07}">
      <dgm:prSet/>
      <dgm:spPr/>
      <dgm:t>
        <a:bodyPr/>
        <a:lstStyle/>
        <a:p>
          <a:r>
            <a:rPr lang="en-US"/>
            <a:t>Tiny pupils</a:t>
          </a:r>
        </a:p>
      </dgm:t>
    </dgm:pt>
    <dgm:pt modelId="{903D34F3-3198-480A-89D4-AFDD8260C0A1}" type="parTrans" cxnId="{3E538AF6-F1CF-463F-AFAC-23208A05741D}">
      <dgm:prSet/>
      <dgm:spPr/>
      <dgm:t>
        <a:bodyPr/>
        <a:lstStyle/>
        <a:p>
          <a:endParaRPr lang="en-US"/>
        </a:p>
      </dgm:t>
    </dgm:pt>
    <dgm:pt modelId="{6768D137-DDA8-4FB8-9EA5-0018119187CC}" type="sibTrans" cxnId="{3E538AF6-F1CF-463F-AFAC-23208A05741D}">
      <dgm:prSet/>
      <dgm:spPr/>
      <dgm:t>
        <a:bodyPr/>
        <a:lstStyle/>
        <a:p>
          <a:endParaRPr lang="en-US"/>
        </a:p>
      </dgm:t>
    </dgm:pt>
    <dgm:pt modelId="{8AF14B9D-FE7F-4AF3-8D64-FD7D8D8DDC70}" type="pres">
      <dgm:prSet presAssocID="{07B45254-1B74-4DA1-8807-4F1A6C79FEE7}" presName="linear" presStyleCnt="0">
        <dgm:presLayoutVars>
          <dgm:animLvl val="lvl"/>
          <dgm:resizeHandles val="exact"/>
        </dgm:presLayoutVars>
      </dgm:prSet>
      <dgm:spPr/>
    </dgm:pt>
    <dgm:pt modelId="{D0CB61C9-C446-45AA-A4C4-EB1D68E84C1C}" type="pres">
      <dgm:prSet presAssocID="{87526555-7E89-4C7B-9C07-6EB976500E6A}" presName="parentText" presStyleLbl="node1" presStyleIdx="0" presStyleCnt="9">
        <dgm:presLayoutVars>
          <dgm:chMax val="0"/>
          <dgm:bulletEnabled val="1"/>
        </dgm:presLayoutVars>
      </dgm:prSet>
      <dgm:spPr/>
    </dgm:pt>
    <dgm:pt modelId="{6C1E085E-759B-4222-8D61-4B5EA4EB3F7B}" type="pres">
      <dgm:prSet presAssocID="{CC0C8175-4657-4609-A880-95F51BA9E55F}" presName="spacer" presStyleCnt="0"/>
      <dgm:spPr/>
    </dgm:pt>
    <dgm:pt modelId="{6D11310F-F9C6-464D-A70A-425C75BECE46}" type="pres">
      <dgm:prSet presAssocID="{60082A9E-F1A3-4836-B2B1-FAC05D801242}" presName="parentText" presStyleLbl="node1" presStyleIdx="1" presStyleCnt="9">
        <dgm:presLayoutVars>
          <dgm:chMax val="0"/>
          <dgm:bulletEnabled val="1"/>
        </dgm:presLayoutVars>
      </dgm:prSet>
      <dgm:spPr/>
    </dgm:pt>
    <dgm:pt modelId="{F3ADC07B-CC2C-49DA-A083-211BD4A368FD}" type="pres">
      <dgm:prSet presAssocID="{F618B9C1-4F97-4543-8B74-7FF3E3C41C6A}" presName="spacer" presStyleCnt="0"/>
      <dgm:spPr/>
    </dgm:pt>
    <dgm:pt modelId="{0F72040D-DFF1-48D4-AE64-64CDF49AFF97}" type="pres">
      <dgm:prSet presAssocID="{0B998374-4FEE-4D42-A4CE-075B770E159D}" presName="parentText" presStyleLbl="node1" presStyleIdx="2" presStyleCnt="9">
        <dgm:presLayoutVars>
          <dgm:chMax val="0"/>
          <dgm:bulletEnabled val="1"/>
        </dgm:presLayoutVars>
      </dgm:prSet>
      <dgm:spPr/>
    </dgm:pt>
    <dgm:pt modelId="{F992374F-DF37-487E-B9B3-35459AC0166D}" type="pres">
      <dgm:prSet presAssocID="{0E2F72D6-07CB-4923-9240-EC5349BD5D69}" presName="spacer" presStyleCnt="0"/>
      <dgm:spPr/>
    </dgm:pt>
    <dgm:pt modelId="{285D018C-7DC0-4FA8-B93B-F9A06905179E}" type="pres">
      <dgm:prSet presAssocID="{61EC5DD7-4E66-4AEB-8F9E-77FA094557D3}" presName="parentText" presStyleLbl="node1" presStyleIdx="3" presStyleCnt="9">
        <dgm:presLayoutVars>
          <dgm:chMax val="0"/>
          <dgm:bulletEnabled val="1"/>
        </dgm:presLayoutVars>
      </dgm:prSet>
      <dgm:spPr/>
    </dgm:pt>
    <dgm:pt modelId="{672F7884-2608-4C67-86A9-776D90CD6C36}" type="pres">
      <dgm:prSet presAssocID="{F75DED9D-B0F3-4625-883A-D412D2B39037}" presName="spacer" presStyleCnt="0"/>
      <dgm:spPr/>
    </dgm:pt>
    <dgm:pt modelId="{94F79E03-65B3-4666-BB9B-FB7D550D326A}" type="pres">
      <dgm:prSet presAssocID="{B72B433B-6666-4B59-8823-FE1852C9DB97}" presName="parentText" presStyleLbl="node1" presStyleIdx="4" presStyleCnt="9">
        <dgm:presLayoutVars>
          <dgm:chMax val="0"/>
          <dgm:bulletEnabled val="1"/>
        </dgm:presLayoutVars>
      </dgm:prSet>
      <dgm:spPr/>
    </dgm:pt>
    <dgm:pt modelId="{CABF6FE8-052C-4B5B-9416-0E2BE59CB64C}" type="pres">
      <dgm:prSet presAssocID="{68F27478-9EAC-4C11-99A4-ADA59CBF0639}" presName="spacer" presStyleCnt="0"/>
      <dgm:spPr/>
    </dgm:pt>
    <dgm:pt modelId="{0695E9DA-1C65-44CA-B28A-352D066E56A9}" type="pres">
      <dgm:prSet presAssocID="{CED4991D-631F-400A-AFDF-AFF91DFC7133}" presName="parentText" presStyleLbl="node1" presStyleIdx="5" presStyleCnt="9">
        <dgm:presLayoutVars>
          <dgm:chMax val="0"/>
          <dgm:bulletEnabled val="1"/>
        </dgm:presLayoutVars>
      </dgm:prSet>
      <dgm:spPr/>
    </dgm:pt>
    <dgm:pt modelId="{45D39825-3FD9-4F54-97E5-F495621756B6}" type="pres">
      <dgm:prSet presAssocID="{A021A49E-DC88-4882-9FF8-10D1AEAD11D8}" presName="spacer" presStyleCnt="0"/>
      <dgm:spPr/>
    </dgm:pt>
    <dgm:pt modelId="{691CF47B-373F-482D-991A-3155D19557A6}" type="pres">
      <dgm:prSet presAssocID="{D7D3AA9D-0BC3-4E95-9219-478EAC683F8B}" presName="parentText" presStyleLbl="node1" presStyleIdx="6" presStyleCnt="9">
        <dgm:presLayoutVars>
          <dgm:chMax val="0"/>
          <dgm:bulletEnabled val="1"/>
        </dgm:presLayoutVars>
      </dgm:prSet>
      <dgm:spPr/>
    </dgm:pt>
    <dgm:pt modelId="{B24BB0AB-5453-4697-BA97-3AE0128156C8}" type="pres">
      <dgm:prSet presAssocID="{2B96A9A3-F0F5-4FDD-B3F8-114B1A692677}" presName="spacer" presStyleCnt="0"/>
      <dgm:spPr/>
    </dgm:pt>
    <dgm:pt modelId="{0714B779-D1C0-491C-B158-F4D8FA70C98C}" type="pres">
      <dgm:prSet presAssocID="{3232E3BA-53B1-4FCF-B1D8-755C143F4172}" presName="parentText" presStyleLbl="node1" presStyleIdx="7" presStyleCnt="9">
        <dgm:presLayoutVars>
          <dgm:chMax val="0"/>
          <dgm:bulletEnabled val="1"/>
        </dgm:presLayoutVars>
      </dgm:prSet>
      <dgm:spPr/>
    </dgm:pt>
    <dgm:pt modelId="{17F7FF96-2A4D-4EC0-A7D1-A98D2421FFB9}" type="pres">
      <dgm:prSet presAssocID="{6939084A-C54B-4B60-B1A9-4AAE95681D37}" presName="spacer" presStyleCnt="0"/>
      <dgm:spPr/>
    </dgm:pt>
    <dgm:pt modelId="{54FDCF49-4B26-4AD7-8AAC-8576D93E8545}" type="pres">
      <dgm:prSet presAssocID="{4445DD83-236D-40CF-AB6E-095F2776AF07}" presName="parentText" presStyleLbl="node1" presStyleIdx="8" presStyleCnt="9">
        <dgm:presLayoutVars>
          <dgm:chMax val="0"/>
          <dgm:bulletEnabled val="1"/>
        </dgm:presLayoutVars>
      </dgm:prSet>
      <dgm:spPr/>
    </dgm:pt>
  </dgm:ptLst>
  <dgm:cxnLst>
    <dgm:cxn modelId="{FEC8D503-EEE9-46E2-9BB9-520E6F636F60}" srcId="{07B45254-1B74-4DA1-8807-4F1A6C79FEE7}" destId="{0B998374-4FEE-4D42-A4CE-075B770E159D}" srcOrd="2" destOrd="0" parTransId="{0327DDA5-A6FB-4D95-A758-E4E22EDD5886}" sibTransId="{0E2F72D6-07CB-4923-9240-EC5349BD5D69}"/>
    <dgm:cxn modelId="{719D3004-B072-4259-BFA9-50A3DEFBE59D}" srcId="{07B45254-1B74-4DA1-8807-4F1A6C79FEE7}" destId="{61EC5DD7-4E66-4AEB-8F9E-77FA094557D3}" srcOrd="3" destOrd="0" parTransId="{EEE62798-FC04-4742-97A9-082A5095F4B1}" sibTransId="{F75DED9D-B0F3-4625-883A-D412D2B39037}"/>
    <dgm:cxn modelId="{2F96412C-5C64-4F80-A3D6-6D557E9A31B2}" type="presOf" srcId="{61EC5DD7-4E66-4AEB-8F9E-77FA094557D3}" destId="{285D018C-7DC0-4FA8-B93B-F9A06905179E}" srcOrd="0" destOrd="0" presId="urn:microsoft.com/office/officeart/2005/8/layout/vList2"/>
    <dgm:cxn modelId="{E41EB831-A033-4FE1-8213-E95A68888C43}" srcId="{07B45254-1B74-4DA1-8807-4F1A6C79FEE7}" destId="{D7D3AA9D-0BC3-4E95-9219-478EAC683F8B}" srcOrd="6" destOrd="0" parTransId="{637DB282-8191-4C8C-B5E9-93AAFB1E0DA8}" sibTransId="{2B96A9A3-F0F5-4FDD-B3F8-114B1A692677}"/>
    <dgm:cxn modelId="{0560BC32-058C-46FF-AF8F-93FAEDBE3E5C}" type="presOf" srcId="{CED4991D-631F-400A-AFDF-AFF91DFC7133}" destId="{0695E9DA-1C65-44CA-B28A-352D066E56A9}" srcOrd="0" destOrd="0" presId="urn:microsoft.com/office/officeart/2005/8/layout/vList2"/>
    <dgm:cxn modelId="{3C56C948-F990-4EDE-9DBE-FB30F8D91FE2}" type="presOf" srcId="{0B998374-4FEE-4D42-A4CE-075B770E159D}" destId="{0F72040D-DFF1-48D4-AE64-64CDF49AFF97}" srcOrd="0" destOrd="0" presId="urn:microsoft.com/office/officeart/2005/8/layout/vList2"/>
    <dgm:cxn modelId="{335A1650-5942-43C4-B5AD-07B40A7BBDB3}" srcId="{07B45254-1B74-4DA1-8807-4F1A6C79FEE7}" destId="{B72B433B-6666-4B59-8823-FE1852C9DB97}" srcOrd="4" destOrd="0" parTransId="{423B9170-EAFC-406F-BAFE-A3F63A5616EC}" sibTransId="{68F27478-9EAC-4C11-99A4-ADA59CBF0639}"/>
    <dgm:cxn modelId="{11E54080-21EF-4904-BC56-7FB54AEADD62}" srcId="{07B45254-1B74-4DA1-8807-4F1A6C79FEE7}" destId="{CED4991D-631F-400A-AFDF-AFF91DFC7133}" srcOrd="5" destOrd="0" parTransId="{171C80E6-BE8F-4FE1-B42E-6CB00CBB84B7}" sibTransId="{A021A49E-DC88-4882-9FF8-10D1AEAD11D8}"/>
    <dgm:cxn modelId="{53B22288-3811-4371-8215-4044007B5A57}" type="presOf" srcId="{D7D3AA9D-0BC3-4E95-9219-478EAC683F8B}" destId="{691CF47B-373F-482D-991A-3155D19557A6}" srcOrd="0" destOrd="0" presId="urn:microsoft.com/office/officeart/2005/8/layout/vList2"/>
    <dgm:cxn modelId="{8D4C048B-6F6C-4DAC-BBF3-03A7C8ED8646}" srcId="{07B45254-1B74-4DA1-8807-4F1A6C79FEE7}" destId="{60082A9E-F1A3-4836-B2B1-FAC05D801242}" srcOrd="1" destOrd="0" parTransId="{9D077C56-7ED2-4D91-8EB9-11A0FAB1CC18}" sibTransId="{F618B9C1-4F97-4543-8B74-7FF3E3C41C6A}"/>
    <dgm:cxn modelId="{778DAC8E-CE62-430E-BD6E-7D8FBE6B6A85}" type="presOf" srcId="{4445DD83-236D-40CF-AB6E-095F2776AF07}" destId="{54FDCF49-4B26-4AD7-8AAC-8576D93E8545}" srcOrd="0" destOrd="0" presId="urn:microsoft.com/office/officeart/2005/8/layout/vList2"/>
    <dgm:cxn modelId="{AFB4FF9B-3950-4991-BBE9-00C5E2722B18}" srcId="{07B45254-1B74-4DA1-8807-4F1A6C79FEE7}" destId="{87526555-7E89-4C7B-9C07-6EB976500E6A}" srcOrd="0" destOrd="0" parTransId="{686B5F10-983F-43B5-8DD6-7C1F40D9118C}" sibTransId="{CC0C8175-4657-4609-A880-95F51BA9E55F}"/>
    <dgm:cxn modelId="{46EBBE9E-D996-4762-AAAC-E1998848A664}" type="presOf" srcId="{B72B433B-6666-4B59-8823-FE1852C9DB97}" destId="{94F79E03-65B3-4666-BB9B-FB7D550D326A}" srcOrd="0" destOrd="0" presId="urn:microsoft.com/office/officeart/2005/8/layout/vList2"/>
    <dgm:cxn modelId="{E07295B6-D6D5-45D8-9A53-3BF2069A20F6}" type="presOf" srcId="{07B45254-1B74-4DA1-8807-4F1A6C79FEE7}" destId="{8AF14B9D-FE7F-4AF3-8D64-FD7D8D8DDC70}" srcOrd="0" destOrd="0" presId="urn:microsoft.com/office/officeart/2005/8/layout/vList2"/>
    <dgm:cxn modelId="{B245B9C4-7BA4-4275-B4BC-7D24F36E6C61}" type="presOf" srcId="{87526555-7E89-4C7B-9C07-6EB976500E6A}" destId="{D0CB61C9-C446-45AA-A4C4-EB1D68E84C1C}" srcOrd="0" destOrd="0" presId="urn:microsoft.com/office/officeart/2005/8/layout/vList2"/>
    <dgm:cxn modelId="{8762FDC6-E3CB-437F-8189-A9042106361F}" type="presOf" srcId="{60082A9E-F1A3-4836-B2B1-FAC05D801242}" destId="{6D11310F-F9C6-464D-A70A-425C75BECE46}" srcOrd="0" destOrd="0" presId="urn:microsoft.com/office/officeart/2005/8/layout/vList2"/>
    <dgm:cxn modelId="{2CE3C0D3-0635-44AA-94DF-419C51921483}" srcId="{07B45254-1B74-4DA1-8807-4F1A6C79FEE7}" destId="{3232E3BA-53B1-4FCF-B1D8-755C143F4172}" srcOrd="7" destOrd="0" parTransId="{9BD4792E-4C62-44D9-AD6B-1483D4F5940A}" sibTransId="{6939084A-C54B-4B60-B1A9-4AAE95681D37}"/>
    <dgm:cxn modelId="{E6990FE2-CBF0-4506-89C5-8BF874B1CBD5}" type="presOf" srcId="{3232E3BA-53B1-4FCF-B1D8-755C143F4172}" destId="{0714B779-D1C0-491C-B158-F4D8FA70C98C}" srcOrd="0" destOrd="0" presId="urn:microsoft.com/office/officeart/2005/8/layout/vList2"/>
    <dgm:cxn modelId="{3E538AF6-F1CF-463F-AFAC-23208A05741D}" srcId="{07B45254-1B74-4DA1-8807-4F1A6C79FEE7}" destId="{4445DD83-236D-40CF-AB6E-095F2776AF07}" srcOrd="8" destOrd="0" parTransId="{903D34F3-3198-480A-89D4-AFDD8260C0A1}" sibTransId="{6768D137-DDA8-4FB8-9EA5-0018119187CC}"/>
    <dgm:cxn modelId="{59549D76-B075-4FE3-A364-D34F802151E1}" type="presParOf" srcId="{8AF14B9D-FE7F-4AF3-8D64-FD7D8D8DDC70}" destId="{D0CB61C9-C446-45AA-A4C4-EB1D68E84C1C}" srcOrd="0" destOrd="0" presId="urn:microsoft.com/office/officeart/2005/8/layout/vList2"/>
    <dgm:cxn modelId="{A667CBD1-379A-48E6-AFBE-3CE7DC9D3094}" type="presParOf" srcId="{8AF14B9D-FE7F-4AF3-8D64-FD7D8D8DDC70}" destId="{6C1E085E-759B-4222-8D61-4B5EA4EB3F7B}" srcOrd="1" destOrd="0" presId="urn:microsoft.com/office/officeart/2005/8/layout/vList2"/>
    <dgm:cxn modelId="{887E43F4-563E-4541-9577-D85406A35CE3}" type="presParOf" srcId="{8AF14B9D-FE7F-4AF3-8D64-FD7D8D8DDC70}" destId="{6D11310F-F9C6-464D-A70A-425C75BECE46}" srcOrd="2" destOrd="0" presId="urn:microsoft.com/office/officeart/2005/8/layout/vList2"/>
    <dgm:cxn modelId="{020F117A-C440-4DBA-8099-B38BC3317E17}" type="presParOf" srcId="{8AF14B9D-FE7F-4AF3-8D64-FD7D8D8DDC70}" destId="{F3ADC07B-CC2C-49DA-A083-211BD4A368FD}" srcOrd="3" destOrd="0" presId="urn:microsoft.com/office/officeart/2005/8/layout/vList2"/>
    <dgm:cxn modelId="{5E9CE252-8463-4597-9A41-4A3A3A9ADA53}" type="presParOf" srcId="{8AF14B9D-FE7F-4AF3-8D64-FD7D8D8DDC70}" destId="{0F72040D-DFF1-48D4-AE64-64CDF49AFF97}" srcOrd="4" destOrd="0" presId="urn:microsoft.com/office/officeart/2005/8/layout/vList2"/>
    <dgm:cxn modelId="{FEA1AD30-71FA-450F-92DB-3DCB20E41AA3}" type="presParOf" srcId="{8AF14B9D-FE7F-4AF3-8D64-FD7D8D8DDC70}" destId="{F992374F-DF37-487E-B9B3-35459AC0166D}" srcOrd="5" destOrd="0" presId="urn:microsoft.com/office/officeart/2005/8/layout/vList2"/>
    <dgm:cxn modelId="{39BB5DF5-A143-4112-9B6C-78F3F05916CD}" type="presParOf" srcId="{8AF14B9D-FE7F-4AF3-8D64-FD7D8D8DDC70}" destId="{285D018C-7DC0-4FA8-B93B-F9A06905179E}" srcOrd="6" destOrd="0" presId="urn:microsoft.com/office/officeart/2005/8/layout/vList2"/>
    <dgm:cxn modelId="{08EFAEA1-FE2B-468B-8E96-E6E8FE964485}" type="presParOf" srcId="{8AF14B9D-FE7F-4AF3-8D64-FD7D8D8DDC70}" destId="{672F7884-2608-4C67-86A9-776D90CD6C36}" srcOrd="7" destOrd="0" presId="urn:microsoft.com/office/officeart/2005/8/layout/vList2"/>
    <dgm:cxn modelId="{43AEED74-7B1D-42B9-A2DC-144DB8C0FFDD}" type="presParOf" srcId="{8AF14B9D-FE7F-4AF3-8D64-FD7D8D8DDC70}" destId="{94F79E03-65B3-4666-BB9B-FB7D550D326A}" srcOrd="8" destOrd="0" presId="urn:microsoft.com/office/officeart/2005/8/layout/vList2"/>
    <dgm:cxn modelId="{283332B4-CD07-4A21-ABCB-71B90A84E309}" type="presParOf" srcId="{8AF14B9D-FE7F-4AF3-8D64-FD7D8D8DDC70}" destId="{CABF6FE8-052C-4B5B-9416-0E2BE59CB64C}" srcOrd="9" destOrd="0" presId="urn:microsoft.com/office/officeart/2005/8/layout/vList2"/>
    <dgm:cxn modelId="{28FDD9A5-6D8F-4F78-A212-2D9BEC106920}" type="presParOf" srcId="{8AF14B9D-FE7F-4AF3-8D64-FD7D8D8DDC70}" destId="{0695E9DA-1C65-44CA-B28A-352D066E56A9}" srcOrd="10" destOrd="0" presId="urn:microsoft.com/office/officeart/2005/8/layout/vList2"/>
    <dgm:cxn modelId="{65AC7AC5-DD6C-4B05-A60A-4E1D014D0A63}" type="presParOf" srcId="{8AF14B9D-FE7F-4AF3-8D64-FD7D8D8DDC70}" destId="{45D39825-3FD9-4F54-97E5-F495621756B6}" srcOrd="11" destOrd="0" presId="urn:microsoft.com/office/officeart/2005/8/layout/vList2"/>
    <dgm:cxn modelId="{66F7EAE8-FBDE-42AA-89E9-B04788757E0B}" type="presParOf" srcId="{8AF14B9D-FE7F-4AF3-8D64-FD7D8D8DDC70}" destId="{691CF47B-373F-482D-991A-3155D19557A6}" srcOrd="12" destOrd="0" presId="urn:microsoft.com/office/officeart/2005/8/layout/vList2"/>
    <dgm:cxn modelId="{A515A75C-2A9D-47F5-998D-E3903543CBD6}" type="presParOf" srcId="{8AF14B9D-FE7F-4AF3-8D64-FD7D8D8DDC70}" destId="{B24BB0AB-5453-4697-BA97-3AE0128156C8}" srcOrd="13" destOrd="0" presId="urn:microsoft.com/office/officeart/2005/8/layout/vList2"/>
    <dgm:cxn modelId="{B86B4DE7-B806-474E-ADBA-299DFB3EA8BA}" type="presParOf" srcId="{8AF14B9D-FE7F-4AF3-8D64-FD7D8D8DDC70}" destId="{0714B779-D1C0-491C-B158-F4D8FA70C98C}" srcOrd="14" destOrd="0" presId="urn:microsoft.com/office/officeart/2005/8/layout/vList2"/>
    <dgm:cxn modelId="{B0B553AF-AB91-448A-A6C5-04C6976B0B46}" type="presParOf" srcId="{8AF14B9D-FE7F-4AF3-8D64-FD7D8D8DDC70}" destId="{17F7FF96-2A4D-4EC0-A7D1-A98D2421FFB9}" srcOrd="15" destOrd="0" presId="urn:microsoft.com/office/officeart/2005/8/layout/vList2"/>
    <dgm:cxn modelId="{CD68F8D3-4040-4383-A516-899E49341FA5}" type="presParOf" srcId="{8AF14B9D-FE7F-4AF3-8D64-FD7D8D8DDC70}" destId="{54FDCF49-4B26-4AD7-8AAC-8576D93E854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46D0F4-B5C8-4D3C-B1CB-801DE5BDB32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CDA124-F7FF-4CCD-897F-9CEA63C8FBC0}">
      <dgm:prSet/>
      <dgm:spPr/>
      <dgm:t>
        <a:bodyPr/>
        <a:lstStyle/>
        <a:p>
          <a:r>
            <a:rPr lang="en-US"/>
            <a:t>Slow breathing</a:t>
          </a:r>
        </a:p>
      </dgm:t>
    </dgm:pt>
    <dgm:pt modelId="{4BB0672C-1CA7-4C33-88B1-D5C18A56E381}" type="parTrans" cxnId="{6D729D42-1100-430C-886E-FB16FB78F158}">
      <dgm:prSet/>
      <dgm:spPr/>
      <dgm:t>
        <a:bodyPr/>
        <a:lstStyle/>
        <a:p>
          <a:endParaRPr lang="en-US"/>
        </a:p>
      </dgm:t>
    </dgm:pt>
    <dgm:pt modelId="{8848A0C1-3221-47C9-A80A-A184252D1E01}" type="sibTrans" cxnId="{6D729D42-1100-430C-886E-FB16FB78F158}">
      <dgm:prSet/>
      <dgm:spPr/>
      <dgm:t>
        <a:bodyPr/>
        <a:lstStyle/>
        <a:p>
          <a:endParaRPr lang="en-US"/>
        </a:p>
      </dgm:t>
    </dgm:pt>
    <dgm:pt modelId="{778ADCB2-8593-4BA5-96C6-EBFE9BBBF7AD}">
      <dgm:prSet/>
      <dgm:spPr/>
      <dgm:t>
        <a:bodyPr/>
        <a:lstStyle/>
        <a:p>
          <a:r>
            <a:rPr lang="en-US"/>
            <a:t>Flushed skin</a:t>
          </a:r>
        </a:p>
      </dgm:t>
    </dgm:pt>
    <dgm:pt modelId="{6DD35586-7FD8-4382-B9B1-4D97071D2F6B}" type="parTrans" cxnId="{D050F538-A108-48D6-B079-FDF40147A683}">
      <dgm:prSet/>
      <dgm:spPr/>
      <dgm:t>
        <a:bodyPr/>
        <a:lstStyle/>
        <a:p>
          <a:endParaRPr lang="en-US"/>
        </a:p>
      </dgm:t>
    </dgm:pt>
    <dgm:pt modelId="{6EAC6C00-C1D1-4A0A-BF6C-E6049EF95F2E}" type="sibTrans" cxnId="{D050F538-A108-48D6-B079-FDF40147A683}">
      <dgm:prSet/>
      <dgm:spPr/>
      <dgm:t>
        <a:bodyPr/>
        <a:lstStyle/>
        <a:p>
          <a:endParaRPr lang="en-US"/>
        </a:p>
      </dgm:t>
    </dgm:pt>
    <dgm:pt modelId="{797D4E9E-9A1F-47C3-8DCC-E703BEA03C9A}">
      <dgm:prSet/>
      <dgm:spPr/>
      <dgm:t>
        <a:bodyPr/>
        <a:lstStyle/>
        <a:p>
          <a:r>
            <a:rPr lang="en-US"/>
            <a:t>Tendency to nod off</a:t>
          </a:r>
        </a:p>
      </dgm:t>
    </dgm:pt>
    <dgm:pt modelId="{5904044D-D35D-46D0-A163-0080DC02351A}" type="parTrans" cxnId="{C06B4168-70ED-4090-9213-D2EC82DB8EE2}">
      <dgm:prSet/>
      <dgm:spPr/>
      <dgm:t>
        <a:bodyPr/>
        <a:lstStyle/>
        <a:p>
          <a:endParaRPr lang="en-US"/>
        </a:p>
      </dgm:t>
    </dgm:pt>
    <dgm:pt modelId="{F31FDFAD-77F3-4CA1-84C6-0B4C422199EC}" type="sibTrans" cxnId="{C06B4168-70ED-4090-9213-D2EC82DB8EE2}">
      <dgm:prSet/>
      <dgm:spPr/>
      <dgm:t>
        <a:bodyPr/>
        <a:lstStyle/>
        <a:p>
          <a:endParaRPr lang="en-US"/>
        </a:p>
      </dgm:t>
    </dgm:pt>
    <dgm:pt modelId="{363A86E5-7B23-4798-A17C-B77BD6FE5BFD}">
      <dgm:prSet/>
      <dgm:spPr/>
      <dgm:t>
        <a:bodyPr/>
        <a:lstStyle/>
        <a:p>
          <a:r>
            <a:rPr lang="en-US"/>
            <a:t>scratching</a:t>
          </a:r>
        </a:p>
      </dgm:t>
    </dgm:pt>
    <dgm:pt modelId="{62559E13-EC15-448A-A510-834C611DC302}" type="parTrans" cxnId="{5DCB44B1-AFAE-44DB-8847-E45BEBD16717}">
      <dgm:prSet/>
      <dgm:spPr/>
      <dgm:t>
        <a:bodyPr/>
        <a:lstStyle/>
        <a:p>
          <a:endParaRPr lang="en-US"/>
        </a:p>
      </dgm:t>
    </dgm:pt>
    <dgm:pt modelId="{062CF175-3CD3-40C6-914F-07E857211E6A}" type="sibTrans" cxnId="{5DCB44B1-AFAE-44DB-8847-E45BEBD16717}">
      <dgm:prSet/>
      <dgm:spPr/>
      <dgm:t>
        <a:bodyPr/>
        <a:lstStyle/>
        <a:p>
          <a:endParaRPr lang="en-US"/>
        </a:p>
      </dgm:t>
    </dgm:pt>
    <dgm:pt modelId="{1BB84FCA-6B42-44A8-B164-ECDECC44C7E9}">
      <dgm:prSet/>
      <dgm:spPr/>
      <dgm:t>
        <a:bodyPr/>
        <a:lstStyle/>
        <a:p>
          <a:r>
            <a:rPr lang="en-US"/>
            <a:t>Slurred speech</a:t>
          </a:r>
        </a:p>
      </dgm:t>
    </dgm:pt>
    <dgm:pt modelId="{DC678460-49CF-49DB-B92A-4C751AD5192C}" type="parTrans" cxnId="{77E6075A-BA70-4C64-BB30-D2D4B0A6EA8C}">
      <dgm:prSet/>
      <dgm:spPr/>
      <dgm:t>
        <a:bodyPr/>
        <a:lstStyle/>
        <a:p>
          <a:endParaRPr lang="en-US"/>
        </a:p>
      </dgm:t>
    </dgm:pt>
    <dgm:pt modelId="{25475202-8E49-4B6E-AC9F-27C45C81025E}" type="sibTrans" cxnId="{77E6075A-BA70-4C64-BB30-D2D4B0A6EA8C}">
      <dgm:prSet/>
      <dgm:spPr/>
      <dgm:t>
        <a:bodyPr/>
        <a:lstStyle/>
        <a:p>
          <a:endParaRPr lang="en-US"/>
        </a:p>
      </dgm:t>
    </dgm:pt>
    <dgm:pt modelId="{92304754-2012-4B0C-9913-EC0F3EF43BA7}">
      <dgm:prSet/>
      <dgm:spPr/>
      <dgm:t>
        <a:bodyPr/>
        <a:lstStyle/>
        <a:p>
          <a:r>
            <a:rPr lang="en-US"/>
            <a:t>Complaints of constipation</a:t>
          </a:r>
        </a:p>
      </dgm:t>
    </dgm:pt>
    <dgm:pt modelId="{FBB2F447-8F1C-46EE-9800-72264DF96F4E}" type="parTrans" cxnId="{7135A694-1ABB-46FE-9BD4-CD8D45DC5807}">
      <dgm:prSet/>
      <dgm:spPr/>
      <dgm:t>
        <a:bodyPr/>
        <a:lstStyle/>
        <a:p>
          <a:endParaRPr lang="en-US"/>
        </a:p>
      </dgm:t>
    </dgm:pt>
    <dgm:pt modelId="{95FD8F08-BC08-4DEC-8E20-BACBABEC4260}" type="sibTrans" cxnId="{7135A694-1ABB-46FE-9BD4-CD8D45DC5807}">
      <dgm:prSet/>
      <dgm:spPr/>
      <dgm:t>
        <a:bodyPr/>
        <a:lstStyle/>
        <a:p>
          <a:endParaRPr lang="en-US"/>
        </a:p>
      </dgm:t>
    </dgm:pt>
    <dgm:pt modelId="{F0B521EC-A01D-4C05-A35E-65E19EA66F3C}">
      <dgm:prSet/>
      <dgm:spPr/>
      <dgm:t>
        <a:bodyPr/>
        <a:lstStyle/>
        <a:p>
          <a:r>
            <a:rPr lang="en-US"/>
            <a:t>Complaints of nausea</a:t>
          </a:r>
        </a:p>
      </dgm:t>
    </dgm:pt>
    <dgm:pt modelId="{9D92CC4D-5B38-47D2-9870-9FFD146B1991}" type="parTrans" cxnId="{39D5D560-8CF5-4742-8BB5-48B77FA56551}">
      <dgm:prSet/>
      <dgm:spPr/>
      <dgm:t>
        <a:bodyPr/>
        <a:lstStyle/>
        <a:p>
          <a:endParaRPr lang="en-US"/>
        </a:p>
      </dgm:t>
    </dgm:pt>
    <dgm:pt modelId="{FD4A0BE2-D177-48A3-9E46-12B0E071F2E6}" type="sibTrans" cxnId="{39D5D560-8CF5-4742-8BB5-48B77FA56551}">
      <dgm:prSet/>
      <dgm:spPr/>
      <dgm:t>
        <a:bodyPr/>
        <a:lstStyle/>
        <a:p>
          <a:endParaRPr lang="en-US"/>
        </a:p>
      </dgm:t>
    </dgm:pt>
    <dgm:pt modelId="{9A3B32BD-F01F-45E0-AFB0-C0AC78718E17}">
      <dgm:prSet/>
      <dgm:spPr/>
      <dgm:t>
        <a:bodyPr/>
        <a:lstStyle/>
        <a:p>
          <a:r>
            <a:rPr lang="en-US"/>
            <a:t>Change in appetite</a:t>
          </a:r>
        </a:p>
      </dgm:t>
    </dgm:pt>
    <dgm:pt modelId="{1FA0588B-1846-4632-8B24-091CB8D9D33C}" type="parTrans" cxnId="{0231FC54-371A-4C3A-A1D8-F9BCEDA24FFE}">
      <dgm:prSet/>
      <dgm:spPr/>
      <dgm:t>
        <a:bodyPr/>
        <a:lstStyle/>
        <a:p>
          <a:endParaRPr lang="en-US"/>
        </a:p>
      </dgm:t>
    </dgm:pt>
    <dgm:pt modelId="{EFECE4B6-0FB3-45E7-91AA-9967DB6A3312}" type="sibTrans" cxnId="{0231FC54-371A-4C3A-A1D8-F9BCEDA24FFE}">
      <dgm:prSet/>
      <dgm:spPr/>
      <dgm:t>
        <a:bodyPr/>
        <a:lstStyle/>
        <a:p>
          <a:endParaRPr lang="en-US"/>
        </a:p>
      </dgm:t>
    </dgm:pt>
    <dgm:pt modelId="{51AEAE05-58D7-4BCB-B317-F72F66BE6145}">
      <dgm:prSet/>
      <dgm:spPr/>
      <dgm:t>
        <a:bodyPr/>
        <a:lstStyle/>
        <a:p>
          <a:r>
            <a:rPr lang="en-US"/>
            <a:t>Covering arms with long sleeves</a:t>
          </a:r>
        </a:p>
      </dgm:t>
    </dgm:pt>
    <dgm:pt modelId="{32F04DBE-F25A-4E24-9540-01D129282DCB}" type="parTrans" cxnId="{A60AC07F-47F5-4013-9E07-60765A65D7CB}">
      <dgm:prSet/>
      <dgm:spPr/>
      <dgm:t>
        <a:bodyPr/>
        <a:lstStyle/>
        <a:p>
          <a:endParaRPr lang="en-US"/>
        </a:p>
      </dgm:t>
    </dgm:pt>
    <dgm:pt modelId="{A5272F10-004A-4E09-BC72-5D07B1AFB277}" type="sibTrans" cxnId="{A60AC07F-47F5-4013-9E07-60765A65D7CB}">
      <dgm:prSet/>
      <dgm:spPr/>
      <dgm:t>
        <a:bodyPr/>
        <a:lstStyle/>
        <a:p>
          <a:endParaRPr lang="en-US"/>
        </a:p>
      </dgm:t>
    </dgm:pt>
    <dgm:pt modelId="{C2111878-1E34-4646-ACCA-7F3FCD669A2D}" type="pres">
      <dgm:prSet presAssocID="{AA46D0F4-B5C8-4D3C-B1CB-801DE5BDB326}" presName="linear" presStyleCnt="0">
        <dgm:presLayoutVars>
          <dgm:animLvl val="lvl"/>
          <dgm:resizeHandles val="exact"/>
        </dgm:presLayoutVars>
      </dgm:prSet>
      <dgm:spPr/>
    </dgm:pt>
    <dgm:pt modelId="{F509FD84-8082-444B-97F0-155628CD1F1C}" type="pres">
      <dgm:prSet presAssocID="{1CCDA124-F7FF-4CCD-897F-9CEA63C8FBC0}" presName="parentText" presStyleLbl="node1" presStyleIdx="0" presStyleCnt="9">
        <dgm:presLayoutVars>
          <dgm:chMax val="0"/>
          <dgm:bulletEnabled val="1"/>
        </dgm:presLayoutVars>
      </dgm:prSet>
      <dgm:spPr/>
    </dgm:pt>
    <dgm:pt modelId="{0DB7AB58-59E1-493A-A0B2-BA86FC64EA45}" type="pres">
      <dgm:prSet presAssocID="{8848A0C1-3221-47C9-A80A-A184252D1E01}" presName="spacer" presStyleCnt="0"/>
      <dgm:spPr/>
    </dgm:pt>
    <dgm:pt modelId="{83AB4AA3-C203-49FD-8FC6-C4DE9B1C1391}" type="pres">
      <dgm:prSet presAssocID="{778ADCB2-8593-4BA5-96C6-EBFE9BBBF7AD}" presName="parentText" presStyleLbl="node1" presStyleIdx="1" presStyleCnt="9">
        <dgm:presLayoutVars>
          <dgm:chMax val="0"/>
          <dgm:bulletEnabled val="1"/>
        </dgm:presLayoutVars>
      </dgm:prSet>
      <dgm:spPr/>
    </dgm:pt>
    <dgm:pt modelId="{A7AB549A-501E-4A47-BB0B-1D8FD59C8898}" type="pres">
      <dgm:prSet presAssocID="{6EAC6C00-C1D1-4A0A-BF6C-E6049EF95F2E}" presName="spacer" presStyleCnt="0"/>
      <dgm:spPr/>
    </dgm:pt>
    <dgm:pt modelId="{EC7CD324-E1C9-43F9-AB64-0D97D7E5C1A8}" type="pres">
      <dgm:prSet presAssocID="{797D4E9E-9A1F-47C3-8DCC-E703BEA03C9A}" presName="parentText" presStyleLbl="node1" presStyleIdx="2" presStyleCnt="9">
        <dgm:presLayoutVars>
          <dgm:chMax val="0"/>
          <dgm:bulletEnabled val="1"/>
        </dgm:presLayoutVars>
      </dgm:prSet>
      <dgm:spPr/>
    </dgm:pt>
    <dgm:pt modelId="{AEDA5D14-9428-4B67-AEE9-3CECE0F9E71D}" type="pres">
      <dgm:prSet presAssocID="{F31FDFAD-77F3-4CA1-84C6-0B4C422199EC}" presName="spacer" presStyleCnt="0"/>
      <dgm:spPr/>
    </dgm:pt>
    <dgm:pt modelId="{113CF869-0C96-46F5-8721-F955BEE83C38}" type="pres">
      <dgm:prSet presAssocID="{363A86E5-7B23-4798-A17C-B77BD6FE5BFD}" presName="parentText" presStyleLbl="node1" presStyleIdx="3" presStyleCnt="9">
        <dgm:presLayoutVars>
          <dgm:chMax val="0"/>
          <dgm:bulletEnabled val="1"/>
        </dgm:presLayoutVars>
      </dgm:prSet>
      <dgm:spPr/>
    </dgm:pt>
    <dgm:pt modelId="{6C36D7D8-5460-4072-8561-888964C4119D}" type="pres">
      <dgm:prSet presAssocID="{062CF175-3CD3-40C6-914F-07E857211E6A}" presName="spacer" presStyleCnt="0"/>
      <dgm:spPr/>
    </dgm:pt>
    <dgm:pt modelId="{50966524-0642-4283-83CB-33780F10D046}" type="pres">
      <dgm:prSet presAssocID="{1BB84FCA-6B42-44A8-B164-ECDECC44C7E9}" presName="parentText" presStyleLbl="node1" presStyleIdx="4" presStyleCnt="9">
        <dgm:presLayoutVars>
          <dgm:chMax val="0"/>
          <dgm:bulletEnabled val="1"/>
        </dgm:presLayoutVars>
      </dgm:prSet>
      <dgm:spPr/>
    </dgm:pt>
    <dgm:pt modelId="{84CEF20A-7EC9-4C33-B303-F0136448641C}" type="pres">
      <dgm:prSet presAssocID="{25475202-8E49-4B6E-AC9F-27C45C81025E}" presName="spacer" presStyleCnt="0"/>
      <dgm:spPr/>
    </dgm:pt>
    <dgm:pt modelId="{73D18A9B-9735-4069-AD97-456994E181E7}" type="pres">
      <dgm:prSet presAssocID="{92304754-2012-4B0C-9913-EC0F3EF43BA7}" presName="parentText" presStyleLbl="node1" presStyleIdx="5" presStyleCnt="9">
        <dgm:presLayoutVars>
          <dgm:chMax val="0"/>
          <dgm:bulletEnabled val="1"/>
        </dgm:presLayoutVars>
      </dgm:prSet>
      <dgm:spPr/>
    </dgm:pt>
    <dgm:pt modelId="{829CF292-CF11-4BA5-B093-D2AE3D811669}" type="pres">
      <dgm:prSet presAssocID="{95FD8F08-BC08-4DEC-8E20-BACBABEC4260}" presName="spacer" presStyleCnt="0"/>
      <dgm:spPr/>
    </dgm:pt>
    <dgm:pt modelId="{05DA9E6D-839C-4E78-824D-46CCDDF21193}" type="pres">
      <dgm:prSet presAssocID="{F0B521EC-A01D-4C05-A35E-65E19EA66F3C}" presName="parentText" presStyleLbl="node1" presStyleIdx="6" presStyleCnt="9">
        <dgm:presLayoutVars>
          <dgm:chMax val="0"/>
          <dgm:bulletEnabled val="1"/>
        </dgm:presLayoutVars>
      </dgm:prSet>
      <dgm:spPr/>
    </dgm:pt>
    <dgm:pt modelId="{03776EFB-D3E3-4509-80D8-22DA5C02F720}" type="pres">
      <dgm:prSet presAssocID="{FD4A0BE2-D177-48A3-9E46-12B0E071F2E6}" presName="spacer" presStyleCnt="0"/>
      <dgm:spPr/>
    </dgm:pt>
    <dgm:pt modelId="{7C9AE4ED-46E6-43CA-9C5E-37DCB05D8B4F}" type="pres">
      <dgm:prSet presAssocID="{9A3B32BD-F01F-45E0-AFB0-C0AC78718E17}" presName="parentText" presStyleLbl="node1" presStyleIdx="7" presStyleCnt="9">
        <dgm:presLayoutVars>
          <dgm:chMax val="0"/>
          <dgm:bulletEnabled val="1"/>
        </dgm:presLayoutVars>
      </dgm:prSet>
      <dgm:spPr/>
    </dgm:pt>
    <dgm:pt modelId="{495BC790-9EE8-44CC-BFCE-F9B08F75E1E6}" type="pres">
      <dgm:prSet presAssocID="{EFECE4B6-0FB3-45E7-91AA-9967DB6A3312}" presName="spacer" presStyleCnt="0"/>
      <dgm:spPr/>
    </dgm:pt>
    <dgm:pt modelId="{9A49D1A2-6F5A-48B8-A96A-876BE9B58404}" type="pres">
      <dgm:prSet presAssocID="{51AEAE05-58D7-4BCB-B317-F72F66BE6145}" presName="parentText" presStyleLbl="node1" presStyleIdx="8" presStyleCnt="9">
        <dgm:presLayoutVars>
          <dgm:chMax val="0"/>
          <dgm:bulletEnabled val="1"/>
        </dgm:presLayoutVars>
      </dgm:prSet>
      <dgm:spPr/>
    </dgm:pt>
  </dgm:ptLst>
  <dgm:cxnLst>
    <dgm:cxn modelId="{43479108-F03C-4F04-8DD1-99D9C45CCD67}" type="presOf" srcId="{778ADCB2-8593-4BA5-96C6-EBFE9BBBF7AD}" destId="{83AB4AA3-C203-49FD-8FC6-C4DE9B1C1391}" srcOrd="0" destOrd="0" presId="urn:microsoft.com/office/officeart/2005/8/layout/vList2"/>
    <dgm:cxn modelId="{D478E20C-2803-4638-94A0-5308B8F468F6}" type="presOf" srcId="{92304754-2012-4B0C-9913-EC0F3EF43BA7}" destId="{73D18A9B-9735-4069-AD97-456994E181E7}" srcOrd="0" destOrd="0" presId="urn:microsoft.com/office/officeart/2005/8/layout/vList2"/>
    <dgm:cxn modelId="{3042631F-829A-48ED-887A-D4BDFF668510}" type="presOf" srcId="{9A3B32BD-F01F-45E0-AFB0-C0AC78718E17}" destId="{7C9AE4ED-46E6-43CA-9C5E-37DCB05D8B4F}" srcOrd="0" destOrd="0" presId="urn:microsoft.com/office/officeart/2005/8/layout/vList2"/>
    <dgm:cxn modelId="{D050F538-A108-48D6-B079-FDF40147A683}" srcId="{AA46D0F4-B5C8-4D3C-B1CB-801DE5BDB326}" destId="{778ADCB2-8593-4BA5-96C6-EBFE9BBBF7AD}" srcOrd="1" destOrd="0" parTransId="{6DD35586-7FD8-4382-B9B1-4D97071D2F6B}" sibTransId="{6EAC6C00-C1D1-4A0A-BF6C-E6049EF95F2E}"/>
    <dgm:cxn modelId="{39D5D560-8CF5-4742-8BB5-48B77FA56551}" srcId="{AA46D0F4-B5C8-4D3C-B1CB-801DE5BDB326}" destId="{F0B521EC-A01D-4C05-A35E-65E19EA66F3C}" srcOrd="6" destOrd="0" parTransId="{9D92CC4D-5B38-47D2-9870-9FFD146B1991}" sibTransId="{FD4A0BE2-D177-48A3-9E46-12B0E071F2E6}"/>
    <dgm:cxn modelId="{6D729D42-1100-430C-886E-FB16FB78F158}" srcId="{AA46D0F4-B5C8-4D3C-B1CB-801DE5BDB326}" destId="{1CCDA124-F7FF-4CCD-897F-9CEA63C8FBC0}" srcOrd="0" destOrd="0" parTransId="{4BB0672C-1CA7-4C33-88B1-D5C18A56E381}" sibTransId="{8848A0C1-3221-47C9-A80A-A184252D1E01}"/>
    <dgm:cxn modelId="{C06B4168-70ED-4090-9213-D2EC82DB8EE2}" srcId="{AA46D0F4-B5C8-4D3C-B1CB-801DE5BDB326}" destId="{797D4E9E-9A1F-47C3-8DCC-E703BEA03C9A}" srcOrd="2" destOrd="0" parTransId="{5904044D-D35D-46D0-A163-0080DC02351A}" sibTransId="{F31FDFAD-77F3-4CA1-84C6-0B4C422199EC}"/>
    <dgm:cxn modelId="{0231FC54-371A-4C3A-A1D8-F9BCEDA24FFE}" srcId="{AA46D0F4-B5C8-4D3C-B1CB-801DE5BDB326}" destId="{9A3B32BD-F01F-45E0-AFB0-C0AC78718E17}" srcOrd="7" destOrd="0" parTransId="{1FA0588B-1846-4632-8B24-091CB8D9D33C}" sibTransId="{EFECE4B6-0FB3-45E7-91AA-9967DB6A3312}"/>
    <dgm:cxn modelId="{77E6075A-BA70-4C64-BB30-D2D4B0A6EA8C}" srcId="{AA46D0F4-B5C8-4D3C-B1CB-801DE5BDB326}" destId="{1BB84FCA-6B42-44A8-B164-ECDECC44C7E9}" srcOrd="4" destOrd="0" parTransId="{DC678460-49CF-49DB-B92A-4C751AD5192C}" sibTransId="{25475202-8E49-4B6E-AC9F-27C45C81025E}"/>
    <dgm:cxn modelId="{A60AC07F-47F5-4013-9E07-60765A65D7CB}" srcId="{AA46D0F4-B5C8-4D3C-B1CB-801DE5BDB326}" destId="{51AEAE05-58D7-4BCB-B317-F72F66BE6145}" srcOrd="8" destOrd="0" parTransId="{32F04DBE-F25A-4E24-9540-01D129282DCB}" sibTransId="{A5272F10-004A-4E09-BC72-5D07B1AFB277}"/>
    <dgm:cxn modelId="{7135A694-1ABB-46FE-9BD4-CD8D45DC5807}" srcId="{AA46D0F4-B5C8-4D3C-B1CB-801DE5BDB326}" destId="{92304754-2012-4B0C-9913-EC0F3EF43BA7}" srcOrd="5" destOrd="0" parTransId="{FBB2F447-8F1C-46EE-9800-72264DF96F4E}" sibTransId="{95FD8F08-BC08-4DEC-8E20-BACBABEC4260}"/>
    <dgm:cxn modelId="{485F20A0-C85C-4ED5-B932-7BA3997E6BD0}" type="presOf" srcId="{1CCDA124-F7FF-4CCD-897F-9CEA63C8FBC0}" destId="{F509FD84-8082-444B-97F0-155628CD1F1C}" srcOrd="0" destOrd="0" presId="urn:microsoft.com/office/officeart/2005/8/layout/vList2"/>
    <dgm:cxn modelId="{2044BFAF-D1ED-48F5-8A4B-A9ECA74C4652}" type="presOf" srcId="{F0B521EC-A01D-4C05-A35E-65E19EA66F3C}" destId="{05DA9E6D-839C-4E78-824D-46CCDDF21193}" srcOrd="0" destOrd="0" presId="urn:microsoft.com/office/officeart/2005/8/layout/vList2"/>
    <dgm:cxn modelId="{5DCB44B1-AFAE-44DB-8847-E45BEBD16717}" srcId="{AA46D0F4-B5C8-4D3C-B1CB-801DE5BDB326}" destId="{363A86E5-7B23-4798-A17C-B77BD6FE5BFD}" srcOrd="3" destOrd="0" parTransId="{62559E13-EC15-448A-A510-834C611DC302}" sibTransId="{062CF175-3CD3-40C6-914F-07E857211E6A}"/>
    <dgm:cxn modelId="{FD3B79B3-23D1-4BB1-8721-233495EAC579}" type="presOf" srcId="{AA46D0F4-B5C8-4D3C-B1CB-801DE5BDB326}" destId="{C2111878-1E34-4646-ACCA-7F3FCD669A2D}" srcOrd="0" destOrd="0" presId="urn:microsoft.com/office/officeart/2005/8/layout/vList2"/>
    <dgm:cxn modelId="{3F2628BC-BE99-4A41-865A-75C95EC934B7}" type="presOf" srcId="{797D4E9E-9A1F-47C3-8DCC-E703BEA03C9A}" destId="{EC7CD324-E1C9-43F9-AB64-0D97D7E5C1A8}" srcOrd="0" destOrd="0" presId="urn:microsoft.com/office/officeart/2005/8/layout/vList2"/>
    <dgm:cxn modelId="{AA0AB1BD-3FB7-454D-84A8-7704E2605C18}" type="presOf" srcId="{1BB84FCA-6B42-44A8-B164-ECDECC44C7E9}" destId="{50966524-0642-4283-83CB-33780F10D046}" srcOrd="0" destOrd="0" presId="urn:microsoft.com/office/officeart/2005/8/layout/vList2"/>
    <dgm:cxn modelId="{F0AB52D5-0A16-417B-9A2A-C15D17FA68D7}" type="presOf" srcId="{51AEAE05-58D7-4BCB-B317-F72F66BE6145}" destId="{9A49D1A2-6F5A-48B8-A96A-876BE9B58404}" srcOrd="0" destOrd="0" presId="urn:microsoft.com/office/officeart/2005/8/layout/vList2"/>
    <dgm:cxn modelId="{64AEEDFD-7A71-4391-A73B-0E8A4811466F}" type="presOf" srcId="{363A86E5-7B23-4798-A17C-B77BD6FE5BFD}" destId="{113CF869-0C96-46F5-8721-F955BEE83C38}" srcOrd="0" destOrd="0" presId="urn:microsoft.com/office/officeart/2005/8/layout/vList2"/>
    <dgm:cxn modelId="{6A36796F-9835-4AA7-A01F-DE5385DD87FC}" type="presParOf" srcId="{C2111878-1E34-4646-ACCA-7F3FCD669A2D}" destId="{F509FD84-8082-444B-97F0-155628CD1F1C}" srcOrd="0" destOrd="0" presId="urn:microsoft.com/office/officeart/2005/8/layout/vList2"/>
    <dgm:cxn modelId="{563806D3-B266-4EC4-A71C-6255153E24BE}" type="presParOf" srcId="{C2111878-1E34-4646-ACCA-7F3FCD669A2D}" destId="{0DB7AB58-59E1-493A-A0B2-BA86FC64EA45}" srcOrd="1" destOrd="0" presId="urn:microsoft.com/office/officeart/2005/8/layout/vList2"/>
    <dgm:cxn modelId="{B0A3DE17-B7F3-42F9-BB92-2DBA7EE5C65E}" type="presParOf" srcId="{C2111878-1E34-4646-ACCA-7F3FCD669A2D}" destId="{83AB4AA3-C203-49FD-8FC6-C4DE9B1C1391}" srcOrd="2" destOrd="0" presId="urn:microsoft.com/office/officeart/2005/8/layout/vList2"/>
    <dgm:cxn modelId="{D9832D23-C6AB-4B76-8E3A-EFAD922D6379}" type="presParOf" srcId="{C2111878-1E34-4646-ACCA-7F3FCD669A2D}" destId="{A7AB549A-501E-4A47-BB0B-1D8FD59C8898}" srcOrd="3" destOrd="0" presId="urn:microsoft.com/office/officeart/2005/8/layout/vList2"/>
    <dgm:cxn modelId="{5CFDDE97-CF64-4C8D-8F4A-6CE1BC4E0C39}" type="presParOf" srcId="{C2111878-1E34-4646-ACCA-7F3FCD669A2D}" destId="{EC7CD324-E1C9-43F9-AB64-0D97D7E5C1A8}" srcOrd="4" destOrd="0" presId="urn:microsoft.com/office/officeart/2005/8/layout/vList2"/>
    <dgm:cxn modelId="{345A1B9E-71FC-4AE2-A0D1-99AF51C25ACE}" type="presParOf" srcId="{C2111878-1E34-4646-ACCA-7F3FCD669A2D}" destId="{AEDA5D14-9428-4B67-AEE9-3CECE0F9E71D}" srcOrd="5" destOrd="0" presId="urn:microsoft.com/office/officeart/2005/8/layout/vList2"/>
    <dgm:cxn modelId="{62F812A2-0605-477C-8E38-D5C428D00BC4}" type="presParOf" srcId="{C2111878-1E34-4646-ACCA-7F3FCD669A2D}" destId="{113CF869-0C96-46F5-8721-F955BEE83C38}" srcOrd="6" destOrd="0" presId="urn:microsoft.com/office/officeart/2005/8/layout/vList2"/>
    <dgm:cxn modelId="{F87D4F1F-E7D3-4328-9AC5-8067CC1862E6}" type="presParOf" srcId="{C2111878-1E34-4646-ACCA-7F3FCD669A2D}" destId="{6C36D7D8-5460-4072-8561-888964C4119D}" srcOrd="7" destOrd="0" presId="urn:microsoft.com/office/officeart/2005/8/layout/vList2"/>
    <dgm:cxn modelId="{C899509A-B4F9-456A-A539-1933B20F8F7B}" type="presParOf" srcId="{C2111878-1E34-4646-ACCA-7F3FCD669A2D}" destId="{50966524-0642-4283-83CB-33780F10D046}" srcOrd="8" destOrd="0" presId="urn:microsoft.com/office/officeart/2005/8/layout/vList2"/>
    <dgm:cxn modelId="{ACA8B5FC-067F-445F-A8F6-A9920358FAA6}" type="presParOf" srcId="{C2111878-1E34-4646-ACCA-7F3FCD669A2D}" destId="{84CEF20A-7EC9-4C33-B303-F0136448641C}" srcOrd="9" destOrd="0" presId="urn:microsoft.com/office/officeart/2005/8/layout/vList2"/>
    <dgm:cxn modelId="{01B78E75-E581-42D8-8D83-12341412B743}" type="presParOf" srcId="{C2111878-1E34-4646-ACCA-7F3FCD669A2D}" destId="{73D18A9B-9735-4069-AD97-456994E181E7}" srcOrd="10" destOrd="0" presId="urn:microsoft.com/office/officeart/2005/8/layout/vList2"/>
    <dgm:cxn modelId="{E8594443-436C-489F-99C0-1658F8D1D994}" type="presParOf" srcId="{C2111878-1E34-4646-ACCA-7F3FCD669A2D}" destId="{829CF292-CF11-4BA5-B093-D2AE3D811669}" srcOrd="11" destOrd="0" presId="urn:microsoft.com/office/officeart/2005/8/layout/vList2"/>
    <dgm:cxn modelId="{7F94A9CD-FEFB-4111-BFD4-22C16D30D399}" type="presParOf" srcId="{C2111878-1E34-4646-ACCA-7F3FCD669A2D}" destId="{05DA9E6D-839C-4E78-824D-46CCDDF21193}" srcOrd="12" destOrd="0" presId="urn:microsoft.com/office/officeart/2005/8/layout/vList2"/>
    <dgm:cxn modelId="{C722BDF5-303E-4344-85A1-B4DE14D298BF}" type="presParOf" srcId="{C2111878-1E34-4646-ACCA-7F3FCD669A2D}" destId="{03776EFB-D3E3-4509-80D8-22DA5C02F720}" srcOrd="13" destOrd="0" presId="urn:microsoft.com/office/officeart/2005/8/layout/vList2"/>
    <dgm:cxn modelId="{23FF6B80-B9F8-454B-A166-EB457BF99181}" type="presParOf" srcId="{C2111878-1E34-4646-ACCA-7F3FCD669A2D}" destId="{7C9AE4ED-46E6-43CA-9C5E-37DCB05D8B4F}" srcOrd="14" destOrd="0" presId="urn:microsoft.com/office/officeart/2005/8/layout/vList2"/>
    <dgm:cxn modelId="{A5339077-0B6E-4E54-A704-0078B5DD8042}" type="presParOf" srcId="{C2111878-1E34-4646-ACCA-7F3FCD669A2D}" destId="{495BC790-9EE8-44CC-BFCE-F9B08F75E1E6}" srcOrd="15" destOrd="0" presId="urn:microsoft.com/office/officeart/2005/8/layout/vList2"/>
    <dgm:cxn modelId="{9A714B70-B34E-4390-A4C3-44B619AFEF54}" type="presParOf" srcId="{C2111878-1E34-4646-ACCA-7F3FCD669A2D}" destId="{9A49D1A2-6F5A-48B8-A96A-876BE9B5840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0D4F55-D60E-4E43-AE1D-B1B8FC4BB27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CF150FD-7999-45AC-B8D9-1392AB6B6B02}">
      <dgm:prSet/>
      <dgm:spPr/>
      <dgm:t>
        <a:bodyPr/>
        <a:lstStyle/>
        <a:p>
          <a:r>
            <a:rPr lang="en-US"/>
            <a:t>Cross contamination from equipment such as scales can cause fentanyl to be transferred to other dugs such as marijuana, methamphetamine, and cocaine.</a:t>
          </a:r>
        </a:p>
      </dgm:t>
    </dgm:pt>
    <dgm:pt modelId="{1B923197-0D66-48A6-932F-280A341E0B17}" type="parTrans" cxnId="{5270ECF8-7385-4255-9AFB-BD350572CBEB}">
      <dgm:prSet/>
      <dgm:spPr/>
      <dgm:t>
        <a:bodyPr/>
        <a:lstStyle/>
        <a:p>
          <a:endParaRPr lang="en-US"/>
        </a:p>
      </dgm:t>
    </dgm:pt>
    <dgm:pt modelId="{2464759A-FEFB-4566-A88E-5D60BBAD7A2B}" type="sibTrans" cxnId="{5270ECF8-7385-4255-9AFB-BD350572CBEB}">
      <dgm:prSet/>
      <dgm:spPr/>
      <dgm:t>
        <a:bodyPr/>
        <a:lstStyle/>
        <a:p>
          <a:endParaRPr lang="en-US"/>
        </a:p>
      </dgm:t>
    </dgm:pt>
    <dgm:pt modelId="{38113099-0557-47EA-B7F7-964EE595B2A7}">
      <dgm:prSet/>
      <dgm:spPr/>
      <dgm:t>
        <a:bodyPr/>
        <a:lstStyle/>
        <a:p>
          <a:r>
            <a:rPr lang="en-US"/>
            <a:t>In other words, drug dealers are not necessarily deliberately “lacing” other drugs with fentanyl rather, fentanyl is easily absorbed into the other drugs in the same location. </a:t>
          </a:r>
        </a:p>
      </dgm:t>
    </dgm:pt>
    <dgm:pt modelId="{D3BE1D7B-EB93-4402-AE2D-BD9B3198E262}" type="parTrans" cxnId="{36DDC10C-B5B1-4914-80EF-FC91BDB75193}">
      <dgm:prSet/>
      <dgm:spPr/>
      <dgm:t>
        <a:bodyPr/>
        <a:lstStyle/>
        <a:p>
          <a:endParaRPr lang="en-US"/>
        </a:p>
      </dgm:t>
    </dgm:pt>
    <dgm:pt modelId="{A0F1BB51-813C-4489-A993-36CBB83FA36E}" type="sibTrans" cxnId="{36DDC10C-B5B1-4914-80EF-FC91BDB75193}">
      <dgm:prSet/>
      <dgm:spPr/>
      <dgm:t>
        <a:bodyPr/>
        <a:lstStyle/>
        <a:p>
          <a:endParaRPr lang="en-US"/>
        </a:p>
      </dgm:t>
    </dgm:pt>
    <dgm:pt modelId="{C2176656-23E1-477A-A610-81762E99B612}" type="pres">
      <dgm:prSet presAssocID="{F20D4F55-D60E-4E43-AE1D-B1B8FC4BB276}" presName="hierChild1" presStyleCnt="0">
        <dgm:presLayoutVars>
          <dgm:chPref val="1"/>
          <dgm:dir/>
          <dgm:animOne val="branch"/>
          <dgm:animLvl val="lvl"/>
          <dgm:resizeHandles/>
        </dgm:presLayoutVars>
      </dgm:prSet>
      <dgm:spPr/>
    </dgm:pt>
    <dgm:pt modelId="{3E9CBA97-71C3-47A3-9B51-24FCC0F954D4}" type="pres">
      <dgm:prSet presAssocID="{ACF150FD-7999-45AC-B8D9-1392AB6B6B02}" presName="hierRoot1" presStyleCnt="0"/>
      <dgm:spPr/>
    </dgm:pt>
    <dgm:pt modelId="{5B36E529-F729-4614-A376-1A4AA1095937}" type="pres">
      <dgm:prSet presAssocID="{ACF150FD-7999-45AC-B8D9-1392AB6B6B02}" presName="composite" presStyleCnt="0"/>
      <dgm:spPr/>
    </dgm:pt>
    <dgm:pt modelId="{4AC20916-7F67-40FB-B30F-392A417D3FAB}" type="pres">
      <dgm:prSet presAssocID="{ACF150FD-7999-45AC-B8D9-1392AB6B6B02}" presName="background" presStyleLbl="node0" presStyleIdx="0" presStyleCnt="2"/>
      <dgm:spPr/>
    </dgm:pt>
    <dgm:pt modelId="{BDF2A0CE-36D1-4DCA-9E54-B9D17605195E}" type="pres">
      <dgm:prSet presAssocID="{ACF150FD-7999-45AC-B8D9-1392AB6B6B02}" presName="text" presStyleLbl="fgAcc0" presStyleIdx="0" presStyleCnt="2">
        <dgm:presLayoutVars>
          <dgm:chPref val="3"/>
        </dgm:presLayoutVars>
      </dgm:prSet>
      <dgm:spPr/>
    </dgm:pt>
    <dgm:pt modelId="{C8F89635-A334-46CC-9837-B4666F0E9633}" type="pres">
      <dgm:prSet presAssocID="{ACF150FD-7999-45AC-B8D9-1392AB6B6B02}" presName="hierChild2" presStyleCnt="0"/>
      <dgm:spPr/>
    </dgm:pt>
    <dgm:pt modelId="{61E956CF-E038-4F88-9CC1-8CE3B3373015}" type="pres">
      <dgm:prSet presAssocID="{38113099-0557-47EA-B7F7-964EE595B2A7}" presName="hierRoot1" presStyleCnt="0"/>
      <dgm:spPr/>
    </dgm:pt>
    <dgm:pt modelId="{7F711842-DDF2-4958-901C-B754D1DB70FE}" type="pres">
      <dgm:prSet presAssocID="{38113099-0557-47EA-B7F7-964EE595B2A7}" presName="composite" presStyleCnt="0"/>
      <dgm:spPr/>
    </dgm:pt>
    <dgm:pt modelId="{586D09A5-3F1D-44F6-9FDB-62DD91993CF7}" type="pres">
      <dgm:prSet presAssocID="{38113099-0557-47EA-B7F7-964EE595B2A7}" presName="background" presStyleLbl="node0" presStyleIdx="1" presStyleCnt="2"/>
      <dgm:spPr/>
    </dgm:pt>
    <dgm:pt modelId="{983E6FD0-60C7-478B-B2AA-94D58FD31445}" type="pres">
      <dgm:prSet presAssocID="{38113099-0557-47EA-B7F7-964EE595B2A7}" presName="text" presStyleLbl="fgAcc0" presStyleIdx="1" presStyleCnt="2">
        <dgm:presLayoutVars>
          <dgm:chPref val="3"/>
        </dgm:presLayoutVars>
      </dgm:prSet>
      <dgm:spPr/>
    </dgm:pt>
    <dgm:pt modelId="{FE8A92D0-F487-49D6-B601-339948EDDC39}" type="pres">
      <dgm:prSet presAssocID="{38113099-0557-47EA-B7F7-964EE595B2A7}" presName="hierChild2" presStyleCnt="0"/>
      <dgm:spPr/>
    </dgm:pt>
  </dgm:ptLst>
  <dgm:cxnLst>
    <dgm:cxn modelId="{36DDC10C-B5B1-4914-80EF-FC91BDB75193}" srcId="{F20D4F55-D60E-4E43-AE1D-B1B8FC4BB276}" destId="{38113099-0557-47EA-B7F7-964EE595B2A7}" srcOrd="1" destOrd="0" parTransId="{D3BE1D7B-EB93-4402-AE2D-BD9B3198E262}" sibTransId="{A0F1BB51-813C-4489-A993-36CBB83FA36E}"/>
    <dgm:cxn modelId="{69600E32-5C94-4C8B-9E6F-60FE6211E65F}" type="presOf" srcId="{38113099-0557-47EA-B7F7-964EE595B2A7}" destId="{983E6FD0-60C7-478B-B2AA-94D58FD31445}" srcOrd="0" destOrd="0" presId="urn:microsoft.com/office/officeart/2005/8/layout/hierarchy1"/>
    <dgm:cxn modelId="{ACD40459-00ED-4C5C-BDFF-3B80CFCAB223}" type="presOf" srcId="{F20D4F55-D60E-4E43-AE1D-B1B8FC4BB276}" destId="{C2176656-23E1-477A-A610-81762E99B612}" srcOrd="0" destOrd="0" presId="urn:microsoft.com/office/officeart/2005/8/layout/hierarchy1"/>
    <dgm:cxn modelId="{ED9AD2BB-D25D-4856-8576-292AE87747B4}" type="presOf" srcId="{ACF150FD-7999-45AC-B8D9-1392AB6B6B02}" destId="{BDF2A0CE-36D1-4DCA-9E54-B9D17605195E}" srcOrd="0" destOrd="0" presId="urn:microsoft.com/office/officeart/2005/8/layout/hierarchy1"/>
    <dgm:cxn modelId="{5270ECF8-7385-4255-9AFB-BD350572CBEB}" srcId="{F20D4F55-D60E-4E43-AE1D-B1B8FC4BB276}" destId="{ACF150FD-7999-45AC-B8D9-1392AB6B6B02}" srcOrd="0" destOrd="0" parTransId="{1B923197-0D66-48A6-932F-280A341E0B17}" sibTransId="{2464759A-FEFB-4566-A88E-5D60BBAD7A2B}"/>
    <dgm:cxn modelId="{688A6982-BD04-46B0-986D-BC3A74605839}" type="presParOf" srcId="{C2176656-23E1-477A-A610-81762E99B612}" destId="{3E9CBA97-71C3-47A3-9B51-24FCC0F954D4}" srcOrd="0" destOrd="0" presId="urn:microsoft.com/office/officeart/2005/8/layout/hierarchy1"/>
    <dgm:cxn modelId="{0DB4AE47-FDD3-4EAA-B88B-9D15D9979AA3}" type="presParOf" srcId="{3E9CBA97-71C3-47A3-9B51-24FCC0F954D4}" destId="{5B36E529-F729-4614-A376-1A4AA1095937}" srcOrd="0" destOrd="0" presId="urn:microsoft.com/office/officeart/2005/8/layout/hierarchy1"/>
    <dgm:cxn modelId="{1A876D18-C71C-4AA5-9B21-60F842A24301}" type="presParOf" srcId="{5B36E529-F729-4614-A376-1A4AA1095937}" destId="{4AC20916-7F67-40FB-B30F-392A417D3FAB}" srcOrd="0" destOrd="0" presId="urn:microsoft.com/office/officeart/2005/8/layout/hierarchy1"/>
    <dgm:cxn modelId="{ECED6EC0-909C-498D-A2BB-98573FF5B35C}" type="presParOf" srcId="{5B36E529-F729-4614-A376-1A4AA1095937}" destId="{BDF2A0CE-36D1-4DCA-9E54-B9D17605195E}" srcOrd="1" destOrd="0" presId="urn:microsoft.com/office/officeart/2005/8/layout/hierarchy1"/>
    <dgm:cxn modelId="{1534A38A-9A95-4544-8260-BD185DC17ACF}" type="presParOf" srcId="{3E9CBA97-71C3-47A3-9B51-24FCC0F954D4}" destId="{C8F89635-A334-46CC-9837-B4666F0E9633}" srcOrd="1" destOrd="0" presId="urn:microsoft.com/office/officeart/2005/8/layout/hierarchy1"/>
    <dgm:cxn modelId="{1D5B7582-016F-418D-BE32-7949184DA952}" type="presParOf" srcId="{C2176656-23E1-477A-A610-81762E99B612}" destId="{61E956CF-E038-4F88-9CC1-8CE3B3373015}" srcOrd="1" destOrd="0" presId="urn:microsoft.com/office/officeart/2005/8/layout/hierarchy1"/>
    <dgm:cxn modelId="{3E36734B-3E4C-4AC7-829A-760087C26EA6}" type="presParOf" srcId="{61E956CF-E038-4F88-9CC1-8CE3B3373015}" destId="{7F711842-DDF2-4958-901C-B754D1DB70FE}" srcOrd="0" destOrd="0" presId="urn:microsoft.com/office/officeart/2005/8/layout/hierarchy1"/>
    <dgm:cxn modelId="{BF4C2B86-E0E8-4F6D-B170-C256D5D4A0A8}" type="presParOf" srcId="{7F711842-DDF2-4958-901C-B754D1DB70FE}" destId="{586D09A5-3F1D-44F6-9FDB-62DD91993CF7}" srcOrd="0" destOrd="0" presId="urn:microsoft.com/office/officeart/2005/8/layout/hierarchy1"/>
    <dgm:cxn modelId="{1757B93B-1AC5-417C-8D54-7DEE0302C18C}" type="presParOf" srcId="{7F711842-DDF2-4958-901C-B754D1DB70FE}" destId="{983E6FD0-60C7-478B-B2AA-94D58FD31445}" srcOrd="1" destOrd="0" presId="urn:microsoft.com/office/officeart/2005/8/layout/hierarchy1"/>
    <dgm:cxn modelId="{F9498E93-DB32-4EAF-A18B-C5C9386CF016}" type="presParOf" srcId="{61E956CF-E038-4F88-9CC1-8CE3B3373015}" destId="{FE8A92D0-F487-49D6-B601-339948EDDC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699BD-2633-4721-87A3-E1C5E6B71D2B}">
      <dsp:nvSpPr>
        <dsp:cNvPr id="0" name=""/>
        <dsp:cNvSpPr/>
      </dsp:nvSpPr>
      <dsp:spPr>
        <a:xfrm>
          <a:off x="0" y="3968"/>
          <a:ext cx="6263640" cy="1784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Fentanyl is one of the most potent opioids used in medicine but is being misused as a street drug with sometimes fatal consequences. </a:t>
          </a:r>
        </a:p>
      </dsp:txBody>
      <dsp:txXfrm>
        <a:off x="87100" y="91068"/>
        <a:ext cx="6089440" cy="1610050"/>
      </dsp:txXfrm>
    </dsp:sp>
    <dsp:sp modelId="{87685D06-638D-4991-B9B2-921D6E21572A}">
      <dsp:nvSpPr>
        <dsp:cNvPr id="0" name=""/>
        <dsp:cNvSpPr/>
      </dsp:nvSpPr>
      <dsp:spPr>
        <a:xfrm>
          <a:off x="0" y="1860218"/>
          <a:ext cx="6263640" cy="17842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Pharmaceutical fentanyl is n pain–killer opiate 80-100 times more potent than morphine.</a:t>
          </a:r>
        </a:p>
      </dsp:txBody>
      <dsp:txXfrm>
        <a:off x="87100" y="1947318"/>
        <a:ext cx="6089440" cy="1610050"/>
      </dsp:txXfrm>
    </dsp:sp>
    <dsp:sp modelId="{082C7886-1145-4BB9-A45B-1F56BCEC9568}">
      <dsp:nvSpPr>
        <dsp:cNvPr id="0" name=""/>
        <dsp:cNvSpPr/>
      </dsp:nvSpPr>
      <dsp:spPr>
        <a:xfrm>
          <a:off x="0" y="3716469"/>
          <a:ext cx="6263640" cy="1784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Drug traffickers are using illicit fentanyl products as a cut in heroin and as a primary psychoactive ingredient in imitation Oxycodone pills.</a:t>
          </a:r>
        </a:p>
      </dsp:txBody>
      <dsp:txXfrm>
        <a:off x="87100" y="3803569"/>
        <a:ext cx="6089440" cy="1610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FB29-3AA8-4E15-BBD4-D7EB4C6054D5}">
      <dsp:nvSpPr>
        <dsp:cNvPr id="0" name=""/>
        <dsp:cNvSpPr/>
      </dsp:nvSpPr>
      <dsp:spPr>
        <a:xfrm>
          <a:off x="3594" y="813467"/>
          <a:ext cx="1946002" cy="27244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Analyze the incident and determine if illicit drugs and/or other hazards may be present.</a:t>
          </a:r>
        </a:p>
      </dsp:txBody>
      <dsp:txXfrm>
        <a:off x="3594" y="1848740"/>
        <a:ext cx="1946002" cy="1634641"/>
      </dsp:txXfrm>
    </dsp:sp>
    <dsp:sp modelId="{EF1E9444-7E75-46F5-A7DA-87709AADEAB1}">
      <dsp:nvSpPr>
        <dsp:cNvPr id="0" name=""/>
        <dsp:cNvSpPr/>
      </dsp:nvSpPr>
      <dsp:spPr>
        <a:xfrm>
          <a:off x="567934" y="1085907"/>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205601"/>
        <a:ext cx="577932" cy="577932"/>
      </dsp:txXfrm>
    </dsp:sp>
    <dsp:sp modelId="{354AC19A-4CBD-41FA-8446-48D8849E02F1}">
      <dsp:nvSpPr>
        <dsp:cNvPr id="0" name=""/>
        <dsp:cNvSpPr/>
      </dsp:nvSpPr>
      <dsp:spPr>
        <a:xfrm>
          <a:off x="3594" y="3537798"/>
          <a:ext cx="194600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B2A1C-5DD4-4DE1-B836-AA3D14BE97E4}">
      <dsp:nvSpPr>
        <dsp:cNvPr id="0" name=""/>
        <dsp:cNvSpPr/>
      </dsp:nvSpPr>
      <dsp:spPr>
        <a:xfrm>
          <a:off x="2144196" y="813467"/>
          <a:ext cx="1946002" cy="272440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Do not eat, drink, smoke, or use the bathroom while working in an area with known or suspected illicit drugs.</a:t>
          </a:r>
        </a:p>
      </dsp:txBody>
      <dsp:txXfrm>
        <a:off x="2144196" y="1848740"/>
        <a:ext cx="1946002" cy="1634641"/>
      </dsp:txXfrm>
    </dsp:sp>
    <dsp:sp modelId="{64DB7A99-1EE4-440A-9041-20ED589D61B6}">
      <dsp:nvSpPr>
        <dsp:cNvPr id="0" name=""/>
        <dsp:cNvSpPr/>
      </dsp:nvSpPr>
      <dsp:spPr>
        <a:xfrm>
          <a:off x="2708537" y="1085907"/>
          <a:ext cx="817320" cy="81732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205601"/>
        <a:ext cx="577932" cy="577932"/>
      </dsp:txXfrm>
    </dsp:sp>
    <dsp:sp modelId="{0490E84B-4397-4AFD-9DD0-80CBEAB54866}">
      <dsp:nvSpPr>
        <dsp:cNvPr id="0" name=""/>
        <dsp:cNvSpPr/>
      </dsp:nvSpPr>
      <dsp:spPr>
        <a:xfrm>
          <a:off x="2144196" y="3537798"/>
          <a:ext cx="194600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44244-5383-45B8-8A1B-D389AF986EF6}">
      <dsp:nvSpPr>
        <dsp:cNvPr id="0" name=""/>
        <dsp:cNvSpPr/>
      </dsp:nvSpPr>
      <dsp:spPr>
        <a:xfrm>
          <a:off x="4284798" y="813467"/>
          <a:ext cx="1946002" cy="272440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Do not touch the eyes, mouth, or nose after touching any potentially contaminated surface. Always wear nitrile gloves when illicit drugs may be present.</a:t>
          </a:r>
        </a:p>
      </dsp:txBody>
      <dsp:txXfrm>
        <a:off x="4284798" y="1848740"/>
        <a:ext cx="1946002" cy="1634641"/>
      </dsp:txXfrm>
    </dsp:sp>
    <dsp:sp modelId="{40738702-CC8C-44B8-B9E2-61DE24030216}">
      <dsp:nvSpPr>
        <dsp:cNvPr id="0" name=""/>
        <dsp:cNvSpPr/>
      </dsp:nvSpPr>
      <dsp:spPr>
        <a:xfrm>
          <a:off x="4849139" y="1085907"/>
          <a:ext cx="817320" cy="81732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205601"/>
        <a:ext cx="577932" cy="577932"/>
      </dsp:txXfrm>
    </dsp:sp>
    <dsp:sp modelId="{133B95EB-4635-4089-9BA2-E83375FFE7D5}">
      <dsp:nvSpPr>
        <dsp:cNvPr id="0" name=""/>
        <dsp:cNvSpPr/>
      </dsp:nvSpPr>
      <dsp:spPr>
        <a:xfrm>
          <a:off x="4284798" y="3537798"/>
          <a:ext cx="1946002"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C41E0-9055-4E6B-83DB-9F03642852CD}">
      <dsp:nvSpPr>
        <dsp:cNvPr id="0" name=""/>
        <dsp:cNvSpPr/>
      </dsp:nvSpPr>
      <dsp:spPr>
        <a:xfrm>
          <a:off x="6425401" y="813467"/>
          <a:ext cx="1946002" cy="2724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Avoid performing tasks or operations that may cause illicit drugs to enter the air. Only trained emergency responders wearing proper PPE should conduct activities that could cause illicit drugs to enter the air.</a:t>
          </a:r>
        </a:p>
      </dsp:txBody>
      <dsp:txXfrm>
        <a:off x="6425401" y="1848740"/>
        <a:ext cx="1946002" cy="1634641"/>
      </dsp:txXfrm>
    </dsp:sp>
    <dsp:sp modelId="{D8D01C7C-8B1A-46E5-8D15-CDD98DA5559F}">
      <dsp:nvSpPr>
        <dsp:cNvPr id="0" name=""/>
        <dsp:cNvSpPr/>
      </dsp:nvSpPr>
      <dsp:spPr>
        <a:xfrm>
          <a:off x="6989741" y="1085907"/>
          <a:ext cx="817320" cy="81732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205601"/>
        <a:ext cx="577932" cy="577932"/>
      </dsp:txXfrm>
    </dsp:sp>
    <dsp:sp modelId="{AF3C1E65-D82B-406F-993D-4C5E4F4E6A4F}">
      <dsp:nvSpPr>
        <dsp:cNvPr id="0" name=""/>
        <dsp:cNvSpPr/>
      </dsp:nvSpPr>
      <dsp:spPr>
        <a:xfrm>
          <a:off x="6425401" y="3537798"/>
          <a:ext cx="1946002"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6F81F-1B27-4289-921F-2F216B9C9A8B}">
      <dsp:nvSpPr>
        <dsp:cNvPr id="0" name=""/>
        <dsp:cNvSpPr/>
      </dsp:nvSpPr>
      <dsp:spPr>
        <a:xfrm>
          <a:off x="8566003" y="813467"/>
          <a:ext cx="1946002" cy="272440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Avoid direct skin contact with illicit drugs. If this occurs, immediately wash the area with soap and water and notify dispatch and/or your supervisor.</a:t>
          </a:r>
        </a:p>
      </dsp:txBody>
      <dsp:txXfrm>
        <a:off x="8566003" y="1848740"/>
        <a:ext cx="1946002" cy="1634641"/>
      </dsp:txXfrm>
    </dsp:sp>
    <dsp:sp modelId="{7AA498C3-D920-41E7-BAED-410BD4AEE865}">
      <dsp:nvSpPr>
        <dsp:cNvPr id="0" name=""/>
        <dsp:cNvSpPr/>
      </dsp:nvSpPr>
      <dsp:spPr>
        <a:xfrm>
          <a:off x="9130344" y="1085907"/>
          <a:ext cx="817320" cy="81732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205601"/>
        <a:ext cx="577932" cy="577932"/>
      </dsp:txXfrm>
    </dsp:sp>
    <dsp:sp modelId="{1CABB481-BC22-436C-87BE-1BCB8D06DF17}">
      <dsp:nvSpPr>
        <dsp:cNvPr id="0" name=""/>
        <dsp:cNvSpPr/>
      </dsp:nvSpPr>
      <dsp:spPr>
        <a:xfrm>
          <a:off x="8566003" y="3537798"/>
          <a:ext cx="1946002"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8E547-E76C-4E69-A696-CF0E1F6C435C}">
      <dsp:nvSpPr>
        <dsp:cNvPr id="0" name=""/>
        <dsp:cNvSpPr/>
      </dsp:nvSpPr>
      <dsp:spPr>
        <a:xfrm rot="5400000">
          <a:off x="3815104" y="-1467596"/>
          <a:ext cx="834886" cy="39835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Breathing </a:t>
          </a:r>
        </a:p>
      </dsp:txBody>
      <dsp:txXfrm rot="-5400000">
        <a:off x="2240760" y="147504"/>
        <a:ext cx="3942818" cy="753374"/>
      </dsp:txXfrm>
    </dsp:sp>
    <dsp:sp modelId="{C1431468-294F-42CB-B97C-699279C56F8F}">
      <dsp:nvSpPr>
        <dsp:cNvPr id="0" name=""/>
        <dsp:cNvSpPr/>
      </dsp:nvSpPr>
      <dsp:spPr>
        <a:xfrm>
          <a:off x="0" y="2386"/>
          <a:ext cx="2240760" cy="10436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Inhalation </a:t>
          </a:r>
        </a:p>
      </dsp:txBody>
      <dsp:txXfrm>
        <a:off x="50945" y="53331"/>
        <a:ext cx="2138870" cy="941718"/>
      </dsp:txXfrm>
    </dsp:sp>
    <dsp:sp modelId="{4F10635A-79EA-429C-9844-8498D89F0EF1}">
      <dsp:nvSpPr>
        <dsp:cNvPr id="0" name=""/>
        <dsp:cNvSpPr/>
      </dsp:nvSpPr>
      <dsp:spPr>
        <a:xfrm rot="5400000">
          <a:off x="3815104" y="-371807"/>
          <a:ext cx="834886" cy="39835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Eating </a:t>
          </a:r>
        </a:p>
      </dsp:txBody>
      <dsp:txXfrm rot="-5400000">
        <a:off x="2240760" y="1243293"/>
        <a:ext cx="3942818" cy="753374"/>
      </dsp:txXfrm>
    </dsp:sp>
    <dsp:sp modelId="{6F105844-F482-4777-A8C3-6D6DD3E06950}">
      <dsp:nvSpPr>
        <dsp:cNvPr id="0" name=""/>
        <dsp:cNvSpPr/>
      </dsp:nvSpPr>
      <dsp:spPr>
        <a:xfrm>
          <a:off x="0" y="1098175"/>
          <a:ext cx="2240760" cy="10436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Ingestion</a:t>
          </a:r>
        </a:p>
      </dsp:txBody>
      <dsp:txXfrm>
        <a:off x="50945" y="1149120"/>
        <a:ext cx="2138870" cy="941718"/>
      </dsp:txXfrm>
    </dsp:sp>
    <dsp:sp modelId="{030FE441-3FC0-43B9-9617-064E83DB24D7}">
      <dsp:nvSpPr>
        <dsp:cNvPr id="0" name=""/>
        <dsp:cNvSpPr/>
      </dsp:nvSpPr>
      <dsp:spPr>
        <a:xfrm rot="5400000">
          <a:off x="3815104" y="723980"/>
          <a:ext cx="834886" cy="39835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Touching eyes, nose, or mouth with contaminated hands or gloves or when illicit drugs come into contact with the eyes, nose, or mouth directly</a:t>
          </a:r>
        </a:p>
      </dsp:txBody>
      <dsp:txXfrm rot="-5400000">
        <a:off x="2240760" y="2339080"/>
        <a:ext cx="3942818" cy="753374"/>
      </dsp:txXfrm>
    </dsp:sp>
    <dsp:sp modelId="{5BE1F75C-260D-4976-8E5C-F13AA2C7F046}">
      <dsp:nvSpPr>
        <dsp:cNvPr id="0" name=""/>
        <dsp:cNvSpPr/>
      </dsp:nvSpPr>
      <dsp:spPr>
        <a:xfrm>
          <a:off x="0" y="2193963"/>
          <a:ext cx="2240760" cy="10436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Mucosal</a:t>
          </a:r>
        </a:p>
      </dsp:txBody>
      <dsp:txXfrm>
        <a:off x="50945" y="2244908"/>
        <a:ext cx="2138870" cy="941718"/>
      </dsp:txXfrm>
    </dsp:sp>
    <dsp:sp modelId="{E84F7E32-2653-4DC5-A879-F078BFC3120B}">
      <dsp:nvSpPr>
        <dsp:cNvPr id="0" name=""/>
        <dsp:cNvSpPr/>
      </dsp:nvSpPr>
      <dsp:spPr>
        <a:xfrm rot="5400000">
          <a:off x="3815104" y="1819769"/>
          <a:ext cx="834886" cy="39835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Liquid illicit drugs may be absorbed by the skin </a:t>
          </a:r>
        </a:p>
      </dsp:txBody>
      <dsp:txXfrm rot="-5400000">
        <a:off x="2240760" y="3434869"/>
        <a:ext cx="3942818" cy="753374"/>
      </dsp:txXfrm>
    </dsp:sp>
    <dsp:sp modelId="{B1588976-F4A1-4719-9597-2AACCCD2017C}">
      <dsp:nvSpPr>
        <dsp:cNvPr id="0" name=""/>
        <dsp:cNvSpPr/>
      </dsp:nvSpPr>
      <dsp:spPr>
        <a:xfrm>
          <a:off x="0" y="3289752"/>
          <a:ext cx="2240760" cy="10436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Dermal</a:t>
          </a:r>
        </a:p>
      </dsp:txBody>
      <dsp:txXfrm>
        <a:off x="50945" y="3340697"/>
        <a:ext cx="2138870" cy="941718"/>
      </dsp:txXfrm>
    </dsp:sp>
    <dsp:sp modelId="{5F181910-B1CD-4C07-B6CF-BB4508DFF662}">
      <dsp:nvSpPr>
        <dsp:cNvPr id="0" name=""/>
        <dsp:cNvSpPr/>
      </dsp:nvSpPr>
      <dsp:spPr>
        <a:xfrm rot="5400000">
          <a:off x="3815104" y="2915557"/>
          <a:ext cx="834886" cy="39835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Being stuck by a needle </a:t>
          </a:r>
        </a:p>
      </dsp:txBody>
      <dsp:txXfrm rot="-5400000">
        <a:off x="2240760" y="4530657"/>
        <a:ext cx="3942818" cy="753374"/>
      </dsp:txXfrm>
    </dsp:sp>
    <dsp:sp modelId="{33BB2F6A-BBF4-47F3-B51D-59FEA00FA476}">
      <dsp:nvSpPr>
        <dsp:cNvPr id="0" name=""/>
        <dsp:cNvSpPr/>
      </dsp:nvSpPr>
      <dsp:spPr>
        <a:xfrm>
          <a:off x="0" y="4385540"/>
          <a:ext cx="2240760" cy="10436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Percutaneous</a:t>
          </a:r>
        </a:p>
      </dsp:txBody>
      <dsp:txXfrm>
        <a:off x="50945" y="4436485"/>
        <a:ext cx="2138870" cy="9417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17B75-86BE-421E-9FCD-1A7CF2FB2B03}">
      <dsp:nvSpPr>
        <dsp:cNvPr id="0" name=""/>
        <dsp:cNvSpPr/>
      </dsp:nvSpPr>
      <dsp:spPr>
        <a:xfrm>
          <a:off x="0" y="4935078"/>
          <a:ext cx="1759346" cy="54004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13792" rIns="125125" bIns="113792" numCol="1" spcCol="1270" anchor="ctr" anchorCtr="0">
          <a:noAutofit/>
        </a:bodyPr>
        <a:lstStyle/>
        <a:p>
          <a:pPr marL="0" lvl="0" indent="0" algn="ctr" defTabSz="711200">
            <a:lnSpc>
              <a:spcPct val="90000"/>
            </a:lnSpc>
            <a:spcBef>
              <a:spcPct val="0"/>
            </a:spcBef>
            <a:spcAft>
              <a:spcPct val="35000"/>
            </a:spcAft>
            <a:buNone/>
          </a:pPr>
          <a:r>
            <a:rPr lang="en-US" sz="1600" kern="1200"/>
            <a:t>Place</a:t>
          </a:r>
        </a:p>
      </dsp:txBody>
      <dsp:txXfrm>
        <a:off x="0" y="4935078"/>
        <a:ext cx="1759346" cy="540042"/>
      </dsp:txXfrm>
    </dsp:sp>
    <dsp:sp modelId="{16D9F56D-7D3C-4B5D-8D4E-D70FEF8F724D}">
      <dsp:nvSpPr>
        <dsp:cNvPr id="0" name=""/>
        <dsp:cNvSpPr/>
      </dsp:nvSpPr>
      <dsp:spPr>
        <a:xfrm>
          <a:off x="1759346" y="4935078"/>
          <a:ext cx="5278040" cy="54004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139700" rIns="107064" bIns="139700" numCol="1" spcCol="1270" anchor="ctr" anchorCtr="0">
          <a:noAutofit/>
        </a:bodyPr>
        <a:lstStyle/>
        <a:p>
          <a:pPr marL="0" lvl="0" indent="0" algn="l" defTabSz="488950">
            <a:lnSpc>
              <a:spcPct val="90000"/>
            </a:lnSpc>
            <a:spcBef>
              <a:spcPct val="0"/>
            </a:spcBef>
            <a:spcAft>
              <a:spcPct val="35000"/>
            </a:spcAft>
            <a:buNone/>
          </a:pPr>
          <a:r>
            <a:rPr lang="en-US" sz="1100" kern="1200"/>
            <a:t>Place contaminated single-use PPE in labeled durable 6 mil polyethylene bags and dispose of appropriately.</a:t>
          </a:r>
        </a:p>
      </dsp:txBody>
      <dsp:txXfrm>
        <a:off x="1759346" y="4935078"/>
        <a:ext cx="5278040" cy="540042"/>
      </dsp:txXfrm>
    </dsp:sp>
    <dsp:sp modelId="{170DE6CE-6DC7-4F21-A270-CC6417EC8C78}">
      <dsp:nvSpPr>
        <dsp:cNvPr id="0" name=""/>
        <dsp:cNvSpPr/>
      </dsp:nvSpPr>
      <dsp:spPr>
        <a:xfrm rot="10800000">
          <a:off x="0" y="4112592"/>
          <a:ext cx="1759346" cy="830586"/>
        </a:xfrm>
        <a:prstGeom prst="upArrowCallout">
          <a:avLst>
            <a:gd name="adj1" fmla="val 5000"/>
            <a:gd name="adj2" fmla="val 10000"/>
            <a:gd name="adj3" fmla="val 15000"/>
            <a:gd name="adj4" fmla="val 64977"/>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13792" rIns="125125" bIns="113792" numCol="1" spcCol="1270" anchor="ctr" anchorCtr="0">
          <a:noAutofit/>
        </a:bodyPr>
        <a:lstStyle/>
        <a:p>
          <a:pPr marL="0" lvl="0" indent="0" algn="ctr" defTabSz="711200">
            <a:lnSpc>
              <a:spcPct val="90000"/>
            </a:lnSpc>
            <a:spcBef>
              <a:spcPct val="0"/>
            </a:spcBef>
            <a:spcAft>
              <a:spcPct val="35000"/>
            </a:spcAft>
            <a:buNone/>
          </a:pPr>
          <a:r>
            <a:rPr lang="en-US" sz="1600" kern="1200"/>
            <a:t>Clean</a:t>
          </a:r>
        </a:p>
      </dsp:txBody>
      <dsp:txXfrm rot="-10800000">
        <a:off x="0" y="4112592"/>
        <a:ext cx="1759346" cy="539880"/>
      </dsp:txXfrm>
    </dsp:sp>
    <dsp:sp modelId="{759CD9D3-594B-4CA0-BDB2-F63E6B720D5A}">
      <dsp:nvSpPr>
        <dsp:cNvPr id="0" name=""/>
        <dsp:cNvSpPr/>
      </dsp:nvSpPr>
      <dsp:spPr>
        <a:xfrm>
          <a:off x="1759346" y="4112592"/>
          <a:ext cx="5278040" cy="539880"/>
        </a:xfrm>
        <a:prstGeom prst="rect">
          <a:avLst/>
        </a:prstGeom>
        <a:solidFill>
          <a:schemeClr val="accent5">
            <a:tint val="40000"/>
            <a:alpha val="90000"/>
            <a:hueOff val="-1123294"/>
            <a:satOff val="-3805"/>
            <a:lumOff val="-488"/>
            <a:alphaOff val="0"/>
          </a:schemeClr>
        </a:solidFill>
        <a:ln w="12700" cap="flat" cmpd="sng" algn="ctr">
          <a:solidFill>
            <a:schemeClr val="accent5">
              <a:tint val="40000"/>
              <a:alpha val="90000"/>
              <a:hueOff val="-1123294"/>
              <a:satOff val="-3805"/>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139700" rIns="107064" bIns="139700" numCol="1" spcCol="1270" anchor="ctr" anchorCtr="0">
          <a:noAutofit/>
        </a:bodyPr>
        <a:lstStyle/>
        <a:p>
          <a:pPr marL="0" lvl="0" indent="0" algn="l" defTabSz="488950">
            <a:lnSpc>
              <a:spcPct val="90000"/>
            </a:lnSpc>
            <a:spcBef>
              <a:spcPct val="0"/>
            </a:spcBef>
            <a:spcAft>
              <a:spcPct val="35000"/>
            </a:spcAft>
            <a:buNone/>
          </a:pPr>
          <a:r>
            <a:rPr lang="en-US" sz="1100" kern="1200"/>
            <a:t>Clean reusable PPE and equipment according to the manufacturer’s recommendations.</a:t>
          </a:r>
        </a:p>
      </dsp:txBody>
      <dsp:txXfrm>
        <a:off x="1759346" y="4112592"/>
        <a:ext cx="5278040" cy="539880"/>
      </dsp:txXfrm>
    </dsp:sp>
    <dsp:sp modelId="{C6A8EF59-8140-4FEF-9A2A-4836B6EF44A5}">
      <dsp:nvSpPr>
        <dsp:cNvPr id="0" name=""/>
        <dsp:cNvSpPr/>
      </dsp:nvSpPr>
      <dsp:spPr>
        <a:xfrm rot="10800000">
          <a:off x="0" y="3290107"/>
          <a:ext cx="1759346" cy="830586"/>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13792" rIns="125125" bIns="113792" numCol="1" spcCol="1270" anchor="ctr" anchorCtr="0">
          <a:noAutofit/>
        </a:bodyPr>
        <a:lstStyle/>
        <a:p>
          <a:pPr marL="0" lvl="0" indent="0" algn="ctr" defTabSz="711200">
            <a:lnSpc>
              <a:spcPct val="90000"/>
            </a:lnSpc>
            <a:spcBef>
              <a:spcPct val="0"/>
            </a:spcBef>
            <a:spcAft>
              <a:spcPct val="35000"/>
            </a:spcAft>
            <a:buNone/>
          </a:pPr>
          <a:r>
            <a:rPr lang="en-US" sz="1600" kern="1200"/>
            <a:t>Remove and wash</a:t>
          </a:r>
        </a:p>
      </dsp:txBody>
      <dsp:txXfrm rot="-10800000">
        <a:off x="0" y="3290107"/>
        <a:ext cx="1759346" cy="539880"/>
      </dsp:txXfrm>
    </dsp:sp>
    <dsp:sp modelId="{571D8A46-A21C-4580-B042-1B7B59542E6D}">
      <dsp:nvSpPr>
        <dsp:cNvPr id="0" name=""/>
        <dsp:cNvSpPr/>
      </dsp:nvSpPr>
      <dsp:spPr>
        <a:xfrm>
          <a:off x="1759346" y="3290107"/>
          <a:ext cx="5278040" cy="53988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139700" rIns="107064" bIns="139700" numCol="1" spcCol="1270" anchor="ctr" anchorCtr="0">
          <a:noAutofit/>
        </a:bodyPr>
        <a:lstStyle/>
        <a:p>
          <a:pPr marL="0" lvl="0" indent="0" algn="l" defTabSz="488950">
            <a:lnSpc>
              <a:spcPct val="90000"/>
            </a:lnSpc>
            <a:spcBef>
              <a:spcPct val="0"/>
            </a:spcBef>
            <a:spcAft>
              <a:spcPct val="35000"/>
            </a:spcAft>
            <a:buNone/>
          </a:pPr>
          <a:r>
            <a:rPr lang="en-US" sz="1100" kern="1200"/>
            <a:t>Remove and wash all clothing. Carefully place clothing in labeled, durable 6 mil polyethylene bags and keep segregated from other laundry.</a:t>
          </a:r>
        </a:p>
      </dsp:txBody>
      <dsp:txXfrm>
        <a:off x="1759346" y="3290107"/>
        <a:ext cx="5278040" cy="539880"/>
      </dsp:txXfrm>
    </dsp:sp>
    <dsp:sp modelId="{3F2295ED-9567-49D4-AE1E-66DACB2334AD}">
      <dsp:nvSpPr>
        <dsp:cNvPr id="0" name=""/>
        <dsp:cNvSpPr/>
      </dsp:nvSpPr>
      <dsp:spPr>
        <a:xfrm rot="10800000">
          <a:off x="0" y="2467622"/>
          <a:ext cx="1759346" cy="830586"/>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13792" rIns="125125" bIns="113792" numCol="1" spcCol="1270" anchor="ctr" anchorCtr="0">
          <a:noAutofit/>
        </a:bodyPr>
        <a:lstStyle/>
        <a:p>
          <a:pPr marL="0" lvl="0" indent="0" algn="ctr" defTabSz="711200">
            <a:lnSpc>
              <a:spcPct val="90000"/>
            </a:lnSpc>
            <a:spcBef>
              <a:spcPct val="0"/>
            </a:spcBef>
            <a:spcAft>
              <a:spcPct val="35000"/>
            </a:spcAft>
            <a:buNone/>
          </a:pPr>
          <a:r>
            <a:rPr lang="en-US" sz="1600" kern="1200"/>
            <a:t>Do not use</a:t>
          </a:r>
        </a:p>
      </dsp:txBody>
      <dsp:txXfrm rot="-10800000">
        <a:off x="0" y="2467622"/>
        <a:ext cx="1759346" cy="539880"/>
      </dsp:txXfrm>
    </dsp:sp>
    <dsp:sp modelId="{D2C30609-74E2-4413-B87F-F25671BAF442}">
      <dsp:nvSpPr>
        <dsp:cNvPr id="0" name=""/>
        <dsp:cNvSpPr/>
      </dsp:nvSpPr>
      <dsp:spPr>
        <a:xfrm>
          <a:off x="1759346" y="2467622"/>
          <a:ext cx="5278040" cy="53988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139700" rIns="107064" bIns="139700" numCol="1" spcCol="1270" anchor="ctr" anchorCtr="0">
          <a:noAutofit/>
        </a:bodyPr>
        <a:lstStyle/>
        <a:p>
          <a:pPr marL="0" lvl="0" indent="0" algn="l" defTabSz="488950">
            <a:lnSpc>
              <a:spcPct val="90000"/>
            </a:lnSpc>
            <a:spcBef>
              <a:spcPct val="0"/>
            </a:spcBef>
            <a:spcAft>
              <a:spcPct val="35000"/>
            </a:spcAft>
            <a:buNone/>
          </a:pPr>
          <a:r>
            <a:rPr lang="en-US" sz="1100" kern="1200" dirty="0"/>
            <a:t>Do not use hand sanitizer (or any alcohol-based cleaner) or bleach to clean skin.</a:t>
          </a:r>
        </a:p>
      </dsp:txBody>
      <dsp:txXfrm>
        <a:off x="1759346" y="2467622"/>
        <a:ext cx="5278040" cy="539880"/>
      </dsp:txXfrm>
    </dsp:sp>
    <dsp:sp modelId="{1E01F04D-36C5-45CD-8632-A4ECBACDF380}">
      <dsp:nvSpPr>
        <dsp:cNvPr id="0" name=""/>
        <dsp:cNvSpPr/>
      </dsp:nvSpPr>
      <dsp:spPr>
        <a:xfrm rot="10800000">
          <a:off x="0" y="1645136"/>
          <a:ext cx="1759346" cy="830586"/>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13792" rIns="125125" bIns="113792" numCol="1" spcCol="1270" anchor="ctr" anchorCtr="0">
          <a:noAutofit/>
        </a:bodyPr>
        <a:lstStyle/>
        <a:p>
          <a:pPr marL="0" lvl="0" indent="0" algn="ctr" defTabSz="711200">
            <a:lnSpc>
              <a:spcPct val="90000"/>
            </a:lnSpc>
            <a:spcBef>
              <a:spcPct val="0"/>
            </a:spcBef>
            <a:spcAft>
              <a:spcPct val="35000"/>
            </a:spcAft>
            <a:buNone/>
          </a:pPr>
          <a:r>
            <a:rPr lang="en-US" sz="1600" kern="1200"/>
            <a:t>Avoid</a:t>
          </a:r>
        </a:p>
      </dsp:txBody>
      <dsp:txXfrm rot="-10800000">
        <a:off x="0" y="1645136"/>
        <a:ext cx="1759346" cy="539880"/>
      </dsp:txXfrm>
    </dsp:sp>
    <dsp:sp modelId="{1911F08F-7178-4DBD-98CF-77EE71143231}">
      <dsp:nvSpPr>
        <dsp:cNvPr id="0" name=""/>
        <dsp:cNvSpPr/>
      </dsp:nvSpPr>
      <dsp:spPr>
        <a:xfrm>
          <a:off x="1759346" y="1645136"/>
          <a:ext cx="5278040" cy="53988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139700" rIns="107064" bIns="139700" numCol="1" spcCol="1270" anchor="ctr" anchorCtr="0">
          <a:noAutofit/>
        </a:bodyPr>
        <a:lstStyle/>
        <a:p>
          <a:pPr marL="0" lvl="0" indent="0" algn="l" defTabSz="488950">
            <a:lnSpc>
              <a:spcPct val="90000"/>
            </a:lnSpc>
            <a:spcBef>
              <a:spcPct val="0"/>
            </a:spcBef>
            <a:spcAft>
              <a:spcPct val="35000"/>
            </a:spcAft>
            <a:buNone/>
          </a:pPr>
          <a:r>
            <a:rPr lang="en-US" sz="1100" kern="1200"/>
            <a:t>Avoid breaking the skin while cleaning and cover all open wounds.</a:t>
          </a:r>
        </a:p>
      </dsp:txBody>
      <dsp:txXfrm>
        <a:off x="1759346" y="1645136"/>
        <a:ext cx="5278040" cy="539880"/>
      </dsp:txXfrm>
    </dsp:sp>
    <dsp:sp modelId="{FED61EED-D6BD-4FC3-84D1-1BC9D437B7AD}">
      <dsp:nvSpPr>
        <dsp:cNvPr id="0" name=""/>
        <dsp:cNvSpPr/>
      </dsp:nvSpPr>
      <dsp:spPr>
        <a:xfrm rot="10800000">
          <a:off x="0" y="822651"/>
          <a:ext cx="1759346" cy="830586"/>
        </a:xfrm>
        <a:prstGeom prst="upArrowCallout">
          <a:avLst>
            <a:gd name="adj1" fmla="val 5000"/>
            <a:gd name="adj2" fmla="val 10000"/>
            <a:gd name="adj3" fmla="val 15000"/>
            <a:gd name="adj4" fmla="val 64977"/>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13792" rIns="125125" bIns="113792" numCol="1" spcCol="1270" anchor="ctr" anchorCtr="0">
          <a:noAutofit/>
        </a:bodyPr>
        <a:lstStyle/>
        <a:p>
          <a:pPr marL="0" lvl="0" indent="0" algn="ctr" defTabSz="711200">
            <a:lnSpc>
              <a:spcPct val="90000"/>
            </a:lnSpc>
            <a:spcBef>
              <a:spcPct val="0"/>
            </a:spcBef>
            <a:spcAft>
              <a:spcPct val="35000"/>
            </a:spcAft>
            <a:buNone/>
          </a:pPr>
          <a:r>
            <a:rPr lang="en-US" sz="1600" kern="1200"/>
            <a:t>Shower</a:t>
          </a:r>
        </a:p>
      </dsp:txBody>
      <dsp:txXfrm rot="-10800000">
        <a:off x="0" y="822651"/>
        <a:ext cx="1759346" cy="539880"/>
      </dsp:txXfrm>
    </dsp:sp>
    <dsp:sp modelId="{5C1F19DB-0606-4E4C-846A-1D5B1E65EFBE}">
      <dsp:nvSpPr>
        <dsp:cNvPr id="0" name=""/>
        <dsp:cNvSpPr/>
      </dsp:nvSpPr>
      <dsp:spPr>
        <a:xfrm>
          <a:off x="1759346" y="822651"/>
          <a:ext cx="5278040" cy="539880"/>
        </a:xfrm>
        <a:prstGeom prst="rect">
          <a:avLst/>
        </a:prstGeom>
        <a:solidFill>
          <a:schemeClr val="accent5">
            <a:tint val="40000"/>
            <a:alpha val="90000"/>
            <a:hueOff val="-5616468"/>
            <a:satOff val="-19027"/>
            <a:lumOff val="-2440"/>
            <a:alphaOff val="0"/>
          </a:schemeClr>
        </a:solidFill>
        <a:ln w="12700" cap="flat" cmpd="sng" algn="ctr">
          <a:solidFill>
            <a:schemeClr val="accent5">
              <a:tint val="40000"/>
              <a:alpha val="90000"/>
              <a:hueOff val="-5616468"/>
              <a:satOff val="-19027"/>
              <a:lumOff val="-24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139700" rIns="107064" bIns="139700" numCol="1" spcCol="1270" anchor="ctr" anchorCtr="0">
          <a:noAutofit/>
        </a:bodyPr>
        <a:lstStyle/>
        <a:p>
          <a:pPr marL="0" lvl="0" indent="0" algn="l" defTabSz="488950">
            <a:lnSpc>
              <a:spcPct val="90000"/>
            </a:lnSpc>
            <a:spcBef>
              <a:spcPct val="0"/>
            </a:spcBef>
            <a:spcAft>
              <a:spcPct val="35000"/>
            </a:spcAft>
            <a:buNone/>
          </a:pPr>
          <a:r>
            <a:rPr lang="en-US" sz="1100" kern="1200"/>
            <a:t>Shower immediately.</a:t>
          </a:r>
        </a:p>
      </dsp:txBody>
      <dsp:txXfrm>
        <a:off x="1759346" y="822651"/>
        <a:ext cx="5278040" cy="539880"/>
      </dsp:txXfrm>
    </dsp:sp>
    <dsp:sp modelId="{DE8C7B27-9FCB-4749-B374-BF14D793C089}">
      <dsp:nvSpPr>
        <dsp:cNvPr id="0" name=""/>
        <dsp:cNvSpPr/>
      </dsp:nvSpPr>
      <dsp:spPr>
        <a:xfrm rot="10800000">
          <a:off x="0" y="165"/>
          <a:ext cx="1759346" cy="830586"/>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125" tIns="113792" rIns="125125" bIns="113792" numCol="1" spcCol="1270" anchor="ctr" anchorCtr="0">
          <a:noAutofit/>
        </a:bodyPr>
        <a:lstStyle/>
        <a:p>
          <a:pPr marL="0" lvl="0" indent="0" algn="ctr" defTabSz="711200">
            <a:lnSpc>
              <a:spcPct val="90000"/>
            </a:lnSpc>
            <a:spcBef>
              <a:spcPct val="0"/>
            </a:spcBef>
            <a:spcAft>
              <a:spcPct val="35000"/>
            </a:spcAft>
            <a:buNone/>
          </a:pPr>
          <a:r>
            <a:rPr lang="en-US" sz="1600" kern="1200"/>
            <a:t>Remove</a:t>
          </a:r>
        </a:p>
      </dsp:txBody>
      <dsp:txXfrm rot="-10800000">
        <a:off x="0" y="165"/>
        <a:ext cx="1759346" cy="539880"/>
      </dsp:txXfrm>
    </dsp:sp>
    <dsp:sp modelId="{E2A4137E-87E7-4CE2-BA55-267F14F281DD}">
      <dsp:nvSpPr>
        <dsp:cNvPr id="0" name=""/>
        <dsp:cNvSpPr/>
      </dsp:nvSpPr>
      <dsp:spPr>
        <a:xfrm>
          <a:off x="1759346" y="165"/>
          <a:ext cx="5278040" cy="53988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64" tIns="139700" rIns="107064" bIns="139700" numCol="1" spcCol="1270" anchor="ctr" anchorCtr="0">
          <a:noAutofit/>
        </a:bodyPr>
        <a:lstStyle/>
        <a:p>
          <a:pPr marL="0" lvl="0" indent="0" algn="l" defTabSz="488950">
            <a:lnSpc>
              <a:spcPct val="90000"/>
            </a:lnSpc>
            <a:spcBef>
              <a:spcPct val="0"/>
            </a:spcBef>
            <a:spcAft>
              <a:spcPct val="35000"/>
            </a:spcAft>
            <a:buNone/>
          </a:pPr>
          <a:r>
            <a:rPr lang="en-US" sz="1100" kern="1200"/>
            <a:t>Remove contaminated PPE.</a:t>
          </a:r>
        </a:p>
      </dsp:txBody>
      <dsp:txXfrm>
        <a:off x="1759346" y="165"/>
        <a:ext cx="5278040" cy="5398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3A267-0EEC-44FF-A480-E2EC1261DD2F}">
      <dsp:nvSpPr>
        <dsp:cNvPr id="0" name=""/>
        <dsp:cNvSpPr/>
      </dsp:nvSpPr>
      <dsp:spPr>
        <a:xfrm>
          <a:off x="2103120" y="1890"/>
          <a:ext cx="8412480" cy="8296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Ensure Emergency Medical Services have been requested.</a:t>
          </a:r>
        </a:p>
      </dsp:txBody>
      <dsp:txXfrm>
        <a:off x="2103120" y="1890"/>
        <a:ext cx="8412480" cy="829686"/>
      </dsp:txXfrm>
    </dsp:sp>
    <dsp:sp modelId="{F42C717B-F361-4539-9A2C-4DBDA668E973}">
      <dsp:nvSpPr>
        <dsp:cNvPr id="0" name=""/>
        <dsp:cNvSpPr/>
      </dsp:nvSpPr>
      <dsp:spPr>
        <a:xfrm>
          <a:off x="0" y="1890"/>
          <a:ext cx="2103120" cy="829686"/>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Ensure</a:t>
          </a:r>
        </a:p>
      </dsp:txBody>
      <dsp:txXfrm>
        <a:off x="0" y="1890"/>
        <a:ext cx="2103120" cy="829686"/>
      </dsp:txXfrm>
    </dsp:sp>
    <dsp:sp modelId="{14A3210A-659E-48B1-B342-D779866F39CB}">
      <dsp:nvSpPr>
        <dsp:cNvPr id="0" name=""/>
        <dsp:cNvSpPr/>
      </dsp:nvSpPr>
      <dsp:spPr>
        <a:xfrm>
          <a:off x="2103120" y="881358"/>
          <a:ext cx="8412480" cy="829686"/>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Assess the scene and ensure it is safe to enter.</a:t>
          </a:r>
        </a:p>
      </dsp:txBody>
      <dsp:txXfrm>
        <a:off x="2103120" y="881358"/>
        <a:ext cx="8412480" cy="829686"/>
      </dsp:txXfrm>
    </dsp:sp>
    <dsp:sp modelId="{28E63316-60DB-464D-A823-154094F1BD57}">
      <dsp:nvSpPr>
        <dsp:cNvPr id="0" name=""/>
        <dsp:cNvSpPr/>
      </dsp:nvSpPr>
      <dsp:spPr>
        <a:xfrm>
          <a:off x="0" y="881358"/>
          <a:ext cx="2103120" cy="829686"/>
        </a:xfrm>
        <a:prstGeom prst="rect">
          <a:avLst/>
        </a:prstGeom>
        <a:solidFill>
          <a:schemeClr val="lt1">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Assess</a:t>
          </a:r>
        </a:p>
      </dsp:txBody>
      <dsp:txXfrm>
        <a:off x="0" y="881358"/>
        <a:ext cx="2103120" cy="829686"/>
      </dsp:txXfrm>
    </dsp:sp>
    <dsp:sp modelId="{DDCAE376-3356-45FC-ABFE-AC7E5309163B}">
      <dsp:nvSpPr>
        <dsp:cNvPr id="0" name=""/>
        <dsp:cNvSpPr/>
      </dsp:nvSpPr>
      <dsp:spPr>
        <a:xfrm>
          <a:off x="2103120" y="1760825"/>
          <a:ext cx="8412480" cy="829686"/>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Recognize the signs and symptoms of an overdose.</a:t>
          </a:r>
        </a:p>
      </dsp:txBody>
      <dsp:txXfrm>
        <a:off x="2103120" y="1760825"/>
        <a:ext cx="8412480" cy="829686"/>
      </dsp:txXfrm>
    </dsp:sp>
    <dsp:sp modelId="{CD80A365-DB44-4C24-8939-ACE66F2D6151}">
      <dsp:nvSpPr>
        <dsp:cNvPr id="0" name=""/>
        <dsp:cNvSpPr/>
      </dsp:nvSpPr>
      <dsp:spPr>
        <a:xfrm>
          <a:off x="0" y="1760825"/>
          <a:ext cx="2103120" cy="829686"/>
        </a:xfrm>
        <a:prstGeom prst="rect">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Recognize</a:t>
          </a:r>
        </a:p>
      </dsp:txBody>
      <dsp:txXfrm>
        <a:off x="0" y="1760825"/>
        <a:ext cx="2103120" cy="829686"/>
      </dsp:txXfrm>
    </dsp:sp>
    <dsp:sp modelId="{8EAC5718-6F11-4C5B-8202-EFC8FD0AA458}">
      <dsp:nvSpPr>
        <dsp:cNvPr id="0" name=""/>
        <dsp:cNvSpPr/>
      </dsp:nvSpPr>
      <dsp:spPr>
        <a:xfrm>
          <a:off x="2103120" y="2640293"/>
          <a:ext cx="8412480" cy="829686"/>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Administer naloxone.  A second dose may be needed if the person is still unresponsive after 2-3 minutes.  Naloxone effects are temporary.  Immediate definitive professional medical attention is needed.</a:t>
          </a:r>
        </a:p>
      </dsp:txBody>
      <dsp:txXfrm>
        <a:off x="2103120" y="2640293"/>
        <a:ext cx="8412480" cy="829686"/>
      </dsp:txXfrm>
    </dsp:sp>
    <dsp:sp modelId="{A02812B6-FBF9-44C3-BBA1-40BB8A157F8A}">
      <dsp:nvSpPr>
        <dsp:cNvPr id="0" name=""/>
        <dsp:cNvSpPr/>
      </dsp:nvSpPr>
      <dsp:spPr>
        <a:xfrm>
          <a:off x="0" y="2640293"/>
          <a:ext cx="2103120" cy="829686"/>
        </a:xfrm>
        <a:prstGeom prst="rect">
          <a:avLst/>
        </a:prstGeom>
        <a:solidFill>
          <a:schemeClr val="lt1">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Administer</a:t>
          </a:r>
        </a:p>
      </dsp:txBody>
      <dsp:txXfrm>
        <a:off x="0" y="2640293"/>
        <a:ext cx="2103120" cy="829686"/>
      </dsp:txXfrm>
    </dsp:sp>
    <dsp:sp modelId="{095FC6EE-91F3-4A20-9E9A-EE92C68C4F8F}">
      <dsp:nvSpPr>
        <dsp:cNvPr id="0" name=""/>
        <dsp:cNvSpPr/>
      </dsp:nvSpPr>
      <dsp:spPr>
        <a:xfrm>
          <a:off x="2103120" y="3519760"/>
          <a:ext cx="8412480" cy="82968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Start other first aid such as rescue breathing or CPR if trained to do so.</a:t>
          </a:r>
        </a:p>
      </dsp:txBody>
      <dsp:txXfrm>
        <a:off x="2103120" y="3519760"/>
        <a:ext cx="8412480" cy="829686"/>
      </dsp:txXfrm>
    </dsp:sp>
    <dsp:sp modelId="{AD8575FF-6EC9-49EE-BB02-7D86092C5144}">
      <dsp:nvSpPr>
        <dsp:cNvPr id="0" name=""/>
        <dsp:cNvSpPr/>
      </dsp:nvSpPr>
      <dsp:spPr>
        <a:xfrm>
          <a:off x="0" y="3519760"/>
          <a:ext cx="2103120" cy="829686"/>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Start</a:t>
          </a:r>
        </a:p>
      </dsp:txBody>
      <dsp:txXfrm>
        <a:off x="0" y="3519760"/>
        <a:ext cx="2103120" cy="8296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45DCC-6EA9-4692-BE13-45A432A0D252}">
      <dsp:nvSpPr>
        <dsp:cNvPr id="0" name=""/>
        <dsp:cNvSpPr/>
      </dsp:nvSpPr>
      <dsp:spPr>
        <a:xfrm>
          <a:off x="244826" y="2826"/>
          <a:ext cx="2749517" cy="16497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We go through belongings</a:t>
          </a:r>
        </a:p>
      </dsp:txBody>
      <dsp:txXfrm>
        <a:off x="244826" y="2826"/>
        <a:ext cx="2749517" cy="1649710"/>
      </dsp:txXfrm>
    </dsp:sp>
    <dsp:sp modelId="{E5B4C7A9-0FE4-4DFC-BB95-9ABBF5E1E27D}">
      <dsp:nvSpPr>
        <dsp:cNvPr id="0" name=""/>
        <dsp:cNvSpPr/>
      </dsp:nvSpPr>
      <dsp:spPr>
        <a:xfrm>
          <a:off x="3269295" y="2826"/>
          <a:ext cx="2749517" cy="164971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We clean bathrooms, dorm rooms, laundry rooms</a:t>
          </a:r>
        </a:p>
      </dsp:txBody>
      <dsp:txXfrm>
        <a:off x="3269295" y="2826"/>
        <a:ext cx="2749517" cy="1649710"/>
      </dsp:txXfrm>
    </dsp:sp>
    <dsp:sp modelId="{98334829-C54C-47A3-8ECA-3D2C973F10D7}">
      <dsp:nvSpPr>
        <dsp:cNvPr id="0" name=""/>
        <dsp:cNvSpPr/>
      </dsp:nvSpPr>
      <dsp:spPr>
        <a:xfrm>
          <a:off x="244826" y="1927488"/>
          <a:ext cx="2749517" cy="164971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We accept papers/forms from students and their families</a:t>
          </a:r>
        </a:p>
      </dsp:txBody>
      <dsp:txXfrm>
        <a:off x="244826" y="1927488"/>
        <a:ext cx="2749517" cy="1649710"/>
      </dsp:txXfrm>
    </dsp:sp>
    <dsp:sp modelId="{3E5BECFB-EB96-4AF3-A758-28EBE1D7A175}">
      <dsp:nvSpPr>
        <dsp:cNvPr id="0" name=""/>
        <dsp:cNvSpPr/>
      </dsp:nvSpPr>
      <dsp:spPr>
        <a:xfrm>
          <a:off x="3269295" y="1927488"/>
          <a:ext cx="2749517" cy="164971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High-risk population we serve</a:t>
          </a:r>
        </a:p>
      </dsp:txBody>
      <dsp:txXfrm>
        <a:off x="3269295" y="1927488"/>
        <a:ext cx="2749517" cy="1649710"/>
      </dsp:txXfrm>
    </dsp:sp>
    <dsp:sp modelId="{F5349D7C-F607-40D5-ABE0-A5CC77B85C7F}">
      <dsp:nvSpPr>
        <dsp:cNvPr id="0" name=""/>
        <dsp:cNvSpPr/>
      </dsp:nvSpPr>
      <dsp:spPr>
        <a:xfrm>
          <a:off x="1757061" y="3852151"/>
          <a:ext cx="2749517" cy="164971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We are a residential setting</a:t>
          </a:r>
        </a:p>
      </dsp:txBody>
      <dsp:txXfrm>
        <a:off x="1757061" y="3852151"/>
        <a:ext cx="2749517" cy="1649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3826-5AF7-4F52-BB58-2CA86FFD92BD}">
      <dsp:nvSpPr>
        <dsp:cNvPr id="0" name=""/>
        <dsp:cNvSpPr/>
      </dsp:nvSpPr>
      <dsp:spPr>
        <a:xfrm>
          <a:off x="348456" y="0"/>
          <a:ext cx="5572125" cy="55721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0D347-5864-4A52-AD71-17FA8F048AED}">
      <dsp:nvSpPr>
        <dsp:cNvPr id="0" name=""/>
        <dsp:cNvSpPr/>
      </dsp:nvSpPr>
      <dsp:spPr>
        <a:xfrm>
          <a:off x="877808" y="529351"/>
          <a:ext cx="2173128" cy="217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Our bodies naturally make opioids called endogenous opioids (endorphins). </a:t>
          </a:r>
        </a:p>
      </dsp:txBody>
      <dsp:txXfrm>
        <a:off x="983891" y="635434"/>
        <a:ext cx="1960962" cy="1960962"/>
      </dsp:txXfrm>
    </dsp:sp>
    <dsp:sp modelId="{15C315D8-1D2A-4178-9679-B38AAB6C4F41}">
      <dsp:nvSpPr>
        <dsp:cNvPr id="0" name=""/>
        <dsp:cNvSpPr/>
      </dsp:nvSpPr>
      <dsp:spPr>
        <a:xfrm>
          <a:off x="3218100" y="529351"/>
          <a:ext cx="2173128" cy="21731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Opioid receptors are specific receptors that attach only to opioids, which then cause pain relief.</a:t>
          </a:r>
        </a:p>
      </dsp:txBody>
      <dsp:txXfrm>
        <a:off x="3324183" y="635434"/>
        <a:ext cx="1960962" cy="1960962"/>
      </dsp:txXfrm>
    </dsp:sp>
    <dsp:sp modelId="{F5CC51A9-CA08-48DD-B2CD-E7BC7D8BCCFC}">
      <dsp:nvSpPr>
        <dsp:cNvPr id="0" name=""/>
        <dsp:cNvSpPr/>
      </dsp:nvSpPr>
      <dsp:spPr>
        <a:xfrm>
          <a:off x="877808" y="2869644"/>
          <a:ext cx="2173128" cy="21731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When a person takes an opioid, such as Fentanyl or heroin, the opioids attach to the body’s opioid receptors. </a:t>
          </a:r>
        </a:p>
      </dsp:txBody>
      <dsp:txXfrm>
        <a:off x="983891" y="2975727"/>
        <a:ext cx="1960962" cy="1960962"/>
      </dsp:txXfrm>
    </dsp:sp>
    <dsp:sp modelId="{15ADC366-5C06-4D1D-9C8D-C422C0814B06}">
      <dsp:nvSpPr>
        <dsp:cNvPr id="0" name=""/>
        <dsp:cNvSpPr/>
      </dsp:nvSpPr>
      <dsp:spPr>
        <a:xfrm>
          <a:off x="3218100" y="2869644"/>
          <a:ext cx="2173128" cy="217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Once the opioids are attached to the opioid receptors, the effects of the opioid take place (pain relief, drowsiness, confusion, nausea, etc.)</a:t>
          </a:r>
        </a:p>
      </dsp:txBody>
      <dsp:txXfrm>
        <a:off x="3324183" y="2975727"/>
        <a:ext cx="1960962" cy="1960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3B196-4D3B-43E8-B4D5-0EC340D97480}">
      <dsp:nvSpPr>
        <dsp:cNvPr id="0" name=""/>
        <dsp:cNvSpPr/>
      </dsp:nvSpPr>
      <dsp:spPr>
        <a:xfrm>
          <a:off x="0" y="2560"/>
          <a:ext cx="6589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EBD80-1144-4F09-B214-BE2561083248}">
      <dsp:nvSpPr>
        <dsp:cNvPr id="0" name=""/>
        <dsp:cNvSpPr/>
      </dsp:nvSpPr>
      <dsp:spPr>
        <a:xfrm>
          <a:off x="0" y="2560"/>
          <a:ext cx="6589260" cy="174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Fentanyl is most commonly used intravenously, intramuscularly, epidural injection, or transdermal patch.</a:t>
          </a:r>
        </a:p>
      </dsp:txBody>
      <dsp:txXfrm>
        <a:off x="0" y="2560"/>
        <a:ext cx="6589260" cy="1746290"/>
      </dsp:txXfrm>
    </dsp:sp>
    <dsp:sp modelId="{0BE1B9AC-6558-486E-94CA-2BD45F5C0027}">
      <dsp:nvSpPr>
        <dsp:cNvPr id="0" name=""/>
        <dsp:cNvSpPr/>
      </dsp:nvSpPr>
      <dsp:spPr>
        <a:xfrm>
          <a:off x="0" y="1748851"/>
          <a:ext cx="65892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953D5-1E7D-4627-97C8-0C701B8B7542}">
      <dsp:nvSpPr>
        <dsp:cNvPr id="0" name=""/>
        <dsp:cNvSpPr/>
      </dsp:nvSpPr>
      <dsp:spPr>
        <a:xfrm>
          <a:off x="0" y="1748851"/>
          <a:ext cx="6589260" cy="174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In powder form, Fentanyl can also be smoked, inhaled and snorted.</a:t>
          </a:r>
        </a:p>
      </dsp:txBody>
      <dsp:txXfrm>
        <a:off x="0" y="1748851"/>
        <a:ext cx="6589260" cy="1746290"/>
      </dsp:txXfrm>
    </dsp:sp>
    <dsp:sp modelId="{78A93B71-CD66-4BEE-8DD2-B420A88A0508}">
      <dsp:nvSpPr>
        <dsp:cNvPr id="0" name=""/>
        <dsp:cNvSpPr/>
      </dsp:nvSpPr>
      <dsp:spPr>
        <a:xfrm>
          <a:off x="0" y="3495141"/>
          <a:ext cx="658926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A30F7-6A34-4FEA-A86E-11B98CB4DB1F}">
      <dsp:nvSpPr>
        <dsp:cNvPr id="0" name=""/>
        <dsp:cNvSpPr/>
      </dsp:nvSpPr>
      <dsp:spPr>
        <a:xfrm>
          <a:off x="0" y="3495141"/>
          <a:ext cx="6589260" cy="174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When pressed into pill form, Fentanyl can be swallowed and absorbed through the gastrointestinal tract.</a:t>
          </a:r>
        </a:p>
      </dsp:txBody>
      <dsp:txXfrm>
        <a:off x="0" y="3495141"/>
        <a:ext cx="6589260" cy="1746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CA849-82A7-4B36-A3E7-BAA4E9842234}">
      <dsp:nvSpPr>
        <dsp:cNvPr id="0" name=""/>
        <dsp:cNvSpPr/>
      </dsp:nvSpPr>
      <dsp:spPr>
        <a:xfrm>
          <a:off x="0" y="27116"/>
          <a:ext cx="658926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Intravenously</a:t>
          </a:r>
        </a:p>
      </dsp:txBody>
      <dsp:txXfrm>
        <a:off x="37467" y="64583"/>
        <a:ext cx="6514326" cy="692586"/>
      </dsp:txXfrm>
    </dsp:sp>
    <dsp:sp modelId="{B7E92586-760F-4D16-A42D-A7BD969E328D}">
      <dsp:nvSpPr>
        <dsp:cNvPr id="0" name=""/>
        <dsp:cNvSpPr/>
      </dsp:nvSpPr>
      <dsp:spPr>
        <a:xfrm>
          <a:off x="0" y="794636"/>
          <a:ext cx="658926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20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Immediate</a:t>
          </a:r>
        </a:p>
      </dsp:txBody>
      <dsp:txXfrm>
        <a:off x="0" y="794636"/>
        <a:ext cx="6589260" cy="529920"/>
      </dsp:txXfrm>
    </dsp:sp>
    <dsp:sp modelId="{576E02FE-7AF5-4996-8CE0-A26E732EB3BE}">
      <dsp:nvSpPr>
        <dsp:cNvPr id="0" name=""/>
        <dsp:cNvSpPr/>
      </dsp:nvSpPr>
      <dsp:spPr>
        <a:xfrm>
          <a:off x="0" y="1324556"/>
          <a:ext cx="6589260" cy="7675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Intramuscularly</a:t>
          </a:r>
        </a:p>
      </dsp:txBody>
      <dsp:txXfrm>
        <a:off x="37467" y="1362023"/>
        <a:ext cx="6514326" cy="692586"/>
      </dsp:txXfrm>
    </dsp:sp>
    <dsp:sp modelId="{F36C3D43-5E38-4438-8497-C0EC4470ABC9}">
      <dsp:nvSpPr>
        <dsp:cNvPr id="0" name=""/>
        <dsp:cNvSpPr/>
      </dsp:nvSpPr>
      <dsp:spPr>
        <a:xfrm>
          <a:off x="0" y="2092076"/>
          <a:ext cx="658926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20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8 minutes</a:t>
          </a:r>
        </a:p>
      </dsp:txBody>
      <dsp:txXfrm>
        <a:off x="0" y="2092076"/>
        <a:ext cx="6589260" cy="529920"/>
      </dsp:txXfrm>
    </dsp:sp>
    <dsp:sp modelId="{DC098F06-DD33-401C-AD68-AB5B85917B01}">
      <dsp:nvSpPr>
        <dsp:cNvPr id="0" name=""/>
        <dsp:cNvSpPr/>
      </dsp:nvSpPr>
      <dsp:spPr>
        <a:xfrm>
          <a:off x="0" y="2621996"/>
          <a:ext cx="6589260" cy="7675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Patch</a:t>
          </a:r>
        </a:p>
      </dsp:txBody>
      <dsp:txXfrm>
        <a:off x="37467" y="2659463"/>
        <a:ext cx="6514326" cy="692586"/>
      </dsp:txXfrm>
    </dsp:sp>
    <dsp:sp modelId="{BB9D431C-F567-42F5-B436-7144FA94062A}">
      <dsp:nvSpPr>
        <dsp:cNvPr id="0" name=""/>
        <dsp:cNvSpPr/>
      </dsp:nvSpPr>
      <dsp:spPr>
        <a:xfrm>
          <a:off x="0" y="3389516"/>
          <a:ext cx="658926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20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12 hours</a:t>
          </a:r>
        </a:p>
      </dsp:txBody>
      <dsp:txXfrm>
        <a:off x="0" y="3389516"/>
        <a:ext cx="6589260" cy="529920"/>
      </dsp:txXfrm>
    </dsp:sp>
    <dsp:sp modelId="{7240B910-F9AE-498C-9BC4-A4D46626C4A1}">
      <dsp:nvSpPr>
        <dsp:cNvPr id="0" name=""/>
        <dsp:cNvSpPr/>
      </dsp:nvSpPr>
      <dsp:spPr>
        <a:xfrm>
          <a:off x="0" y="3919436"/>
          <a:ext cx="6589260" cy="767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Mucus Membrane</a:t>
          </a:r>
        </a:p>
      </dsp:txBody>
      <dsp:txXfrm>
        <a:off x="37467" y="3956903"/>
        <a:ext cx="6514326" cy="692586"/>
      </dsp:txXfrm>
    </dsp:sp>
    <dsp:sp modelId="{EAD94CA3-0A40-4361-8FBB-F6EEAA08BCE5}">
      <dsp:nvSpPr>
        <dsp:cNvPr id="0" name=""/>
        <dsp:cNvSpPr/>
      </dsp:nvSpPr>
      <dsp:spPr>
        <a:xfrm>
          <a:off x="0" y="4686956"/>
          <a:ext cx="658926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20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11 minutes</a:t>
          </a:r>
        </a:p>
      </dsp:txBody>
      <dsp:txXfrm>
        <a:off x="0" y="4686956"/>
        <a:ext cx="6589260" cy="529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51678-D0DB-4922-95B3-FCD901083815}">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385C4-67F1-41F8-94ED-5A2C48C8103C}">
      <dsp:nvSpPr>
        <dsp:cNvPr id="0" name=""/>
        <dsp:cNvSpPr/>
      </dsp:nvSpPr>
      <dsp:spPr>
        <a:xfrm>
          <a:off x="0" y="675"/>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Extreme restlessness</a:t>
          </a:r>
        </a:p>
      </dsp:txBody>
      <dsp:txXfrm>
        <a:off x="0" y="675"/>
        <a:ext cx="6900512" cy="425753"/>
      </dsp:txXfrm>
    </dsp:sp>
    <dsp:sp modelId="{B108E613-84AC-41C7-8142-97BAC6A30039}">
      <dsp:nvSpPr>
        <dsp:cNvPr id="0" name=""/>
        <dsp:cNvSpPr/>
      </dsp:nvSpPr>
      <dsp:spPr>
        <a:xfrm>
          <a:off x="0" y="4264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81566-5095-4477-B095-B4C5E84F39E5}">
      <dsp:nvSpPr>
        <dsp:cNvPr id="0" name=""/>
        <dsp:cNvSpPr/>
      </dsp:nvSpPr>
      <dsp:spPr>
        <a:xfrm>
          <a:off x="0" y="426428"/>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Yawning</a:t>
          </a:r>
        </a:p>
      </dsp:txBody>
      <dsp:txXfrm>
        <a:off x="0" y="426428"/>
        <a:ext cx="6900512" cy="425753"/>
      </dsp:txXfrm>
    </dsp:sp>
    <dsp:sp modelId="{5784AB16-6868-4B0A-9198-9F7AF1BBB746}">
      <dsp:nvSpPr>
        <dsp:cNvPr id="0" name=""/>
        <dsp:cNvSpPr/>
      </dsp:nvSpPr>
      <dsp:spPr>
        <a:xfrm>
          <a:off x="0" y="8521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BB9C8-5A87-46DB-A652-6EB5FA91978F}">
      <dsp:nvSpPr>
        <dsp:cNvPr id="0" name=""/>
        <dsp:cNvSpPr/>
      </dsp:nvSpPr>
      <dsp:spPr>
        <a:xfrm>
          <a:off x="0" y="852181"/>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Sweating</a:t>
          </a:r>
        </a:p>
      </dsp:txBody>
      <dsp:txXfrm>
        <a:off x="0" y="852181"/>
        <a:ext cx="6900512" cy="425753"/>
      </dsp:txXfrm>
    </dsp:sp>
    <dsp:sp modelId="{D4044252-1527-4FC4-A974-4A2A4F7F677D}">
      <dsp:nvSpPr>
        <dsp:cNvPr id="0" name=""/>
        <dsp:cNvSpPr/>
      </dsp:nvSpPr>
      <dsp:spPr>
        <a:xfrm>
          <a:off x="0" y="1277934"/>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A3387-3637-4FAF-820D-DF375C3925F5}">
      <dsp:nvSpPr>
        <dsp:cNvPr id="0" name=""/>
        <dsp:cNvSpPr/>
      </dsp:nvSpPr>
      <dsp:spPr>
        <a:xfrm>
          <a:off x="0" y="1277934"/>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Muscle and bone pain</a:t>
          </a:r>
        </a:p>
      </dsp:txBody>
      <dsp:txXfrm>
        <a:off x="0" y="1277934"/>
        <a:ext cx="6900512" cy="425753"/>
      </dsp:txXfrm>
    </dsp:sp>
    <dsp:sp modelId="{238E299C-4204-455B-B5D8-74A8773F1996}">
      <dsp:nvSpPr>
        <dsp:cNvPr id="0" name=""/>
        <dsp:cNvSpPr/>
      </dsp:nvSpPr>
      <dsp:spPr>
        <a:xfrm>
          <a:off x="0" y="170368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70F72-1792-49A6-999E-D361D69C9764}">
      <dsp:nvSpPr>
        <dsp:cNvPr id="0" name=""/>
        <dsp:cNvSpPr/>
      </dsp:nvSpPr>
      <dsp:spPr>
        <a:xfrm>
          <a:off x="0" y="1703687"/>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Anxiety</a:t>
          </a:r>
        </a:p>
      </dsp:txBody>
      <dsp:txXfrm>
        <a:off x="0" y="1703687"/>
        <a:ext cx="6900512" cy="425753"/>
      </dsp:txXfrm>
    </dsp:sp>
    <dsp:sp modelId="{E6C22E33-DA65-421D-835E-2DEFC71E30E4}">
      <dsp:nvSpPr>
        <dsp:cNvPr id="0" name=""/>
        <dsp:cNvSpPr/>
      </dsp:nvSpPr>
      <dsp:spPr>
        <a:xfrm>
          <a:off x="0" y="212944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AA502-7BBE-4674-A6A7-AC089E486AC0}">
      <dsp:nvSpPr>
        <dsp:cNvPr id="0" name=""/>
        <dsp:cNvSpPr/>
      </dsp:nvSpPr>
      <dsp:spPr>
        <a:xfrm>
          <a:off x="0" y="2129440"/>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Irritability</a:t>
          </a:r>
        </a:p>
      </dsp:txBody>
      <dsp:txXfrm>
        <a:off x="0" y="2129440"/>
        <a:ext cx="6900512" cy="425753"/>
      </dsp:txXfrm>
    </dsp:sp>
    <dsp:sp modelId="{B4B0DE1A-3403-4458-8C89-60EF42064FCD}">
      <dsp:nvSpPr>
        <dsp:cNvPr id="0" name=""/>
        <dsp:cNvSpPr/>
      </dsp:nvSpPr>
      <dsp:spPr>
        <a:xfrm>
          <a:off x="0" y="255519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58179-C205-4800-8C82-C44602CFDA7C}">
      <dsp:nvSpPr>
        <dsp:cNvPr id="0" name=""/>
        <dsp:cNvSpPr/>
      </dsp:nvSpPr>
      <dsp:spPr>
        <a:xfrm>
          <a:off x="0" y="2555193"/>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Weakness</a:t>
          </a:r>
        </a:p>
      </dsp:txBody>
      <dsp:txXfrm>
        <a:off x="0" y="2555193"/>
        <a:ext cx="6900512" cy="425753"/>
      </dsp:txXfrm>
    </dsp:sp>
    <dsp:sp modelId="{4B5A4BB2-2830-4688-96B1-960CB37B4E38}">
      <dsp:nvSpPr>
        <dsp:cNvPr id="0" name=""/>
        <dsp:cNvSpPr/>
      </dsp:nvSpPr>
      <dsp:spPr>
        <a:xfrm>
          <a:off x="0" y="298094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29468-BE9B-48B6-BA9B-A4F92A1AF74D}">
      <dsp:nvSpPr>
        <dsp:cNvPr id="0" name=""/>
        <dsp:cNvSpPr/>
      </dsp:nvSpPr>
      <dsp:spPr>
        <a:xfrm>
          <a:off x="0" y="2980947"/>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Stomach cramps</a:t>
          </a:r>
        </a:p>
      </dsp:txBody>
      <dsp:txXfrm>
        <a:off x="0" y="2980947"/>
        <a:ext cx="6900512" cy="425753"/>
      </dsp:txXfrm>
    </dsp:sp>
    <dsp:sp modelId="{7F1A1C70-1843-464E-A2C9-ACF3FB59B4B9}">
      <dsp:nvSpPr>
        <dsp:cNvPr id="0" name=""/>
        <dsp:cNvSpPr/>
      </dsp:nvSpPr>
      <dsp:spPr>
        <a:xfrm>
          <a:off x="0" y="340670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9A719-D13B-496C-A629-FA5EFFC36E30}">
      <dsp:nvSpPr>
        <dsp:cNvPr id="0" name=""/>
        <dsp:cNvSpPr/>
      </dsp:nvSpPr>
      <dsp:spPr>
        <a:xfrm>
          <a:off x="0" y="3406700"/>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Insomnia</a:t>
          </a:r>
        </a:p>
      </dsp:txBody>
      <dsp:txXfrm>
        <a:off x="0" y="3406700"/>
        <a:ext cx="6900512" cy="425753"/>
      </dsp:txXfrm>
    </dsp:sp>
    <dsp:sp modelId="{320AA973-2508-4D1B-8D95-C61C37352BD9}">
      <dsp:nvSpPr>
        <dsp:cNvPr id="0" name=""/>
        <dsp:cNvSpPr/>
      </dsp:nvSpPr>
      <dsp:spPr>
        <a:xfrm>
          <a:off x="0" y="383245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20E7B-B959-4E46-9DBE-6B082D2D8720}">
      <dsp:nvSpPr>
        <dsp:cNvPr id="0" name=""/>
        <dsp:cNvSpPr/>
      </dsp:nvSpPr>
      <dsp:spPr>
        <a:xfrm>
          <a:off x="0" y="3832453"/>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Nausea and vomiting</a:t>
          </a:r>
        </a:p>
      </dsp:txBody>
      <dsp:txXfrm>
        <a:off x="0" y="3832453"/>
        <a:ext cx="6900512" cy="425753"/>
      </dsp:txXfrm>
    </dsp:sp>
    <dsp:sp modelId="{2BD46F4C-A5E0-4466-BCCE-C62466818A37}">
      <dsp:nvSpPr>
        <dsp:cNvPr id="0" name=""/>
        <dsp:cNvSpPr/>
      </dsp:nvSpPr>
      <dsp:spPr>
        <a:xfrm>
          <a:off x="0" y="4258206"/>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02A44-D3FC-4498-A98F-4320780A9F5B}">
      <dsp:nvSpPr>
        <dsp:cNvPr id="0" name=""/>
        <dsp:cNvSpPr/>
      </dsp:nvSpPr>
      <dsp:spPr>
        <a:xfrm>
          <a:off x="0" y="4258206"/>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High blood pressure</a:t>
          </a:r>
        </a:p>
      </dsp:txBody>
      <dsp:txXfrm>
        <a:off x="0" y="4258206"/>
        <a:ext cx="6900512" cy="425753"/>
      </dsp:txXfrm>
    </dsp:sp>
    <dsp:sp modelId="{09FEC38A-DC34-4FDC-8A72-FF77AD144699}">
      <dsp:nvSpPr>
        <dsp:cNvPr id="0" name=""/>
        <dsp:cNvSpPr/>
      </dsp:nvSpPr>
      <dsp:spPr>
        <a:xfrm>
          <a:off x="0" y="46839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44F76-C582-46E7-AFB3-C93D05041D24}">
      <dsp:nvSpPr>
        <dsp:cNvPr id="0" name=""/>
        <dsp:cNvSpPr/>
      </dsp:nvSpPr>
      <dsp:spPr>
        <a:xfrm>
          <a:off x="0" y="4683959"/>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Watery eyes and runny noes</a:t>
          </a:r>
        </a:p>
      </dsp:txBody>
      <dsp:txXfrm>
        <a:off x="0" y="4683959"/>
        <a:ext cx="6900512" cy="425753"/>
      </dsp:txXfrm>
    </dsp:sp>
    <dsp:sp modelId="{6E08EC37-44A4-4024-B08C-871BD734F1B7}">
      <dsp:nvSpPr>
        <dsp:cNvPr id="0" name=""/>
        <dsp:cNvSpPr/>
      </dsp:nvSpPr>
      <dsp:spPr>
        <a:xfrm>
          <a:off x="0" y="510971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E6EED-0AD6-4615-95BA-FF824D58315D}">
      <dsp:nvSpPr>
        <dsp:cNvPr id="0" name=""/>
        <dsp:cNvSpPr/>
      </dsp:nvSpPr>
      <dsp:spPr>
        <a:xfrm>
          <a:off x="0" y="5109712"/>
          <a:ext cx="6900512" cy="42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Chills</a:t>
          </a:r>
        </a:p>
      </dsp:txBody>
      <dsp:txXfrm>
        <a:off x="0" y="5109712"/>
        <a:ext cx="6900512" cy="425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5F7A7-7629-42AD-9BD6-3D3FD7AD29AF}">
      <dsp:nvSpPr>
        <dsp:cNvPr id="0" name=""/>
        <dsp:cNvSpPr/>
      </dsp:nvSpPr>
      <dsp:spPr>
        <a:xfrm>
          <a:off x="0" y="29123"/>
          <a:ext cx="626364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Dependence liability:</a:t>
          </a:r>
        </a:p>
      </dsp:txBody>
      <dsp:txXfrm>
        <a:off x="48005" y="77128"/>
        <a:ext cx="6167630" cy="887374"/>
      </dsp:txXfrm>
    </dsp:sp>
    <dsp:sp modelId="{8BF274E4-57DE-489C-966F-770EB0C496E3}">
      <dsp:nvSpPr>
        <dsp:cNvPr id="0" name=""/>
        <dsp:cNvSpPr/>
      </dsp:nvSpPr>
      <dsp:spPr>
        <a:xfrm>
          <a:off x="0" y="1012508"/>
          <a:ext cx="6263640" cy="199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As great as that of heroin</a:t>
          </a:r>
        </a:p>
        <a:p>
          <a:pPr marL="285750" lvl="1" indent="-285750" algn="l" defTabSz="1422400">
            <a:lnSpc>
              <a:spcPct val="90000"/>
            </a:lnSpc>
            <a:spcBef>
              <a:spcPct val="0"/>
            </a:spcBef>
            <a:spcAft>
              <a:spcPct val="20000"/>
            </a:spcAft>
            <a:buChar char="•"/>
          </a:pPr>
          <a:r>
            <a:rPr lang="en-US" sz="3200" kern="1200"/>
            <a:t>Rapid onset of action after intravenous use increases Fentanyl’s dependence liability</a:t>
          </a:r>
        </a:p>
      </dsp:txBody>
      <dsp:txXfrm>
        <a:off x="0" y="1012508"/>
        <a:ext cx="6263640" cy="1994445"/>
      </dsp:txXfrm>
    </dsp:sp>
    <dsp:sp modelId="{D2530CDD-B23D-412A-ADB3-49D640442FBE}">
      <dsp:nvSpPr>
        <dsp:cNvPr id="0" name=""/>
        <dsp:cNvSpPr/>
      </dsp:nvSpPr>
      <dsp:spPr>
        <a:xfrm>
          <a:off x="0" y="3006954"/>
          <a:ext cx="6263640" cy="9833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Inherent harmfulness:</a:t>
          </a:r>
        </a:p>
      </dsp:txBody>
      <dsp:txXfrm>
        <a:off x="48005" y="3054959"/>
        <a:ext cx="6167630" cy="887374"/>
      </dsp:txXfrm>
    </dsp:sp>
    <dsp:sp modelId="{2EEEF868-10CD-4197-BFA5-4C793C99392E}">
      <dsp:nvSpPr>
        <dsp:cNvPr id="0" name=""/>
        <dsp:cNvSpPr/>
      </dsp:nvSpPr>
      <dsp:spPr>
        <a:xfrm>
          <a:off x="0" y="3990339"/>
          <a:ext cx="6263640" cy="148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As great as heroin and morphine, but higher risk of breathing cessation</a:t>
          </a:r>
        </a:p>
      </dsp:txBody>
      <dsp:txXfrm>
        <a:off x="0" y="3990339"/>
        <a:ext cx="6263640" cy="1485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B61C9-C446-45AA-A4C4-EB1D68E84C1C}">
      <dsp:nvSpPr>
        <dsp:cNvPr id="0" name=""/>
        <dsp:cNvSpPr/>
      </dsp:nvSpPr>
      <dsp:spPr>
        <a:xfrm>
          <a:off x="0" y="399784"/>
          <a:ext cx="6651253"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Sudden change in behavior</a:t>
          </a:r>
        </a:p>
      </dsp:txBody>
      <dsp:txXfrm>
        <a:off x="22246" y="422030"/>
        <a:ext cx="6606761" cy="411223"/>
      </dsp:txXfrm>
    </dsp:sp>
    <dsp:sp modelId="{6D11310F-F9C6-464D-A70A-425C75BECE46}">
      <dsp:nvSpPr>
        <dsp:cNvPr id="0" name=""/>
        <dsp:cNvSpPr/>
      </dsp:nvSpPr>
      <dsp:spPr>
        <a:xfrm>
          <a:off x="0" y="910219"/>
          <a:ext cx="6651253" cy="455715"/>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Mood swings</a:t>
          </a:r>
        </a:p>
      </dsp:txBody>
      <dsp:txXfrm>
        <a:off x="22246" y="932465"/>
        <a:ext cx="6606761" cy="411223"/>
      </dsp:txXfrm>
    </dsp:sp>
    <dsp:sp modelId="{0F72040D-DFF1-48D4-AE64-64CDF49AFF97}">
      <dsp:nvSpPr>
        <dsp:cNvPr id="0" name=""/>
        <dsp:cNvSpPr/>
      </dsp:nvSpPr>
      <dsp:spPr>
        <a:xfrm>
          <a:off x="0" y="1420654"/>
          <a:ext cx="6651253" cy="45571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Withdrawal from family members</a:t>
          </a:r>
        </a:p>
      </dsp:txBody>
      <dsp:txXfrm>
        <a:off x="22246" y="1442900"/>
        <a:ext cx="6606761" cy="411223"/>
      </dsp:txXfrm>
    </dsp:sp>
    <dsp:sp modelId="{285D018C-7DC0-4FA8-B93B-F9A06905179E}">
      <dsp:nvSpPr>
        <dsp:cNvPr id="0" name=""/>
        <dsp:cNvSpPr/>
      </dsp:nvSpPr>
      <dsp:spPr>
        <a:xfrm>
          <a:off x="0" y="1931089"/>
          <a:ext cx="6651253" cy="455715"/>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Careless about personal grooming</a:t>
          </a:r>
        </a:p>
      </dsp:txBody>
      <dsp:txXfrm>
        <a:off x="22246" y="1953335"/>
        <a:ext cx="6606761" cy="411223"/>
      </dsp:txXfrm>
    </dsp:sp>
    <dsp:sp modelId="{94F79E03-65B3-4666-BB9B-FB7D550D326A}">
      <dsp:nvSpPr>
        <dsp:cNvPr id="0" name=""/>
        <dsp:cNvSpPr/>
      </dsp:nvSpPr>
      <dsp:spPr>
        <a:xfrm>
          <a:off x="0" y="2441524"/>
          <a:ext cx="6651253" cy="45571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Loss of interest in hobbies, sports and other favorite activities</a:t>
          </a:r>
        </a:p>
      </dsp:txBody>
      <dsp:txXfrm>
        <a:off x="22246" y="2463770"/>
        <a:ext cx="6606761" cy="411223"/>
      </dsp:txXfrm>
    </dsp:sp>
    <dsp:sp modelId="{0695E9DA-1C65-44CA-B28A-352D066E56A9}">
      <dsp:nvSpPr>
        <dsp:cNvPr id="0" name=""/>
        <dsp:cNvSpPr/>
      </dsp:nvSpPr>
      <dsp:spPr>
        <a:xfrm>
          <a:off x="0" y="2951959"/>
          <a:ext cx="6651253" cy="455715"/>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Changes sleeping pattern; up at night and sleeping during the day</a:t>
          </a:r>
        </a:p>
      </dsp:txBody>
      <dsp:txXfrm>
        <a:off x="22246" y="2974205"/>
        <a:ext cx="6606761" cy="411223"/>
      </dsp:txXfrm>
    </dsp:sp>
    <dsp:sp modelId="{691CF47B-373F-482D-991A-3155D19557A6}">
      <dsp:nvSpPr>
        <dsp:cNvPr id="0" name=""/>
        <dsp:cNvSpPr/>
      </dsp:nvSpPr>
      <dsp:spPr>
        <a:xfrm>
          <a:off x="0" y="3462394"/>
          <a:ext cx="6651253" cy="45571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Red or glassy eyes</a:t>
          </a:r>
        </a:p>
      </dsp:txBody>
      <dsp:txXfrm>
        <a:off x="22246" y="3484640"/>
        <a:ext cx="6606761" cy="411223"/>
      </dsp:txXfrm>
    </dsp:sp>
    <dsp:sp modelId="{0714B779-D1C0-491C-B158-F4D8FA70C98C}">
      <dsp:nvSpPr>
        <dsp:cNvPr id="0" name=""/>
        <dsp:cNvSpPr/>
      </dsp:nvSpPr>
      <dsp:spPr>
        <a:xfrm>
          <a:off x="0" y="3972829"/>
          <a:ext cx="6651253" cy="455715"/>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Sniffing or runny nose</a:t>
          </a:r>
        </a:p>
      </dsp:txBody>
      <dsp:txXfrm>
        <a:off x="22246" y="3995075"/>
        <a:ext cx="6606761" cy="411223"/>
      </dsp:txXfrm>
    </dsp:sp>
    <dsp:sp modelId="{54FDCF49-4B26-4AD7-8AAC-8576D93E8545}">
      <dsp:nvSpPr>
        <dsp:cNvPr id="0" name=""/>
        <dsp:cNvSpPr/>
      </dsp:nvSpPr>
      <dsp:spPr>
        <a:xfrm>
          <a:off x="0" y="4483264"/>
          <a:ext cx="6651253"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Tiny pupils</a:t>
          </a:r>
        </a:p>
      </dsp:txBody>
      <dsp:txXfrm>
        <a:off x="22246" y="4505510"/>
        <a:ext cx="6606761" cy="411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9FD84-8082-444B-97F0-155628CD1F1C}">
      <dsp:nvSpPr>
        <dsp:cNvPr id="0" name=""/>
        <dsp:cNvSpPr/>
      </dsp:nvSpPr>
      <dsp:spPr>
        <a:xfrm>
          <a:off x="0" y="41426"/>
          <a:ext cx="6651253"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Slow breathing</a:t>
          </a:r>
        </a:p>
      </dsp:txBody>
      <dsp:txXfrm>
        <a:off x="25759" y="67185"/>
        <a:ext cx="6599735" cy="476152"/>
      </dsp:txXfrm>
    </dsp:sp>
    <dsp:sp modelId="{83AB4AA3-C203-49FD-8FC6-C4DE9B1C1391}">
      <dsp:nvSpPr>
        <dsp:cNvPr id="0" name=""/>
        <dsp:cNvSpPr/>
      </dsp:nvSpPr>
      <dsp:spPr>
        <a:xfrm>
          <a:off x="0" y="632456"/>
          <a:ext cx="6651253" cy="527670"/>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Flushed skin</a:t>
          </a:r>
        </a:p>
      </dsp:txBody>
      <dsp:txXfrm>
        <a:off x="25759" y="658215"/>
        <a:ext cx="6599735" cy="476152"/>
      </dsp:txXfrm>
    </dsp:sp>
    <dsp:sp modelId="{EC7CD324-E1C9-43F9-AB64-0D97D7E5C1A8}">
      <dsp:nvSpPr>
        <dsp:cNvPr id="0" name=""/>
        <dsp:cNvSpPr/>
      </dsp:nvSpPr>
      <dsp:spPr>
        <a:xfrm>
          <a:off x="0" y="1223486"/>
          <a:ext cx="6651253" cy="52767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Tendency to nod off</a:t>
          </a:r>
        </a:p>
      </dsp:txBody>
      <dsp:txXfrm>
        <a:off x="25759" y="1249245"/>
        <a:ext cx="6599735" cy="476152"/>
      </dsp:txXfrm>
    </dsp:sp>
    <dsp:sp modelId="{113CF869-0C96-46F5-8721-F955BEE83C38}">
      <dsp:nvSpPr>
        <dsp:cNvPr id="0" name=""/>
        <dsp:cNvSpPr/>
      </dsp:nvSpPr>
      <dsp:spPr>
        <a:xfrm>
          <a:off x="0" y="1814517"/>
          <a:ext cx="6651253" cy="527670"/>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scratching</a:t>
          </a:r>
        </a:p>
      </dsp:txBody>
      <dsp:txXfrm>
        <a:off x="25759" y="1840276"/>
        <a:ext cx="6599735" cy="476152"/>
      </dsp:txXfrm>
    </dsp:sp>
    <dsp:sp modelId="{50966524-0642-4283-83CB-33780F10D046}">
      <dsp:nvSpPr>
        <dsp:cNvPr id="0" name=""/>
        <dsp:cNvSpPr/>
      </dsp:nvSpPr>
      <dsp:spPr>
        <a:xfrm>
          <a:off x="0" y="2405547"/>
          <a:ext cx="6651253" cy="527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Slurred speech</a:t>
          </a:r>
        </a:p>
      </dsp:txBody>
      <dsp:txXfrm>
        <a:off x="25759" y="2431306"/>
        <a:ext cx="6599735" cy="476152"/>
      </dsp:txXfrm>
    </dsp:sp>
    <dsp:sp modelId="{73D18A9B-9735-4069-AD97-456994E181E7}">
      <dsp:nvSpPr>
        <dsp:cNvPr id="0" name=""/>
        <dsp:cNvSpPr/>
      </dsp:nvSpPr>
      <dsp:spPr>
        <a:xfrm>
          <a:off x="0" y="2996577"/>
          <a:ext cx="6651253" cy="527670"/>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Complaints of constipation</a:t>
          </a:r>
        </a:p>
      </dsp:txBody>
      <dsp:txXfrm>
        <a:off x="25759" y="3022336"/>
        <a:ext cx="6599735" cy="476152"/>
      </dsp:txXfrm>
    </dsp:sp>
    <dsp:sp modelId="{05DA9E6D-839C-4E78-824D-46CCDDF21193}">
      <dsp:nvSpPr>
        <dsp:cNvPr id="0" name=""/>
        <dsp:cNvSpPr/>
      </dsp:nvSpPr>
      <dsp:spPr>
        <a:xfrm>
          <a:off x="0" y="3587607"/>
          <a:ext cx="6651253" cy="52767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Complaints of nausea</a:t>
          </a:r>
        </a:p>
      </dsp:txBody>
      <dsp:txXfrm>
        <a:off x="25759" y="3613366"/>
        <a:ext cx="6599735" cy="476152"/>
      </dsp:txXfrm>
    </dsp:sp>
    <dsp:sp modelId="{7C9AE4ED-46E6-43CA-9C5E-37DCB05D8B4F}">
      <dsp:nvSpPr>
        <dsp:cNvPr id="0" name=""/>
        <dsp:cNvSpPr/>
      </dsp:nvSpPr>
      <dsp:spPr>
        <a:xfrm>
          <a:off x="0" y="4178637"/>
          <a:ext cx="6651253" cy="527670"/>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Change in appetite</a:t>
          </a:r>
        </a:p>
      </dsp:txBody>
      <dsp:txXfrm>
        <a:off x="25759" y="4204396"/>
        <a:ext cx="6599735" cy="476152"/>
      </dsp:txXfrm>
    </dsp:sp>
    <dsp:sp modelId="{9A49D1A2-6F5A-48B8-A96A-876BE9B58404}">
      <dsp:nvSpPr>
        <dsp:cNvPr id="0" name=""/>
        <dsp:cNvSpPr/>
      </dsp:nvSpPr>
      <dsp:spPr>
        <a:xfrm>
          <a:off x="0" y="4769667"/>
          <a:ext cx="6651253" cy="527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Covering arms with long sleeves</a:t>
          </a:r>
        </a:p>
      </dsp:txBody>
      <dsp:txXfrm>
        <a:off x="25759" y="4795426"/>
        <a:ext cx="6599735" cy="476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20916-7F67-40FB-B30F-392A417D3FAB}">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2A0CE-36D1-4DCA-9E54-B9D17605195E}">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Cross contamination from equipment such as scales can cause fentanyl to be transferred to other dugs such as marijuana, methamphetamine, and cocaine.</a:t>
          </a:r>
        </a:p>
      </dsp:txBody>
      <dsp:txXfrm>
        <a:off x="696297" y="538547"/>
        <a:ext cx="4171627" cy="2590157"/>
      </dsp:txXfrm>
    </dsp:sp>
    <dsp:sp modelId="{586D09A5-3F1D-44F6-9FDB-62DD91993CF7}">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E6FD0-60C7-478B-B2AA-94D58FD3144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 other words, drug dealers are not necessarily deliberately “lacing” other drugs with fentanyl rather, fentanyl is easily absorbed into the other drugs in the same location. </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1A225DE-F206-461D-8FE7-B19524A80297}" type="datetimeFigureOut">
              <a:rPr lang="en-US" smtClean="0"/>
              <a:t>10/4/2022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DFF94A-F329-46E5-98D5-2B7FFFBD6B90}" type="slidenum">
              <a:rPr lang="en-US" smtClean="0"/>
              <a:t>‹#›</a:t>
            </a:fld>
            <a:endParaRPr lang="en-US"/>
          </a:p>
        </p:txBody>
      </p:sp>
    </p:spTree>
    <p:extLst>
      <p:ext uri="{BB962C8B-B14F-4D97-AF65-F5344CB8AC3E}">
        <p14:creationId xmlns:p14="http://schemas.microsoft.com/office/powerpoint/2010/main" val="11719623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310-4F1A-45D9-A1BF-BD76F4B84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B926EB-85A1-69EA-F5C3-0A3CEEC94F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C87CFA-F5B9-DF83-8313-C0D228CA5F29}"/>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5" name="Footer Placeholder 4">
            <a:extLst>
              <a:ext uri="{FF2B5EF4-FFF2-40B4-BE49-F238E27FC236}">
                <a16:creationId xmlns:a16="http://schemas.microsoft.com/office/drawing/2014/main" id="{4A1FEDAD-F202-1CEB-36A6-6362D3B9B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ABDB6-3E15-AA85-1DA7-8B51207954ED}"/>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200844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55261-5B8E-D107-9848-0D0A1665C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94227-F6CD-B577-0EFB-5EC62C617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11AAF-A27D-5119-BC21-DA531DF1B89D}"/>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5" name="Footer Placeholder 4">
            <a:extLst>
              <a:ext uri="{FF2B5EF4-FFF2-40B4-BE49-F238E27FC236}">
                <a16:creationId xmlns:a16="http://schemas.microsoft.com/office/drawing/2014/main" id="{8A6FCD10-325B-D566-9EAF-C443831AC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F7B81-A58F-A8EB-EACB-766386983C86}"/>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19551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F83C7-BB78-386D-56FD-E5E582FBD7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04875-A2CA-12BA-E7C4-B9F9C3B93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7B255-8D8D-B238-5509-C2EA05D7BEC4}"/>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5" name="Footer Placeholder 4">
            <a:extLst>
              <a:ext uri="{FF2B5EF4-FFF2-40B4-BE49-F238E27FC236}">
                <a16:creationId xmlns:a16="http://schemas.microsoft.com/office/drawing/2014/main" id="{27963F37-E29B-9A16-06FE-704347BD7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63C8F-9144-F155-E48C-858579DC3167}"/>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36481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6B63-3547-52FE-CBC9-8ECEA6583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8D883-9953-F2DD-5A1C-AE5F66D142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4268B-AEC6-C63C-0B42-C9D9C8C7F5EC}"/>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5" name="Footer Placeholder 4">
            <a:extLst>
              <a:ext uri="{FF2B5EF4-FFF2-40B4-BE49-F238E27FC236}">
                <a16:creationId xmlns:a16="http://schemas.microsoft.com/office/drawing/2014/main" id="{3106AF0E-EAF7-B412-0DE5-90D8C3D52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80B94-B617-8CE5-1BAC-E80986605B79}"/>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341994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3B93-3BE6-4217-17BA-DC05EB594E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50E2D0-9468-6955-44B2-01E9FE89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C5A757-9F5C-3FE6-0F4D-8F8F4491D0DB}"/>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5" name="Footer Placeholder 4">
            <a:extLst>
              <a:ext uri="{FF2B5EF4-FFF2-40B4-BE49-F238E27FC236}">
                <a16:creationId xmlns:a16="http://schemas.microsoft.com/office/drawing/2014/main" id="{E28C856F-2464-38D6-EE62-F6FB8E0C2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61AB6-AA12-9D24-99BB-4A082EE5B3B1}"/>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248003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EEDE-94EB-9E1D-7440-7F89AB6F0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1A1D7-BE76-984A-24CC-41C2C0B2AF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E71F06-8FFC-7881-4230-A8356D1D03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617E5-2DA7-6783-EE31-3DA172FC9683}"/>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6" name="Footer Placeholder 5">
            <a:extLst>
              <a:ext uri="{FF2B5EF4-FFF2-40B4-BE49-F238E27FC236}">
                <a16:creationId xmlns:a16="http://schemas.microsoft.com/office/drawing/2014/main" id="{F7FC7586-4C56-40F8-3DF1-1B6422DB6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44ACE-FA32-FACB-7644-A704F5B6B707}"/>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182578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8E73-BA4F-D6AB-930C-DA6DA5069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A9E29-4D4F-4071-2D9E-4A3120D33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32C1A9-30FF-4215-B52B-350E56DA1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D2257-EC61-80DE-4904-E5F36123A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A82A1-C7B4-1B67-53C2-447C63091E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0FA29-8346-4B1C-F55B-FF67AC3C90F0}"/>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8" name="Footer Placeholder 7">
            <a:extLst>
              <a:ext uri="{FF2B5EF4-FFF2-40B4-BE49-F238E27FC236}">
                <a16:creationId xmlns:a16="http://schemas.microsoft.com/office/drawing/2014/main" id="{51679A9D-91A1-91AA-046A-FC9D4565A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151E5A-E122-8BAC-9AC2-7E301B2B6356}"/>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389314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5AF2-1DD3-7447-A146-34ECA89AD1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4438FD-5346-60F8-EEBE-61D958C58839}"/>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4" name="Footer Placeholder 3">
            <a:extLst>
              <a:ext uri="{FF2B5EF4-FFF2-40B4-BE49-F238E27FC236}">
                <a16:creationId xmlns:a16="http://schemas.microsoft.com/office/drawing/2014/main" id="{A6B1A1A6-73BB-294E-1FA8-1D485BFC44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FCC54F-51DB-382D-0DC4-74E77A70A746}"/>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255554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277A4-B360-2FBD-4E12-5C24795BC71F}"/>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3" name="Footer Placeholder 2">
            <a:extLst>
              <a:ext uri="{FF2B5EF4-FFF2-40B4-BE49-F238E27FC236}">
                <a16:creationId xmlns:a16="http://schemas.microsoft.com/office/drawing/2014/main" id="{8DF92E84-47E8-619B-3CD1-FD899B9A30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8D60E0-3A4A-12C6-9120-57DDFEA1F1EA}"/>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145306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4CB7-D1C3-7AA9-FF67-9A31A5D51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16E086-6580-645F-DF4F-DC7D055DE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CA480E-A2CB-0192-A7ED-3F4A09476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1E2E9-B87D-210A-877C-55BE8D3E493C}"/>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6" name="Footer Placeholder 5">
            <a:extLst>
              <a:ext uri="{FF2B5EF4-FFF2-40B4-BE49-F238E27FC236}">
                <a16:creationId xmlns:a16="http://schemas.microsoft.com/office/drawing/2014/main" id="{02B1CE78-B551-F711-BD2A-272243236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ADD84-F90A-BEB4-A242-C8A507A7B536}"/>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294810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D082-409C-E6A1-DC9E-BE65D780C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EE7FF-44CF-A78F-5745-8ACFA5B7BF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5D9EF1-F632-F454-7255-8C22A7B2E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6B9AF-E0A9-CF64-B3C8-A58AF19E5F47}"/>
              </a:ext>
            </a:extLst>
          </p:cNvPr>
          <p:cNvSpPr>
            <a:spLocks noGrp="1"/>
          </p:cNvSpPr>
          <p:nvPr>
            <p:ph type="dt" sz="half" idx="10"/>
          </p:nvPr>
        </p:nvSpPr>
        <p:spPr/>
        <p:txBody>
          <a:bodyPr/>
          <a:lstStyle/>
          <a:p>
            <a:fld id="{0B693BA5-700C-4E0B-8E25-B4F8EC9B83FB}" type="datetimeFigureOut">
              <a:rPr lang="en-US" smtClean="0"/>
              <a:t>10/4/2022</a:t>
            </a:fld>
            <a:endParaRPr lang="en-US"/>
          </a:p>
        </p:txBody>
      </p:sp>
      <p:sp>
        <p:nvSpPr>
          <p:cNvPr id="6" name="Footer Placeholder 5">
            <a:extLst>
              <a:ext uri="{FF2B5EF4-FFF2-40B4-BE49-F238E27FC236}">
                <a16:creationId xmlns:a16="http://schemas.microsoft.com/office/drawing/2014/main" id="{06384297-0F98-CAE7-37DC-068C87331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62F88-E577-319C-2A34-A5E3F5A41A52}"/>
              </a:ext>
            </a:extLst>
          </p:cNvPr>
          <p:cNvSpPr>
            <a:spLocks noGrp="1"/>
          </p:cNvSpPr>
          <p:nvPr>
            <p:ph type="sldNum" sz="quarter" idx="12"/>
          </p:nvPr>
        </p:nvSpPr>
        <p:spPr/>
        <p:txBody>
          <a:bodyPr/>
          <a:lstStyle/>
          <a:p>
            <a:fld id="{2B9B3545-E498-4F97-A2AC-33E7CB3E2B8E}" type="slidenum">
              <a:rPr lang="en-US" smtClean="0"/>
              <a:t>‹#›</a:t>
            </a:fld>
            <a:endParaRPr lang="en-US"/>
          </a:p>
        </p:txBody>
      </p:sp>
    </p:spTree>
    <p:extLst>
      <p:ext uri="{BB962C8B-B14F-4D97-AF65-F5344CB8AC3E}">
        <p14:creationId xmlns:p14="http://schemas.microsoft.com/office/powerpoint/2010/main" val="180375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762B5-3F86-334B-8459-555234B0E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86604C-CBC8-5487-9A9E-64A9A88FB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A2FD5-3B51-D313-643F-79C4D4B271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93BA5-700C-4E0B-8E25-B4F8EC9B83FB}" type="datetimeFigureOut">
              <a:rPr lang="en-US" smtClean="0"/>
              <a:t>10/4/2022</a:t>
            </a:fld>
            <a:endParaRPr lang="en-US"/>
          </a:p>
        </p:txBody>
      </p:sp>
      <p:sp>
        <p:nvSpPr>
          <p:cNvPr id="5" name="Footer Placeholder 4">
            <a:extLst>
              <a:ext uri="{FF2B5EF4-FFF2-40B4-BE49-F238E27FC236}">
                <a16:creationId xmlns:a16="http://schemas.microsoft.com/office/drawing/2014/main" id="{F1895115-16D7-D652-62E9-0333056D9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1B3067-AE42-5C23-3AFC-65B755D42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B3545-E498-4F97-A2AC-33E7CB3E2B8E}" type="slidenum">
              <a:rPr lang="en-US" smtClean="0"/>
              <a:t>‹#›</a:t>
            </a:fld>
            <a:endParaRPr lang="en-US"/>
          </a:p>
        </p:txBody>
      </p:sp>
    </p:spTree>
    <p:extLst>
      <p:ext uri="{BB962C8B-B14F-4D97-AF65-F5344CB8AC3E}">
        <p14:creationId xmlns:p14="http://schemas.microsoft.com/office/powerpoint/2010/main" val="25541153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biusmaximus.com/tag/fentany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coronationstreetupdates.blogspot.com/2015/08/simon-knocks-leanne-unconscious-first.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hyperlink" Target="https://www.mynextmove.org/profile/summary/29-2041.00?print=1"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icserver.org/highway-signs2/o/objectives.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nger label">
            <a:extLst>
              <a:ext uri="{FF2B5EF4-FFF2-40B4-BE49-F238E27FC236}">
                <a16:creationId xmlns:a16="http://schemas.microsoft.com/office/drawing/2014/main" id="{E5137653-8844-1D7F-2C9E-E8FDC511DC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284" b="5929"/>
          <a:stretch/>
        </p:blipFill>
        <p:spPr>
          <a:xfrm>
            <a:off x="20" y="10"/>
            <a:ext cx="12191980" cy="4571990"/>
          </a:xfrm>
          <a:prstGeom prst="rect">
            <a:avLst/>
          </a:prstGeom>
        </p:spPr>
      </p:pic>
      <p:sp>
        <p:nvSpPr>
          <p:cNvPr id="1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433136" y="5091762"/>
            <a:ext cx="7834193" cy="1264588"/>
          </a:xfrm>
        </p:spPr>
        <p:txBody>
          <a:bodyPr anchor="ctr">
            <a:normAutofit/>
          </a:bodyPr>
          <a:lstStyle/>
          <a:p>
            <a:pPr algn="r"/>
            <a:r>
              <a:rPr lang="en-US" sz="5600"/>
              <a:t>Fentanyl and Your Safety	</a:t>
            </a:r>
          </a:p>
        </p:txBody>
      </p:sp>
      <p:sp>
        <p:nvSpPr>
          <p:cNvPr id="3" name="Subtitle 2"/>
          <p:cNvSpPr>
            <a:spLocks noGrp="1"/>
          </p:cNvSpPr>
          <p:nvPr>
            <p:ph type="subTitle" idx="1"/>
          </p:nvPr>
        </p:nvSpPr>
        <p:spPr>
          <a:xfrm>
            <a:off x="8499107" y="5091763"/>
            <a:ext cx="2974207" cy="1264587"/>
          </a:xfrm>
        </p:spPr>
        <p:txBody>
          <a:bodyPr anchor="ctr">
            <a:normAutofit/>
          </a:bodyPr>
          <a:lstStyle/>
          <a:p>
            <a:pPr algn="l"/>
            <a:r>
              <a:rPr lang="en-US" sz="1600" dirty="0"/>
              <a:t>Christy Hicks, LCADC/CSW</a:t>
            </a:r>
          </a:p>
          <a:p>
            <a:pPr algn="l"/>
            <a:r>
              <a:rPr lang="en-US" sz="1600" dirty="0"/>
              <a:t>Regional TEAP Specialist</a:t>
            </a:r>
          </a:p>
          <a:p>
            <a:pPr algn="l"/>
            <a:r>
              <a:rPr lang="en-US" sz="1600" dirty="0"/>
              <a:t>Atlanta, Dallas and Chicago Regions</a:t>
            </a:r>
          </a:p>
        </p:txBody>
      </p:sp>
      <p:sp>
        <p:nvSpPr>
          <p:cNvPr id="1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D867BC-CD55-7741-098B-28B95D813A56}"/>
              </a:ext>
            </a:extLst>
          </p:cNvPr>
          <p:cNvSpPr txBox="1"/>
          <p:nvPr/>
        </p:nvSpPr>
        <p:spPr>
          <a:xfrm>
            <a:off x="10005184" y="4371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abiusmaximus.com/tag/fentany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6777328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1412489"/>
            <a:ext cx="2871095" cy="2127124"/>
          </a:xfrm>
        </p:spPr>
        <p:txBody>
          <a:bodyPr anchor="t">
            <a:normAutofit/>
          </a:bodyPr>
          <a:lstStyle/>
          <a:p>
            <a:r>
              <a:rPr lang="en-US" sz="3600" dirty="0">
                <a:solidFill>
                  <a:schemeClr val="bg1"/>
                </a:solidFill>
              </a:rPr>
              <a:t>Short-term Effects of Fentanyl Use (low dose)</a:t>
            </a:r>
          </a:p>
        </p:txBody>
      </p:sp>
      <p:sp>
        <p:nvSpPr>
          <p:cNvPr id="3" name="Content Placeholder 2"/>
          <p:cNvSpPr>
            <a:spLocks noGrp="1"/>
          </p:cNvSpPr>
          <p:nvPr>
            <p:ph sz="half" idx="1"/>
          </p:nvPr>
        </p:nvSpPr>
        <p:spPr>
          <a:xfrm>
            <a:off x="5198993" y="1412489"/>
            <a:ext cx="2926080" cy="4363844"/>
          </a:xfrm>
        </p:spPr>
        <p:txBody>
          <a:bodyPr>
            <a:normAutofit/>
          </a:bodyPr>
          <a:lstStyle/>
          <a:p>
            <a:r>
              <a:rPr lang="en-US" sz="2000" dirty="0"/>
              <a:t>Euphoria		</a:t>
            </a:r>
          </a:p>
          <a:p>
            <a:r>
              <a:rPr lang="en-US" sz="2000" dirty="0"/>
              <a:t>Muscle rigidity</a:t>
            </a:r>
          </a:p>
          <a:p>
            <a:r>
              <a:rPr lang="en-US" sz="2000" dirty="0"/>
              <a:t>Respiratory depression</a:t>
            </a:r>
          </a:p>
          <a:p>
            <a:r>
              <a:rPr lang="en-US" sz="2000" dirty="0"/>
              <a:t>Pain relief</a:t>
            </a:r>
          </a:p>
          <a:p>
            <a:r>
              <a:rPr lang="en-US" sz="2000" dirty="0"/>
              <a:t>Anxiety</a:t>
            </a:r>
          </a:p>
          <a:p>
            <a:r>
              <a:rPr lang="en-US" sz="2000" dirty="0"/>
              <a:t>Depression</a:t>
            </a:r>
          </a:p>
          <a:p>
            <a:r>
              <a:rPr lang="en-US" sz="2000" dirty="0"/>
              <a:t>Drowsiness</a:t>
            </a:r>
          </a:p>
          <a:p>
            <a:r>
              <a:rPr lang="en-US" sz="2000" dirty="0"/>
              <a:t>Confusion</a:t>
            </a:r>
          </a:p>
          <a:p>
            <a:r>
              <a:rPr lang="en-US" sz="2000" dirty="0"/>
              <a:t>Dizziness</a:t>
            </a:r>
          </a:p>
          <a:p>
            <a:r>
              <a:rPr lang="en-US" sz="2000" dirty="0"/>
              <a:t>Weakness</a:t>
            </a:r>
          </a:p>
        </p:txBody>
      </p:sp>
      <p:sp>
        <p:nvSpPr>
          <p:cNvPr id="4" name="Content Placeholder 3"/>
          <p:cNvSpPr>
            <a:spLocks noGrp="1"/>
          </p:cNvSpPr>
          <p:nvPr>
            <p:ph sz="half" idx="2"/>
          </p:nvPr>
        </p:nvSpPr>
        <p:spPr>
          <a:xfrm>
            <a:off x="8451604" y="1412489"/>
            <a:ext cx="2926080" cy="4363844"/>
          </a:xfrm>
        </p:spPr>
        <p:txBody>
          <a:bodyPr>
            <a:noAutofit/>
          </a:bodyPr>
          <a:lstStyle/>
          <a:p>
            <a:r>
              <a:rPr lang="en-US" sz="2000" dirty="0"/>
              <a:t>Pupillary constriction</a:t>
            </a:r>
          </a:p>
          <a:p>
            <a:r>
              <a:rPr lang="en-US" sz="2000" dirty="0"/>
              <a:t>Suppression of cough reflex</a:t>
            </a:r>
          </a:p>
          <a:p>
            <a:r>
              <a:rPr lang="en-US" sz="2000" dirty="0"/>
              <a:t>Reduction in blood pressure</a:t>
            </a:r>
          </a:p>
          <a:p>
            <a:r>
              <a:rPr lang="en-US" sz="2000" dirty="0"/>
              <a:t>Fainting</a:t>
            </a:r>
          </a:p>
          <a:p>
            <a:r>
              <a:rPr lang="en-US" sz="2000" dirty="0"/>
              <a:t>Nausea and vomiting</a:t>
            </a:r>
          </a:p>
          <a:p>
            <a:r>
              <a:rPr lang="en-US" sz="2000" dirty="0"/>
              <a:t>Constipation</a:t>
            </a:r>
          </a:p>
          <a:p>
            <a:r>
              <a:rPr lang="en-US" sz="2000" dirty="0"/>
              <a:t>Slowing of breathing</a:t>
            </a:r>
          </a:p>
          <a:p>
            <a:r>
              <a:rPr lang="en-US" sz="2000" dirty="0"/>
              <a:t>Constriction of bronchi and impairment of ventilation </a:t>
            </a:r>
          </a:p>
        </p:txBody>
      </p:sp>
    </p:spTree>
    <p:extLst>
      <p:ext uri="{BB962C8B-B14F-4D97-AF65-F5344CB8AC3E}">
        <p14:creationId xmlns:p14="http://schemas.microsoft.com/office/powerpoint/2010/main" val="41120238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lying on the ground&#10;&#10;Description automatically generated with low confidence">
            <a:extLst>
              <a:ext uri="{FF2B5EF4-FFF2-40B4-BE49-F238E27FC236}">
                <a16:creationId xmlns:a16="http://schemas.microsoft.com/office/drawing/2014/main" id="{6913DAAF-5CEA-F3B0-FF7F-8097D3337D4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109" r="4588"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US" sz="3700"/>
              <a:t>Short-Term Effects of Fentanyl Use (high dose)</a:t>
            </a:r>
          </a:p>
        </p:txBody>
      </p:sp>
      <p:sp>
        <p:nvSpPr>
          <p:cNvPr id="3" name="Content Placeholder 2"/>
          <p:cNvSpPr>
            <a:spLocks noGrp="1"/>
          </p:cNvSpPr>
          <p:nvPr>
            <p:ph idx="1"/>
          </p:nvPr>
        </p:nvSpPr>
        <p:spPr>
          <a:xfrm>
            <a:off x="7531610" y="2434201"/>
            <a:ext cx="3822189" cy="3742762"/>
          </a:xfrm>
        </p:spPr>
        <p:txBody>
          <a:bodyPr>
            <a:normAutofit/>
          </a:bodyPr>
          <a:lstStyle/>
          <a:p>
            <a:r>
              <a:rPr lang="en-US" sz="2000"/>
              <a:t>Loss of consciousness</a:t>
            </a:r>
          </a:p>
          <a:p>
            <a:r>
              <a:rPr lang="en-US" sz="2000"/>
              <a:t>Cessation of breathing</a:t>
            </a:r>
          </a:p>
          <a:p>
            <a:r>
              <a:rPr lang="en-US" sz="2000"/>
              <a:t>Respiratory depression</a:t>
            </a:r>
          </a:p>
          <a:p>
            <a:r>
              <a:rPr lang="en-US" sz="2000"/>
              <a:t>Chest muscle paralysis</a:t>
            </a:r>
          </a:p>
          <a:p>
            <a:r>
              <a:rPr lang="en-US" sz="2000"/>
              <a:t>Increase in blood pressure</a:t>
            </a:r>
          </a:p>
          <a:p>
            <a:pPr marL="0" indent="0">
              <a:buNone/>
            </a:pPr>
            <a:endParaRPr lang="en-US" sz="2000"/>
          </a:p>
        </p:txBody>
      </p:sp>
      <p:sp>
        <p:nvSpPr>
          <p:cNvPr id="6" name="TextBox 5">
            <a:extLst>
              <a:ext uri="{FF2B5EF4-FFF2-40B4-BE49-F238E27FC236}">
                <a16:creationId xmlns:a16="http://schemas.microsoft.com/office/drawing/2014/main" id="{3F668E39-3391-1295-2FF8-D9A5243CAD46}"/>
              </a:ext>
            </a:extLst>
          </p:cNvPr>
          <p:cNvSpPr txBox="1"/>
          <p:nvPr/>
        </p:nvSpPr>
        <p:spPr>
          <a:xfrm>
            <a:off x="7210316"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ronationstreetupdates.blogspot.com/2015/08/simon-knocks-leanne-unconscious-firs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96557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a:t>Withdrawal Symptoms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2981E67-F6AB-0531-6A3D-F0D5D9EF438F}"/>
              </a:ext>
            </a:extLst>
          </p:cNvPr>
          <p:cNvGraphicFramePr>
            <a:graphicFrameLocks noGrp="1"/>
          </p:cNvGraphicFramePr>
          <p:nvPr>
            <p:ph idx="1"/>
            <p:extLst>
              <p:ext uri="{D42A27DB-BD31-4B8C-83A1-F6EECF244321}">
                <p14:modId xmlns:p14="http://schemas.microsoft.com/office/powerpoint/2010/main" val="12427791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44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7435662D-559B-4665-5062-3366F6F113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917" r="1477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US" sz="4000"/>
              <a:t>Lethality</a:t>
            </a:r>
          </a:p>
        </p:txBody>
      </p:sp>
      <p:sp>
        <p:nvSpPr>
          <p:cNvPr id="3" name="Content Placeholder 2"/>
          <p:cNvSpPr>
            <a:spLocks noGrp="1"/>
          </p:cNvSpPr>
          <p:nvPr>
            <p:ph idx="1"/>
          </p:nvPr>
        </p:nvSpPr>
        <p:spPr>
          <a:xfrm>
            <a:off x="7531610" y="2434201"/>
            <a:ext cx="3822189" cy="3742762"/>
          </a:xfrm>
        </p:spPr>
        <p:txBody>
          <a:bodyPr>
            <a:normAutofit/>
          </a:bodyPr>
          <a:lstStyle/>
          <a:p>
            <a:r>
              <a:rPr lang="en-US" sz="2000"/>
              <a:t>The risk for death is greater than for morphine and heroin</a:t>
            </a:r>
          </a:p>
          <a:p>
            <a:r>
              <a:rPr lang="en-US" sz="2000"/>
              <a:t>Death can be immediate</a:t>
            </a:r>
          </a:p>
          <a:p>
            <a:r>
              <a:rPr lang="en-US" sz="2000"/>
              <a:t>Even one small dose of fentanyl can be fatal</a:t>
            </a:r>
          </a:p>
          <a:p>
            <a:r>
              <a:rPr lang="en-US" sz="2000"/>
              <a:t>Symptoms of overdose include extreme downiness and sedation</a:t>
            </a:r>
          </a:p>
          <a:p>
            <a:r>
              <a:rPr lang="en-US" sz="2000"/>
              <a:t>Large does of the drug naloxone are needed to reverse overdose effects of fentanyl</a:t>
            </a:r>
          </a:p>
        </p:txBody>
      </p:sp>
      <p:sp>
        <p:nvSpPr>
          <p:cNvPr id="6" name="TextBox 5">
            <a:extLst>
              <a:ext uri="{FF2B5EF4-FFF2-40B4-BE49-F238E27FC236}">
                <a16:creationId xmlns:a16="http://schemas.microsoft.com/office/drawing/2014/main" id="{F09C6CF1-BDAE-52BE-07D0-10A8B9EE9F16}"/>
              </a:ext>
            </a:extLst>
          </p:cNvPr>
          <p:cNvSpPr txBox="1"/>
          <p:nvPr/>
        </p:nvSpPr>
        <p:spPr>
          <a:xfrm>
            <a:off x="7482827"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mynextmove.org/profile/summary/29-2041.00?print=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1566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US" sz="6000">
                <a:solidFill>
                  <a:schemeClr val="accent5"/>
                </a:solidFill>
              </a:rPr>
              <a:t>Potential for Abuse</a:t>
            </a:r>
          </a:p>
        </p:txBody>
      </p:sp>
      <p:graphicFrame>
        <p:nvGraphicFramePr>
          <p:cNvPr id="5" name="Content Placeholder 2">
            <a:extLst>
              <a:ext uri="{FF2B5EF4-FFF2-40B4-BE49-F238E27FC236}">
                <a16:creationId xmlns:a16="http://schemas.microsoft.com/office/drawing/2014/main" id="{7548786D-5853-7F6E-11C7-531CBA587149}"/>
              </a:ext>
            </a:extLst>
          </p:cNvPr>
          <p:cNvGraphicFramePr>
            <a:graphicFrameLocks noGrp="1"/>
          </p:cNvGraphicFramePr>
          <p:nvPr>
            <p:ph idx="1"/>
            <p:extLst>
              <p:ext uri="{D42A27DB-BD31-4B8C-83A1-F6EECF244321}">
                <p14:modId xmlns:p14="http://schemas.microsoft.com/office/powerpoint/2010/main" val="299814441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3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1000941" y="685801"/>
            <a:ext cx="3494859" cy="5491162"/>
          </a:xfrm>
        </p:spPr>
        <p:txBody>
          <a:bodyPr>
            <a:normAutofit/>
          </a:bodyPr>
          <a:lstStyle/>
          <a:p>
            <a:r>
              <a:rPr lang="en-US" dirty="0"/>
              <a:t>Signs of Abuse</a:t>
            </a:r>
          </a:p>
        </p:txBody>
      </p:sp>
      <p:graphicFrame>
        <p:nvGraphicFramePr>
          <p:cNvPr id="5" name="Content Placeholder 2">
            <a:extLst>
              <a:ext uri="{FF2B5EF4-FFF2-40B4-BE49-F238E27FC236}">
                <a16:creationId xmlns:a16="http://schemas.microsoft.com/office/drawing/2014/main" id="{5D096849-CB80-0F6B-D44A-541FE8BF747F}"/>
              </a:ext>
            </a:extLst>
          </p:cNvPr>
          <p:cNvGraphicFramePr>
            <a:graphicFrameLocks noGrp="1"/>
          </p:cNvGraphicFramePr>
          <p:nvPr>
            <p:ph idx="1"/>
            <p:extLst>
              <p:ext uri="{D42A27DB-BD31-4B8C-83A1-F6EECF244321}">
                <p14:modId xmlns:p14="http://schemas.microsoft.com/office/powerpoint/2010/main" val="1578951443"/>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63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1000941" y="685801"/>
            <a:ext cx="3494859" cy="5491162"/>
          </a:xfrm>
        </p:spPr>
        <p:txBody>
          <a:bodyPr>
            <a:normAutofit/>
          </a:bodyPr>
          <a:lstStyle/>
          <a:p>
            <a:r>
              <a:rPr lang="en-US" dirty="0"/>
              <a:t>Continued</a:t>
            </a:r>
          </a:p>
        </p:txBody>
      </p:sp>
      <p:graphicFrame>
        <p:nvGraphicFramePr>
          <p:cNvPr id="5" name="Content Placeholder 2">
            <a:extLst>
              <a:ext uri="{FF2B5EF4-FFF2-40B4-BE49-F238E27FC236}">
                <a16:creationId xmlns:a16="http://schemas.microsoft.com/office/drawing/2014/main" id="{BBAEBE70-176F-F9BE-9DE2-F7195C5EDDB8}"/>
              </a:ext>
            </a:extLst>
          </p:cNvPr>
          <p:cNvGraphicFramePr>
            <a:graphicFrameLocks noGrp="1"/>
          </p:cNvGraphicFramePr>
          <p:nvPr>
            <p:ph idx="1"/>
            <p:extLst>
              <p:ext uri="{D42A27DB-BD31-4B8C-83A1-F6EECF244321}">
                <p14:modId xmlns:p14="http://schemas.microsoft.com/office/powerpoint/2010/main" val="285091780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75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US" sz="4800"/>
              <a:t>Cross-Contamination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32FB03C-3B48-6D2D-7AD9-2F68D649BDDF}"/>
              </a:ext>
            </a:extLst>
          </p:cNvPr>
          <p:cNvGraphicFramePr>
            <a:graphicFrameLocks noGrp="1"/>
          </p:cNvGraphicFramePr>
          <p:nvPr>
            <p:ph idx="1"/>
            <p:extLst>
              <p:ext uri="{D42A27DB-BD31-4B8C-83A1-F6EECF244321}">
                <p14:modId xmlns:p14="http://schemas.microsoft.com/office/powerpoint/2010/main" val="9167673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57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818561-8292-6E66-3349-C37C4B061ABB}"/>
              </a:ext>
            </a:extLst>
          </p:cNvPr>
          <p:cNvPicPr>
            <a:picLocks noChangeAspect="1"/>
          </p:cNvPicPr>
          <p:nvPr/>
        </p:nvPicPr>
        <p:blipFill rotWithShape="1">
          <a:blip r:embed="rId2">
            <a:duotone>
              <a:schemeClr val="bg2">
                <a:shade val="45000"/>
                <a:satMod val="135000"/>
              </a:schemeClr>
              <a:prstClr val="white"/>
            </a:duotone>
          </a:blip>
          <a:srcRect t="6953" b="3679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Fentanyl: Emergency Responders at Risk</a:t>
            </a:r>
          </a:p>
        </p:txBody>
      </p:sp>
      <p:graphicFrame>
        <p:nvGraphicFramePr>
          <p:cNvPr id="5" name="Content Placeholder 2">
            <a:extLst>
              <a:ext uri="{FF2B5EF4-FFF2-40B4-BE49-F238E27FC236}">
                <a16:creationId xmlns:a16="http://schemas.microsoft.com/office/drawing/2014/main" id="{71AD5000-1B35-85B1-5BD0-5897E09CE819}"/>
              </a:ext>
            </a:extLst>
          </p:cNvPr>
          <p:cNvGraphicFramePr>
            <a:graphicFrameLocks noGrp="1"/>
          </p:cNvGraphicFramePr>
          <p:nvPr>
            <p:ph idx="1"/>
            <p:extLst>
              <p:ext uri="{D42A27DB-BD31-4B8C-83A1-F6EECF244321}">
                <p14:modId xmlns:p14="http://schemas.microsoft.com/office/powerpoint/2010/main" val="6163403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97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EF0DD-9771-6DAD-7636-BB3F458A1307}"/>
              </a:ext>
            </a:extLst>
          </p:cNvPr>
          <p:cNvSpPr>
            <a:spLocks noGrp="1"/>
          </p:cNvSpPr>
          <p:nvPr>
            <p:ph type="title"/>
          </p:nvPr>
        </p:nvSpPr>
        <p:spPr>
          <a:xfrm>
            <a:off x="838200" y="365125"/>
            <a:ext cx="10515600" cy="1325563"/>
          </a:xfrm>
        </p:spPr>
        <p:txBody>
          <a:bodyPr>
            <a:normAutofit/>
          </a:bodyPr>
          <a:lstStyle/>
          <a:p>
            <a:r>
              <a:rPr lang="en-US" sz="5400"/>
              <a:t>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2D6A9F-9D00-F9BE-F43A-64359F83E4D5}"/>
              </a:ext>
            </a:extLst>
          </p:cNvPr>
          <p:cNvSpPr>
            <a:spLocks noGrp="1"/>
          </p:cNvSpPr>
          <p:nvPr>
            <p:ph idx="1"/>
          </p:nvPr>
        </p:nvSpPr>
        <p:spPr>
          <a:xfrm>
            <a:off x="838200" y="1929384"/>
            <a:ext cx="10515600" cy="4251960"/>
          </a:xfrm>
        </p:spPr>
        <p:txBody>
          <a:bodyPr>
            <a:normAutofit/>
          </a:bodyPr>
          <a:lstStyle/>
          <a:p>
            <a:r>
              <a:rPr lang="en-US" sz="2200" dirty="0"/>
              <a:t>Develop an incident-specific plan to perform field-testing. Personnel specifically trained to perform field-testing should do so while wearing proper PPE.</a:t>
            </a:r>
          </a:p>
          <a:p>
            <a:r>
              <a:rPr lang="en-US" sz="2200" dirty="0"/>
              <a:t>Wash hands (or other unprotected skin) with soap and water immediately after coming into contact with illicit drugs or after leaving an area where illicit drugs may have been present. Avoid breaking the skin while cleaning and cover all open wounds.</a:t>
            </a:r>
          </a:p>
          <a:p>
            <a:r>
              <a:rPr lang="en-US" sz="2200" dirty="0"/>
              <a:t>Do not use hand sanitizer (or any alcohol-based cleaner) or bleach</a:t>
            </a:r>
          </a:p>
          <a:p>
            <a:r>
              <a:rPr lang="en-US" sz="2200" dirty="0"/>
              <a:t>Be aware that the use of illicit drugs in bathrooms is reportedly a common practice. Individuals might hide or try to get rid of illicit substances by dumping them into the toilet and flushing repeatedly. This process can increase the chances of responders inhaling harmful substances. This process may also cause bathroom surfaces and materials to be unsafe.</a:t>
            </a:r>
          </a:p>
          <a:p>
            <a:endParaRPr lang="en-US" sz="2200" dirty="0"/>
          </a:p>
        </p:txBody>
      </p:sp>
    </p:spTree>
    <p:extLst>
      <p:ext uri="{BB962C8B-B14F-4D97-AF65-F5344CB8AC3E}">
        <p14:creationId xmlns:p14="http://schemas.microsoft.com/office/powerpoint/2010/main" val="170572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5400"/>
              <a:t>You will be able to:</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2200" dirty="0"/>
              <a:t>Explain how fentanyl works in the body</a:t>
            </a:r>
          </a:p>
          <a:p>
            <a:pPr marL="0" indent="0">
              <a:buNone/>
            </a:pPr>
            <a:endParaRPr lang="en-US" sz="2200" dirty="0"/>
          </a:p>
          <a:p>
            <a:r>
              <a:rPr lang="en-US" sz="2200" dirty="0"/>
              <a:t>List three short-term and three long-term effects of fentanyl use/exposure</a:t>
            </a:r>
          </a:p>
          <a:p>
            <a:pPr marL="0" indent="0">
              <a:buNone/>
            </a:pPr>
            <a:endParaRPr lang="en-US" sz="2200" dirty="0"/>
          </a:p>
          <a:p>
            <a:r>
              <a:rPr lang="en-US" sz="2200" dirty="0"/>
              <a:t>List three safety precautions to avoid contact with fentanyl</a:t>
            </a:r>
          </a:p>
          <a:p>
            <a:endParaRPr lang="en-US" sz="2200" dirty="0"/>
          </a:p>
        </p:txBody>
      </p:sp>
      <p:pic>
        <p:nvPicPr>
          <p:cNvPr id="5" name="Picture 4" descr="A green sign with white lettering&#10;&#10;Description automatically generated with low confidence">
            <a:extLst>
              <a:ext uri="{FF2B5EF4-FFF2-40B4-BE49-F238E27FC236}">
                <a16:creationId xmlns:a16="http://schemas.microsoft.com/office/drawing/2014/main" id="{F589843C-0E4F-1BE2-6FAD-960DD66235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42" r="154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157243E0-E4D4-56AA-568E-DA3BEDFD972C}"/>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server.org/highway-signs2/o/objective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19651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a:t>Potential Exposures for Responders</a:t>
            </a:r>
            <a:br>
              <a:rPr lang="en-US" sz="5400"/>
            </a:br>
            <a:endParaRPr lang="en-US" sz="5400"/>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9D4100BF-9D94-2CBA-528F-7A54473AC4AB}"/>
              </a:ext>
            </a:extLst>
          </p:cNvPr>
          <p:cNvGraphicFramePr>
            <a:graphicFrameLocks noGrp="1"/>
          </p:cNvGraphicFramePr>
          <p:nvPr>
            <p:ph idx="1"/>
            <p:extLst>
              <p:ext uri="{D42A27DB-BD31-4B8C-83A1-F6EECF244321}">
                <p14:modId xmlns:p14="http://schemas.microsoft.com/office/powerpoint/2010/main" val="974088596"/>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2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US" sz="2900">
                <a:solidFill>
                  <a:srgbClr val="FFFFFF"/>
                </a:solidFill>
              </a:rPr>
              <a:t>Decontamination</a:t>
            </a:r>
            <a:br>
              <a:rPr lang="en-US" sz="2900">
                <a:solidFill>
                  <a:srgbClr val="FFFFFF"/>
                </a:solidFill>
              </a:rPr>
            </a:br>
            <a:endParaRPr lang="en-US" sz="2900">
              <a:solidFill>
                <a:srgbClr val="FFFFFF"/>
              </a:solidFill>
            </a:endParaRPr>
          </a:p>
        </p:txBody>
      </p:sp>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1ED698CC-A93E-E661-289C-2141D04B75F6}"/>
              </a:ext>
            </a:extLst>
          </p:cNvPr>
          <p:cNvGraphicFramePr>
            <a:graphicFrameLocks noGrp="1"/>
          </p:cNvGraphicFramePr>
          <p:nvPr>
            <p:ph idx="1"/>
            <p:extLst>
              <p:ext uri="{D42A27DB-BD31-4B8C-83A1-F6EECF244321}">
                <p14:modId xmlns:p14="http://schemas.microsoft.com/office/powerpoint/2010/main" val="2999712444"/>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83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BEA7F5-5874-CA3E-977C-4AA7FB406246}"/>
              </a:ext>
            </a:extLst>
          </p:cNvPr>
          <p:cNvPicPr>
            <a:picLocks noChangeAspect="1"/>
          </p:cNvPicPr>
          <p:nvPr/>
        </p:nvPicPr>
        <p:blipFill rotWithShape="1">
          <a:blip r:embed="rId2">
            <a:duotone>
              <a:schemeClr val="bg2">
                <a:shade val="45000"/>
                <a:satMod val="135000"/>
              </a:schemeClr>
              <a:prstClr val="white"/>
            </a:duotone>
          </a:blip>
          <a:srcRect t="7930" b="152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Naloxone Use in a Suspected Overdose</a:t>
            </a:r>
            <a:endParaRPr lang="en-US" dirty="0"/>
          </a:p>
        </p:txBody>
      </p:sp>
      <p:graphicFrame>
        <p:nvGraphicFramePr>
          <p:cNvPr id="20" name="Content Placeholder 2">
            <a:extLst>
              <a:ext uri="{FF2B5EF4-FFF2-40B4-BE49-F238E27FC236}">
                <a16:creationId xmlns:a16="http://schemas.microsoft.com/office/drawing/2014/main" id="{787C703D-0A0B-DE29-6B5E-4E61AB8F3C15}"/>
              </a:ext>
            </a:extLst>
          </p:cNvPr>
          <p:cNvGraphicFramePr>
            <a:graphicFrameLocks noGrp="1"/>
          </p:cNvGraphicFramePr>
          <p:nvPr>
            <p:ph idx="1"/>
            <p:extLst>
              <p:ext uri="{D42A27DB-BD31-4B8C-83A1-F6EECF244321}">
                <p14:modId xmlns:p14="http://schemas.microsoft.com/office/powerpoint/2010/main" val="36579714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789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US" sz="6000">
                <a:solidFill>
                  <a:schemeClr val="accent5"/>
                </a:solidFill>
              </a:rPr>
              <a:t>How does this fit in with Job Corps?</a:t>
            </a:r>
          </a:p>
        </p:txBody>
      </p:sp>
      <p:graphicFrame>
        <p:nvGraphicFramePr>
          <p:cNvPr id="13" name="Content Placeholder 2">
            <a:extLst>
              <a:ext uri="{FF2B5EF4-FFF2-40B4-BE49-F238E27FC236}">
                <a16:creationId xmlns:a16="http://schemas.microsoft.com/office/drawing/2014/main" id="{03DB6C19-42E1-AD6A-6D72-6DB6243DFF43}"/>
              </a:ext>
            </a:extLst>
          </p:cNvPr>
          <p:cNvGraphicFramePr>
            <a:graphicFrameLocks noGrp="1"/>
          </p:cNvGraphicFramePr>
          <p:nvPr>
            <p:ph idx="1"/>
            <p:extLst>
              <p:ext uri="{D42A27DB-BD31-4B8C-83A1-F6EECF244321}">
                <p14:modId xmlns:p14="http://schemas.microsoft.com/office/powerpoint/2010/main" val="212925539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22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5"/>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Questions????</a:t>
            </a:r>
          </a:p>
        </p:txBody>
      </p:sp>
      <p:sp>
        <p:nvSpPr>
          <p:cNvPr id="19" name="Arc 18">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05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6000">
                <a:solidFill>
                  <a:schemeClr val="bg1"/>
                </a:solidFill>
              </a:rPr>
              <a:t>What is Fentanyl?</a:t>
            </a:r>
          </a:p>
        </p:txBody>
      </p:sp>
      <p:graphicFrame>
        <p:nvGraphicFramePr>
          <p:cNvPr id="5" name="Content Placeholder 2">
            <a:extLst>
              <a:ext uri="{FF2B5EF4-FFF2-40B4-BE49-F238E27FC236}">
                <a16:creationId xmlns:a16="http://schemas.microsoft.com/office/drawing/2014/main" id="{43EF7BC2-F645-FA5C-1A34-873A45D86B05}"/>
              </a:ext>
            </a:extLst>
          </p:cNvPr>
          <p:cNvGraphicFramePr>
            <a:graphicFrameLocks noGrp="1"/>
          </p:cNvGraphicFramePr>
          <p:nvPr>
            <p:ph idx="1"/>
            <p:extLst>
              <p:ext uri="{D42A27DB-BD31-4B8C-83A1-F6EECF244321}">
                <p14:modId xmlns:p14="http://schemas.microsoft.com/office/powerpoint/2010/main" val="283880347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52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US">
                <a:solidFill>
                  <a:srgbClr val="FFFFFF"/>
                </a:solidFill>
              </a:rPr>
              <a:t>Fentanyl is an Opioid</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a:normAutofit/>
          </a:bodyPr>
          <a:lstStyle/>
          <a:p>
            <a:r>
              <a:rPr lang="en-US" sz="2200" dirty="0"/>
              <a:t>Fentanyl is a synthetic opioid (Opiate).  This means it is chemically manufactured.</a:t>
            </a:r>
          </a:p>
          <a:p>
            <a:r>
              <a:rPr lang="en-US" sz="2200" dirty="0"/>
              <a:t>An Opioid is any drug compound that binds to opiate receptors (protein molecules located on the membranes of some nerve cells0 found in the brain, spinal cord and digestive tract.</a:t>
            </a:r>
          </a:p>
          <a:p>
            <a:r>
              <a:rPr lang="en-US" sz="2200" dirty="0"/>
              <a:t>Opioids are drugs derived naturally, synthetically, or semi-synthetically.</a:t>
            </a:r>
          </a:p>
          <a:p>
            <a:r>
              <a:rPr lang="en-US" sz="2200" dirty="0"/>
              <a:t>Opioids including fentanyl are legally designated as narcotics. </a:t>
            </a:r>
          </a:p>
        </p:txBody>
      </p:sp>
    </p:spTree>
    <p:extLst>
      <p:ext uri="{BB962C8B-B14F-4D97-AF65-F5344CB8AC3E}">
        <p14:creationId xmlns:p14="http://schemas.microsoft.com/office/powerpoint/2010/main" val="419184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7" y="712269"/>
            <a:ext cx="3370998" cy="5502264"/>
          </a:xfrm>
        </p:spPr>
        <p:txBody>
          <a:bodyPr>
            <a:normAutofit/>
          </a:bodyPr>
          <a:lstStyle/>
          <a:p>
            <a:r>
              <a:rPr lang="en-US">
                <a:solidFill>
                  <a:srgbClr val="FFFFFF"/>
                </a:solidFill>
              </a:rPr>
              <a:t>How do Opioids Work?</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A1CAF01-D971-59B0-96F3-CF0344AC2370}"/>
              </a:ext>
            </a:extLst>
          </p:cNvPr>
          <p:cNvGraphicFramePr>
            <a:graphicFrameLocks noGrp="1"/>
          </p:cNvGraphicFramePr>
          <p:nvPr>
            <p:ph idx="1"/>
            <p:extLst>
              <p:ext uri="{D42A27DB-BD31-4B8C-83A1-F6EECF244321}">
                <p14:modId xmlns:p14="http://schemas.microsoft.com/office/powerpoint/2010/main" val="233447370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72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967" y="675564"/>
            <a:ext cx="3609833" cy="5204085"/>
          </a:xfrm>
        </p:spPr>
        <p:txBody>
          <a:bodyPr>
            <a:normAutofit/>
          </a:bodyPr>
          <a:lstStyle/>
          <a:p>
            <a:r>
              <a:rPr lang="en-US" dirty="0"/>
              <a:t>How is Fentanyl used?</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80CEC1E-3160-00B2-EDF4-89CB2C131402}"/>
              </a:ext>
            </a:extLst>
          </p:cNvPr>
          <p:cNvGraphicFramePr>
            <a:graphicFrameLocks noGrp="1"/>
          </p:cNvGraphicFramePr>
          <p:nvPr>
            <p:ph idx="1"/>
            <p:extLst>
              <p:ext uri="{D42A27DB-BD31-4B8C-83A1-F6EECF244321}">
                <p14:modId xmlns:p14="http://schemas.microsoft.com/office/powerpoint/2010/main" val="2117380146"/>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37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967" y="675564"/>
            <a:ext cx="3609833" cy="5204085"/>
          </a:xfrm>
        </p:spPr>
        <p:txBody>
          <a:bodyPr>
            <a:normAutofit/>
          </a:bodyPr>
          <a:lstStyle/>
          <a:p>
            <a:r>
              <a:rPr lang="en-US"/>
              <a:t>Onset of use of Fentanyl</a:t>
            </a:r>
            <a:endParaRPr lang="en-US" dirty="0"/>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5B7C3B92-777F-BAA5-5728-BDDA6E8A2D5C}"/>
              </a:ext>
            </a:extLst>
          </p:cNvPr>
          <p:cNvGraphicFramePr>
            <a:graphicFrameLocks noGrp="1"/>
          </p:cNvGraphicFramePr>
          <p:nvPr>
            <p:ph idx="1"/>
            <p:extLst>
              <p:ext uri="{D42A27DB-BD31-4B8C-83A1-F6EECF244321}">
                <p14:modId xmlns:p14="http://schemas.microsoft.com/office/powerpoint/2010/main" val="2129091447"/>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6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9983" r="-2" b="-2"/>
          <a:stretch/>
        </p:blipFill>
        <p:spPr>
          <a:xfrm>
            <a:off x="6015107" y="-1"/>
            <a:ext cx="6176895" cy="293795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780" r="1" b="16704"/>
          <a:stretch/>
        </p:blipFill>
        <p:spPr>
          <a:xfrm>
            <a:off x="4203638" y="2937953"/>
            <a:ext cx="7988360" cy="3920047"/>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365125"/>
            <a:ext cx="5266155" cy="1325563"/>
          </a:xfrm>
        </p:spPr>
        <p:txBody>
          <a:bodyPr>
            <a:normAutofit/>
          </a:bodyPr>
          <a:lstStyle/>
          <a:p>
            <a:r>
              <a:rPr lang="en-US" dirty="0"/>
              <a:t>What does Fentanyl Look like?  </a:t>
            </a:r>
          </a:p>
        </p:txBody>
      </p:sp>
      <p:sp>
        <p:nvSpPr>
          <p:cNvPr id="3" name="Content Placeholder 2"/>
          <p:cNvSpPr>
            <a:spLocks noGrp="1"/>
          </p:cNvSpPr>
          <p:nvPr>
            <p:ph idx="1"/>
          </p:nvPr>
        </p:nvSpPr>
        <p:spPr>
          <a:xfrm>
            <a:off x="804672" y="2022601"/>
            <a:ext cx="3941499" cy="4154361"/>
          </a:xfrm>
        </p:spPr>
        <p:txBody>
          <a:bodyPr>
            <a:normAutofit/>
          </a:bodyPr>
          <a:lstStyle/>
          <a:p>
            <a:r>
              <a:rPr lang="en-US" dirty="0"/>
              <a:t>White crystalline powder</a:t>
            </a:r>
          </a:p>
          <a:p>
            <a:r>
              <a:rPr lang="en-US" dirty="0"/>
              <a:t>Transdermal patch</a:t>
            </a:r>
          </a:p>
          <a:p>
            <a:pPr marL="0" indent="0">
              <a:buNone/>
            </a:pPr>
            <a:endParaRPr lang="en-US" sz="2000" dirty="0"/>
          </a:p>
        </p:txBody>
      </p:sp>
    </p:spTree>
    <p:extLst>
      <p:ext uri="{BB962C8B-B14F-4D97-AF65-F5344CB8AC3E}">
        <p14:creationId xmlns:p14="http://schemas.microsoft.com/office/powerpoint/2010/main" val="25545207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Fentanyl Potency</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t>Comparison of potency of fentanyl and other prescription opioid drugs to morphine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5829889"/>
              </p:ext>
            </p:extLst>
          </p:nvPr>
        </p:nvGraphicFramePr>
        <p:xfrm>
          <a:off x="4654296" y="1032293"/>
          <a:ext cx="6903721" cy="4793416"/>
        </p:xfrm>
        <a:graphic>
          <a:graphicData uri="http://schemas.openxmlformats.org/drawingml/2006/table">
            <a:tbl>
              <a:tblPr firstRow="1" bandRow="1">
                <a:solidFill>
                  <a:schemeClr val="bg1"/>
                </a:solidFill>
                <a:tableStyleId>{5C22544A-7EE6-4342-B048-85BDC9FD1C3A}</a:tableStyleId>
              </a:tblPr>
              <a:tblGrid>
                <a:gridCol w="5499241">
                  <a:extLst>
                    <a:ext uri="{9D8B030D-6E8A-4147-A177-3AD203B41FA5}">
                      <a16:colId xmlns:a16="http://schemas.microsoft.com/office/drawing/2014/main" val="1332018200"/>
                    </a:ext>
                  </a:extLst>
                </a:gridCol>
                <a:gridCol w="1404480">
                  <a:extLst>
                    <a:ext uri="{9D8B030D-6E8A-4147-A177-3AD203B41FA5}">
                      <a16:colId xmlns:a16="http://schemas.microsoft.com/office/drawing/2014/main" val="349654797"/>
                    </a:ext>
                  </a:extLst>
                </a:gridCol>
              </a:tblGrid>
              <a:tr h="851341">
                <a:tc>
                  <a:txBody>
                    <a:bodyPr/>
                    <a:lstStyle/>
                    <a:p>
                      <a:endParaRPr lang="en-US" sz="2600" b="0" cap="none" spc="0">
                        <a:solidFill>
                          <a:schemeClr val="bg1"/>
                        </a:solidFill>
                      </a:endParaRPr>
                    </a:p>
                  </a:txBody>
                  <a:tcPr marL="216536" marR="166567" marT="166567" marB="166567"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endParaRPr lang="en-US" sz="2600" b="0" cap="none" spc="0">
                        <a:solidFill>
                          <a:schemeClr val="bg1"/>
                        </a:solidFill>
                      </a:endParaRPr>
                    </a:p>
                  </a:txBody>
                  <a:tcPr marL="216536" marR="166567" marT="166567" marB="166567"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61944715"/>
                  </a:ext>
                </a:extLst>
              </a:tr>
              <a:tr h="788415">
                <a:tc>
                  <a:txBody>
                    <a:bodyPr/>
                    <a:lstStyle/>
                    <a:p>
                      <a:r>
                        <a:rPr lang="en-US" sz="2600" cap="none" spc="0">
                          <a:solidFill>
                            <a:schemeClr val="tx1"/>
                          </a:solidFill>
                        </a:rPr>
                        <a:t>Fentanyl</a:t>
                      </a:r>
                    </a:p>
                  </a:txBody>
                  <a:tcPr marL="216536" marR="166567" marT="166567" marB="166567">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r>
                        <a:rPr lang="en-US" sz="2600" cap="none" spc="0">
                          <a:solidFill>
                            <a:schemeClr val="tx1"/>
                          </a:solidFill>
                        </a:rPr>
                        <a:t>100:1</a:t>
                      </a:r>
                    </a:p>
                  </a:txBody>
                  <a:tcPr marL="216536" marR="166567" marT="166567" marB="166567">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968549054"/>
                  </a:ext>
                </a:extLst>
              </a:tr>
              <a:tr h="788415">
                <a:tc>
                  <a:txBody>
                    <a:bodyPr/>
                    <a:lstStyle/>
                    <a:p>
                      <a:r>
                        <a:rPr lang="en-US" sz="2600" cap="none" spc="0">
                          <a:solidFill>
                            <a:schemeClr val="tx1"/>
                          </a:solidFill>
                        </a:rPr>
                        <a:t>Oxycodone (Percocet, OxyContin)</a:t>
                      </a:r>
                    </a:p>
                  </a:txBody>
                  <a:tcPr marL="216536" marR="166567" marT="166567" marB="166567">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2600" cap="none" spc="0">
                          <a:solidFill>
                            <a:schemeClr val="tx1"/>
                          </a:solidFill>
                        </a:rPr>
                        <a:t>2:1</a:t>
                      </a:r>
                    </a:p>
                  </a:txBody>
                  <a:tcPr marL="216536" marR="166567" marT="166567" marB="166567">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212447950"/>
                  </a:ext>
                </a:extLst>
              </a:tr>
              <a:tr h="788415">
                <a:tc>
                  <a:txBody>
                    <a:bodyPr/>
                    <a:lstStyle/>
                    <a:p>
                      <a:r>
                        <a:rPr lang="en-US" sz="2600" cap="none" spc="0">
                          <a:solidFill>
                            <a:schemeClr val="tx1"/>
                          </a:solidFill>
                        </a:rPr>
                        <a:t>Hydromorphone</a:t>
                      </a:r>
                      <a:r>
                        <a:rPr lang="en-US" sz="2600" cap="none" spc="0" baseline="0">
                          <a:solidFill>
                            <a:schemeClr val="tx1"/>
                          </a:solidFill>
                        </a:rPr>
                        <a:t> (Dilaudid)</a:t>
                      </a:r>
                      <a:endParaRPr lang="en-US" sz="2600" cap="none" spc="0">
                        <a:solidFill>
                          <a:schemeClr val="tx1"/>
                        </a:solidFill>
                      </a:endParaRPr>
                    </a:p>
                  </a:txBody>
                  <a:tcPr marL="216536" marR="166567" marT="166567" marB="166567">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2600" cap="none" spc="0">
                          <a:solidFill>
                            <a:schemeClr val="tx1"/>
                          </a:solidFill>
                        </a:rPr>
                        <a:t>5:1</a:t>
                      </a:r>
                    </a:p>
                  </a:txBody>
                  <a:tcPr marL="216536" marR="166567" marT="166567" marB="166567">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627555486"/>
                  </a:ext>
                </a:extLst>
              </a:tr>
              <a:tr h="788415">
                <a:tc>
                  <a:txBody>
                    <a:bodyPr/>
                    <a:lstStyle/>
                    <a:p>
                      <a:r>
                        <a:rPr lang="en-US" sz="2600" cap="none" spc="0">
                          <a:solidFill>
                            <a:schemeClr val="tx1"/>
                          </a:solidFill>
                        </a:rPr>
                        <a:t>Codeine</a:t>
                      </a:r>
                    </a:p>
                  </a:txBody>
                  <a:tcPr marL="216536" marR="166567" marT="166567" marB="166567">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2600" cap="none" spc="0">
                          <a:solidFill>
                            <a:schemeClr val="tx1"/>
                          </a:solidFill>
                        </a:rPr>
                        <a:t>1:10</a:t>
                      </a:r>
                    </a:p>
                  </a:txBody>
                  <a:tcPr marL="216536" marR="166567" marT="166567" marB="166567">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715052613"/>
                  </a:ext>
                </a:extLst>
              </a:tr>
              <a:tr h="788415">
                <a:tc>
                  <a:txBody>
                    <a:bodyPr/>
                    <a:lstStyle/>
                    <a:p>
                      <a:r>
                        <a:rPr lang="en-US" sz="2600" cap="none" spc="0">
                          <a:solidFill>
                            <a:schemeClr val="tx1"/>
                          </a:solidFill>
                        </a:rPr>
                        <a:t>Methadone</a:t>
                      </a:r>
                    </a:p>
                  </a:txBody>
                  <a:tcPr marL="216536" marR="166567" marT="166567" marB="166567">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2600" cap="none" spc="0">
                          <a:solidFill>
                            <a:schemeClr val="tx1"/>
                          </a:solidFill>
                        </a:rPr>
                        <a:t>10:1</a:t>
                      </a:r>
                    </a:p>
                  </a:txBody>
                  <a:tcPr marL="216536" marR="166567" marT="166567" marB="166567">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420494025"/>
                  </a:ext>
                </a:extLst>
              </a:tr>
            </a:tbl>
          </a:graphicData>
        </a:graphic>
      </p:graphicFrame>
    </p:spTree>
    <p:extLst>
      <p:ext uri="{BB962C8B-B14F-4D97-AF65-F5344CB8AC3E}">
        <p14:creationId xmlns:p14="http://schemas.microsoft.com/office/powerpoint/2010/main" val="3619495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XRUYQT3274NZ-681238054-1868</_dlc_DocId>
    <_dlc_DocIdUrl xmlns="b22f8f74-215c-4154-9939-bd29e4e8980e">
      <Url>https://supportservices.jobcorps.gov/health/_layouts/15/DocIdRedir.aspx?ID=XRUYQT3274NZ-681238054-1868</Url>
      <Description>XRUYQT3274NZ-681238054-1868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3E4D0B-77CA-4190-B514-5F14B88E4F41}"/>
</file>

<file path=customXml/itemProps2.xml><?xml version="1.0" encoding="utf-8"?>
<ds:datastoreItem xmlns:ds="http://schemas.openxmlformats.org/officeDocument/2006/customXml" ds:itemID="{2240CC90-F7D0-4F95-B7A4-C077CAED70E6}"/>
</file>

<file path=customXml/itemProps3.xml><?xml version="1.0" encoding="utf-8"?>
<ds:datastoreItem xmlns:ds="http://schemas.openxmlformats.org/officeDocument/2006/customXml" ds:itemID="{807A302F-E69D-474F-A13C-43DF657A2137}"/>
</file>

<file path=customXml/itemProps4.xml><?xml version="1.0" encoding="utf-8"?>
<ds:datastoreItem xmlns:ds="http://schemas.openxmlformats.org/officeDocument/2006/customXml" ds:itemID="{D39C46BB-53F7-4146-B2BA-4AE765A3A63E}"/>
</file>

<file path=docProps/app.xml><?xml version="1.0" encoding="utf-8"?>
<Properties xmlns="http://schemas.openxmlformats.org/officeDocument/2006/extended-properties" xmlns:vt="http://schemas.openxmlformats.org/officeDocument/2006/docPropsVTypes">
  <Template/>
  <TotalTime>256</TotalTime>
  <Words>1320</Words>
  <Application>Microsoft Office PowerPoint</Application>
  <PresentationFormat>Widescreen</PresentationFormat>
  <Paragraphs>190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Tw Cen MT</vt:lpstr>
      <vt:lpstr>Office Theme</vt:lpstr>
      <vt:lpstr>Fentanyl and Your Safety </vt:lpstr>
      <vt:lpstr>You will be able to:</vt:lpstr>
      <vt:lpstr>What is Fentanyl?</vt:lpstr>
      <vt:lpstr>Fentanyl is an Opioid</vt:lpstr>
      <vt:lpstr>How do Opioids Work?</vt:lpstr>
      <vt:lpstr>How is Fentanyl used?</vt:lpstr>
      <vt:lpstr>Onset of use of Fentanyl</vt:lpstr>
      <vt:lpstr>What does Fentanyl Look like?  </vt:lpstr>
      <vt:lpstr>Fentanyl Potency</vt:lpstr>
      <vt:lpstr>Short-term Effects of Fentanyl Use (low dose)</vt:lpstr>
      <vt:lpstr>Short-Term Effects of Fentanyl Use (high dose)</vt:lpstr>
      <vt:lpstr>Withdrawal Symptoms</vt:lpstr>
      <vt:lpstr>Lethality</vt:lpstr>
      <vt:lpstr>Potential for Abuse</vt:lpstr>
      <vt:lpstr>Signs of Abuse</vt:lpstr>
      <vt:lpstr>Continued</vt:lpstr>
      <vt:lpstr>Cross-Contamination</vt:lpstr>
      <vt:lpstr>Fentanyl: Emergency Responders at Risk</vt:lpstr>
      <vt:lpstr>Continued</vt:lpstr>
      <vt:lpstr>Potential Exposures for Responders </vt:lpstr>
      <vt:lpstr>Decontamination </vt:lpstr>
      <vt:lpstr>Naloxone Use in a Suspected Overdose</vt:lpstr>
      <vt:lpstr>How does this fit in with Job Corps?</vt:lpstr>
      <vt:lpstr>Questions????</vt:lpstr>
    </vt:vector>
  </TitlesOfParts>
  <Company>MCCC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Fentanyl and Your Safety</dc:title>
  <dc:creator>Hicks, Christy</dc:creator>
  <cp:lastModifiedBy>Julie Luht</cp:lastModifiedBy>
  <cp:revision>16</cp:revision>
  <cp:lastPrinted>2022-10-03T12:54:29Z</cp:lastPrinted>
  <dcterms:created xsi:type="dcterms:W3CDTF">2022-06-30T12:07:42Z</dcterms:created>
  <dcterms:modified xsi:type="dcterms:W3CDTF">2022-10-04T14:43:02Z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d57a8624-9b6b-4b10-8852-128ec2eb346d</vt:lpwstr>
  </property>
</Properties>
</file>