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diagrams/data8.xml" ContentType="application/vnd.openxmlformats-officedocument.drawingml.diagramData+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5.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9.xml" ContentType="application/vnd.openxmlformats-officedocument.presentationml.notesSlide+xml"/>
  <Override PartName="/ppt/notesSlides/notesSlide45.xml" ContentType="application/vnd.openxmlformats-officedocument.presentationml.notesSlide+xml"/>
  <Override PartName="/ppt/notesSlides/notesSlide16.xml" ContentType="application/vnd.openxmlformats-officedocument.presentationml.notesSlide+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3.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8.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13.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50"/>
  </p:notesMasterIdLst>
  <p:handoutMasterIdLst>
    <p:handoutMasterId r:id="rId51"/>
  </p:handoutMasterIdLst>
  <p:sldIdLst>
    <p:sldId id="257" r:id="rId5"/>
    <p:sldId id="278" r:id="rId6"/>
    <p:sldId id="279" r:id="rId7"/>
    <p:sldId id="282" r:id="rId8"/>
    <p:sldId id="280" r:id="rId9"/>
    <p:sldId id="281" r:id="rId10"/>
    <p:sldId id="284" r:id="rId11"/>
    <p:sldId id="262" r:id="rId12"/>
    <p:sldId id="263" r:id="rId13"/>
    <p:sldId id="316" r:id="rId14"/>
    <p:sldId id="290" r:id="rId15"/>
    <p:sldId id="266" r:id="rId16"/>
    <p:sldId id="288" r:id="rId17"/>
    <p:sldId id="287" r:id="rId18"/>
    <p:sldId id="289" r:id="rId19"/>
    <p:sldId id="264" r:id="rId20"/>
    <p:sldId id="265" r:id="rId21"/>
    <p:sldId id="292" r:id="rId22"/>
    <p:sldId id="267" r:id="rId23"/>
    <p:sldId id="270" r:id="rId24"/>
    <p:sldId id="269" r:id="rId25"/>
    <p:sldId id="271" r:id="rId26"/>
    <p:sldId id="293" r:id="rId27"/>
    <p:sldId id="294" r:id="rId28"/>
    <p:sldId id="308" r:id="rId29"/>
    <p:sldId id="258" r:id="rId30"/>
    <p:sldId id="272" r:id="rId31"/>
    <p:sldId id="273" r:id="rId32"/>
    <p:sldId id="274" r:id="rId33"/>
    <p:sldId id="275" r:id="rId34"/>
    <p:sldId id="276" r:id="rId35"/>
    <p:sldId id="303" r:id="rId36"/>
    <p:sldId id="296" r:id="rId37"/>
    <p:sldId id="301" r:id="rId38"/>
    <p:sldId id="304" r:id="rId39"/>
    <p:sldId id="305" r:id="rId40"/>
    <p:sldId id="306" r:id="rId41"/>
    <p:sldId id="314" r:id="rId42"/>
    <p:sldId id="310" r:id="rId43"/>
    <p:sldId id="313" r:id="rId44"/>
    <p:sldId id="312" r:id="rId45"/>
    <p:sldId id="277" r:id="rId46"/>
    <p:sldId id="315" r:id="rId47"/>
    <p:sldId id="307" r:id="rId48"/>
    <p:sldId id="309" r:id="rId49"/>
  </p:sldIdLst>
  <p:sldSz cx="12188825" cy="6858000"/>
  <p:notesSz cx="11239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864" userDrawn="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17573" userDrawn="1">
          <p15:clr>
            <a:srgbClr val="A4A3A4"/>
          </p15:clr>
        </p15:guide>
        <p15:guide id="2" pos="35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FCF23-3B69-468F-B69F-88F6DE6A72F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autoAdjust="0"/>
  </p:normalViewPr>
  <p:slideViewPr>
    <p:cSldViewPr snapToGrid="0">
      <p:cViewPr varScale="1">
        <p:scale>
          <a:sx n="59" d="100"/>
          <a:sy n="59" d="100"/>
        </p:scale>
        <p:origin x="940" y="52"/>
      </p:cViewPr>
      <p:guideLst>
        <p:guide orient="horz" pos="2160"/>
        <p:guide orient="horz" pos="1008"/>
        <p:guide orient="horz" pos="3888"/>
        <p:guide orient="horz" pos="864"/>
        <p:guide pos="3839"/>
        <p:guide pos="1007"/>
        <p:guide pos="7173"/>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17573"/>
        <p:guide pos="35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9.svg"/><Relationship Id="rId1" Type="http://schemas.openxmlformats.org/officeDocument/2006/relationships/image" Target="../media/image78.png"/><Relationship Id="rId4" Type="http://schemas.openxmlformats.org/officeDocument/2006/relationships/image" Target="../media/image47.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28.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11" Type="http://schemas.openxmlformats.org/officeDocument/2006/relationships/image" Target="../media/image27.png"/><Relationship Id="rId5" Type="http://schemas.openxmlformats.org/officeDocument/2006/relationships/image" Target="../media/image56.png"/><Relationship Id="rId10" Type="http://schemas.openxmlformats.org/officeDocument/2006/relationships/image" Target="../media/image24.svg"/><Relationship Id="rId4" Type="http://schemas.openxmlformats.org/officeDocument/2006/relationships/image" Target="../media/image55.svg"/><Relationship Id="rId9" Type="http://schemas.openxmlformats.org/officeDocument/2006/relationships/image" Target="../media/image23.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9.svg"/><Relationship Id="rId1" Type="http://schemas.openxmlformats.org/officeDocument/2006/relationships/image" Target="../media/image78.png"/><Relationship Id="rId4" Type="http://schemas.openxmlformats.org/officeDocument/2006/relationships/image" Target="../media/image4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28.sv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11" Type="http://schemas.openxmlformats.org/officeDocument/2006/relationships/image" Target="../media/image27.png"/><Relationship Id="rId5" Type="http://schemas.openxmlformats.org/officeDocument/2006/relationships/image" Target="../media/image56.png"/><Relationship Id="rId10" Type="http://schemas.openxmlformats.org/officeDocument/2006/relationships/image" Target="../media/image24.svg"/><Relationship Id="rId4" Type="http://schemas.openxmlformats.org/officeDocument/2006/relationships/image" Target="../media/image55.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F68191C-5C09-43D3-8B99-E95448D200F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F7598D9-00B4-43C4-BB07-633284E20726}">
      <dgm:prSet/>
      <dgm:spPr/>
      <dgm:t>
        <a:bodyPr/>
        <a:lstStyle/>
        <a:p>
          <a:r>
            <a:rPr lang="en-US"/>
            <a:t>Nathaniel L. Green is a 20-year-old,  </a:t>
          </a:r>
        </a:p>
      </dgm:t>
    </dgm:pt>
    <dgm:pt modelId="{88946170-18F4-4A81-AA34-C89AC706EC2A}" type="parTrans" cxnId="{E413B924-D68F-48BA-BD48-78C71BD30904}">
      <dgm:prSet/>
      <dgm:spPr/>
      <dgm:t>
        <a:bodyPr/>
        <a:lstStyle/>
        <a:p>
          <a:endParaRPr lang="en-US"/>
        </a:p>
      </dgm:t>
    </dgm:pt>
    <dgm:pt modelId="{E9BE7AEB-7CF2-433E-978E-E1EDC173D7FF}" type="sibTrans" cxnId="{E413B924-D68F-48BA-BD48-78C71BD30904}">
      <dgm:prSet/>
      <dgm:spPr/>
      <dgm:t>
        <a:bodyPr/>
        <a:lstStyle/>
        <a:p>
          <a:endParaRPr lang="en-US"/>
        </a:p>
      </dgm:t>
    </dgm:pt>
    <dgm:pt modelId="{68FBC11F-286B-495C-802C-4027D6CB6422}">
      <dgm:prSet/>
      <dgm:spPr/>
      <dgm:t>
        <a:bodyPr/>
        <a:lstStyle/>
        <a:p>
          <a:r>
            <a:rPr lang="en-US"/>
            <a:t>DOB: 1/21/2000        DOE 2/10/2020 </a:t>
          </a:r>
        </a:p>
      </dgm:t>
    </dgm:pt>
    <dgm:pt modelId="{C74DD9D1-9BE7-4EF7-AD86-8F6616D48296}" type="parTrans" cxnId="{43657E5E-8101-4AB5-B1D3-A805439644AA}">
      <dgm:prSet/>
      <dgm:spPr/>
      <dgm:t>
        <a:bodyPr/>
        <a:lstStyle/>
        <a:p>
          <a:endParaRPr lang="en-US"/>
        </a:p>
      </dgm:t>
    </dgm:pt>
    <dgm:pt modelId="{D87FFF41-0B69-453E-A94C-65D704064EFB}" type="sibTrans" cxnId="{43657E5E-8101-4AB5-B1D3-A805439644AA}">
      <dgm:prSet/>
      <dgm:spPr/>
      <dgm:t>
        <a:bodyPr/>
        <a:lstStyle/>
        <a:p>
          <a:endParaRPr lang="en-US"/>
        </a:p>
      </dgm:t>
    </dgm:pt>
    <dgm:pt modelId="{96F93E50-257F-49AD-A50E-B1D87C75E153}">
      <dgm:prSet/>
      <dgm:spPr/>
      <dgm:t>
        <a:bodyPr/>
        <a:lstStyle/>
        <a:p>
          <a:r>
            <a:rPr lang="en-US"/>
            <a:t>Allergies: Penicillin HX: HTN on medications. </a:t>
          </a:r>
        </a:p>
      </dgm:t>
    </dgm:pt>
    <dgm:pt modelId="{F4168283-3D6B-4928-A1AD-41F5DC70BBEB}" type="parTrans" cxnId="{6877BFF1-3577-4F72-A495-64D8A30A5644}">
      <dgm:prSet/>
      <dgm:spPr/>
      <dgm:t>
        <a:bodyPr/>
        <a:lstStyle/>
        <a:p>
          <a:endParaRPr lang="en-US"/>
        </a:p>
      </dgm:t>
    </dgm:pt>
    <dgm:pt modelId="{5F30EEDB-B8B6-4731-802D-0E1D648F7445}" type="sibTrans" cxnId="{6877BFF1-3577-4F72-A495-64D8A30A5644}">
      <dgm:prSet/>
      <dgm:spPr/>
      <dgm:t>
        <a:bodyPr/>
        <a:lstStyle/>
        <a:p>
          <a:endParaRPr lang="en-US"/>
        </a:p>
      </dgm:t>
    </dgm:pt>
    <dgm:pt modelId="{8055E83D-5421-4266-9BA3-21103161DCCE}">
      <dgm:prSet/>
      <dgm:spPr/>
      <dgm:t>
        <a:bodyPr/>
        <a:lstStyle/>
        <a:p>
          <a:r>
            <a:rPr lang="en-US"/>
            <a:t>Nathan L. Green is a 21-year-old </a:t>
          </a:r>
        </a:p>
      </dgm:t>
    </dgm:pt>
    <dgm:pt modelId="{867C8FEE-1181-47DB-BB30-F2434AAC4A8E}" type="parTrans" cxnId="{1E05A2D4-9609-4B61-B821-5DE24FA7FF90}">
      <dgm:prSet/>
      <dgm:spPr/>
      <dgm:t>
        <a:bodyPr/>
        <a:lstStyle/>
        <a:p>
          <a:endParaRPr lang="en-US"/>
        </a:p>
      </dgm:t>
    </dgm:pt>
    <dgm:pt modelId="{CD5B3044-AE3F-43AA-9D3A-67F1D235693B}" type="sibTrans" cxnId="{1E05A2D4-9609-4B61-B821-5DE24FA7FF90}">
      <dgm:prSet/>
      <dgm:spPr/>
      <dgm:t>
        <a:bodyPr/>
        <a:lstStyle/>
        <a:p>
          <a:endParaRPr lang="en-US"/>
        </a:p>
      </dgm:t>
    </dgm:pt>
    <dgm:pt modelId="{35496207-7295-4643-B0E3-4A8B4D911016}">
      <dgm:prSet/>
      <dgm:spPr/>
      <dgm:t>
        <a:bodyPr/>
        <a:lstStyle/>
        <a:p>
          <a:r>
            <a:rPr lang="en-US"/>
            <a:t>DOB: 2/1/1999         DOE: 10/1/2019</a:t>
          </a:r>
        </a:p>
      </dgm:t>
    </dgm:pt>
    <dgm:pt modelId="{892FC54B-3183-44EA-AF4E-843020917892}" type="parTrans" cxnId="{E84E8E70-010A-44B4-9803-00D1B5629924}">
      <dgm:prSet/>
      <dgm:spPr/>
      <dgm:t>
        <a:bodyPr/>
        <a:lstStyle/>
        <a:p>
          <a:endParaRPr lang="en-US"/>
        </a:p>
      </dgm:t>
    </dgm:pt>
    <dgm:pt modelId="{3E75F446-863D-4907-BC99-7EC718FEBD1B}" type="sibTrans" cxnId="{E84E8E70-010A-44B4-9803-00D1B5629924}">
      <dgm:prSet/>
      <dgm:spPr/>
      <dgm:t>
        <a:bodyPr/>
        <a:lstStyle/>
        <a:p>
          <a:endParaRPr lang="en-US"/>
        </a:p>
      </dgm:t>
    </dgm:pt>
    <dgm:pt modelId="{2E5146A0-16A5-45E6-805C-C5564B24AD82}">
      <dgm:prSet/>
      <dgm:spPr/>
      <dgm:t>
        <a:bodyPr/>
        <a:lstStyle/>
        <a:p>
          <a:r>
            <a:rPr lang="en-US"/>
            <a:t>Allergies NKMA   Refer to CMHC for anxiety</a:t>
          </a:r>
        </a:p>
      </dgm:t>
    </dgm:pt>
    <dgm:pt modelId="{8D6EA989-CFF9-4D33-86C1-EA0E0374F430}" type="parTrans" cxnId="{DD8292AF-BE12-4931-9AEC-242AEE5A2247}">
      <dgm:prSet/>
      <dgm:spPr/>
      <dgm:t>
        <a:bodyPr/>
        <a:lstStyle/>
        <a:p>
          <a:endParaRPr lang="en-US"/>
        </a:p>
      </dgm:t>
    </dgm:pt>
    <dgm:pt modelId="{A490FA2E-87F9-447F-BEC3-CB463F8B3466}" type="sibTrans" cxnId="{DD8292AF-BE12-4931-9AEC-242AEE5A2247}">
      <dgm:prSet/>
      <dgm:spPr/>
      <dgm:t>
        <a:bodyPr/>
        <a:lstStyle/>
        <a:p>
          <a:endParaRPr lang="en-US"/>
        </a:p>
      </dgm:t>
    </dgm:pt>
    <dgm:pt modelId="{1C8CE7C4-A7B4-4E35-974B-C3AD731A55E5}">
      <dgm:prSet/>
      <dgm:spPr/>
      <dgm:t>
        <a:bodyPr/>
        <a:lstStyle/>
        <a:p>
          <a:r>
            <a:rPr lang="en-US"/>
            <a:t>**You alert your staff that there are 2 students with similar names.</a:t>
          </a:r>
        </a:p>
      </dgm:t>
    </dgm:pt>
    <dgm:pt modelId="{17DF7637-285F-4300-A508-E5F163034B55}" type="parTrans" cxnId="{75D3C8D3-D706-4DCA-8AB8-69FB3F492655}">
      <dgm:prSet/>
      <dgm:spPr/>
      <dgm:t>
        <a:bodyPr/>
        <a:lstStyle/>
        <a:p>
          <a:endParaRPr lang="en-US"/>
        </a:p>
      </dgm:t>
    </dgm:pt>
    <dgm:pt modelId="{6A792873-E555-442D-918B-B431D73E0DBA}" type="sibTrans" cxnId="{75D3C8D3-D706-4DCA-8AB8-69FB3F492655}">
      <dgm:prSet/>
      <dgm:spPr/>
      <dgm:t>
        <a:bodyPr/>
        <a:lstStyle/>
        <a:p>
          <a:endParaRPr lang="en-US"/>
        </a:p>
      </dgm:t>
    </dgm:pt>
    <dgm:pt modelId="{A21672EC-0234-9C42-92A7-C6DBCA1EFBA4}" type="pres">
      <dgm:prSet presAssocID="{9F68191C-5C09-43D3-8B99-E95448D200F7}" presName="linear" presStyleCnt="0">
        <dgm:presLayoutVars>
          <dgm:animLvl val="lvl"/>
          <dgm:resizeHandles val="exact"/>
        </dgm:presLayoutVars>
      </dgm:prSet>
      <dgm:spPr/>
    </dgm:pt>
    <dgm:pt modelId="{0AD79047-9F5D-474C-886D-F181907417A0}" type="pres">
      <dgm:prSet presAssocID="{BF7598D9-00B4-43C4-BB07-633284E20726}" presName="parentText" presStyleLbl="node1" presStyleIdx="0" presStyleCnt="3">
        <dgm:presLayoutVars>
          <dgm:chMax val="0"/>
          <dgm:bulletEnabled val="1"/>
        </dgm:presLayoutVars>
      </dgm:prSet>
      <dgm:spPr/>
    </dgm:pt>
    <dgm:pt modelId="{6AF8AADF-240C-EA45-A167-8798A9F56890}" type="pres">
      <dgm:prSet presAssocID="{BF7598D9-00B4-43C4-BB07-633284E20726}" presName="childText" presStyleLbl="revTx" presStyleIdx="0" presStyleCnt="2">
        <dgm:presLayoutVars>
          <dgm:bulletEnabled val="1"/>
        </dgm:presLayoutVars>
      </dgm:prSet>
      <dgm:spPr/>
    </dgm:pt>
    <dgm:pt modelId="{AD7C10F3-13F2-4345-910E-783FB3A5CA62}" type="pres">
      <dgm:prSet presAssocID="{8055E83D-5421-4266-9BA3-21103161DCCE}" presName="parentText" presStyleLbl="node1" presStyleIdx="1" presStyleCnt="3">
        <dgm:presLayoutVars>
          <dgm:chMax val="0"/>
          <dgm:bulletEnabled val="1"/>
        </dgm:presLayoutVars>
      </dgm:prSet>
      <dgm:spPr/>
    </dgm:pt>
    <dgm:pt modelId="{FB351625-D4E7-FF49-949E-1E39BF1603B4}" type="pres">
      <dgm:prSet presAssocID="{8055E83D-5421-4266-9BA3-21103161DCCE}" presName="childText" presStyleLbl="revTx" presStyleIdx="1" presStyleCnt="2">
        <dgm:presLayoutVars>
          <dgm:bulletEnabled val="1"/>
        </dgm:presLayoutVars>
      </dgm:prSet>
      <dgm:spPr/>
    </dgm:pt>
    <dgm:pt modelId="{B21FBEAE-0B69-214F-8641-3A398E8C18DD}" type="pres">
      <dgm:prSet presAssocID="{1C8CE7C4-A7B4-4E35-974B-C3AD731A55E5}" presName="parentText" presStyleLbl="node1" presStyleIdx="2" presStyleCnt="3">
        <dgm:presLayoutVars>
          <dgm:chMax val="0"/>
          <dgm:bulletEnabled val="1"/>
        </dgm:presLayoutVars>
      </dgm:prSet>
      <dgm:spPr/>
    </dgm:pt>
  </dgm:ptLst>
  <dgm:cxnLst>
    <dgm:cxn modelId="{4D33140E-DAEB-144F-9464-9C177CCBF394}" type="presOf" srcId="{BF7598D9-00B4-43C4-BB07-633284E20726}" destId="{0AD79047-9F5D-474C-886D-F181907417A0}" srcOrd="0" destOrd="0" presId="urn:microsoft.com/office/officeart/2005/8/layout/vList2"/>
    <dgm:cxn modelId="{E413B924-D68F-48BA-BD48-78C71BD30904}" srcId="{9F68191C-5C09-43D3-8B99-E95448D200F7}" destId="{BF7598D9-00B4-43C4-BB07-633284E20726}" srcOrd="0" destOrd="0" parTransId="{88946170-18F4-4A81-AA34-C89AC706EC2A}" sibTransId="{E9BE7AEB-7CF2-433E-978E-E1EDC173D7FF}"/>
    <dgm:cxn modelId="{66FE102B-0DD4-B84A-B384-FA22F6986A70}" type="presOf" srcId="{35496207-7295-4643-B0E3-4A8B4D911016}" destId="{FB351625-D4E7-FF49-949E-1E39BF1603B4}" srcOrd="0" destOrd="0" presId="urn:microsoft.com/office/officeart/2005/8/layout/vList2"/>
    <dgm:cxn modelId="{BBDC7132-6ACD-E34D-8658-60ADBEE4C760}" type="presOf" srcId="{8055E83D-5421-4266-9BA3-21103161DCCE}" destId="{AD7C10F3-13F2-4345-910E-783FB3A5CA62}" srcOrd="0" destOrd="0" presId="urn:microsoft.com/office/officeart/2005/8/layout/vList2"/>
    <dgm:cxn modelId="{43657E5E-8101-4AB5-B1D3-A805439644AA}" srcId="{BF7598D9-00B4-43C4-BB07-633284E20726}" destId="{68FBC11F-286B-495C-802C-4027D6CB6422}" srcOrd="0" destOrd="0" parTransId="{C74DD9D1-9BE7-4EF7-AD86-8F6616D48296}" sibTransId="{D87FFF41-0B69-453E-A94C-65D704064EFB}"/>
    <dgm:cxn modelId="{E84E8E70-010A-44B4-9803-00D1B5629924}" srcId="{8055E83D-5421-4266-9BA3-21103161DCCE}" destId="{35496207-7295-4643-B0E3-4A8B4D911016}" srcOrd="0" destOrd="0" parTransId="{892FC54B-3183-44EA-AF4E-843020917892}" sibTransId="{3E75F446-863D-4907-BC99-7EC718FEBD1B}"/>
    <dgm:cxn modelId="{68211C51-5E62-7840-BBDA-D7A4046FA356}" type="presOf" srcId="{1C8CE7C4-A7B4-4E35-974B-C3AD731A55E5}" destId="{B21FBEAE-0B69-214F-8641-3A398E8C18DD}" srcOrd="0" destOrd="0" presId="urn:microsoft.com/office/officeart/2005/8/layout/vList2"/>
    <dgm:cxn modelId="{8B651088-938A-984F-8220-388DCCD0300E}" type="presOf" srcId="{2E5146A0-16A5-45E6-805C-C5564B24AD82}" destId="{FB351625-D4E7-FF49-949E-1E39BF1603B4}" srcOrd="0" destOrd="1" presId="urn:microsoft.com/office/officeart/2005/8/layout/vList2"/>
    <dgm:cxn modelId="{DD8292AF-BE12-4931-9AEC-242AEE5A2247}" srcId="{8055E83D-5421-4266-9BA3-21103161DCCE}" destId="{2E5146A0-16A5-45E6-805C-C5564B24AD82}" srcOrd="1" destOrd="0" parTransId="{8D6EA989-CFF9-4D33-86C1-EA0E0374F430}" sibTransId="{A490FA2E-87F9-447F-BEC3-CB463F8B3466}"/>
    <dgm:cxn modelId="{E05F20C7-93A6-5C4F-AA80-9F9165062E76}" type="presOf" srcId="{9F68191C-5C09-43D3-8B99-E95448D200F7}" destId="{A21672EC-0234-9C42-92A7-C6DBCA1EFBA4}" srcOrd="0" destOrd="0" presId="urn:microsoft.com/office/officeart/2005/8/layout/vList2"/>
    <dgm:cxn modelId="{75D3C8D3-D706-4DCA-8AB8-69FB3F492655}" srcId="{9F68191C-5C09-43D3-8B99-E95448D200F7}" destId="{1C8CE7C4-A7B4-4E35-974B-C3AD731A55E5}" srcOrd="2" destOrd="0" parTransId="{17DF7637-285F-4300-A508-E5F163034B55}" sibTransId="{6A792873-E555-442D-918B-B431D73E0DBA}"/>
    <dgm:cxn modelId="{1E05A2D4-9609-4B61-B821-5DE24FA7FF90}" srcId="{9F68191C-5C09-43D3-8B99-E95448D200F7}" destId="{8055E83D-5421-4266-9BA3-21103161DCCE}" srcOrd="1" destOrd="0" parTransId="{867C8FEE-1181-47DB-BB30-F2434AAC4A8E}" sibTransId="{CD5B3044-AE3F-43AA-9D3A-67F1D235693B}"/>
    <dgm:cxn modelId="{9B5959E4-417D-9C4B-96B5-6DF263A7442C}" type="presOf" srcId="{68FBC11F-286B-495C-802C-4027D6CB6422}" destId="{6AF8AADF-240C-EA45-A167-8798A9F56890}" srcOrd="0" destOrd="0" presId="urn:microsoft.com/office/officeart/2005/8/layout/vList2"/>
    <dgm:cxn modelId="{6877BFF1-3577-4F72-A495-64D8A30A5644}" srcId="{BF7598D9-00B4-43C4-BB07-633284E20726}" destId="{96F93E50-257F-49AD-A50E-B1D87C75E153}" srcOrd="1" destOrd="0" parTransId="{F4168283-3D6B-4928-A1AD-41F5DC70BBEB}" sibTransId="{5F30EEDB-B8B6-4731-802D-0E1D648F7445}"/>
    <dgm:cxn modelId="{A5633CFC-F8F3-F041-A0BB-3F51435468AC}" type="presOf" srcId="{96F93E50-257F-49AD-A50E-B1D87C75E153}" destId="{6AF8AADF-240C-EA45-A167-8798A9F56890}" srcOrd="0" destOrd="1" presId="urn:microsoft.com/office/officeart/2005/8/layout/vList2"/>
    <dgm:cxn modelId="{2D9276CD-CDB5-8A4D-AEB1-4F8A19B7F263}" type="presParOf" srcId="{A21672EC-0234-9C42-92A7-C6DBCA1EFBA4}" destId="{0AD79047-9F5D-474C-886D-F181907417A0}" srcOrd="0" destOrd="0" presId="urn:microsoft.com/office/officeart/2005/8/layout/vList2"/>
    <dgm:cxn modelId="{D180B867-DF23-4D4C-A545-0F5A0E0BE5E7}" type="presParOf" srcId="{A21672EC-0234-9C42-92A7-C6DBCA1EFBA4}" destId="{6AF8AADF-240C-EA45-A167-8798A9F56890}" srcOrd="1" destOrd="0" presId="urn:microsoft.com/office/officeart/2005/8/layout/vList2"/>
    <dgm:cxn modelId="{D19FA22C-D9B5-1D42-BE0D-DB9E1FE12C58}" type="presParOf" srcId="{A21672EC-0234-9C42-92A7-C6DBCA1EFBA4}" destId="{AD7C10F3-13F2-4345-910E-783FB3A5CA62}" srcOrd="2" destOrd="0" presId="urn:microsoft.com/office/officeart/2005/8/layout/vList2"/>
    <dgm:cxn modelId="{8E9A20B8-8570-1D40-BA73-839600893011}" type="presParOf" srcId="{A21672EC-0234-9C42-92A7-C6DBCA1EFBA4}" destId="{FB351625-D4E7-FF49-949E-1E39BF1603B4}" srcOrd="3" destOrd="0" presId="urn:microsoft.com/office/officeart/2005/8/layout/vList2"/>
    <dgm:cxn modelId="{A809BF76-A12E-5844-90C7-535CCE2F0757}" type="presParOf" srcId="{A21672EC-0234-9C42-92A7-C6DBCA1EFBA4}" destId="{B21FBEAE-0B69-214F-8641-3A398E8C18D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484687-32B5-4B86-971B-C7BE0843B722}"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65C647EC-BD31-457B-894D-4B45778DA1C3}">
      <dgm:prSet/>
      <dgm:spPr/>
      <dgm:t>
        <a:bodyPr/>
        <a:lstStyle/>
        <a:p>
          <a:r>
            <a:rPr lang="en-US"/>
            <a:t>Change or clarify</a:t>
          </a:r>
        </a:p>
      </dgm:t>
    </dgm:pt>
    <dgm:pt modelId="{FC991B8F-138B-4EB3-BEDA-3B2ED83C68E1}" type="parTrans" cxnId="{9DAA0515-8013-4379-93DE-BD270F8DA24A}">
      <dgm:prSet/>
      <dgm:spPr/>
      <dgm:t>
        <a:bodyPr/>
        <a:lstStyle/>
        <a:p>
          <a:endParaRPr lang="en-US"/>
        </a:p>
      </dgm:t>
    </dgm:pt>
    <dgm:pt modelId="{85CC1FB9-237B-40CA-B6C8-D2D2DEC44C54}" type="sibTrans" cxnId="{9DAA0515-8013-4379-93DE-BD270F8DA24A}">
      <dgm:prSet/>
      <dgm:spPr/>
      <dgm:t>
        <a:bodyPr/>
        <a:lstStyle/>
        <a:p>
          <a:endParaRPr lang="en-US"/>
        </a:p>
      </dgm:t>
    </dgm:pt>
    <dgm:pt modelId="{B710D960-6A68-48BC-801D-429B54F169A6}">
      <dgm:prSet/>
      <dgm:spPr/>
      <dgm:t>
        <a:bodyPr/>
        <a:lstStyle/>
        <a:p>
          <a:r>
            <a:rPr lang="en-US"/>
            <a:t>May need to change or clarify forms or routes of a prescription for safe medication administration</a:t>
          </a:r>
        </a:p>
      </dgm:t>
    </dgm:pt>
    <dgm:pt modelId="{9134B4E8-D9D4-401C-A9F0-8C48FD1D4B84}" type="parTrans" cxnId="{D8D8BFB7-FE59-49AB-8B4C-46C628E50A76}">
      <dgm:prSet/>
      <dgm:spPr/>
      <dgm:t>
        <a:bodyPr/>
        <a:lstStyle/>
        <a:p>
          <a:endParaRPr lang="en-US"/>
        </a:p>
      </dgm:t>
    </dgm:pt>
    <dgm:pt modelId="{78C44B65-4BAC-45DB-875E-9741C90EDAD4}" type="sibTrans" cxnId="{D8D8BFB7-FE59-49AB-8B4C-46C628E50A76}">
      <dgm:prSet/>
      <dgm:spPr/>
      <dgm:t>
        <a:bodyPr/>
        <a:lstStyle/>
        <a:p>
          <a:endParaRPr lang="en-US"/>
        </a:p>
      </dgm:t>
    </dgm:pt>
    <dgm:pt modelId="{87A02893-617E-4D46-947A-738E6A728E81}">
      <dgm:prSet/>
      <dgm:spPr/>
      <dgm:t>
        <a:bodyPr/>
        <a:lstStyle/>
        <a:p>
          <a:r>
            <a:rPr lang="en-US"/>
            <a:t>Consult</a:t>
          </a:r>
        </a:p>
      </dgm:t>
    </dgm:pt>
    <dgm:pt modelId="{B506740C-88F4-4E5C-87D0-C7856D63F565}" type="parTrans" cxnId="{39EFB67C-ECF1-4D0D-A9AB-B2AEAF68897B}">
      <dgm:prSet/>
      <dgm:spPr/>
      <dgm:t>
        <a:bodyPr/>
        <a:lstStyle/>
        <a:p>
          <a:endParaRPr lang="en-US"/>
        </a:p>
      </dgm:t>
    </dgm:pt>
    <dgm:pt modelId="{AC2A78DC-137C-4AA8-A9F7-D352BF4D5C33}" type="sibTrans" cxnId="{39EFB67C-ECF1-4D0D-A9AB-B2AEAF68897B}">
      <dgm:prSet/>
      <dgm:spPr/>
      <dgm:t>
        <a:bodyPr/>
        <a:lstStyle/>
        <a:p>
          <a:endParaRPr lang="en-US"/>
        </a:p>
      </dgm:t>
    </dgm:pt>
    <dgm:pt modelId="{E6D29716-3796-4BE9-9ED4-5A4F29F43A8E}">
      <dgm:prSet/>
      <dgm:spPr/>
      <dgm:t>
        <a:bodyPr/>
        <a:lstStyle/>
        <a:p>
          <a:r>
            <a:rPr lang="en-US"/>
            <a:t>Always consult a Drug Reference Guide</a:t>
          </a:r>
        </a:p>
      </dgm:t>
    </dgm:pt>
    <dgm:pt modelId="{5DD36B39-A9A1-4087-A241-985EF6A71E14}" type="parTrans" cxnId="{061A1FC1-517F-4AEF-B88E-F4F9696373AF}">
      <dgm:prSet/>
      <dgm:spPr/>
      <dgm:t>
        <a:bodyPr/>
        <a:lstStyle/>
        <a:p>
          <a:endParaRPr lang="en-US"/>
        </a:p>
      </dgm:t>
    </dgm:pt>
    <dgm:pt modelId="{A3E86895-72CC-4715-BE72-3209ADE84AAD}" type="sibTrans" cxnId="{061A1FC1-517F-4AEF-B88E-F4F9696373AF}">
      <dgm:prSet/>
      <dgm:spPr/>
      <dgm:t>
        <a:bodyPr/>
        <a:lstStyle/>
        <a:p>
          <a:endParaRPr lang="en-US"/>
        </a:p>
      </dgm:t>
    </dgm:pt>
    <dgm:pt modelId="{08AC5893-1D2D-4989-BC40-8CA7FBB398DE}">
      <dgm:prSet/>
      <dgm:spPr/>
      <dgm:t>
        <a:bodyPr/>
        <a:lstStyle/>
        <a:p>
          <a:r>
            <a:rPr lang="en-US"/>
            <a:t>Guess</a:t>
          </a:r>
        </a:p>
      </dgm:t>
    </dgm:pt>
    <dgm:pt modelId="{BFECD57E-B152-47EA-B8AF-65B12F51A320}" type="parTrans" cxnId="{A8AA3868-152B-4E12-9052-5A1F788078F3}">
      <dgm:prSet/>
      <dgm:spPr/>
      <dgm:t>
        <a:bodyPr/>
        <a:lstStyle/>
        <a:p>
          <a:endParaRPr lang="en-US"/>
        </a:p>
      </dgm:t>
    </dgm:pt>
    <dgm:pt modelId="{B0428B3C-639B-473A-AB1E-81CE9EC71F92}" type="sibTrans" cxnId="{A8AA3868-152B-4E12-9052-5A1F788078F3}">
      <dgm:prSet/>
      <dgm:spPr/>
      <dgm:t>
        <a:bodyPr/>
        <a:lstStyle/>
        <a:p>
          <a:endParaRPr lang="en-US"/>
        </a:p>
      </dgm:t>
    </dgm:pt>
    <dgm:pt modelId="{6EE5B740-D1B3-47E0-8C9D-2219D24C2195}">
      <dgm:prSet/>
      <dgm:spPr/>
      <dgm:t>
        <a:bodyPr/>
        <a:lstStyle/>
        <a:p>
          <a:r>
            <a:rPr lang="en-US"/>
            <a:t>Never guess, when in doubt always ask for clarification!</a:t>
          </a:r>
        </a:p>
      </dgm:t>
    </dgm:pt>
    <dgm:pt modelId="{498D9135-08C4-4534-9F37-83C01BB958C3}" type="parTrans" cxnId="{A974C316-79A6-415E-A164-71077EE8341C}">
      <dgm:prSet/>
      <dgm:spPr/>
      <dgm:t>
        <a:bodyPr/>
        <a:lstStyle/>
        <a:p>
          <a:endParaRPr lang="en-US"/>
        </a:p>
      </dgm:t>
    </dgm:pt>
    <dgm:pt modelId="{2A0342EC-5AD8-4A53-BA36-8CC11EE0A093}" type="sibTrans" cxnId="{A974C316-79A6-415E-A164-71077EE8341C}">
      <dgm:prSet/>
      <dgm:spPr/>
      <dgm:t>
        <a:bodyPr/>
        <a:lstStyle/>
        <a:p>
          <a:endParaRPr lang="en-US"/>
        </a:p>
      </dgm:t>
    </dgm:pt>
    <dgm:pt modelId="{7380374D-9EF5-4F8B-9761-653C439D16CD}">
      <dgm:prSet/>
      <dgm:spPr/>
      <dgm:t>
        <a:bodyPr/>
        <a:lstStyle/>
        <a:p>
          <a:r>
            <a:rPr lang="en-US"/>
            <a:t>Change</a:t>
          </a:r>
        </a:p>
      </dgm:t>
    </dgm:pt>
    <dgm:pt modelId="{54BA5F6F-E287-4C0A-8AE1-9996EE61B2E2}" type="parTrans" cxnId="{32544E92-F694-4318-A457-26DE1CF8CB7B}">
      <dgm:prSet/>
      <dgm:spPr/>
      <dgm:t>
        <a:bodyPr/>
        <a:lstStyle/>
        <a:p>
          <a:endParaRPr lang="en-US"/>
        </a:p>
      </dgm:t>
    </dgm:pt>
    <dgm:pt modelId="{F8CE2CD7-713A-4913-98F4-6D7C4387F3CD}" type="sibTrans" cxnId="{32544E92-F694-4318-A457-26DE1CF8CB7B}">
      <dgm:prSet/>
      <dgm:spPr/>
      <dgm:t>
        <a:bodyPr/>
        <a:lstStyle/>
        <a:p>
          <a:endParaRPr lang="en-US"/>
        </a:p>
      </dgm:t>
    </dgm:pt>
    <dgm:pt modelId="{4311720A-A1D6-4790-AEFF-AB0A24016E68}">
      <dgm:prSet/>
      <dgm:spPr/>
      <dgm:t>
        <a:bodyPr/>
        <a:lstStyle/>
        <a:p>
          <a:r>
            <a:rPr lang="en-US"/>
            <a:t>Only prescriber can change route</a:t>
          </a:r>
        </a:p>
      </dgm:t>
    </dgm:pt>
    <dgm:pt modelId="{3AA3B346-800A-4258-AD0C-31D8E9F49AD1}" type="parTrans" cxnId="{9B75FA24-AEB2-4B83-BE56-2E3E3177D9BC}">
      <dgm:prSet/>
      <dgm:spPr/>
      <dgm:t>
        <a:bodyPr/>
        <a:lstStyle/>
        <a:p>
          <a:endParaRPr lang="en-US"/>
        </a:p>
      </dgm:t>
    </dgm:pt>
    <dgm:pt modelId="{788468B7-BECD-4852-AC67-B30CDD69F16A}" type="sibTrans" cxnId="{9B75FA24-AEB2-4B83-BE56-2E3E3177D9BC}">
      <dgm:prSet/>
      <dgm:spPr/>
      <dgm:t>
        <a:bodyPr/>
        <a:lstStyle/>
        <a:p>
          <a:endParaRPr lang="en-US"/>
        </a:p>
      </dgm:t>
    </dgm:pt>
    <dgm:pt modelId="{149EB945-F025-7A4F-8FA0-6A47F549F1DD}" type="pres">
      <dgm:prSet presAssocID="{B0484687-32B5-4B86-971B-C7BE0843B722}" presName="Name0" presStyleCnt="0">
        <dgm:presLayoutVars>
          <dgm:dir/>
          <dgm:animLvl val="lvl"/>
          <dgm:resizeHandles val="exact"/>
        </dgm:presLayoutVars>
      </dgm:prSet>
      <dgm:spPr/>
    </dgm:pt>
    <dgm:pt modelId="{860E6F69-014D-E94D-B57E-8A8F0950343B}" type="pres">
      <dgm:prSet presAssocID="{65C647EC-BD31-457B-894D-4B45778DA1C3}" presName="linNode" presStyleCnt="0"/>
      <dgm:spPr/>
    </dgm:pt>
    <dgm:pt modelId="{436D6A5F-7A5A-4542-AA7E-9891ECFBF452}" type="pres">
      <dgm:prSet presAssocID="{65C647EC-BD31-457B-894D-4B45778DA1C3}" presName="parentText" presStyleLbl="solidFgAcc1" presStyleIdx="0" presStyleCnt="4">
        <dgm:presLayoutVars>
          <dgm:chMax val="1"/>
          <dgm:bulletEnabled/>
        </dgm:presLayoutVars>
      </dgm:prSet>
      <dgm:spPr/>
    </dgm:pt>
    <dgm:pt modelId="{8FE44B92-383D-2344-ADE4-F7874C50454F}" type="pres">
      <dgm:prSet presAssocID="{65C647EC-BD31-457B-894D-4B45778DA1C3}" presName="descendantText" presStyleLbl="alignNode1" presStyleIdx="0" presStyleCnt="4">
        <dgm:presLayoutVars>
          <dgm:bulletEnabled/>
        </dgm:presLayoutVars>
      </dgm:prSet>
      <dgm:spPr/>
    </dgm:pt>
    <dgm:pt modelId="{A210570B-F530-AA4E-BAD8-AEFC91C08028}" type="pres">
      <dgm:prSet presAssocID="{85CC1FB9-237B-40CA-B6C8-D2D2DEC44C54}" presName="sp" presStyleCnt="0"/>
      <dgm:spPr/>
    </dgm:pt>
    <dgm:pt modelId="{0C0233D9-8A13-4140-9D7C-B00F745C3E09}" type="pres">
      <dgm:prSet presAssocID="{87A02893-617E-4D46-947A-738E6A728E81}" presName="linNode" presStyleCnt="0"/>
      <dgm:spPr/>
    </dgm:pt>
    <dgm:pt modelId="{C6EAFE91-18B6-3445-890F-937D9DD351DF}" type="pres">
      <dgm:prSet presAssocID="{87A02893-617E-4D46-947A-738E6A728E81}" presName="parentText" presStyleLbl="solidFgAcc1" presStyleIdx="1" presStyleCnt="4">
        <dgm:presLayoutVars>
          <dgm:chMax val="1"/>
          <dgm:bulletEnabled/>
        </dgm:presLayoutVars>
      </dgm:prSet>
      <dgm:spPr/>
    </dgm:pt>
    <dgm:pt modelId="{38DC4C62-5C41-1143-8877-6205CCC0DC32}" type="pres">
      <dgm:prSet presAssocID="{87A02893-617E-4D46-947A-738E6A728E81}" presName="descendantText" presStyleLbl="alignNode1" presStyleIdx="1" presStyleCnt="4">
        <dgm:presLayoutVars>
          <dgm:bulletEnabled/>
        </dgm:presLayoutVars>
      </dgm:prSet>
      <dgm:spPr/>
    </dgm:pt>
    <dgm:pt modelId="{5DA50C2B-C0C2-5944-9537-7275A75B5F9E}" type="pres">
      <dgm:prSet presAssocID="{AC2A78DC-137C-4AA8-A9F7-D352BF4D5C33}" presName="sp" presStyleCnt="0"/>
      <dgm:spPr/>
    </dgm:pt>
    <dgm:pt modelId="{F6B3CDA0-B061-D044-B92E-DEEDD7407234}" type="pres">
      <dgm:prSet presAssocID="{08AC5893-1D2D-4989-BC40-8CA7FBB398DE}" presName="linNode" presStyleCnt="0"/>
      <dgm:spPr/>
    </dgm:pt>
    <dgm:pt modelId="{52B8895D-271C-B346-8DF2-97C712682A20}" type="pres">
      <dgm:prSet presAssocID="{08AC5893-1D2D-4989-BC40-8CA7FBB398DE}" presName="parentText" presStyleLbl="solidFgAcc1" presStyleIdx="2" presStyleCnt="4">
        <dgm:presLayoutVars>
          <dgm:chMax val="1"/>
          <dgm:bulletEnabled/>
        </dgm:presLayoutVars>
      </dgm:prSet>
      <dgm:spPr/>
    </dgm:pt>
    <dgm:pt modelId="{A36D90FA-8FB0-2347-AAE3-946F324F4827}" type="pres">
      <dgm:prSet presAssocID="{08AC5893-1D2D-4989-BC40-8CA7FBB398DE}" presName="descendantText" presStyleLbl="alignNode1" presStyleIdx="2" presStyleCnt="4">
        <dgm:presLayoutVars>
          <dgm:bulletEnabled/>
        </dgm:presLayoutVars>
      </dgm:prSet>
      <dgm:spPr/>
    </dgm:pt>
    <dgm:pt modelId="{C402BA8A-D7A2-6F4B-9CD2-B91FF2A9E233}" type="pres">
      <dgm:prSet presAssocID="{B0428B3C-639B-473A-AB1E-81CE9EC71F92}" presName="sp" presStyleCnt="0"/>
      <dgm:spPr/>
    </dgm:pt>
    <dgm:pt modelId="{F01E9DF3-8421-8B4C-960D-48D91FC7D67D}" type="pres">
      <dgm:prSet presAssocID="{7380374D-9EF5-4F8B-9761-653C439D16CD}" presName="linNode" presStyleCnt="0"/>
      <dgm:spPr/>
    </dgm:pt>
    <dgm:pt modelId="{A6124DDE-78F5-4446-8FBE-1AB868F10149}" type="pres">
      <dgm:prSet presAssocID="{7380374D-9EF5-4F8B-9761-653C439D16CD}" presName="parentText" presStyleLbl="solidFgAcc1" presStyleIdx="3" presStyleCnt="4">
        <dgm:presLayoutVars>
          <dgm:chMax val="1"/>
          <dgm:bulletEnabled/>
        </dgm:presLayoutVars>
      </dgm:prSet>
      <dgm:spPr/>
    </dgm:pt>
    <dgm:pt modelId="{8DB4BDC8-53A9-E94A-BE74-DC07865D2954}" type="pres">
      <dgm:prSet presAssocID="{7380374D-9EF5-4F8B-9761-653C439D16CD}" presName="descendantText" presStyleLbl="alignNode1" presStyleIdx="3" presStyleCnt="4">
        <dgm:presLayoutVars>
          <dgm:bulletEnabled/>
        </dgm:presLayoutVars>
      </dgm:prSet>
      <dgm:spPr/>
    </dgm:pt>
  </dgm:ptLst>
  <dgm:cxnLst>
    <dgm:cxn modelId="{091DF914-04A6-F44F-9BB3-9BDFA4BC2EF6}" type="presOf" srcId="{65C647EC-BD31-457B-894D-4B45778DA1C3}" destId="{436D6A5F-7A5A-4542-AA7E-9891ECFBF452}" srcOrd="0" destOrd="0" presId="urn:microsoft.com/office/officeart/2016/7/layout/VerticalHollowActionList"/>
    <dgm:cxn modelId="{9DAA0515-8013-4379-93DE-BD270F8DA24A}" srcId="{B0484687-32B5-4B86-971B-C7BE0843B722}" destId="{65C647EC-BD31-457B-894D-4B45778DA1C3}" srcOrd="0" destOrd="0" parTransId="{FC991B8F-138B-4EB3-BEDA-3B2ED83C68E1}" sibTransId="{85CC1FB9-237B-40CA-B6C8-D2D2DEC44C54}"/>
    <dgm:cxn modelId="{A974C316-79A6-415E-A164-71077EE8341C}" srcId="{08AC5893-1D2D-4989-BC40-8CA7FBB398DE}" destId="{6EE5B740-D1B3-47E0-8C9D-2219D24C2195}" srcOrd="0" destOrd="0" parTransId="{498D9135-08C4-4534-9F37-83C01BB958C3}" sibTransId="{2A0342EC-5AD8-4A53-BA36-8CC11EE0A093}"/>
    <dgm:cxn modelId="{9B75FA24-AEB2-4B83-BE56-2E3E3177D9BC}" srcId="{7380374D-9EF5-4F8B-9761-653C439D16CD}" destId="{4311720A-A1D6-4790-AEFF-AB0A24016E68}" srcOrd="0" destOrd="0" parTransId="{3AA3B346-800A-4258-AD0C-31D8E9F49AD1}" sibTransId="{788468B7-BECD-4852-AC67-B30CDD69F16A}"/>
    <dgm:cxn modelId="{73456A3D-5728-4B4F-8E42-C5C7A8E2034A}" type="presOf" srcId="{87A02893-617E-4D46-947A-738E6A728E81}" destId="{C6EAFE91-18B6-3445-890F-937D9DD351DF}" srcOrd="0" destOrd="0" presId="urn:microsoft.com/office/officeart/2016/7/layout/VerticalHollowActionList"/>
    <dgm:cxn modelId="{A8AA3868-152B-4E12-9052-5A1F788078F3}" srcId="{B0484687-32B5-4B86-971B-C7BE0843B722}" destId="{08AC5893-1D2D-4989-BC40-8CA7FBB398DE}" srcOrd="2" destOrd="0" parTransId="{BFECD57E-B152-47EA-B8AF-65B12F51A320}" sibTransId="{B0428B3C-639B-473A-AB1E-81CE9EC71F92}"/>
    <dgm:cxn modelId="{2F3D906D-40DF-4245-A887-6328C0D8DDB9}" type="presOf" srcId="{4311720A-A1D6-4790-AEFF-AB0A24016E68}" destId="{8DB4BDC8-53A9-E94A-BE74-DC07865D2954}" srcOrd="0" destOrd="0" presId="urn:microsoft.com/office/officeart/2016/7/layout/VerticalHollowActionList"/>
    <dgm:cxn modelId="{61E6EC71-C513-F64E-8105-8C0CC29810DA}" type="presOf" srcId="{6EE5B740-D1B3-47E0-8C9D-2219D24C2195}" destId="{A36D90FA-8FB0-2347-AAE3-946F324F4827}" srcOrd="0" destOrd="0" presId="urn:microsoft.com/office/officeart/2016/7/layout/VerticalHollowActionList"/>
    <dgm:cxn modelId="{EA85267A-534E-6041-B4D7-7618EC5FD739}" type="presOf" srcId="{B0484687-32B5-4B86-971B-C7BE0843B722}" destId="{149EB945-F025-7A4F-8FA0-6A47F549F1DD}" srcOrd="0" destOrd="0" presId="urn:microsoft.com/office/officeart/2016/7/layout/VerticalHollowActionList"/>
    <dgm:cxn modelId="{39EFB67C-ECF1-4D0D-A9AB-B2AEAF68897B}" srcId="{B0484687-32B5-4B86-971B-C7BE0843B722}" destId="{87A02893-617E-4D46-947A-738E6A728E81}" srcOrd="1" destOrd="0" parTransId="{B506740C-88F4-4E5C-87D0-C7856D63F565}" sibTransId="{AC2A78DC-137C-4AA8-A9F7-D352BF4D5C33}"/>
    <dgm:cxn modelId="{32544E92-F694-4318-A457-26DE1CF8CB7B}" srcId="{B0484687-32B5-4B86-971B-C7BE0843B722}" destId="{7380374D-9EF5-4F8B-9761-653C439D16CD}" srcOrd="3" destOrd="0" parTransId="{54BA5F6F-E287-4C0A-8AE1-9996EE61B2E2}" sibTransId="{F8CE2CD7-713A-4913-98F4-6D7C4387F3CD}"/>
    <dgm:cxn modelId="{C91B88AF-1B7B-A342-B8D0-A0EB0BBD258A}" type="presOf" srcId="{08AC5893-1D2D-4989-BC40-8CA7FBB398DE}" destId="{52B8895D-271C-B346-8DF2-97C712682A20}" srcOrd="0" destOrd="0" presId="urn:microsoft.com/office/officeart/2016/7/layout/VerticalHollowActionList"/>
    <dgm:cxn modelId="{D8D8BFB7-FE59-49AB-8B4C-46C628E50A76}" srcId="{65C647EC-BD31-457B-894D-4B45778DA1C3}" destId="{B710D960-6A68-48BC-801D-429B54F169A6}" srcOrd="0" destOrd="0" parTransId="{9134B4E8-D9D4-401C-A9F0-8C48FD1D4B84}" sibTransId="{78C44B65-4BAC-45DB-875E-9741C90EDAD4}"/>
    <dgm:cxn modelId="{061A1FC1-517F-4AEF-B88E-F4F9696373AF}" srcId="{87A02893-617E-4D46-947A-738E6A728E81}" destId="{E6D29716-3796-4BE9-9ED4-5A4F29F43A8E}" srcOrd="0" destOrd="0" parTransId="{5DD36B39-A9A1-4087-A241-985EF6A71E14}" sibTransId="{A3E86895-72CC-4715-BE72-3209ADE84AAD}"/>
    <dgm:cxn modelId="{291CBFC8-3CEF-0C4F-8EB6-DAE53C993C69}" type="presOf" srcId="{7380374D-9EF5-4F8B-9761-653C439D16CD}" destId="{A6124DDE-78F5-4446-8FBE-1AB868F10149}" srcOrd="0" destOrd="0" presId="urn:microsoft.com/office/officeart/2016/7/layout/VerticalHollowActionList"/>
    <dgm:cxn modelId="{EEA6F9D9-B1C2-1C42-B86E-6FD1A1E69907}" type="presOf" srcId="{E6D29716-3796-4BE9-9ED4-5A4F29F43A8E}" destId="{38DC4C62-5C41-1143-8877-6205CCC0DC32}" srcOrd="0" destOrd="0" presId="urn:microsoft.com/office/officeart/2016/7/layout/VerticalHollowActionList"/>
    <dgm:cxn modelId="{9E8015E3-B4E9-FF4E-AEDA-9B8784BF7D51}" type="presOf" srcId="{B710D960-6A68-48BC-801D-429B54F169A6}" destId="{8FE44B92-383D-2344-ADE4-F7874C50454F}" srcOrd="0" destOrd="0" presId="urn:microsoft.com/office/officeart/2016/7/layout/VerticalHollowActionList"/>
    <dgm:cxn modelId="{4A381C87-B3EC-B340-B16B-7445F87ADEF7}" type="presParOf" srcId="{149EB945-F025-7A4F-8FA0-6A47F549F1DD}" destId="{860E6F69-014D-E94D-B57E-8A8F0950343B}" srcOrd="0" destOrd="0" presId="urn:microsoft.com/office/officeart/2016/7/layout/VerticalHollowActionList"/>
    <dgm:cxn modelId="{7827FD45-0A5D-7B41-BB18-77C14B38C2AE}" type="presParOf" srcId="{860E6F69-014D-E94D-B57E-8A8F0950343B}" destId="{436D6A5F-7A5A-4542-AA7E-9891ECFBF452}" srcOrd="0" destOrd="0" presId="urn:microsoft.com/office/officeart/2016/7/layout/VerticalHollowActionList"/>
    <dgm:cxn modelId="{A8DF6B5C-EA15-184B-9A41-961B6A6F69D2}" type="presParOf" srcId="{860E6F69-014D-E94D-B57E-8A8F0950343B}" destId="{8FE44B92-383D-2344-ADE4-F7874C50454F}" srcOrd="1" destOrd="0" presId="urn:microsoft.com/office/officeart/2016/7/layout/VerticalHollowActionList"/>
    <dgm:cxn modelId="{F480796C-673E-6D49-89C3-21D6AEC065D4}" type="presParOf" srcId="{149EB945-F025-7A4F-8FA0-6A47F549F1DD}" destId="{A210570B-F530-AA4E-BAD8-AEFC91C08028}" srcOrd="1" destOrd="0" presId="urn:microsoft.com/office/officeart/2016/7/layout/VerticalHollowActionList"/>
    <dgm:cxn modelId="{D33ADE16-47FD-654B-98D5-4678B406CC5A}" type="presParOf" srcId="{149EB945-F025-7A4F-8FA0-6A47F549F1DD}" destId="{0C0233D9-8A13-4140-9D7C-B00F745C3E09}" srcOrd="2" destOrd="0" presId="urn:microsoft.com/office/officeart/2016/7/layout/VerticalHollowActionList"/>
    <dgm:cxn modelId="{0FA515A9-3967-3548-B09A-6BB2BED77487}" type="presParOf" srcId="{0C0233D9-8A13-4140-9D7C-B00F745C3E09}" destId="{C6EAFE91-18B6-3445-890F-937D9DD351DF}" srcOrd="0" destOrd="0" presId="urn:microsoft.com/office/officeart/2016/7/layout/VerticalHollowActionList"/>
    <dgm:cxn modelId="{F4C31FD5-FE8B-C347-A029-704B8AACF197}" type="presParOf" srcId="{0C0233D9-8A13-4140-9D7C-B00F745C3E09}" destId="{38DC4C62-5C41-1143-8877-6205CCC0DC32}" srcOrd="1" destOrd="0" presId="urn:microsoft.com/office/officeart/2016/7/layout/VerticalHollowActionList"/>
    <dgm:cxn modelId="{E163DE18-1C96-A54A-B3C6-7990853799F7}" type="presParOf" srcId="{149EB945-F025-7A4F-8FA0-6A47F549F1DD}" destId="{5DA50C2B-C0C2-5944-9537-7275A75B5F9E}" srcOrd="3" destOrd="0" presId="urn:microsoft.com/office/officeart/2016/7/layout/VerticalHollowActionList"/>
    <dgm:cxn modelId="{4970C151-4B66-244E-AC77-473310CBD122}" type="presParOf" srcId="{149EB945-F025-7A4F-8FA0-6A47F549F1DD}" destId="{F6B3CDA0-B061-D044-B92E-DEEDD7407234}" srcOrd="4" destOrd="0" presId="urn:microsoft.com/office/officeart/2016/7/layout/VerticalHollowActionList"/>
    <dgm:cxn modelId="{1EFC72A5-CD0B-BE4C-B12C-80C492EF4754}" type="presParOf" srcId="{F6B3CDA0-B061-D044-B92E-DEEDD7407234}" destId="{52B8895D-271C-B346-8DF2-97C712682A20}" srcOrd="0" destOrd="0" presId="urn:microsoft.com/office/officeart/2016/7/layout/VerticalHollowActionList"/>
    <dgm:cxn modelId="{8315CA73-B081-0743-ACBF-1A05739B4168}" type="presParOf" srcId="{F6B3CDA0-B061-D044-B92E-DEEDD7407234}" destId="{A36D90FA-8FB0-2347-AAE3-946F324F4827}" srcOrd="1" destOrd="0" presId="urn:microsoft.com/office/officeart/2016/7/layout/VerticalHollowActionList"/>
    <dgm:cxn modelId="{E0903454-42DA-2849-AE05-A2F0DAC9B61E}" type="presParOf" srcId="{149EB945-F025-7A4F-8FA0-6A47F549F1DD}" destId="{C402BA8A-D7A2-6F4B-9CD2-B91FF2A9E233}" srcOrd="5" destOrd="0" presId="urn:microsoft.com/office/officeart/2016/7/layout/VerticalHollowActionList"/>
    <dgm:cxn modelId="{50617814-C651-6A4A-9B28-A22EA89DE6BD}" type="presParOf" srcId="{149EB945-F025-7A4F-8FA0-6A47F549F1DD}" destId="{F01E9DF3-8421-8B4C-960D-48D91FC7D67D}" srcOrd="6" destOrd="0" presId="urn:microsoft.com/office/officeart/2016/7/layout/VerticalHollowActionList"/>
    <dgm:cxn modelId="{BFDF507C-9230-7048-ADFE-885A90A2C444}" type="presParOf" srcId="{F01E9DF3-8421-8B4C-960D-48D91FC7D67D}" destId="{A6124DDE-78F5-4446-8FBE-1AB868F10149}" srcOrd="0" destOrd="0" presId="urn:microsoft.com/office/officeart/2016/7/layout/VerticalHollowActionList"/>
    <dgm:cxn modelId="{5CEE1A04-CF28-8B4E-A872-5D97BE68C768}" type="presParOf" srcId="{F01E9DF3-8421-8B4C-960D-48D91FC7D67D}" destId="{8DB4BDC8-53A9-E94A-BE74-DC07865D2954}"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408E48-D6BD-4627-B8C7-EFE29DF33E5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F795FC1-6AE7-4120-9184-552A3C537F20}">
      <dgm:prSet/>
      <dgm:spPr/>
      <dgm:t>
        <a:bodyPr/>
        <a:lstStyle/>
        <a:p>
          <a:r>
            <a:rPr lang="en-US"/>
            <a:t>Document as soon as possible after administration </a:t>
          </a:r>
        </a:p>
      </dgm:t>
    </dgm:pt>
    <dgm:pt modelId="{534E7730-E78E-43E8-95B2-E50DADDF3174}" type="parTrans" cxnId="{AB8DFCB2-CA60-426A-8F36-64667C04DEF4}">
      <dgm:prSet/>
      <dgm:spPr/>
      <dgm:t>
        <a:bodyPr/>
        <a:lstStyle/>
        <a:p>
          <a:endParaRPr lang="en-US"/>
        </a:p>
      </dgm:t>
    </dgm:pt>
    <dgm:pt modelId="{BBBF5E4C-2AA5-45C1-91AE-C6B5AFB0A12C}" type="sibTrans" cxnId="{AB8DFCB2-CA60-426A-8F36-64667C04DEF4}">
      <dgm:prSet/>
      <dgm:spPr/>
      <dgm:t>
        <a:bodyPr/>
        <a:lstStyle/>
        <a:p>
          <a:endParaRPr lang="en-US"/>
        </a:p>
      </dgm:t>
    </dgm:pt>
    <dgm:pt modelId="{9C17FC4E-3DBE-4C76-A313-C52ED510268A}">
      <dgm:prSet/>
      <dgm:spPr/>
      <dgm:t>
        <a:bodyPr/>
        <a:lstStyle/>
        <a:p>
          <a:r>
            <a:rPr lang="en-US"/>
            <a:t>Omitting documentation can result in over- or under-medication</a:t>
          </a:r>
        </a:p>
      </dgm:t>
    </dgm:pt>
    <dgm:pt modelId="{160ED00D-6B9D-4BE1-9822-78B27D9B6CA8}" type="parTrans" cxnId="{70F692E0-2F39-4864-86D8-555DACB2AEC0}">
      <dgm:prSet/>
      <dgm:spPr/>
      <dgm:t>
        <a:bodyPr/>
        <a:lstStyle/>
        <a:p>
          <a:endParaRPr lang="en-US"/>
        </a:p>
      </dgm:t>
    </dgm:pt>
    <dgm:pt modelId="{2E0C5D0E-4509-4CCF-98FC-142253C27BF6}" type="sibTrans" cxnId="{70F692E0-2F39-4864-86D8-555DACB2AEC0}">
      <dgm:prSet/>
      <dgm:spPr/>
      <dgm:t>
        <a:bodyPr/>
        <a:lstStyle/>
        <a:p>
          <a:endParaRPr lang="en-US"/>
        </a:p>
      </dgm:t>
    </dgm:pt>
    <dgm:pt modelId="{2FCA29A0-D82A-4A61-912B-641A9D8CFF37}">
      <dgm:prSet/>
      <dgm:spPr/>
      <dgm:t>
        <a:bodyPr/>
        <a:lstStyle/>
        <a:p>
          <a:r>
            <a:rPr lang="en-US"/>
            <a:t>Reminder the SHR is a Legal </a:t>
          </a:r>
          <a:r>
            <a:rPr lang="en-US" b="1" u="sng"/>
            <a:t>Document</a:t>
          </a:r>
          <a:endParaRPr lang="en-US"/>
        </a:p>
      </dgm:t>
    </dgm:pt>
    <dgm:pt modelId="{372C0060-F6D0-4640-B5C6-B69EC4756FD9}" type="parTrans" cxnId="{9D8112C0-D05E-404D-8757-C91DF71255BD}">
      <dgm:prSet/>
      <dgm:spPr/>
      <dgm:t>
        <a:bodyPr/>
        <a:lstStyle/>
        <a:p>
          <a:endParaRPr lang="en-US"/>
        </a:p>
      </dgm:t>
    </dgm:pt>
    <dgm:pt modelId="{8B995D9F-5732-4947-ACFA-B7A040B46177}" type="sibTrans" cxnId="{9D8112C0-D05E-404D-8757-C91DF71255BD}">
      <dgm:prSet/>
      <dgm:spPr/>
      <dgm:t>
        <a:bodyPr/>
        <a:lstStyle/>
        <a:p>
          <a:endParaRPr lang="en-US"/>
        </a:p>
      </dgm:t>
    </dgm:pt>
    <dgm:pt modelId="{0827C809-4F84-4559-9390-E2291D15A059}" type="pres">
      <dgm:prSet presAssocID="{10408E48-D6BD-4627-B8C7-EFE29DF33E5D}" presName="root" presStyleCnt="0">
        <dgm:presLayoutVars>
          <dgm:dir/>
          <dgm:resizeHandles val="exact"/>
        </dgm:presLayoutVars>
      </dgm:prSet>
      <dgm:spPr/>
    </dgm:pt>
    <dgm:pt modelId="{F53B4CD2-FD53-4A69-8EE3-E56FCAE7C683}" type="pres">
      <dgm:prSet presAssocID="{AF795FC1-6AE7-4120-9184-552A3C537F20}" presName="compNode" presStyleCnt="0"/>
      <dgm:spPr/>
    </dgm:pt>
    <dgm:pt modelId="{79A2C5F6-EB1E-45B6-B0C4-2E3F54519153}" type="pres">
      <dgm:prSet presAssocID="{AF795FC1-6AE7-4120-9184-552A3C537F20}" presName="bgRect" presStyleLbl="bgShp" presStyleIdx="0" presStyleCnt="3"/>
      <dgm:spPr/>
    </dgm:pt>
    <dgm:pt modelId="{922D06F4-D017-4F34-B9EA-FFF255884EF6}" type="pres">
      <dgm:prSet presAssocID="{AF795FC1-6AE7-4120-9184-552A3C537F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5973BF25-102C-4A83-B536-54B26AEAED2F}" type="pres">
      <dgm:prSet presAssocID="{AF795FC1-6AE7-4120-9184-552A3C537F20}" presName="spaceRect" presStyleCnt="0"/>
      <dgm:spPr/>
    </dgm:pt>
    <dgm:pt modelId="{6D6161BA-C818-4A8E-B245-0F9C28AF5AE8}" type="pres">
      <dgm:prSet presAssocID="{AF795FC1-6AE7-4120-9184-552A3C537F20}" presName="parTx" presStyleLbl="revTx" presStyleIdx="0" presStyleCnt="3">
        <dgm:presLayoutVars>
          <dgm:chMax val="0"/>
          <dgm:chPref val="0"/>
        </dgm:presLayoutVars>
      </dgm:prSet>
      <dgm:spPr/>
    </dgm:pt>
    <dgm:pt modelId="{38B74A93-3320-4E44-9B7E-03CD1323D51E}" type="pres">
      <dgm:prSet presAssocID="{BBBF5E4C-2AA5-45C1-91AE-C6B5AFB0A12C}" presName="sibTrans" presStyleCnt="0"/>
      <dgm:spPr/>
    </dgm:pt>
    <dgm:pt modelId="{6EDE70F1-7436-4DE4-A71C-C41EAF82661B}" type="pres">
      <dgm:prSet presAssocID="{9C17FC4E-3DBE-4C76-A313-C52ED510268A}" presName="compNode" presStyleCnt="0"/>
      <dgm:spPr/>
    </dgm:pt>
    <dgm:pt modelId="{9ABBB6D9-0EF7-4880-B08C-BBF1816DBEFE}" type="pres">
      <dgm:prSet presAssocID="{9C17FC4E-3DBE-4C76-A313-C52ED510268A}" presName="bgRect" presStyleLbl="bgShp" presStyleIdx="1" presStyleCnt="3"/>
      <dgm:spPr/>
    </dgm:pt>
    <dgm:pt modelId="{01F08155-B361-47CF-85D7-2A28A4B29799}" type="pres">
      <dgm:prSet presAssocID="{9C17FC4E-3DBE-4C76-A313-C52ED51026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661CF37C-7A8C-4A67-A243-BD29F67FDE39}" type="pres">
      <dgm:prSet presAssocID="{9C17FC4E-3DBE-4C76-A313-C52ED510268A}" presName="spaceRect" presStyleCnt="0"/>
      <dgm:spPr/>
    </dgm:pt>
    <dgm:pt modelId="{43B78B3C-170C-41F8-B436-8386D45E0765}" type="pres">
      <dgm:prSet presAssocID="{9C17FC4E-3DBE-4C76-A313-C52ED510268A}" presName="parTx" presStyleLbl="revTx" presStyleIdx="1" presStyleCnt="3">
        <dgm:presLayoutVars>
          <dgm:chMax val="0"/>
          <dgm:chPref val="0"/>
        </dgm:presLayoutVars>
      </dgm:prSet>
      <dgm:spPr/>
    </dgm:pt>
    <dgm:pt modelId="{9A983AF3-C7FD-4D62-AB3D-B8563A33857C}" type="pres">
      <dgm:prSet presAssocID="{2E0C5D0E-4509-4CCF-98FC-142253C27BF6}" presName="sibTrans" presStyleCnt="0"/>
      <dgm:spPr/>
    </dgm:pt>
    <dgm:pt modelId="{6CA8EE8C-1F4A-4926-8CD1-F78613B949EC}" type="pres">
      <dgm:prSet presAssocID="{2FCA29A0-D82A-4A61-912B-641A9D8CFF37}" presName="compNode" presStyleCnt="0"/>
      <dgm:spPr/>
    </dgm:pt>
    <dgm:pt modelId="{F60D5152-681B-4DD8-BBC7-DC3DEA1BFB1F}" type="pres">
      <dgm:prSet presAssocID="{2FCA29A0-D82A-4A61-912B-641A9D8CFF37}" presName="bgRect" presStyleLbl="bgShp" presStyleIdx="2" presStyleCnt="3"/>
      <dgm:spPr/>
    </dgm:pt>
    <dgm:pt modelId="{3B24EC75-D7D0-431B-B288-C52203AF3804}" type="pres">
      <dgm:prSet presAssocID="{2FCA29A0-D82A-4A61-912B-641A9D8CFF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6257D542-F6CF-4F67-9977-1C8E82FED5B5}" type="pres">
      <dgm:prSet presAssocID="{2FCA29A0-D82A-4A61-912B-641A9D8CFF37}" presName="spaceRect" presStyleCnt="0"/>
      <dgm:spPr/>
    </dgm:pt>
    <dgm:pt modelId="{7342C9B5-D946-45D3-B8D2-130F31E1A239}" type="pres">
      <dgm:prSet presAssocID="{2FCA29A0-D82A-4A61-912B-641A9D8CFF37}" presName="parTx" presStyleLbl="revTx" presStyleIdx="2" presStyleCnt="3">
        <dgm:presLayoutVars>
          <dgm:chMax val="0"/>
          <dgm:chPref val="0"/>
        </dgm:presLayoutVars>
      </dgm:prSet>
      <dgm:spPr/>
    </dgm:pt>
  </dgm:ptLst>
  <dgm:cxnLst>
    <dgm:cxn modelId="{2DA87516-281E-47EE-9AD1-ED0132418113}" type="presOf" srcId="{2FCA29A0-D82A-4A61-912B-641A9D8CFF37}" destId="{7342C9B5-D946-45D3-B8D2-130F31E1A239}" srcOrd="0" destOrd="0" presId="urn:microsoft.com/office/officeart/2018/2/layout/IconVerticalSolidList"/>
    <dgm:cxn modelId="{D69F8963-10D4-414F-8852-25A3FC2B14F5}" type="presOf" srcId="{9C17FC4E-3DBE-4C76-A313-C52ED510268A}" destId="{43B78B3C-170C-41F8-B436-8386D45E0765}" srcOrd="0" destOrd="0" presId="urn:microsoft.com/office/officeart/2018/2/layout/IconVerticalSolidList"/>
    <dgm:cxn modelId="{0BE3796A-4B6E-40B2-AB7D-89608C17091A}" type="presOf" srcId="{10408E48-D6BD-4627-B8C7-EFE29DF33E5D}" destId="{0827C809-4F84-4559-9390-E2291D15A059}" srcOrd="0" destOrd="0" presId="urn:microsoft.com/office/officeart/2018/2/layout/IconVerticalSolidList"/>
    <dgm:cxn modelId="{AB8DFCB2-CA60-426A-8F36-64667C04DEF4}" srcId="{10408E48-D6BD-4627-B8C7-EFE29DF33E5D}" destId="{AF795FC1-6AE7-4120-9184-552A3C537F20}" srcOrd="0" destOrd="0" parTransId="{534E7730-E78E-43E8-95B2-E50DADDF3174}" sibTransId="{BBBF5E4C-2AA5-45C1-91AE-C6B5AFB0A12C}"/>
    <dgm:cxn modelId="{73099FBA-EA69-4773-A4C1-5A61193EAA73}" type="presOf" srcId="{AF795FC1-6AE7-4120-9184-552A3C537F20}" destId="{6D6161BA-C818-4A8E-B245-0F9C28AF5AE8}" srcOrd="0" destOrd="0" presId="urn:microsoft.com/office/officeart/2018/2/layout/IconVerticalSolidList"/>
    <dgm:cxn modelId="{9D8112C0-D05E-404D-8757-C91DF71255BD}" srcId="{10408E48-D6BD-4627-B8C7-EFE29DF33E5D}" destId="{2FCA29A0-D82A-4A61-912B-641A9D8CFF37}" srcOrd="2" destOrd="0" parTransId="{372C0060-F6D0-4640-B5C6-B69EC4756FD9}" sibTransId="{8B995D9F-5732-4947-ACFA-B7A040B46177}"/>
    <dgm:cxn modelId="{70F692E0-2F39-4864-86D8-555DACB2AEC0}" srcId="{10408E48-D6BD-4627-B8C7-EFE29DF33E5D}" destId="{9C17FC4E-3DBE-4C76-A313-C52ED510268A}" srcOrd="1" destOrd="0" parTransId="{160ED00D-6B9D-4BE1-9822-78B27D9B6CA8}" sibTransId="{2E0C5D0E-4509-4CCF-98FC-142253C27BF6}"/>
    <dgm:cxn modelId="{6F99D3CC-8F9E-4716-B5CE-F11AB3DF1DB5}" type="presParOf" srcId="{0827C809-4F84-4559-9390-E2291D15A059}" destId="{F53B4CD2-FD53-4A69-8EE3-E56FCAE7C683}" srcOrd="0" destOrd="0" presId="urn:microsoft.com/office/officeart/2018/2/layout/IconVerticalSolidList"/>
    <dgm:cxn modelId="{1D34CAA4-664F-4923-A159-BE143185F745}" type="presParOf" srcId="{F53B4CD2-FD53-4A69-8EE3-E56FCAE7C683}" destId="{79A2C5F6-EB1E-45B6-B0C4-2E3F54519153}" srcOrd="0" destOrd="0" presId="urn:microsoft.com/office/officeart/2018/2/layout/IconVerticalSolidList"/>
    <dgm:cxn modelId="{F5DBA80E-E83C-4519-A609-0A64C288F7EE}" type="presParOf" srcId="{F53B4CD2-FD53-4A69-8EE3-E56FCAE7C683}" destId="{922D06F4-D017-4F34-B9EA-FFF255884EF6}" srcOrd="1" destOrd="0" presId="urn:microsoft.com/office/officeart/2018/2/layout/IconVerticalSolidList"/>
    <dgm:cxn modelId="{D4DBACF0-FAC4-493D-BE0A-6100BD8AD623}" type="presParOf" srcId="{F53B4CD2-FD53-4A69-8EE3-E56FCAE7C683}" destId="{5973BF25-102C-4A83-B536-54B26AEAED2F}" srcOrd="2" destOrd="0" presId="urn:microsoft.com/office/officeart/2018/2/layout/IconVerticalSolidList"/>
    <dgm:cxn modelId="{F2A71DF7-9380-48C1-BFB9-963A06E0D31A}" type="presParOf" srcId="{F53B4CD2-FD53-4A69-8EE3-E56FCAE7C683}" destId="{6D6161BA-C818-4A8E-B245-0F9C28AF5AE8}" srcOrd="3" destOrd="0" presId="urn:microsoft.com/office/officeart/2018/2/layout/IconVerticalSolidList"/>
    <dgm:cxn modelId="{1D276376-335C-40E3-A386-50D97FDB5A54}" type="presParOf" srcId="{0827C809-4F84-4559-9390-E2291D15A059}" destId="{38B74A93-3320-4E44-9B7E-03CD1323D51E}" srcOrd="1" destOrd="0" presId="urn:microsoft.com/office/officeart/2018/2/layout/IconVerticalSolidList"/>
    <dgm:cxn modelId="{EB9B8E4C-08E1-46F3-AE7A-C608AE765CE8}" type="presParOf" srcId="{0827C809-4F84-4559-9390-E2291D15A059}" destId="{6EDE70F1-7436-4DE4-A71C-C41EAF82661B}" srcOrd="2" destOrd="0" presId="urn:microsoft.com/office/officeart/2018/2/layout/IconVerticalSolidList"/>
    <dgm:cxn modelId="{3A7C249B-C136-4952-AA7A-BDAF989C7EA9}" type="presParOf" srcId="{6EDE70F1-7436-4DE4-A71C-C41EAF82661B}" destId="{9ABBB6D9-0EF7-4880-B08C-BBF1816DBEFE}" srcOrd="0" destOrd="0" presId="urn:microsoft.com/office/officeart/2018/2/layout/IconVerticalSolidList"/>
    <dgm:cxn modelId="{6475F587-01CC-47E0-B621-F288F72F4103}" type="presParOf" srcId="{6EDE70F1-7436-4DE4-A71C-C41EAF82661B}" destId="{01F08155-B361-47CF-85D7-2A28A4B29799}" srcOrd="1" destOrd="0" presId="urn:microsoft.com/office/officeart/2018/2/layout/IconVerticalSolidList"/>
    <dgm:cxn modelId="{DD6FD9FB-EDB2-41FE-A9DB-B8B64F04FCD9}" type="presParOf" srcId="{6EDE70F1-7436-4DE4-A71C-C41EAF82661B}" destId="{661CF37C-7A8C-4A67-A243-BD29F67FDE39}" srcOrd="2" destOrd="0" presId="urn:microsoft.com/office/officeart/2018/2/layout/IconVerticalSolidList"/>
    <dgm:cxn modelId="{654E8C4D-4340-44D0-8B90-51E689907670}" type="presParOf" srcId="{6EDE70F1-7436-4DE4-A71C-C41EAF82661B}" destId="{43B78B3C-170C-41F8-B436-8386D45E0765}" srcOrd="3" destOrd="0" presId="urn:microsoft.com/office/officeart/2018/2/layout/IconVerticalSolidList"/>
    <dgm:cxn modelId="{25F5E6C2-45C9-4EE8-A93C-BD1E3DDD074F}" type="presParOf" srcId="{0827C809-4F84-4559-9390-E2291D15A059}" destId="{9A983AF3-C7FD-4D62-AB3D-B8563A33857C}" srcOrd="3" destOrd="0" presId="urn:microsoft.com/office/officeart/2018/2/layout/IconVerticalSolidList"/>
    <dgm:cxn modelId="{C12C2B55-AE85-4AA5-856C-A44577A32B51}" type="presParOf" srcId="{0827C809-4F84-4559-9390-E2291D15A059}" destId="{6CA8EE8C-1F4A-4926-8CD1-F78613B949EC}" srcOrd="4" destOrd="0" presId="urn:microsoft.com/office/officeart/2018/2/layout/IconVerticalSolidList"/>
    <dgm:cxn modelId="{0B45676D-4586-4F8A-BB3C-06691B4DF1AD}" type="presParOf" srcId="{6CA8EE8C-1F4A-4926-8CD1-F78613B949EC}" destId="{F60D5152-681B-4DD8-BBC7-DC3DEA1BFB1F}" srcOrd="0" destOrd="0" presId="urn:microsoft.com/office/officeart/2018/2/layout/IconVerticalSolidList"/>
    <dgm:cxn modelId="{DCD7C853-6AA8-4717-A8AC-B0C8F3991677}" type="presParOf" srcId="{6CA8EE8C-1F4A-4926-8CD1-F78613B949EC}" destId="{3B24EC75-D7D0-431B-B288-C52203AF3804}" srcOrd="1" destOrd="0" presId="urn:microsoft.com/office/officeart/2018/2/layout/IconVerticalSolidList"/>
    <dgm:cxn modelId="{8950600F-B779-4EC9-B2C8-6A45A1BA2ED6}" type="presParOf" srcId="{6CA8EE8C-1F4A-4926-8CD1-F78613B949EC}" destId="{6257D542-F6CF-4F67-9977-1C8E82FED5B5}" srcOrd="2" destOrd="0" presId="urn:microsoft.com/office/officeart/2018/2/layout/IconVerticalSolidList"/>
    <dgm:cxn modelId="{89838EF4-E779-4909-90EB-28CAFAAD18C2}" type="presParOf" srcId="{6CA8EE8C-1F4A-4926-8CD1-F78613B949EC}" destId="{7342C9B5-D946-45D3-B8D2-130F31E1A23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C90C60-BAC9-437E-BA9D-1F460EC4DBB9}"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39E7ACD6-AF6C-4E42-BCA7-5B26DF0F5777}">
      <dgm:prSet/>
      <dgm:spPr/>
      <dgm:t>
        <a:bodyPr/>
        <a:lstStyle/>
        <a:p>
          <a:pPr>
            <a:lnSpc>
              <a:spcPct val="100000"/>
            </a:lnSpc>
          </a:pPr>
          <a:r>
            <a:rPr lang="en-US"/>
            <a:t>Medication Administration Records (MARs) are not filed in the SHRs monthly</a:t>
          </a:r>
        </a:p>
      </dgm:t>
    </dgm:pt>
    <dgm:pt modelId="{C9609650-B972-49C1-831B-C62208C13D04}" type="parTrans" cxnId="{0984E099-1A2E-40D7-B69F-0CCA500FC7E4}">
      <dgm:prSet/>
      <dgm:spPr/>
      <dgm:t>
        <a:bodyPr/>
        <a:lstStyle/>
        <a:p>
          <a:endParaRPr lang="en-US"/>
        </a:p>
      </dgm:t>
    </dgm:pt>
    <dgm:pt modelId="{53FE1917-5C99-44AE-BCEC-DFC5540C5C21}" type="sibTrans" cxnId="{0984E099-1A2E-40D7-B69F-0CCA500FC7E4}">
      <dgm:prSet/>
      <dgm:spPr/>
      <dgm:t>
        <a:bodyPr/>
        <a:lstStyle/>
        <a:p>
          <a:endParaRPr lang="en-US"/>
        </a:p>
      </dgm:t>
    </dgm:pt>
    <dgm:pt modelId="{F6F907D9-2EBB-42AF-8C4F-29406E5FD2F7}">
      <dgm:prSet/>
      <dgm:spPr/>
      <dgm:t>
        <a:bodyPr/>
        <a:lstStyle/>
        <a:p>
          <a:pPr>
            <a:lnSpc>
              <a:spcPct val="100000"/>
            </a:lnSpc>
          </a:pPr>
          <a:r>
            <a:rPr lang="en-US"/>
            <a:t>Students on prescribed medications do not have monthly MARs filed in the SHRs. Prescription orders should be transcribed to a MAR exactly as the order reads</a:t>
          </a:r>
        </a:p>
      </dgm:t>
    </dgm:pt>
    <dgm:pt modelId="{49BC758F-CEAC-48C3-BC3D-54CE3FDA65D2}" type="parTrans" cxnId="{AD64652C-D627-4BAE-A86A-BD60F2C9AE28}">
      <dgm:prSet/>
      <dgm:spPr/>
      <dgm:t>
        <a:bodyPr/>
        <a:lstStyle/>
        <a:p>
          <a:endParaRPr lang="en-US"/>
        </a:p>
      </dgm:t>
    </dgm:pt>
    <dgm:pt modelId="{0933FA43-5FCF-4B33-88A7-A2CCC01B607F}" type="sibTrans" cxnId="{AD64652C-D627-4BAE-A86A-BD60F2C9AE28}">
      <dgm:prSet/>
      <dgm:spPr/>
      <dgm:t>
        <a:bodyPr/>
        <a:lstStyle/>
        <a:p>
          <a:endParaRPr lang="en-US"/>
        </a:p>
      </dgm:t>
    </dgm:pt>
    <dgm:pt modelId="{FB5DDF6E-3F10-49B1-AAAE-212FE87A8F61}" type="pres">
      <dgm:prSet presAssocID="{B0C90C60-BAC9-437E-BA9D-1F460EC4DBB9}" presName="root" presStyleCnt="0">
        <dgm:presLayoutVars>
          <dgm:dir/>
          <dgm:resizeHandles val="exact"/>
        </dgm:presLayoutVars>
      </dgm:prSet>
      <dgm:spPr/>
    </dgm:pt>
    <dgm:pt modelId="{402DE0A4-F0C5-4E64-8C9A-E9319C5F37B3}" type="pres">
      <dgm:prSet presAssocID="{39E7ACD6-AF6C-4E42-BCA7-5B26DF0F5777}" presName="compNode" presStyleCnt="0"/>
      <dgm:spPr/>
    </dgm:pt>
    <dgm:pt modelId="{7964B245-5ACF-4C9B-8735-4518C25B940F}" type="pres">
      <dgm:prSet presAssocID="{39E7ACD6-AF6C-4E42-BCA7-5B26DF0F5777}" presName="bgRect" presStyleLbl="bgShp" presStyleIdx="0" presStyleCnt="2"/>
      <dgm:spPr/>
    </dgm:pt>
    <dgm:pt modelId="{0727BE2C-2D63-4E5A-8A05-DAFF4BB90ECF}" type="pres">
      <dgm:prSet presAssocID="{39E7ACD6-AF6C-4E42-BCA7-5B26DF0F577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C663EBD2-B4FF-49A1-B8A1-C11DCB12C20E}" type="pres">
      <dgm:prSet presAssocID="{39E7ACD6-AF6C-4E42-BCA7-5B26DF0F5777}" presName="spaceRect" presStyleCnt="0"/>
      <dgm:spPr/>
    </dgm:pt>
    <dgm:pt modelId="{3D749692-7657-4DDE-994B-F10F85A29DF6}" type="pres">
      <dgm:prSet presAssocID="{39E7ACD6-AF6C-4E42-BCA7-5B26DF0F5777}" presName="parTx" presStyleLbl="revTx" presStyleIdx="0" presStyleCnt="2">
        <dgm:presLayoutVars>
          <dgm:chMax val="0"/>
          <dgm:chPref val="0"/>
        </dgm:presLayoutVars>
      </dgm:prSet>
      <dgm:spPr/>
    </dgm:pt>
    <dgm:pt modelId="{9629AFEE-7165-4D50-92F5-BAFBB4894C24}" type="pres">
      <dgm:prSet presAssocID="{53FE1917-5C99-44AE-BCEC-DFC5540C5C21}" presName="sibTrans" presStyleCnt="0"/>
      <dgm:spPr/>
    </dgm:pt>
    <dgm:pt modelId="{488F262E-0B0E-4C12-9985-B0D5753231E7}" type="pres">
      <dgm:prSet presAssocID="{F6F907D9-2EBB-42AF-8C4F-29406E5FD2F7}" presName="compNode" presStyleCnt="0"/>
      <dgm:spPr/>
    </dgm:pt>
    <dgm:pt modelId="{EF199C15-B8EF-4619-A9EB-0BDB24DA59F7}" type="pres">
      <dgm:prSet presAssocID="{F6F907D9-2EBB-42AF-8C4F-29406E5FD2F7}" presName="bgRect" presStyleLbl="bgShp" presStyleIdx="1" presStyleCnt="2"/>
      <dgm:spPr/>
    </dgm:pt>
    <dgm:pt modelId="{BE559ECE-98EC-4C7E-9D7C-73C53077C369}" type="pres">
      <dgm:prSet presAssocID="{F6F907D9-2EBB-42AF-8C4F-29406E5FD2F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D71D1A57-0138-4F65-B5EC-C10D7BE98650}" type="pres">
      <dgm:prSet presAssocID="{F6F907D9-2EBB-42AF-8C4F-29406E5FD2F7}" presName="spaceRect" presStyleCnt="0"/>
      <dgm:spPr/>
    </dgm:pt>
    <dgm:pt modelId="{17F6E8F6-2964-421D-B64F-8A3C80028D54}" type="pres">
      <dgm:prSet presAssocID="{F6F907D9-2EBB-42AF-8C4F-29406E5FD2F7}" presName="parTx" presStyleLbl="revTx" presStyleIdx="1" presStyleCnt="2">
        <dgm:presLayoutVars>
          <dgm:chMax val="0"/>
          <dgm:chPref val="0"/>
        </dgm:presLayoutVars>
      </dgm:prSet>
      <dgm:spPr/>
    </dgm:pt>
  </dgm:ptLst>
  <dgm:cxnLst>
    <dgm:cxn modelId="{AD64652C-D627-4BAE-A86A-BD60F2C9AE28}" srcId="{B0C90C60-BAC9-437E-BA9D-1F460EC4DBB9}" destId="{F6F907D9-2EBB-42AF-8C4F-29406E5FD2F7}" srcOrd="1" destOrd="0" parTransId="{49BC758F-CEAC-48C3-BC3D-54CE3FDA65D2}" sibTransId="{0933FA43-5FCF-4B33-88A7-A2CCC01B607F}"/>
    <dgm:cxn modelId="{7CC4FB31-F11E-4B2F-893F-56D91DDDFB8E}" type="presOf" srcId="{39E7ACD6-AF6C-4E42-BCA7-5B26DF0F5777}" destId="{3D749692-7657-4DDE-994B-F10F85A29DF6}" srcOrd="0" destOrd="0" presId="urn:microsoft.com/office/officeart/2018/2/layout/IconVerticalSolidList"/>
    <dgm:cxn modelId="{57B13E62-215C-4E64-A20F-3398F4A15142}" type="presOf" srcId="{F6F907D9-2EBB-42AF-8C4F-29406E5FD2F7}" destId="{17F6E8F6-2964-421D-B64F-8A3C80028D54}" srcOrd="0" destOrd="0" presId="urn:microsoft.com/office/officeart/2018/2/layout/IconVerticalSolidList"/>
    <dgm:cxn modelId="{36EDF67A-2C9D-4A12-8B1A-AF96D0E12EAF}" type="presOf" srcId="{B0C90C60-BAC9-437E-BA9D-1F460EC4DBB9}" destId="{FB5DDF6E-3F10-49B1-AAAE-212FE87A8F61}" srcOrd="0" destOrd="0" presId="urn:microsoft.com/office/officeart/2018/2/layout/IconVerticalSolidList"/>
    <dgm:cxn modelId="{0984E099-1A2E-40D7-B69F-0CCA500FC7E4}" srcId="{B0C90C60-BAC9-437E-BA9D-1F460EC4DBB9}" destId="{39E7ACD6-AF6C-4E42-BCA7-5B26DF0F5777}" srcOrd="0" destOrd="0" parTransId="{C9609650-B972-49C1-831B-C62208C13D04}" sibTransId="{53FE1917-5C99-44AE-BCEC-DFC5540C5C21}"/>
    <dgm:cxn modelId="{00DACBAD-3285-403D-B64E-A3301C446853}" type="presParOf" srcId="{FB5DDF6E-3F10-49B1-AAAE-212FE87A8F61}" destId="{402DE0A4-F0C5-4E64-8C9A-E9319C5F37B3}" srcOrd="0" destOrd="0" presId="urn:microsoft.com/office/officeart/2018/2/layout/IconVerticalSolidList"/>
    <dgm:cxn modelId="{9F28576D-1FF6-4BC1-87FF-1D707BB26B83}" type="presParOf" srcId="{402DE0A4-F0C5-4E64-8C9A-E9319C5F37B3}" destId="{7964B245-5ACF-4C9B-8735-4518C25B940F}" srcOrd="0" destOrd="0" presId="urn:microsoft.com/office/officeart/2018/2/layout/IconVerticalSolidList"/>
    <dgm:cxn modelId="{B2FE4432-FA9C-4854-822F-3EAF27F86339}" type="presParOf" srcId="{402DE0A4-F0C5-4E64-8C9A-E9319C5F37B3}" destId="{0727BE2C-2D63-4E5A-8A05-DAFF4BB90ECF}" srcOrd="1" destOrd="0" presId="urn:microsoft.com/office/officeart/2018/2/layout/IconVerticalSolidList"/>
    <dgm:cxn modelId="{595D2BC9-BF4C-40BF-B7BE-2718CC89285D}" type="presParOf" srcId="{402DE0A4-F0C5-4E64-8C9A-E9319C5F37B3}" destId="{C663EBD2-B4FF-49A1-B8A1-C11DCB12C20E}" srcOrd="2" destOrd="0" presId="urn:microsoft.com/office/officeart/2018/2/layout/IconVerticalSolidList"/>
    <dgm:cxn modelId="{08FD0871-487C-4B8F-AAA8-B576B6B79577}" type="presParOf" srcId="{402DE0A4-F0C5-4E64-8C9A-E9319C5F37B3}" destId="{3D749692-7657-4DDE-994B-F10F85A29DF6}" srcOrd="3" destOrd="0" presId="urn:microsoft.com/office/officeart/2018/2/layout/IconVerticalSolidList"/>
    <dgm:cxn modelId="{D307BBAA-3D6B-482D-BA1B-70BC4E790D06}" type="presParOf" srcId="{FB5DDF6E-3F10-49B1-AAAE-212FE87A8F61}" destId="{9629AFEE-7165-4D50-92F5-BAFBB4894C24}" srcOrd="1" destOrd="0" presId="urn:microsoft.com/office/officeart/2018/2/layout/IconVerticalSolidList"/>
    <dgm:cxn modelId="{435F77C4-9BE6-42E5-8DE4-E4F44FAA56EF}" type="presParOf" srcId="{FB5DDF6E-3F10-49B1-AAAE-212FE87A8F61}" destId="{488F262E-0B0E-4C12-9985-B0D5753231E7}" srcOrd="2" destOrd="0" presId="urn:microsoft.com/office/officeart/2018/2/layout/IconVerticalSolidList"/>
    <dgm:cxn modelId="{7A9BE024-E709-4D74-83C0-86D859B880FA}" type="presParOf" srcId="{488F262E-0B0E-4C12-9985-B0D5753231E7}" destId="{EF199C15-B8EF-4619-A9EB-0BDB24DA59F7}" srcOrd="0" destOrd="0" presId="urn:microsoft.com/office/officeart/2018/2/layout/IconVerticalSolidList"/>
    <dgm:cxn modelId="{E125BBAE-BD45-4EF5-BCD8-D8975AA1A1E0}" type="presParOf" srcId="{488F262E-0B0E-4C12-9985-B0D5753231E7}" destId="{BE559ECE-98EC-4C7E-9D7C-73C53077C369}" srcOrd="1" destOrd="0" presId="urn:microsoft.com/office/officeart/2018/2/layout/IconVerticalSolidList"/>
    <dgm:cxn modelId="{7251484A-5349-4E74-A529-C3E51368A1E8}" type="presParOf" srcId="{488F262E-0B0E-4C12-9985-B0D5753231E7}" destId="{D71D1A57-0138-4F65-B5EC-C10D7BE98650}" srcOrd="2" destOrd="0" presId="urn:microsoft.com/office/officeart/2018/2/layout/IconVerticalSolidList"/>
    <dgm:cxn modelId="{276003F5-5EE0-4538-B962-861F4140CEF6}" type="presParOf" srcId="{488F262E-0B0E-4C12-9985-B0D5753231E7}" destId="{17F6E8F6-2964-421D-B64F-8A3C80028D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F76C7D-5A2C-4039-8CBF-F80883A58D13}" type="doc">
      <dgm:prSet loTypeId="urn:microsoft.com/office/officeart/2016/7/layout/ChevronBlockProcess" loCatId="process" qsTypeId="urn:microsoft.com/office/officeart/2005/8/quickstyle/simple2" qsCatId="simple" csTypeId="urn:microsoft.com/office/officeart/2005/8/colors/colorful5" csCatId="colorful"/>
      <dgm:spPr/>
      <dgm:t>
        <a:bodyPr/>
        <a:lstStyle/>
        <a:p>
          <a:endParaRPr lang="en-US"/>
        </a:p>
      </dgm:t>
    </dgm:pt>
    <dgm:pt modelId="{A2F95629-4AC8-4A16-BA99-0591764B205A}">
      <dgm:prSet/>
      <dgm:spPr/>
      <dgm:t>
        <a:bodyPr/>
        <a:lstStyle/>
        <a:p>
          <a:r>
            <a:rPr lang="en-US"/>
            <a:t>Check</a:t>
          </a:r>
        </a:p>
      </dgm:t>
    </dgm:pt>
    <dgm:pt modelId="{0B58D7EA-D47B-4C42-B2A5-A60FA45285FC}" type="parTrans" cxnId="{E0BB0588-5225-46C8-BEBD-EFA1E4EEC569}">
      <dgm:prSet/>
      <dgm:spPr/>
      <dgm:t>
        <a:bodyPr/>
        <a:lstStyle/>
        <a:p>
          <a:endParaRPr lang="en-US"/>
        </a:p>
      </dgm:t>
    </dgm:pt>
    <dgm:pt modelId="{60486E0A-E962-486C-889D-2DCABD82897D}" type="sibTrans" cxnId="{E0BB0588-5225-46C8-BEBD-EFA1E4EEC569}">
      <dgm:prSet/>
      <dgm:spPr/>
      <dgm:t>
        <a:bodyPr/>
        <a:lstStyle/>
        <a:p>
          <a:endParaRPr lang="en-US"/>
        </a:p>
      </dgm:t>
    </dgm:pt>
    <dgm:pt modelId="{E886D572-4F1A-4910-8B3A-58C2B8910218}">
      <dgm:prSet/>
      <dgm:spPr/>
      <dgm:t>
        <a:bodyPr/>
        <a:lstStyle/>
        <a:p>
          <a:r>
            <a:rPr lang="en-US"/>
            <a:t>Check labels carefully </a:t>
          </a:r>
        </a:p>
      </dgm:t>
    </dgm:pt>
    <dgm:pt modelId="{AFC0AEC0-8231-47C9-8D28-B711A1200C39}" type="parTrans" cxnId="{91D1CCB2-5811-4C88-AF56-0880DD82BA30}">
      <dgm:prSet/>
      <dgm:spPr/>
      <dgm:t>
        <a:bodyPr/>
        <a:lstStyle/>
        <a:p>
          <a:endParaRPr lang="en-US"/>
        </a:p>
      </dgm:t>
    </dgm:pt>
    <dgm:pt modelId="{32A69293-E535-4627-BE42-42566560AA82}" type="sibTrans" cxnId="{91D1CCB2-5811-4C88-AF56-0880DD82BA30}">
      <dgm:prSet/>
      <dgm:spPr/>
      <dgm:t>
        <a:bodyPr/>
        <a:lstStyle/>
        <a:p>
          <a:endParaRPr lang="en-US"/>
        </a:p>
      </dgm:t>
    </dgm:pt>
    <dgm:pt modelId="{5FD785BB-F0A3-434A-B8DE-3951C13A2489}">
      <dgm:prSet/>
      <dgm:spPr/>
      <dgm:t>
        <a:bodyPr/>
        <a:lstStyle/>
        <a:p>
          <a:r>
            <a:rPr lang="en-US"/>
            <a:t>Follow</a:t>
          </a:r>
        </a:p>
      </dgm:t>
    </dgm:pt>
    <dgm:pt modelId="{C613CAD6-3C7D-4087-B4D5-A7D2F1A210B3}" type="parTrans" cxnId="{619E9F4A-6CD3-4D1D-994A-41A995CDD913}">
      <dgm:prSet/>
      <dgm:spPr/>
      <dgm:t>
        <a:bodyPr/>
        <a:lstStyle/>
        <a:p>
          <a:endParaRPr lang="en-US"/>
        </a:p>
      </dgm:t>
    </dgm:pt>
    <dgm:pt modelId="{1C2E04A2-E541-4F5B-A53C-61886460FFB8}" type="sibTrans" cxnId="{619E9F4A-6CD3-4D1D-994A-41A995CDD913}">
      <dgm:prSet/>
      <dgm:spPr/>
      <dgm:t>
        <a:bodyPr/>
        <a:lstStyle/>
        <a:p>
          <a:endParaRPr lang="en-US"/>
        </a:p>
      </dgm:t>
    </dgm:pt>
    <dgm:pt modelId="{69C80918-5DAF-45F8-AF70-3CA46C42E1FF}">
      <dgm:prSet/>
      <dgm:spPr/>
      <dgm:t>
        <a:bodyPr/>
        <a:lstStyle/>
        <a:p>
          <a:r>
            <a:rPr lang="en-US"/>
            <a:t>ALWAYS Follow five Rights of medication administration </a:t>
          </a:r>
        </a:p>
      </dgm:t>
    </dgm:pt>
    <dgm:pt modelId="{6764F628-B18D-4B22-8FA3-AF5BF82C3A9C}" type="parTrans" cxnId="{0D80B8CA-1D69-433F-86EB-3B5DCF546AC8}">
      <dgm:prSet/>
      <dgm:spPr/>
      <dgm:t>
        <a:bodyPr/>
        <a:lstStyle/>
        <a:p>
          <a:endParaRPr lang="en-US"/>
        </a:p>
      </dgm:t>
    </dgm:pt>
    <dgm:pt modelId="{EDC187E9-6505-4281-BCD9-454BFA7561BF}" type="sibTrans" cxnId="{0D80B8CA-1D69-433F-86EB-3B5DCF546AC8}">
      <dgm:prSet/>
      <dgm:spPr/>
      <dgm:t>
        <a:bodyPr/>
        <a:lstStyle/>
        <a:p>
          <a:endParaRPr lang="en-US"/>
        </a:p>
      </dgm:t>
    </dgm:pt>
    <dgm:pt modelId="{C5F6BD75-0BD2-455E-8FAD-EB259FCBB778}">
      <dgm:prSet/>
      <dgm:spPr/>
      <dgm:t>
        <a:bodyPr/>
        <a:lstStyle/>
        <a:p>
          <a:r>
            <a:rPr lang="en-US"/>
            <a:t>Check</a:t>
          </a:r>
        </a:p>
      </dgm:t>
    </dgm:pt>
    <dgm:pt modelId="{D11EC728-350E-49C2-B26F-FBDAED2CFB25}" type="parTrans" cxnId="{EE065BD0-FE59-45F3-A8FC-C37AB0096766}">
      <dgm:prSet/>
      <dgm:spPr/>
      <dgm:t>
        <a:bodyPr/>
        <a:lstStyle/>
        <a:p>
          <a:endParaRPr lang="en-US"/>
        </a:p>
      </dgm:t>
    </dgm:pt>
    <dgm:pt modelId="{FC346595-3ABC-4169-ADE0-168976F78F86}" type="sibTrans" cxnId="{EE065BD0-FE59-45F3-A8FC-C37AB0096766}">
      <dgm:prSet/>
      <dgm:spPr/>
      <dgm:t>
        <a:bodyPr/>
        <a:lstStyle/>
        <a:p>
          <a:endParaRPr lang="en-US"/>
        </a:p>
      </dgm:t>
    </dgm:pt>
    <dgm:pt modelId="{8DBAD0E5-FEEA-4284-A701-5E915E5D5C44}">
      <dgm:prSet/>
      <dgm:spPr/>
      <dgm:t>
        <a:bodyPr/>
        <a:lstStyle/>
        <a:p>
          <a:r>
            <a:rPr lang="en-US"/>
            <a:t>ALWAYS Check medication three times before administering </a:t>
          </a:r>
        </a:p>
      </dgm:t>
    </dgm:pt>
    <dgm:pt modelId="{95181976-2723-4ADC-BC14-552948E849D3}" type="parTrans" cxnId="{DE648D5A-60F4-4C6B-BC72-D875792070E9}">
      <dgm:prSet/>
      <dgm:spPr/>
      <dgm:t>
        <a:bodyPr/>
        <a:lstStyle/>
        <a:p>
          <a:endParaRPr lang="en-US"/>
        </a:p>
      </dgm:t>
    </dgm:pt>
    <dgm:pt modelId="{53A32DAB-5D80-42D0-B08E-6A7B6DCA7860}" type="sibTrans" cxnId="{DE648D5A-60F4-4C6B-BC72-D875792070E9}">
      <dgm:prSet/>
      <dgm:spPr/>
      <dgm:t>
        <a:bodyPr/>
        <a:lstStyle/>
        <a:p>
          <a:endParaRPr lang="en-US"/>
        </a:p>
      </dgm:t>
    </dgm:pt>
    <dgm:pt modelId="{D67F2CF9-A30F-4C15-9D3E-08F54E8B2B49}">
      <dgm:prSet/>
      <dgm:spPr/>
      <dgm:t>
        <a:bodyPr/>
        <a:lstStyle/>
        <a:p>
          <a:r>
            <a:rPr lang="en-US"/>
            <a:t>Identify</a:t>
          </a:r>
        </a:p>
      </dgm:t>
    </dgm:pt>
    <dgm:pt modelId="{CD526F70-A8D6-4622-9EBE-6D4B7197E4D7}" type="parTrans" cxnId="{62F7B8B6-9117-4C3B-8DB4-BB316E378130}">
      <dgm:prSet/>
      <dgm:spPr/>
      <dgm:t>
        <a:bodyPr/>
        <a:lstStyle/>
        <a:p>
          <a:endParaRPr lang="en-US"/>
        </a:p>
      </dgm:t>
    </dgm:pt>
    <dgm:pt modelId="{9F6AB24E-D367-4195-BF43-398C82C9F3C9}" type="sibTrans" cxnId="{62F7B8B6-9117-4C3B-8DB4-BB316E378130}">
      <dgm:prSet/>
      <dgm:spPr/>
      <dgm:t>
        <a:bodyPr/>
        <a:lstStyle/>
        <a:p>
          <a:endParaRPr lang="en-US"/>
        </a:p>
      </dgm:t>
    </dgm:pt>
    <dgm:pt modelId="{3A71052A-9BC4-425C-A583-2BA811F9DCE8}">
      <dgm:prSet/>
      <dgm:spPr/>
      <dgm:t>
        <a:bodyPr/>
        <a:lstStyle/>
        <a:p>
          <a:r>
            <a:rPr lang="en-US"/>
            <a:t>Identify if form is appropriate for route </a:t>
          </a:r>
        </a:p>
      </dgm:t>
    </dgm:pt>
    <dgm:pt modelId="{E46A1CB7-EE62-4E8B-9002-ED4415433DD7}" type="parTrans" cxnId="{DDBBE2D6-C4D2-40FD-AA8E-7A24033885D2}">
      <dgm:prSet/>
      <dgm:spPr/>
      <dgm:t>
        <a:bodyPr/>
        <a:lstStyle/>
        <a:p>
          <a:endParaRPr lang="en-US"/>
        </a:p>
      </dgm:t>
    </dgm:pt>
    <dgm:pt modelId="{54A4079E-6ED0-4C4E-B853-E1A8C370D0BE}" type="sibTrans" cxnId="{DDBBE2D6-C4D2-40FD-AA8E-7A24033885D2}">
      <dgm:prSet/>
      <dgm:spPr/>
      <dgm:t>
        <a:bodyPr/>
        <a:lstStyle/>
        <a:p>
          <a:endParaRPr lang="en-US"/>
        </a:p>
      </dgm:t>
    </dgm:pt>
    <dgm:pt modelId="{0D2B7355-05ED-478C-91C6-85011C8432BA}">
      <dgm:prSet/>
      <dgm:spPr/>
      <dgm:t>
        <a:bodyPr/>
        <a:lstStyle/>
        <a:p>
          <a:r>
            <a:rPr lang="en-US"/>
            <a:t>Clarify</a:t>
          </a:r>
        </a:p>
      </dgm:t>
    </dgm:pt>
    <dgm:pt modelId="{824C5E92-9E3F-4748-8C34-A2A6E3328743}" type="parTrans" cxnId="{C51C6518-2C0D-4B1A-B366-5DBF4D658E58}">
      <dgm:prSet/>
      <dgm:spPr/>
      <dgm:t>
        <a:bodyPr/>
        <a:lstStyle/>
        <a:p>
          <a:endParaRPr lang="en-US"/>
        </a:p>
      </dgm:t>
    </dgm:pt>
    <dgm:pt modelId="{5B4D4CD4-31E2-42AB-B8AD-E5FD06B24A60}" type="sibTrans" cxnId="{C51C6518-2C0D-4B1A-B366-5DBF4D658E58}">
      <dgm:prSet/>
      <dgm:spPr/>
      <dgm:t>
        <a:bodyPr/>
        <a:lstStyle/>
        <a:p>
          <a:endParaRPr lang="en-US"/>
        </a:p>
      </dgm:t>
    </dgm:pt>
    <dgm:pt modelId="{56A1F40A-451B-45F1-8729-04FE795C3E87}">
      <dgm:prSet/>
      <dgm:spPr/>
      <dgm:t>
        <a:bodyPr/>
        <a:lstStyle/>
        <a:p>
          <a:r>
            <a:rPr lang="en-US"/>
            <a:t>If unsure of order, clarify prior to administration</a:t>
          </a:r>
        </a:p>
      </dgm:t>
    </dgm:pt>
    <dgm:pt modelId="{F096AA68-1402-40C0-8923-D66C85FA525A}" type="parTrans" cxnId="{5CA5BDE4-56FC-491D-8ACD-166AA81DA2A8}">
      <dgm:prSet/>
      <dgm:spPr/>
      <dgm:t>
        <a:bodyPr/>
        <a:lstStyle/>
        <a:p>
          <a:endParaRPr lang="en-US"/>
        </a:p>
      </dgm:t>
    </dgm:pt>
    <dgm:pt modelId="{467559F9-EB80-436D-9B1F-AC469502655B}" type="sibTrans" cxnId="{5CA5BDE4-56FC-491D-8ACD-166AA81DA2A8}">
      <dgm:prSet/>
      <dgm:spPr/>
      <dgm:t>
        <a:bodyPr/>
        <a:lstStyle/>
        <a:p>
          <a:endParaRPr lang="en-US"/>
        </a:p>
      </dgm:t>
    </dgm:pt>
    <dgm:pt modelId="{6F4BFCC6-D0B6-3A4A-858D-83062F2A2661}" type="pres">
      <dgm:prSet presAssocID="{D9F76C7D-5A2C-4039-8CBF-F80883A58D13}" presName="Name0" presStyleCnt="0">
        <dgm:presLayoutVars>
          <dgm:dir/>
          <dgm:animLvl val="lvl"/>
          <dgm:resizeHandles val="exact"/>
        </dgm:presLayoutVars>
      </dgm:prSet>
      <dgm:spPr/>
    </dgm:pt>
    <dgm:pt modelId="{C5F3F184-C413-0C42-A1FE-CBF8A9E574B8}" type="pres">
      <dgm:prSet presAssocID="{A2F95629-4AC8-4A16-BA99-0591764B205A}" presName="composite" presStyleCnt="0"/>
      <dgm:spPr/>
    </dgm:pt>
    <dgm:pt modelId="{546AD7C6-9F6E-144E-9E71-C1B4BAC1AB21}" type="pres">
      <dgm:prSet presAssocID="{A2F95629-4AC8-4A16-BA99-0591764B205A}" presName="parTx" presStyleLbl="alignNode1" presStyleIdx="0" presStyleCnt="5">
        <dgm:presLayoutVars>
          <dgm:chMax val="0"/>
          <dgm:chPref val="0"/>
        </dgm:presLayoutVars>
      </dgm:prSet>
      <dgm:spPr/>
    </dgm:pt>
    <dgm:pt modelId="{E15B238A-FB07-0248-B2B7-77579DE7B857}" type="pres">
      <dgm:prSet presAssocID="{A2F95629-4AC8-4A16-BA99-0591764B205A}" presName="desTx" presStyleLbl="alignAccFollowNode1" presStyleIdx="0" presStyleCnt="5">
        <dgm:presLayoutVars/>
      </dgm:prSet>
      <dgm:spPr/>
    </dgm:pt>
    <dgm:pt modelId="{D6E8D902-8999-EB4E-8B5D-375CAA8CB4F1}" type="pres">
      <dgm:prSet presAssocID="{60486E0A-E962-486C-889D-2DCABD82897D}" presName="space" presStyleCnt="0"/>
      <dgm:spPr/>
    </dgm:pt>
    <dgm:pt modelId="{838C0F5B-F463-BB46-A510-3D38A592106A}" type="pres">
      <dgm:prSet presAssocID="{5FD785BB-F0A3-434A-B8DE-3951C13A2489}" presName="composite" presStyleCnt="0"/>
      <dgm:spPr/>
    </dgm:pt>
    <dgm:pt modelId="{972E2AA4-5ACF-FF47-9B9E-86C7B06A3A8F}" type="pres">
      <dgm:prSet presAssocID="{5FD785BB-F0A3-434A-B8DE-3951C13A2489}" presName="parTx" presStyleLbl="alignNode1" presStyleIdx="1" presStyleCnt="5">
        <dgm:presLayoutVars>
          <dgm:chMax val="0"/>
          <dgm:chPref val="0"/>
        </dgm:presLayoutVars>
      </dgm:prSet>
      <dgm:spPr/>
    </dgm:pt>
    <dgm:pt modelId="{D6590DB2-506C-5943-8F2F-C04C04F80EF4}" type="pres">
      <dgm:prSet presAssocID="{5FD785BB-F0A3-434A-B8DE-3951C13A2489}" presName="desTx" presStyleLbl="alignAccFollowNode1" presStyleIdx="1" presStyleCnt="5">
        <dgm:presLayoutVars/>
      </dgm:prSet>
      <dgm:spPr/>
    </dgm:pt>
    <dgm:pt modelId="{E03B28B1-6505-5241-94F5-41DBE43213F3}" type="pres">
      <dgm:prSet presAssocID="{1C2E04A2-E541-4F5B-A53C-61886460FFB8}" presName="space" presStyleCnt="0"/>
      <dgm:spPr/>
    </dgm:pt>
    <dgm:pt modelId="{22B4509F-2A6A-0D4E-B6AE-899FCE315F4F}" type="pres">
      <dgm:prSet presAssocID="{C5F6BD75-0BD2-455E-8FAD-EB259FCBB778}" presName="composite" presStyleCnt="0"/>
      <dgm:spPr/>
    </dgm:pt>
    <dgm:pt modelId="{AE784ECD-32C5-5142-B26B-B2BD021AE2FE}" type="pres">
      <dgm:prSet presAssocID="{C5F6BD75-0BD2-455E-8FAD-EB259FCBB778}" presName="parTx" presStyleLbl="alignNode1" presStyleIdx="2" presStyleCnt="5">
        <dgm:presLayoutVars>
          <dgm:chMax val="0"/>
          <dgm:chPref val="0"/>
        </dgm:presLayoutVars>
      </dgm:prSet>
      <dgm:spPr/>
    </dgm:pt>
    <dgm:pt modelId="{04CBB534-F61D-2F41-AC6F-D13B62A25CA6}" type="pres">
      <dgm:prSet presAssocID="{C5F6BD75-0BD2-455E-8FAD-EB259FCBB778}" presName="desTx" presStyleLbl="alignAccFollowNode1" presStyleIdx="2" presStyleCnt="5">
        <dgm:presLayoutVars/>
      </dgm:prSet>
      <dgm:spPr/>
    </dgm:pt>
    <dgm:pt modelId="{802E679C-592A-6749-93A1-42474C74E216}" type="pres">
      <dgm:prSet presAssocID="{FC346595-3ABC-4169-ADE0-168976F78F86}" presName="space" presStyleCnt="0"/>
      <dgm:spPr/>
    </dgm:pt>
    <dgm:pt modelId="{EDC0989E-01A8-A74B-BFC0-047DDE09C7B3}" type="pres">
      <dgm:prSet presAssocID="{D67F2CF9-A30F-4C15-9D3E-08F54E8B2B49}" presName="composite" presStyleCnt="0"/>
      <dgm:spPr/>
    </dgm:pt>
    <dgm:pt modelId="{C1EF7F03-6AD9-C847-A433-AF4CCE7E71EA}" type="pres">
      <dgm:prSet presAssocID="{D67F2CF9-A30F-4C15-9D3E-08F54E8B2B49}" presName="parTx" presStyleLbl="alignNode1" presStyleIdx="3" presStyleCnt="5">
        <dgm:presLayoutVars>
          <dgm:chMax val="0"/>
          <dgm:chPref val="0"/>
        </dgm:presLayoutVars>
      </dgm:prSet>
      <dgm:spPr/>
    </dgm:pt>
    <dgm:pt modelId="{35FEF755-2BD3-5145-9148-F5AF2B041F95}" type="pres">
      <dgm:prSet presAssocID="{D67F2CF9-A30F-4C15-9D3E-08F54E8B2B49}" presName="desTx" presStyleLbl="alignAccFollowNode1" presStyleIdx="3" presStyleCnt="5">
        <dgm:presLayoutVars/>
      </dgm:prSet>
      <dgm:spPr/>
    </dgm:pt>
    <dgm:pt modelId="{0FE0E32B-BFDC-8D43-A8AF-B12D90F2D9F4}" type="pres">
      <dgm:prSet presAssocID="{9F6AB24E-D367-4195-BF43-398C82C9F3C9}" presName="space" presStyleCnt="0"/>
      <dgm:spPr/>
    </dgm:pt>
    <dgm:pt modelId="{93F9C780-2312-044E-ADF7-29188D642A21}" type="pres">
      <dgm:prSet presAssocID="{0D2B7355-05ED-478C-91C6-85011C8432BA}" presName="composite" presStyleCnt="0"/>
      <dgm:spPr/>
    </dgm:pt>
    <dgm:pt modelId="{69B6C5AA-D116-FB44-BDFB-413BEF7DF005}" type="pres">
      <dgm:prSet presAssocID="{0D2B7355-05ED-478C-91C6-85011C8432BA}" presName="parTx" presStyleLbl="alignNode1" presStyleIdx="4" presStyleCnt="5">
        <dgm:presLayoutVars>
          <dgm:chMax val="0"/>
          <dgm:chPref val="0"/>
        </dgm:presLayoutVars>
      </dgm:prSet>
      <dgm:spPr/>
    </dgm:pt>
    <dgm:pt modelId="{F8F085BA-DB56-5C44-A850-9278456018C4}" type="pres">
      <dgm:prSet presAssocID="{0D2B7355-05ED-478C-91C6-85011C8432BA}" presName="desTx" presStyleLbl="alignAccFollowNode1" presStyleIdx="4" presStyleCnt="5">
        <dgm:presLayoutVars/>
      </dgm:prSet>
      <dgm:spPr/>
    </dgm:pt>
  </dgm:ptLst>
  <dgm:cxnLst>
    <dgm:cxn modelId="{DA5E680E-B656-BA44-8F7A-A29D568931E0}" type="presOf" srcId="{5FD785BB-F0A3-434A-B8DE-3951C13A2489}" destId="{972E2AA4-5ACF-FF47-9B9E-86C7B06A3A8F}" srcOrd="0" destOrd="0" presId="urn:microsoft.com/office/officeart/2016/7/layout/ChevronBlockProcess"/>
    <dgm:cxn modelId="{C51C6518-2C0D-4B1A-B366-5DBF4D658E58}" srcId="{D9F76C7D-5A2C-4039-8CBF-F80883A58D13}" destId="{0D2B7355-05ED-478C-91C6-85011C8432BA}" srcOrd="4" destOrd="0" parTransId="{824C5E92-9E3F-4748-8C34-A2A6E3328743}" sibTransId="{5B4D4CD4-31E2-42AB-B8AD-E5FD06B24A60}"/>
    <dgm:cxn modelId="{E0CB352C-01C0-FF45-B10C-0730C090ED26}" type="presOf" srcId="{8DBAD0E5-FEEA-4284-A701-5E915E5D5C44}" destId="{04CBB534-F61D-2F41-AC6F-D13B62A25CA6}" srcOrd="0" destOrd="0" presId="urn:microsoft.com/office/officeart/2016/7/layout/ChevronBlockProcess"/>
    <dgm:cxn modelId="{611B3C65-8B6A-C949-A1D8-6C8121C22F9C}" type="presOf" srcId="{D9F76C7D-5A2C-4039-8CBF-F80883A58D13}" destId="{6F4BFCC6-D0B6-3A4A-858D-83062F2A2661}" srcOrd="0" destOrd="0" presId="urn:microsoft.com/office/officeart/2016/7/layout/ChevronBlockProcess"/>
    <dgm:cxn modelId="{93B3FB47-434D-9E4D-A8CA-5052753D5249}" type="presOf" srcId="{A2F95629-4AC8-4A16-BA99-0591764B205A}" destId="{546AD7C6-9F6E-144E-9E71-C1B4BAC1AB21}" srcOrd="0" destOrd="0" presId="urn:microsoft.com/office/officeart/2016/7/layout/ChevronBlockProcess"/>
    <dgm:cxn modelId="{619E9F4A-6CD3-4D1D-994A-41A995CDD913}" srcId="{D9F76C7D-5A2C-4039-8CBF-F80883A58D13}" destId="{5FD785BB-F0A3-434A-B8DE-3951C13A2489}" srcOrd="1" destOrd="0" parTransId="{C613CAD6-3C7D-4087-B4D5-A7D2F1A210B3}" sibTransId="{1C2E04A2-E541-4F5B-A53C-61886460FFB8}"/>
    <dgm:cxn modelId="{DE648D5A-60F4-4C6B-BC72-D875792070E9}" srcId="{C5F6BD75-0BD2-455E-8FAD-EB259FCBB778}" destId="{8DBAD0E5-FEEA-4284-A701-5E915E5D5C44}" srcOrd="0" destOrd="0" parTransId="{95181976-2723-4ADC-BC14-552948E849D3}" sibTransId="{53A32DAB-5D80-42D0-B08E-6A7B6DCA7860}"/>
    <dgm:cxn modelId="{3A404685-057E-FE4A-968E-76A9C096987C}" type="presOf" srcId="{3A71052A-9BC4-425C-A583-2BA811F9DCE8}" destId="{35FEF755-2BD3-5145-9148-F5AF2B041F95}" srcOrd="0" destOrd="0" presId="urn:microsoft.com/office/officeart/2016/7/layout/ChevronBlockProcess"/>
    <dgm:cxn modelId="{4A7EF086-641E-0E4F-80EC-B0BAF03D0B8D}" type="presOf" srcId="{56A1F40A-451B-45F1-8729-04FE795C3E87}" destId="{F8F085BA-DB56-5C44-A850-9278456018C4}" srcOrd="0" destOrd="0" presId="urn:microsoft.com/office/officeart/2016/7/layout/ChevronBlockProcess"/>
    <dgm:cxn modelId="{E0BB0588-5225-46C8-BEBD-EFA1E4EEC569}" srcId="{D9F76C7D-5A2C-4039-8CBF-F80883A58D13}" destId="{A2F95629-4AC8-4A16-BA99-0591764B205A}" srcOrd="0" destOrd="0" parTransId="{0B58D7EA-D47B-4C42-B2A5-A60FA45285FC}" sibTransId="{60486E0A-E962-486C-889D-2DCABD82897D}"/>
    <dgm:cxn modelId="{DFE8328F-5A8B-BA4D-9FC3-34C910CA4622}" type="presOf" srcId="{C5F6BD75-0BD2-455E-8FAD-EB259FCBB778}" destId="{AE784ECD-32C5-5142-B26B-B2BD021AE2FE}" srcOrd="0" destOrd="0" presId="urn:microsoft.com/office/officeart/2016/7/layout/ChevronBlockProcess"/>
    <dgm:cxn modelId="{91D1CCB2-5811-4C88-AF56-0880DD82BA30}" srcId="{A2F95629-4AC8-4A16-BA99-0591764B205A}" destId="{E886D572-4F1A-4910-8B3A-58C2B8910218}" srcOrd="0" destOrd="0" parTransId="{AFC0AEC0-8231-47C9-8D28-B711A1200C39}" sibTransId="{32A69293-E535-4627-BE42-42566560AA82}"/>
    <dgm:cxn modelId="{62F7B8B6-9117-4C3B-8DB4-BB316E378130}" srcId="{D9F76C7D-5A2C-4039-8CBF-F80883A58D13}" destId="{D67F2CF9-A30F-4C15-9D3E-08F54E8B2B49}" srcOrd="3" destOrd="0" parTransId="{CD526F70-A8D6-4622-9EBE-6D4B7197E4D7}" sibTransId="{9F6AB24E-D367-4195-BF43-398C82C9F3C9}"/>
    <dgm:cxn modelId="{681457C0-F1CC-3E46-974E-EC536A5357F9}" type="presOf" srcId="{D67F2CF9-A30F-4C15-9D3E-08F54E8B2B49}" destId="{C1EF7F03-6AD9-C847-A433-AF4CCE7E71EA}" srcOrd="0" destOrd="0" presId="urn:microsoft.com/office/officeart/2016/7/layout/ChevronBlockProcess"/>
    <dgm:cxn modelId="{0D80B8CA-1D69-433F-86EB-3B5DCF546AC8}" srcId="{5FD785BB-F0A3-434A-B8DE-3951C13A2489}" destId="{69C80918-5DAF-45F8-AF70-3CA46C42E1FF}" srcOrd="0" destOrd="0" parTransId="{6764F628-B18D-4B22-8FA3-AF5BF82C3A9C}" sibTransId="{EDC187E9-6505-4281-BCD9-454BFA7561BF}"/>
    <dgm:cxn modelId="{EE065BD0-FE59-45F3-A8FC-C37AB0096766}" srcId="{D9F76C7D-5A2C-4039-8CBF-F80883A58D13}" destId="{C5F6BD75-0BD2-455E-8FAD-EB259FCBB778}" srcOrd="2" destOrd="0" parTransId="{D11EC728-350E-49C2-B26F-FBDAED2CFB25}" sibTransId="{FC346595-3ABC-4169-ADE0-168976F78F86}"/>
    <dgm:cxn modelId="{4DF5B1D4-E4F7-254C-9FB4-20CB933E76AE}" type="presOf" srcId="{69C80918-5DAF-45F8-AF70-3CA46C42E1FF}" destId="{D6590DB2-506C-5943-8F2F-C04C04F80EF4}" srcOrd="0" destOrd="0" presId="urn:microsoft.com/office/officeart/2016/7/layout/ChevronBlockProcess"/>
    <dgm:cxn modelId="{DDBBE2D6-C4D2-40FD-AA8E-7A24033885D2}" srcId="{D67F2CF9-A30F-4C15-9D3E-08F54E8B2B49}" destId="{3A71052A-9BC4-425C-A583-2BA811F9DCE8}" srcOrd="0" destOrd="0" parTransId="{E46A1CB7-EE62-4E8B-9002-ED4415433DD7}" sibTransId="{54A4079E-6ED0-4C4E-B853-E1A8C370D0BE}"/>
    <dgm:cxn modelId="{35CE04E2-2199-6845-885B-6B3175C61B96}" type="presOf" srcId="{0D2B7355-05ED-478C-91C6-85011C8432BA}" destId="{69B6C5AA-D116-FB44-BDFB-413BEF7DF005}" srcOrd="0" destOrd="0" presId="urn:microsoft.com/office/officeart/2016/7/layout/ChevronBlockProcess"/>
    <dgm:cxn modelId="{5CA5BDE4-56FC-491D-8ACD-166AA81DA2A8}" srcId="{0D2B7355-05ED-478C-91C6-85011C8432BA}" destId="{56A1F40A-451B-45F1-8729-04FE795C3E87}" srcOrd="0" destOrd="0" parTransId="{F096AA68-1402-40C0-8923-D66C85FA525A}" sibTransId="{467559F9-EB80-436D-9B1F-AC469502655B}"/>
    <dgm:cxn modelId="{3AA009EE-E021-3C44-BC63-A65D824249F6}" type="presOf" srcId="{E886D572-4F1A-4910-8B3A-58C2B8910218}" destId="{E15B238A-FB07-0248-B2B7-77579DE7B857}" srcOrd="0" destOrd="0" presId="urn:microsoft.com/office/officeart/2016/7/layout/ChevronBlockProcess"/>
    <dgm:cxn modelId="{193FB900-17EF-8548-891E-93A821C2ACAC}" type="presParOf" srcId="{6F4BFCC6-D0B6-3A4A-858D-83062F2A2661}" destId="{C5F3F184-C413-0C42-A1FE-CBF8A9E574B8}" srcOrd="0" destOrd="0" presId="urn:microsoft.com/office/officeart/2016/7/layout/ChevronBlockProcess"/>
    <dgm:cxn modelId="{0414F4F6-360B-1B42-BABE-7396743B28C9}" type="presParOf" srcId="{C5F3F184-C413-0C42-A1FE-CBF8A9E574B8}" destId="{546AD7C6-9F6E-144E-9E71-C1B4BAC1AB21}" srcOrd="0" destOrd="0" presId="urn:microsoft.com/office/officeart/2016/7/layout/ChevronBlockProcess"/>
    <dgm:cxn modelId="{9316C5C5-AD6F-BA44-8DBC-F7FA2318BBC1}" type="presParOf" srcId="{C5F3F184-C413-0C42-A1FE-CBF8A9E574B8}" destId="{E15B238A-FB07-0248-B2B7-77579DE7B857}" srcOrd="1" destOrd="0" presId="urn:microsoft.com/office/officeart/2016/7/layout/ChevronBlockProcess"/>
    <dgm:cxn modelId="{53B0993A-9B7C-D141-9D16-E40E7DDC272F}" type="presParOf" srcId="{6F4BFCC6-D0B6-3A4A-858D-83062F2A2661}" destId="{D6E8D902-8999-EB4E-8B5D-375CAA8CB4F1}" srcOrd="1" destOrd="0" presId="urn:microsoft.com/office/officeart/2016/7/layout/ChevronBlockProcess"/>
    <dgm:cxn modelId="{2DCAA3D3-71EA-9145-85F6-210B3B1EB09C}" type="presParOf" srcId="{6F4BFCC6-D0B6-3A4A-858D-83062F2A2661}" destId="{838C0F5B-F463-BB46-A510-3D38A592106A}" srcOrd="2" destOrd="0" presId="urn:microsoft.com/office/officeart/2016/7/layout/ChevronBlockProcess"/>
    <dgm:cxn modelId="{A97075CB-69AD-A245-B3D6-AB3645444749}" type="presParOf" srcId="{838C0F5B-F463-BB46-A510-3D38A592106A}" destId="{972E2AA4-5ACF-FF47-9B9E-86C7B06A3A8F}" srcOrd="0" destOrd="0" presId="urn:microsoft.com/office/officeart/2016/7/layout/ChevronBlockProcess"/>
    <dgm:cxn modelId="{96FB8BB0-8840-E248-844A-50D0E8A4C619}" type="presParOf" srcId="{838C0F5B-F463-BB46-A510-3D38A592106A}" destId="{D6590DB2-506C-5943-8F2F-C04C04F80EF4}" srcOrd="1" destOrd="0" presId="urn:microsoft.com/office/officeart/2016/7/layout/ChevronBlockProcess"/>
    <dgm:cxn modelId="{8F4CA93B-BCB3-1049-91EA-7E8663B47E70}" type="presParOf" srcId="{6F4BFCC6-D0B6-3A4A-858D-83062F2A2661}" destId="{E03B28B1-6505-5241-94F5-41DBE43213F3}" srcOrd="3" destOrd="0" presId="urn:microsoft.com/office/officeart/2016/7/layout/ChevronBlockProcess"/>
    <dgm:cxn modelId="{815DB689-A5D0-8E4D-A279-4C13CAF58C28}" type="presParOf" srcId="{6F4BFCC6-D0B6-3A4A-858D-83062F2A2661}" destId="{22B4509F-2A6A-0D4E-B6AE-899FCE315F4F}" srcOrd="4" destOrd="0" presId="urn:microsoft.com/office/officeart/2016/7/layout/ChevronBlockProcess"/>
    <dgm:cxn modelId="{CB9C9C86-EF53-0847-866F-7FA5A85817F2}" type="presParOf" srcId="{22B4509F-2A6A-0D4E-B6AE-899FCE315F4F}" destId="{AE784ECD-32C5-5142-B26B-B2BD021AE2FE}" srcOrd="0" destOrd="0" presId="urn:microsoft.com/office/officeart/2016/7/layout/ChevronBlockProcess"/>
    <dgm:cxn modelId="{06EBB02B-5ACC-EB41-9E6F-94CE94E7F73F}" type="presParOf" srcId="{22B4509F-2A6A-0D4E-B6AE-899FCE315F4F}" destId="{04CBB534-F61D-2F41-AC6F-D13B62A25CA6}" srcOrd="1" destOrd="0" presId="urn:microsoft.com/office/officeart/2016/7/layout/ChevronBlockProcess"/>
    <dgm:cxn modelId="{93B00AAC-8F3C-1B4A-A8CC-6E13A9624F4E}" type="presParOf" srcId="{6F4BFCC6-D0B6-3A4A-858D-83062F2A2661}" destId="{802E679C-592A-6749-93A1-42474C74E216}" srcOrd="5" destOrd="0" presId="urn:microsoft.com/office/officeart/2016/7/layout/ChevronBlockProcess"/>
    <dgm:cxn modelId="{A4622CDC-DF17-594C-863E-70C31C4BDB71}" type="presParOf" srcId="{6F4BFCC6-D0B6-3A4A-858D-83062F2A2661}" destId="{EDC0989E-01A8-A74B-BFC0-047DDE09C7B3}" srcOrd="6" destOrd="0" presId="urn:microsoft.com/office/officeart/2016/7/layout/ChevronBlockProcess"/>
    <dgm:cxn modelId="{631D78DF-E16B-034D-8823-43766001D61B}" type="presParOf" srcId="{EDC0989E-01A8-A74B-BFC0-047DDE09C7B3}" destId="{C1EF7F03-6AD9-C847-A433-AF4CCE7E71EA}" srcOrd="0" destOrd="0" presId="urn:microsoft.com/office/officeart/2016/7/layout/ChevronBlockProcess"/>
    <dgm:cxn modelId="{5A2102E5-6DB2-3441-B4BF-8AB6956BBC2D}" type="presParOf" srcId="{EDC0989E-01A8-A74B-BFC0-047DDE09C7B3}" destId="{35FEF755-2BD3-5145-9148-F5AF2B041F95}" srcOrd="1" destOrd="0" presId="urn:microsoft.com/office/officeart/2016/7/layout/ChevronBlockProcess"/>
    <dgm:cxn modelId="{FFC30229-645B-B048-82E4-69D6F3051ACA}" type="presParOf" srcId="{6F4BFCC6-D0B6-3A4A-858D-83062F2A2661}" destId="{0FE0E32B-BFDC-8D43-A8AF-B12D90F2D9F4}" srcOrd="7" destOrd="0" presId="urn:microsoft.com/office/officeart/2016/7/layout/ChevronBlockProcess"/>
    <dgm:cxn modelId="{1A6F498E-5D92-C846-8F5D-BC0A06BFABA3}" type="presParOf" srcId="{6F4BFCC6-D0B6-3A4A-858D-83062F2A2661}" destId="{93F9C780-2312-044E-ADF7-29188D642A21}" srcOrd="8" destOrd="0" presId="urn:microsoft.com/office/officeart/2016/7/layout/ChevronBlockProcess"/>
    <dgm:cxn modelId="{EEFF998D-FF12-F64F-8961-7E07C60A9BE1}" type="presParOf" srcId="{93F9C780-2312-044E-ADF7-29188D642A21}" destId="{69B6C5AA-D116-FB44-BDFB-413BEF7DF005}" srcOrd="0" destOrd="0" presId="urn:microsoft.com/office/officeart/2016/7/layout/ChevronBlockProcess"/>
    <dgm:cxn modelId="{D3B4FBD0-82E0-9441-B650-C52D2B959E93}" type="presParOf" srcId="{93F9C780-2312-044E-ADF7-29188D642A21}" destId="{F8F085BA-DB56-5C44-A850-9278456018C4}"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4D4D05-7982-4CEE-937C-6789701AEC57}" type="doc">
      <dgm:prSet loTypeId="urn:microsoft.com/office/officeart/2005/8/layout/hierarchy1" loCatId="hierarchy" qsTypeId="urn:microsoft.com/office/officeart/2005/8/quickstyle/simple1" qsCatId="simple" csTypeId="urn:microsoft.com/office/officeart/2005/8/colors/accent5_2" csCatId="accent5"/>
      <dgm:spPr/>
      <dgm:t>
        <a:bodyPr/>
        <a:lstStyle/>
        <a:p>
          <a:endParaRPr lang="en-US"/>
        </a:p>
      </dgm:t>
    </dgm:pt>
    <dgm:pt modelId="{016E8DDE-058F-412D-8429-0D4F2BC5564F}">
      <dgm:prSet/>
      <dgm:spPr/>
      <dgm:t>
        <a:bodyPr/>
        <a:lstStyle/>
        <a:p>
          <a:r>
            <a:rPr lang="en-US"/>
            <a:t>Report Errors Timely</a:t>
          </a:r>
        </a:p>
      </dgm:t>
    </dgm:pt>
    <dgm:pt modelId="{2C0B46B6-DEA4-4B6A-9B34-2272151413CF}" type="parTrans" cxnId="{2266DB2C-9993-4653-B6DE-E6A72C9B27C5}">
      <dgm:prSet/>
      <dgm:spPr/>
      <dgm:t>
        <a:bodyPr/>
        <a:lstStyle/>
        <a:p>
          <a:endParaRPr lang="en-US"/>
        </a:p>
      </dgm:t>
    </dgm:pt>
    <dgm:pt modelId="{7ACDD203-2855-451E-980F-43132B441767}" type="sibTrans" cxnId="{2266DB2C-9993-4653-B6DE-E6A72C9B27C5}">
      <dgm:prSet/>
      <dgm:spPr/>
      <dgm:t>
        <a:bodyPr/>
        <a:lstStyle/>
        <a:p>
          <a:endParaRPr lang="en-US"/>
        </a:p>
      </dgm:t>
    </dgm:pt>
    <dgm:pt modelId="{AB325CA3-D6EF-4864-8FC0-36284FBB1FB1}">
      <dgm:prSet/>
      <dgm:spPr/>
      <dgm:t>
        <a:bodyPr/>
        <a:lstStyle/>
        <a:p>
          <a:r>
            <a:rPr lang="en-US"/>
            <a:t>DOCUMENT, DOCUMENT, DOCUMENT</a:t>
          </a:r>
        </a:p>
      </dgm:t>
    </dgm:pt>
    <dgm:pt modelId="{E2B02C57-FD65-40A9-A7E6-47E0CEB2E313}" type="parTrans" cxnId="{3E46C47C-A1BC-4E27-8FD7-90DB2EEC4444}">
      <dgm:prSet/>
      <dgm:spPr/>
      <dgm:t>
        <a:bodyPr/>
        <a:lstStyle/>
        <a:p>
          <a:endParaRPr lang="en-US"/>
        </a:p>
      </dgm:t>
    </dgm:pt>
    <dgm:pt modelId="{1B90F789-B653-4A7C-AC3A-E5B8D7EBAAC8}" type="sibTrans" cxnId="{3E46C47C-A1BC-4E27-8FD7-90DB2EEC4444}">
      <dgm:prSet/>
      <dgm:spPr/>
      <dgm:t>
        <a:bodyPr/>
        <a:lstStyle/>
        <a:p>
          <a:endParaRPr lang="en-US"/>
        </a:p>
      </dgm:t>
    </dgm:pt>
    <dgm:pt modelId="{D0211D82-9B32-354D-83D1-E7F9A4765B52}" type="pres">
      <dgm:prSet presAssocID="{B24D4D05-7982-4CEE-937C-6789701AEC57}" presName="hierChild1" presStyleCnt="0">
        <dgm:presLayoutVars>
          <dgm:chPref val="1"/>
          <dgm:dir/>
          <dgm:animOne val="branch"/>
          <dgm:animLvl val="lvl"/>
          <dgm:resizeHandles/>
        </dgm:presLayoutVars>
      </dgm:prSet>
      <dgm:spPr/>
    </dgm:pt>
    <dgm:pt modelId="{2F77D9D0-681F-A842-87FB-9880D22F7104}" type="pres">
      <dgm:prSet presAssocID="{016E8DDE-058F-412D-8429-0D4F2BC5564F}" presName="hierRoot1" presStyleCnt="0"/>
      <dgm:spPr/>
    </dgm:pt>
    <dgm:pt modelId="{756BB8F4-90D8-3D44-99D7-47F94759E0D4}" type="pres">
      <dgm:prSet presAssocID="{016E8DDE-058F-412D-8429-0D4F2BC5564F}" presName="composite" presStyleCnt="0"/>
      <dgm:spPr/>
    </dgm:pt>
    <dgm:pt modelId="{C74AAB12-0B3E-084D-8904-E679933E4D87}" type="pres">
      <dgm:prSet presAssocID="{016E8DDE-058F-412D-8429-0D4F2BC5564F}" presName="background" presStyleLbl="node0" presStyleIdx="0" presStyleCnt="2"/>
      <dgm:spPr/>
    </dgm:pt>
    <dgm:pt modelId="{5F9F4FAE-1155-EA42-A7DC-79198228F7FC}" type="pres">
      <dgm:prSet presAssocID="{016E8DDE-058F-412D-8429-0D4F2BC5564F}" presName="text" presStyleLbl="fgAcc0" presStyleIdx="0" presStyleCnt="2">
        <dgm:presLayoutVars>
          <dgm:chPref val="3"/>
        </dgm:presLayoutVars>
      </dgm:prSet>
      <dgm:spPr/>
    </dgm:pt>
    <dgm:pt modelId="{66051BC9-AF5C-124C-922A-44CADEF5D31A}" type="pres">
      <dgm:prSet presAssocID="{016E8DDE-058F-412D-8429-0D4F2BC5564F}" presName="hierChild2" presStyleCnt="0"/>
      <dgm:spPr/>
    </dgm:pt>
    <dgm:pt modelId="{4B80FAEB-B998-0B41-A03A-1DA33D3521D7}" type="pres">
      <dgm:prSet presAssocID="{AB325CA3-D6EF-4864-8FC0-36284FBB1FB1}" presName="hierRoot1" presStyleCnt="0"/>
      <dgm:spPr/>
    </dgm:pt>
    <dgm:pt modelId="{D703FD2D-1AEB-F249-B175-2A2F27C0AD76}" type="pres">
      <dgm:prSet presAssocID="{AB325CA3-D6EF-4864-8FC0-36284FBB1FB1}" presName="composite" presStyleCnt="0"/>
      <dgm:spPr/>
    </dgm:pt>
    <dgm:pt modelId="{A7C9D2A4-9452-F34A-A041-525F058B748A}" type="pres">
      <dgm:prSet presAssocID="{AB325CA3-D6EF-4864-8FC0-36284FBB1FB1}" presName="background" presStyleLbl="node0" presStyleIdx="1" presStyleCnt="2"/>
      <dgm:spPr/>
    </dgm:pt>
    <dgm:pt modelId="{76F5AD6D-FC96-BC41-8F0E-1149F29B97D1}" type="pres">
      <dgm:prSet presAssocID="{AB325CA3-D6EF-4864-8FC0-36284FBB1FB1}" presName="text" presStyleLbl="fgAcc0" presStyleIdx="1" presStyleCnt="2">
        <dgm:presLayoutVars>
          <dgm:chPref val="3"/>
        </dgm:presLayoutVars>
      </dgm:prSet>
      <dgm:spPr/>
    </dgm:pt>
    <dgm:pt modelId="{6991D0DC-81FD-394A-B339-A59AD8F2DF12}" type="pres">
      <dgm:prSet presAssocID="{AB325CA3-D6EF-4864-8FC0-36284FBB1FB1}" presName="hierChild2" presStyleCnt="0"/>
      <dgm:spPr/>
    </dgm:pt>
  </dgm:ptLst>
  <dgm:cxnLst>
    <dgm:cxn modelId="{20854112-F12C-AC46-B909-94FC116679FC}" type="presOf" srcId="{016E8DDE-058F-412D-8429-0D4F2BC5564F}" destId="{5F9F4FAE-1155-EA42-A7DC-79198228F7FC}" srcOrd="0" destOrd="0" presId="urn:microsoft.com/office/officeart/2005/8/layout/hierarchy1"/>
    <dgm:cxn modelId="{2266DB2C-9993-4653-B6DE-E6A72C9B27C5}" srcId="{B24D4D05-7982-4CEE-937C-6789701AEC57}" destId="{016E8DDE-058F-412D-8429-0D4F2BC5564F}" srcOrd="0" destOrd="0" parTransId="{2C0B46B6-DEA4-4B6A-9B34-2272151413CF}" sibTransId="{7ACDD203-2855-451E-980F-43132B441767}"/>
    <dgm:cxn modelId="{EFDFA738-A93F-2247-B047-D26DDD9CBF53}" type="presOf" srcId="{AB325CA3-D6EF-4864-8FC0-36284FBB1FB1}" destId="{76F5AD6D-FC96-BC41-8F0E-1149F29B97D1}" srcOrd="0" destOrd="0" presId="urn:microsoft.com/office/officeart/2005/8/layout/hierarchy1"/>
    <dgm:cxn modelId="{3E46C47C-A1BC-4E27-8FD7-90DB2EEC4444}" srcId="{B24D4D05-7982-4CEE-937C-6789701AEC57}" destId="{AB325CA3-D6EF-4864-8FC0-36284FBB1FB1}" srcOrd="1" destOrd="0" parTransId="{E2B02C57-FD65-40A9-A7E6-47E0CEB2E313}" sibTransId="{1B90F789-B653-4A7C-AC3A-E5B8D7EBAAC8}"/>
    <dgm:cxn modelId="{95780FF5-9392-4943-BB6C-349F1F00D877}" type="presOf" srcId="{B24D4D05-7982-4CEE-937C-6789701AEC57}" destId="{D0211D82-9B32-354D-83D1-E7F9A4765B52}" srcOrd="0" destOrd="0" presId="urn:microsoft.com/office/officeart/2005/8/layout/hierarchy1"/>
    <dgm:cxn modelId="{12748B6B-5F39-0244-8428-AF0F390EFB88}" type="presParOf" srcId="{D0211D82-9B32-354D-83D1-E7F9A4765B52}" destId="{2F77D9D0-681F-A842-87FB-9880D22F7104}" srcOrd="0" destOrd="0" presId="urn:microsoft.com/office/officeart/2005/8/layout/hierarchy1"/>
    <dgm:cxn modelId="{9BC4DAD9-AD10-D646-9165-4F23B393798E}" type="presParOf" srcId="{2F77D9D0-681F-A842-87FB-9880D22F7104}" destId="{756BB8F4-90D8-3D44-99D7-47F94759E0D4}" srcOrd="0" destOrd="0" presId="urn:microsoft.com/office/officeart/2005/8/layout/hierarchy1"/>
    <dgm:cxn modelId="{B256D12D-67BF-514E-8069-FC1D58C770C7}" type="presParOf" srcId="{756BB8F4-90D8-3D44-99D7-47F94759E0D4}" destId="{C74AAB12-0B3E-084D-8904-E679933E4D87}" srcOrd="0" destOrd="0" presId="urn:microsoft.com/office/officeart/2005/8/layout/hierarchy1"/>
    <dgm:cxn modelId="{86A7D40C-172C-0344-9BFE-69C0CC7DE6A9}" type="presParOf" srcId="{756BB8F4-90D8-3D44-99D7-47F94759E0D4}" destId="{5F9F4FAE-1155-EA42-A7DC-79198228F7FC}" srcOrd="1" destOrd="0" presId="urn:microsoft.com/office/officeart/2005/8/layout/hierarchy1"/>
    <dgm:cxn modelId="{BF037601-2E5F-D04F-88B4-56FD38E92087}" type="presParOf" srcId="{2F77D9D0-681F-A842-87FB-9880D22F7104}" destId="{66051BC9-AF5C-124C-922A-44CADEF5D31A}" srcOrd="1" destOrd="0" presId="urn:microsoft.com/office/officeart/2005/8/layout/hierarchy1"/>
    <dgm:cxn modelId="{39D21D9B-9BBF-FE4B-8D2B-D1D72AED9291}" type="presParOf" srcId="{D0211D82-9B32-354D-83D1-E7F9A4765B52}" destId="{4B80FAEB-B998-0B41-A03A-1DA33D3521D7}" srcOrd="1" destOrd="0" presId="urn:microsoft.com/office/officeart/2005/8/layout/hierarchy1"/>
    <dgm:cxn modelId="{02E7899A-F9A7-B346-A372-DEB1A046DC47}" type="presParOf" srcId="{4B80FAEB-B998-0B41-A03A-1DA33D3521D7}" destId="{D703FD2D-1AEB-F249-B175-2A2F27C0AD76}" srcOrd="0" destOrd="0" presId="urn:microsoft.com/office/officeart/2005/8/layout/hierarchy1"/>
    <dgm:cxn modelId="{808D9944-DCFF-AA4A-A1CF-26945DEDDDE9}" type="presParOf" srcId="{D703FD2D-1AEB-F249-B175-2A2F27C0AD76}" destId="{A7C9D2A4-9452-F34A-A041-525F058B748A}" srcOrd="0" destOrd="0" presId="urn:microsoft.com/office/officeart/2005/8/layout/hierarchy1"/>
    <dgm:cxn modelId="{3D186B32-F55D-C044-81CF-EFC9A24B0C7B}" type="presParOf" srcId="{D703FD2D-1AEB-F249-B175-2A2F27C0AD76}" destId="{76F5AD6D-FC96-BC41-8F0E-1149F29B97D1}" srcOrd="1" destOrd="0" presId="urn:microsoft.com/office/officeart/2005/8/layout/hierarchy1"/>
    <dgm:cxn modelId="{91782643-F02C-9B48-BF7F-78CACB9453C8}" type="presParOf" srcId="{4B80FAEB-B998-0B41-A03A-1DA33D3521D7}" destId="{6991D0DC-81FD-394A-B339-A59AD8F2DF1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3C30A-2F7B-47E1-BE20-8B2FFFD1B4A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5940DCB-83E9-4BEA-AEB9-D4CA51356845}">
      <dgm:prSet/>
      <dgm:spPr/>
      <dgm:t>
        <a:bodyPr/>
        <a:lstStyle/>
        <a:p>
          <a:r>
            <a:rPr lang="en-US"/>
            <a:t>Nathaniel Green saw the center physician today for his entrance physical and requested a reorder of his Lisinopril. </a:t>
          </a:r>
        </a:p>
      </dgm:t>
    </dgm:pt>
    <dgm:pt modelId="{9356B93F-17FA-4259-AE88-D8B3750A6418}" type="parTrans" cxnId="{5CE62439-259E-489A-B71F-B7BF0B429D4A}">
      <dgm:prSet/>
      <dgm:spPr/>
      <dgm:t>
        <a:bodyPr/>
        <a:lstStyle/>
        <a:p>
          <a:endParaRPr lang="en-US"/>
        </a:p>
      </dgm:t>
    </dgm:pt>
    <dgm:pt modelId="{6625699E-7E40-49E7-9974-3476F5A30524}" type="sibTrans" cxnId="{5CE62439-259E-489A-B71F-B7BF0B429D4A}">
      <dgm:prSet/>
      <dgm:spPr/>
      <dgm:t>
        <a:bodyPr/>
        <a:lstStyle/>
        <a:p>
          <a:endParaRPr lang="en-US"/>
        </a:p>
      </dgm:t>
    </dgm:pt>
    <dgm:pt modelId="{5F6A607B-518B-4B94-8EAF-2B970C27EB20}">
      <dgm:prSet/>
      <dgm:spPr/>
      <dgm:t>
        <a:bodyPr/>
        <a:lstStyle/>
        <a:p>
          <a:r>
            <a:rPr lang="en-US"/>
            <a:t>Nathan L. Green saw the center physician today for Bronchitis and ear infection. Treatment: Amoxicillin. And a referral to the CMHC for anxiety.</a:t>
          </a:r>
        </a:p>
      </dgm:t>
    </dgm:pt>
    <dgm:pt modelId="{70DCE442-3EF5-4B02-8E17-E8918D9308C4}" type="parTrans" cxnId="{1F9E20EC-DA47-45D7-9A92-78B42BFAA921}">
      <dgm:prSet/>
      <dgm:spPr/>
      <dgm:t>
        <a:bodyPr/>
        <a:lstStyle/>
        <a:p>
          <a:endParaRPr lang="en-US"/>
        </a:p>
      </dgm:t>
    </dgm:pt>
    <dgm:pt modelId="{CD26C83F-C584-40C2-804A-F5FB2B3873B3}" type="sibTrans" cxnId="{1F9E20EC-DA47-45D7-9A92-78B42BFAA921}">
      <dgm:prSet/>
      <dgm:spPr/>
      <dgm:t>
        <a:bodyPr/>
        <a:lstStyle/>
        <a:p>
          <a:endParaRPr lang="en-US"/>
        </a:p>
      </dgm:t>
    </dgm:pt>
    <dgm:pt modelId="{10228A41-6715-0B4E-B806-1F6F9F12B3DE}" type="pres">
      <dgm:prSet presAssocID="{A383C30A-2F7B-47E1-BE20-8B2FFFD1B4AA}" presName="linear" presStyleCnt="0">
        <dgm:presLayoutVars>
          <dgm:animLvl val="lvl"/>
          <dgm:resizeHandles val="exact"/>
        </dgm:presLayoutVars>
      </dgm:prSet>
      <dgm:spPr/>
    </dgm:pt>
    <dgm:pt modelId="{FBAEE1E4-A15D-BD42-8EBB-31E81E18AEBB}" type="pres">
      <dgm:prSet presAssocID="{75940DCB-83E9-4BEA-AEB9-D4CA51356845}" presName="parentText" presStyleLbl="node1" presStyleIdx="0" presStyleCnt="2">
        <dgm:presLayoutVars>
          <dgm:chMax val="0"/>
          <dgm:bulletEnabled val="1"/>
        </dgm:presLayoutVars>
      </dgm:prSet>
      <dgm:spPr/>
    </dgm:pt>
    <dgm:pt modelId="{7E647AF4-0C02-564F-8FD1-F56A31F4E694}" type="pres">
      <dgm:prSet presAssocID="{6625699E-7E40-49E7-9974-3476F5A30524}" presName="spacer" presStyleCnt="0"/>
      <dgm:spPr/>
    </dgm:pt>
    <dgm:pt modelId="{1A60CBC4-2442-B14D-98AB-1BA0F6837424}" type="pres">
      <dgm:prSet presAssocID="{5F6A607B-518B-4B94-8EAF-2B970C27EB20}" presName="parentText" presStyleLbl="node1" presStyleIdx="1" presStyleCnt="2">
        <dgm:presLayoutVars>
          <dgm:chMax val="0"/>
          <dgm:bulletEnabled val="1"/>
        </dgm:presLayoutVars>
      </dgm:prSet>
      <dgm:spPr/>
    </dgm:pt>
  </dgm:ptLst>
  <dgm:cxnLst>
    <dgm:cxn modelId="{5ECEFE01-1713-A149-AB4C-23C2E10686D4}" type="presOf" srcId="{5F6A607B-518B-4B94-8EAF-2B970C27EB20}" destId="{1A60CBC4-2442-B14D-98AB-1BA0F6837424}" srcOrd="0" destOrd="0" presId="urn:microsoft.com/office/officeart/2005/8/layout/vList2"/>
    <dgm:cxn modelId="{5CE62439-259E-489A-B71F-B7BF0B429D4A}" srcId="{A383C30A-2F7B-47E1-BE20-8B2FFFD1B4AA}" destId="{75940DCB-83E9-4BEA-AEB9-D4CA51356845}" srcOrd="0" destOrd="0" parTransId="{9356B93F-17FA-4259-AE88-D8B3750A6418}" sibTransId="{6625699E-7E40-49E7-9974-3476F5A30524}"/>
    <dgm:cxn modelId="{46016543-7DE0-534F-93AB-2A6D498B9469}" type="presOf" srcId="{75940DCB-83E9-4BEA-AEB9-D4CA51356845}" destId="{FBAEE1E4-A15D-BD42-8EBB-31E81E18AEBB}" srcOrd="0" destOrd="0" presId="urn:microsoft.com/office/officeart/2005/8/layout/vList2"/>
    <dgm:cxn modelId="{A04CEF93-FF08-3D40-932F-99440DD77D4D}" type="presOf" srcId="{A383C30A-2F7B-47E1-BE20-8B2FFFD1B4AA}" destId="{10228A41-6715-0B4E-B806-1F6F9F12B3DE}" srcOrd="0" destOrd="0" presId="urn:microsoft.com/office/officeart/2005/8/layout/vList2"/>
    <dgm:cxn modelId="{1F9E20EC-DA47-45D7-9A92-78B42BFAA921}" srcId="{A383C30A-2F7B-47E1-BE20-8B2FFFD1B4AA}" destId="{5F6A607B-518B-4B94-8EAF-2B970C27EB20}" srcOrd="1" destOrd="0" parTransId="{70DCE442-3EF5-4B02-8E17-E8918D9308C4}" sibTransId="{CD26C83F-C584-40C2-804A-F5FB2B3873B3}"/>
    <dgm:cxn modelId="{39C87251-E356-9142-B91C-283C26EF73BC}" type="presParOf" srcId="{10228A41-6715-0B4E-B806-1F6F9F12B3DE}" destId="{FBAEE1E4-A15D-BD42-8EBB-31E81E18AEBB}" srcOrd="0" destOrd="0" presId="urn:microsoft.com/office/officeart/2005/8/layout/vList2"/>
    <dgm:cxn modelId="{4A512803-9F70-384D-87C8-9CEF19D0C076}" type="presParOf" srcId="{10228A41-6715-0B4E-B806-1F6F9F12B3DE}" destId="{7E647AF4-0C02-564F-8FD1-F56A31F4E694}" srcOrd="1" destOrd="0" presId="urn:microsoft.com/office/officeart/2005/8/layout/vList2"/>
    <dgm:cxn modelId="{DE0E7C3B-1B1C-AE40-AF1E-30D482457070}" type="presParOf" srcId="{10228A41-6715-0B4E-B806-1F6F9F12B3DE}" destId="{1A60CBC4-2442-B14D-98AB-1BA0F683742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DCDE3-D7BA-4B8C-ABBC-76C8850146C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1C60E48-F01B-4CF8-A92A-6D10B9110F4E}">
      <dgm:prSet/>
      <dgm:spPr/>
      <dgm:t>
        <a:bodyPr/>
        <a:lstStyle/>
        <a:p>
          <a:pPr>
            <a:lnSpc>
              <a:spcPct val="100000"/>
            </a:lnSpc>
          </a:pPr>
          <a:r>
            <a:rPr lang="en-US"/>
            <a:t>1. Complete prescription</a:t>
          </a:r>
        </a:p>
      </dgm:t>
    </dgm:pt>
    <dgm:pt modelId="{301B1498-075A-4720-8EE7-8CD48DF062F3}" type="parTrans" cxnId="{A0128E76-55A5-4D42-97A3-1B8F996E6416}">
      <dgm:prSet/>
      <dgm:spPr/>
      <dgm:t>
        <a:bodyPr/>
        <a:lstStyle/>
        <a:p>
          <a:endParaRPr lang="en-US"/>
        </a:p>
      </dgm:t>
    </dgm:pt>
    <dgm:pt modelId="{BBE390BB-F343-4152-A88C-ACE8AF2C038E}" type="sibTrans" cxnId="{A0128E76-55A5-4D42-97A3-1B8F996E6416}">
      <dgm:prSet/>
      <dgm:spPr/>
      <dgm:t>
        <a:bodyPr/>
        <a:lstStyle/>
        <a:p>
          <a:endParaRPr lang="en-US"/>
        </a:p>
      </dgm:t>
    </dgm:pt>
    <dgm:pt modelId="{8FD738AD-DC6C-4E31-A98B-3CC094B9FD0C}">
      <dgm:prSet/>
      <dgm:spPr/>
      <dgm:t>
        <a:bodyPr/>
        <a:lstStyle/>
        <a:p>
          <a:pPr>
            <a:lnSpc>
              <a:spcPct val="100000"/>
            </a:lnSpc>
          </a:pPr>
          <a:r>
            <a:rPr lang="en-US"/>
            <a:t>2. Accurate transcription </a:t>
          </a:r>
        </a:p>
      </dgm:t>
    </dgm:pt>
    <dgm:pt modelId="{E843D237-4E90-438E-AF68-36E2C22B0256}" type="parTrans" cxnId="{58FB6B11-B799-4460-985D-14A94F0CC109}">
      <dgm:prSet/>
      <dgm:spPr/>
      <dgm:t>
        <a:bodyPr/>
        <a:lstStyle/>
        <a:p>
          <a:endParaRPr lang="en-US"/>
        </a:p>
      </dgm:t>
    </dgm:pt>
    <dgm:pt modelId="{5BACA221-053D-4C19-BD85-3D0C33733408}" type="sibTrans" cxnId="{58FB6B11-B799-4460-985D-14A94F0CC109}">
      <dgm:prSet/>
      <dgm:spPr/>
      <dgm:t>
        <a:bodyPr/>
        <a:lstStyle/>
        <a:p>
          <a:endParaRPr lang="en-US"/>
        </a:p>
      </dgm:t>
    </dgm:pt>
    <dgm:pt modelId="{3B16300C-79D9-4097-84A3-780F5061E645}">
      <dgm:prSet/>
      <dgm:spPr/>
      <dgm:t>
        <a:bodyPr/>
        <a:lstStyle/>
        <a:p>
          <a:pPr>
            <a:lnSpc>
              <a:spcPct val="100000"/>
            </a:lnSpc>
          </a:pPr>
          <a:r>
            <a:rPr lang="en-US"/>
            <a:t>3. Correct administration</a:t>
          </a:r>
        </a:p>
      </dgm:t>
    </dgm:pt>
    <dgm:pt modelId="{BDD3B735-5640-453D-9BDE-4DC03D138699}" type="parTrans" cxnId="{C3B6EBC1-D464-401C-8552-770FBB46AAED}">
      <dgm:prSet/>
      <dgm:spPr/>
      <dgm:t>
        <a:bodyPr/>
        <a:lstStyle/>
        <a:p>
          <a:endParaRPr lang="en-US"/>
        </a:p>
      </dgm:t>
    </dgm:pt>
    <dgm:pt modelId="{9A56B2DB-93D6-4CD6-A84A-C086C68E5DA5}" type="sibTrans" cxnId="{C3B6EBC1-D464-401C-8552-770FBB46AAED}">
      <dgm:prSet/>
      <dgm:spPr/>
      <dgm:t>
        <a:bodyPr/>
        <a:lstStyle/>
        <a:p>
          <a:endParaRPr lang="en-US"/>
        </a:p>
      </dgm:t>
    </dgm:pt>
    <dgm:pt modelId="{5AEF8884-2CF5-44EA-9C8D-202F211B632D}" type="pres">
      <dgm:prSet presAssocID="{E2ADCDE3-D7BA-4B8C-ABBC-76C8850146C2}" presName="root" presStyleCnt="0">
        <dgm:presLayoutVars>
          <dgm:dir/>
          <dgm:resizeHandles val="exact"/>
        </dgm:presLayoutVars>
      </dgm:prSet>
      <dgm:spPr/>
    </dgm:pt>
    <dgm:pt modelId="{D1D584C8-29A8-43D3-88F2-FA80DD43B099}" type="pres">
      <dgm:prSet presAssocID="{01C60E48-F01B-4CF8-A92A-6D10B9110F4E}" presName="compNode" presStyleCnt="0"/>
      <dgm:spPr/>
    </dgm:pt>
    <dgm:pt modelId="{0B44AD00-4D1E-4220-A5C3-EE88F7C9DF6B}" type="pres">
      <dgm:prSet presAssocID="{01C60E48-F01B-4CF8-A92A-6D10B9110F4E}" presName="bgRect" presStyleLbl="bgShp" presStyleIdx="0" presStyleCnt="3"/>
      <dgm:spPr/>
    </dgm:pt>
    <dgm:pt modelId="{F5583810-D1AB-4FA6-BCD4-BDC20F886796}" type="pres">
      <dgm:prSet presAssocID="{01C60E48-F01B-4CF8-A92A-6D10B9110F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65C6537D-A805-4ECC-A5D2-19C44544C0CB}" type="pres">
      <dgm:prSet presAssocID="{01C60E48-F01B-4CF8-A92A-6D10B9110F4E}" presName="spaceRect" presStyleCnt="0"/>
      <dgm:spPr/>
    </dgm:pt>
    <dgm:pt modelId="{C717F4B4-1A5D-4A46-8C42-5901D75A5FE7}" type="pres">
      <dgm:prSet presAssocID="{01C60E48-F01B-4CF8-A92A-6D10B9110F4E}" presName="parTx" presStyleLbl="revTx" presStyleIdx="0" presStyleCnt="3">
        <dgm:presLayoutVars>
          <dgm:chMax val="0"/>
          <dgm:chPref val="0"/>
        </dgm:presLayoutVars>
      </dgm:prSet>
      <dgm:spPr/>
    </dgm:pt>
    <dgm:pt modelId="{10EF83FD-55DD-4E7B-A17E-DA495ADE994A}" type="pres">
      <dgm:prSet presAssocID="{BBE390BB-F343-4152-A88C-ACE8AF2C038E}" presName="sibTrans" presStyleCnt="0"/>
      <dgm:spPr/>
    </dgm:pt>
    <dgm:pt modelId="{155594B8-FB91-4B20-8A7F-392676A15A0B}" type="pres">
      <dgm:prSet presAssocID="{8FD738AD-DC6C-4E31-A98B-3CC094B9FD0C}" presName="compNode" presStyleCnt="0"/>
      <dgm:spPr/>
    </dgm:pt>
    <dgm:pt modelId="{021BE750-80F6-44B5-9CB9-B49FBB2D4177}" type="pres">
      <dgm:prSet presAssocID="{8FD738AD-DC6C-4E31-A98B-3CC094B9FD0C}" presName="bgRect" presStyleLbl="bgShp" presStyleIdx="1" presStyleCnt="3"/>
      <dgm:spPr/>
    </dgm:pt>
    <dgm:pt modelId="{106EA836-F9D5-4B3B-B0C1-D9125F42197D}" type="pres">
      <dgm:prSet presAssocID="{8FD738AD-DC6C-4E31-A98B-3CC094B9FD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917AF052-EE6C-4E86-BECF-CF2E3B6FE711}" type="pres">
      <dgm:prSet presAssocID="{8FD738AD-DC6C-4E31-A98B-3CC094B9FD0C}" presName="spaceRect" presStyleCnt="0"/>
      <dgm:spPr/>
    </dgm:pt>
    <dgm:pt modelId="{84B57947-610C-4852-B6B3-8F232F9DC783}" type="pres">
      <dgm:prSet presAssocID="{8FD738AD-DC6C-4E31-A98B-3CC094B9FD0C}" presName="parTx" presStyleLbl="revTx" presStyleIdx="1" presStyleCnt="3">
        <dgm:presLayoutVars>
          <dgm:chMax val="0"/>
          <dgm:chPref val="0"/>
        </dgm:presLayoutVars>
      </dgm:prSet>
      <dgm:spPr/>
    </dgm:pt>
    <dgm:pt modelId="{23F9A1DE-D9CE-425F-9653-612F643A797F}" type="pres">
      <dgm:prSet presAssocID="{5BACA221-053D-4C19-BD85-3D0C33733408}" presName="sibTrans" presStyleCnt="0"/>
      <dgm:spPr/>
    </dgm:pt>
    <dgm:pt modelId="{DEFF2D3A-4B60-4017-86B1-FB234672D77E}" type="pres">
      <dgm:prSet presAssocID="{3B16300C-79D9-4097-84A3-780F5061E645}" presName="compNode" presStyleCnt="0"/>
      <dgm:spPr/>
    </dgm:pt>
    <dgm:pt modelId="{6F1B87BE-1BF2-4B90-8676-1819E5BC4F57}" type="pres">
      <dgm:prSet presAssocID="{3B16300C-79D9-4097-84A3-780F5061E645}" presName="bgRect" presStyleLbl="bgShp" presStyleIdx="2" presStyleCnt="3"/>
      <dgm:spPr/>
    </dgm:pt>
    <dgm:pt modelId="{9217FDE4-9B43-4D35-8249-AB4E3289F13D}" type="pres">
      <dgm:prSet presAssocID="{3B16300C-79D9-4097-84A3-780F5061E6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25D48E1-729E-42D9-B10A-254F1FCAA2C1}" type="pres">
      <dgm:prSet presAssocID="{3B16300C-79D9-4097-84A3-780F5061E645}" presName="spaceRect" presStyleCnt="0"/>
      <dgm:spPr/>
    </dgm:pt>
    <dgm:pt modelId="{7C358BC0-E2BB-43B1-9039-75CC08E1960A}" type="pres">
      <dgm:prSet presAssocID="{3B16300C-79D9-4097-84A3-780F5061E645}" presName="parTx" presStyleLbl="revTx" presStyleIdx="2" presStyleCnt="3">
        <dgm:presLayoutVars>
          <dgm:chMax val="0"/>
          <dgm:chPref val="0"/>
        </dgm:presLayoutVars>
      </dgm:prSet>
      <dgm:spPr/>
    </dgm:pt>
  </dgm:ptLst>
  <dgm:cxnLst>
    <dgm:cxn modelId="{58FB6B11-B799-4460-985D-14A94F0CC109}" srcId="{E2ADCDE3-D7BA-4B8C-ABBC-76C8850146C2}" destId="{8FD738AD-DC6C-4E31-A98B-3CC094B9FD0C}" srcOrd="1" destOrd="0" parTransId="{E843D237-4E90-438E-AF68-36E2C22B0256}" sibTransId="{5BACA221-053D-4C19-BD85-3D0C33733408}"/>
    <dgm:cxn modelId="{0037C839-9A7C-A048-8A1A-1F315F823520}" type="presOf" srcId="{8FD738AD-DC6C-4E31-A98B-3CC094B9FD0C}" destId="{84B57947-610C-4852-B6B3-8F232F9DC783}" srcOrd="0" destOrd="0" presId="urn:microsoft.com/office/officeart/2018/2/layout/IconVerticalSolidList"/>
    <dgm:cxn modelId="{4DFBE53E-3530-6B40-93C5-3E614290C831}" type="presOf" srcId="{E2ADCDE3-D7BA-4B8C-ABBC-76C8850146C2}" destId="{5AEF8884-2CF5-44EA-9C8D-202F211B632D}" srcOrd="0" destOrd="0" presId="urn:microsoft.com/office/officeart/2018/2/layout/IconVerticalSolidList"/>
    <dgm:cxn modelId="{BED0D968-37EE-6344-8735-FFDA0433C202}" type="presOf" srcId="{3B16300C-79D9-4097-84A3-780F5061E645}" destId="{7C358BC0-E2BB-43B1-9039-75CC08E1960A}" srcOrd="0" destOrd="0" presId="urn:microsoft.com/office/officeart/2018/2/layout/IconVerticalSolidList"/>
    <dgm:cxn modelId="{A0128E76-55A5-4D42-97A3-1B8F996E6416}" srcId="{E2ADCDE3-D7BA-4B8C-ABBC-76C8850146C2}" destId="{01C60E48-F01B-4CF8-A92A-6D10B9110F4E}" srcOrd="0" destOrd="0" parTransId="{301B1498-075A-4720-8EE7-8CD48DF062F3}" sibTransId="{BBE390BB-F343-4152-A88C-ACE8AF2C038E}"/>
    <dgm:cxn modelId="{C3B6EBC1-D464-401C-8552-770FBB46AAED}" srcId="{E2ADCDE3-D7BA-4B8C-ABBC-76C8850146C2}" destId="{3B16300C-79D9-4097-84A3-780F5061E645}" srcOrd="2" destOrd="0" parTransId="{BDD3B735-5640-453D-9BDE-4DC03D138699}" sibTransId="{9A56B2DB-93D6-4CD6-A84A-C086C68E5DA5}"/>
    <dgm:cxn modelId="{52EE76D3-88A6-734A-9F16-416528B4911A}" type="presOf" srcId="{01C60E48-F01B-4CF8-A92A-6D10B9110F4E}" destId="{C717F4B4-1A5D-4A46-8C42-5901D75A5FE7}" srcOrd="0" destOrd="0" presId="urn:microsoft.com/office/officeart/2018/2/layout/IconVerticalSolidList"/>
    <dgm:cxn modelId="{93C194C7-7C66-A943-B44B-12825BE04843}" type="presParOf" srcId="{5AEF8884-2CF5-44EA-9C8D-202F211B632D}" destId="{D1D584C8-29A8-43D3-88F2-FA80DD43B099}" srcOrd="0" destOrd="0" presId="urn:microsoft.com/office/officeart/2018/2/layout/IconVerticalSolidList"/>
    <dgm:cxn modelId="{23BD8950-E867-FA45-A4D0-A9F2BD585796}" type="presParOf" srcId="{D1D584C8-29A8-43D3-88F2-FA80DD43B099}" destId="{0B44AD00-4D1E-4220-A5C3-EE88F7C9DF6B}" srcOrd="0" destOrd="0" presId="urn:microsoft.com/office/officeart/2018/2/layout/IconVerticalSolidList"/>
    <dgm:cxn modelId="{89BCE073-3A63-D341-B76A-04ED2CDE70CF}" type="presParOf" srcId="{D1D584C8-29A8-43D3-88F2-FA80DD43B099}" destId="{F5583810-D1AB-4FA6-BCD4-BDC20F886796}" srcOrd="1" destOrd="0" presId="urn:microsoft.com/office/officeart/2018/2/layout/IconVerticalSolidList"/>
    <dgm:cxn modelId="{753E1335-C526-BB4A-8D36-5932AF6BA14A}" type="presParOf" srcId="{D1D584C8-29A8-43D3-88F2-FA80DD43B099}" destId="{65C6537D-A805-4ECC-A5D2-19C44544C0CB}" srcOrd="2" destOrd="0" presId="urn:microsoft.com/office/officeart/2018/2/layout/IconVerticalSolidList"/>
    <dgm:cxn modelId="{6691C768-F5B3-E141-BE6E-90648B09BE76}" type="presParOf" srcId="{D1D584C8-29A8-43D3-88F2-FA80DD43B099}" destId="{C717F4B4-1A5D-4A46-8C42-5901D75A5FE7}" srcOrd="3" destOrd="0" presId="urn:microsoft.com/office/officeart/2018/2/layout/IconVerticalSolidList"/>
    <dgm:cxn modelId="{647C86A1-B1E7-C546-A194-A9758FBE1A8A}" type="presParOf" srcId="{5AEF8884-2CF5-44EA-9C8D-202F211B632D}" destId="{10EF83FD-55DD-4E7B-A17E-DA495ADE994A}" srcOrd="1" destOrd="0" presId="urn:microsoft.com/office/officeart/2018/2/layout/IconVerticalSolidList"/>
    <dgm:cxn modelId="{145E4CAE-E90E-6C47-AA2B-4D54744108E9}" type="presParOf" srcId="{5AEF8884-2CF5-44EA-9C8D-202F211B632D}" destId="{155594B8-FB91-4B20-8A7F-392676A15A0B}" srcOrd="2" destOrd="0" presId="urn:microsoft.com/office/officeart/2018/2/layout/IconVerticalSolidList"/>
    <dgm:cxn modelId="{F6B68797-6812-5243-B87F-1261942EFDE4}" type="presParOf" srcId="{155594B8-FB91-4B20-8A7F-392676A15A0B}" destId="{021BE750-80F6-44B5-9CB9-B49FBB2D4177}" srcOrd="0" destOrd="0" presId="urn:microsoft.com/office/officeart/2018/2/layout/IconVerticalSolidList"/>
    <dgm:cxn modelId="{3716507B-83A4-9C4B-85B2-93998FC3DF0D}" type="presParOf" srcId="{155594B8-FB91-4B20-8A7F-392676A15A0B}" destId="{106EA836-F9D5-4B3B-B0C1-D9125F42197D}" srcOrd="1" destOrd="0" presId="urn:microsoft.com/office/officeart/2018/2/layout/IconVerticalSolidList"/>
    <dgm:cxn modelId="{AC9ADD8D-1E1A-2646-B87B-49B50B9DDB92}" type="presParOf" srcId="{155594B8-FB91-4B20-8A7F-392676A15A0B}" destId="{917AF052-EE6C-4E86-BECF-CF2E3B6FE711}" srcOrd="2" destOrd="0" presId="urn:microsoft.com/office/officeart/2018/2/layout/IconVerticalSolidList"/>
    <dgm:cxn modelId="{39A809F5-E302-3940-9FF3-C716218B895F}" type="presParOf" srcId="{155594B8-FB91-4B20-8A7F-392676A15A0B}" destId="{84B57947-610C-4852-B6B3-8F232F9DC783}" srcOrd="3" destOrd="0" presId="urn:microsoft.com/office/officeart/2018/2/layout/IconVerticalSolidList"/>
    <dgm:cxn modelId="{BF7CEB3A-1976-5F42-AE9F-2A46553914B1}" type="presParOf" srcId="{5AEF8884-2CF5-44EA-9C8D-202F211B632D}" destId="{23F9A1DE-D9CE-425F-9653-612F643A797F}" srcOrd="3" destOrd="0" presId="urn:microsoft.com/office/officeart/2018/2/layout/IconVerticalSolidList"/>
    <dgm:cxn modelId="{40F9380F-E529-854E-A649-A123D262BA98}" type="presParOf" srcId="{5AEF8884-2CF5-44EA-9C8D-202F211B632D}" destId="{DEFF2D3A-4B60-4017-86B1-FB234672D77E}" srcOrd="4" destOrd="0" presId="urn:microsoft.com/office/officeart/2018/2/layout/IconVerticalSolidList"/>
    <dgm:cxn modelId="{902F93F2-A07E-3C40-91E5-F45AC5D29E27}" type="presParOf" srcId="{DEFF2D3A-4B60-4017-86B1-FB234672D77E}" destId="{6F1B87BE-1BF2-4B90-8676-1819E5BC4F57}" srcOrd="0" destOrd="0" presId="urn:microsoft.com/office/officeart/2018/2/layout/IconVerticalSolidList"/>
    <dgm:cxn modelId="{B46C2072-0BEA-5047-87A7-76ED51D8F070}" type="presParOf" srcId="{DEFF2D3A-4B60-4017-86B1-FB234672D77E}" destId="{9217FDE4-9B43-4D35-8249-AB4E3289F13D}" srcOrd="1" destOrd="0" presId="urn:microsoft.com/office/officeart/2018/2/layout/IconVerticalSolidList"/>
    <dgm:cxn modelId="{880FD6B5-B897-8C49-B118-ADAD5CBF435E}" type="presParOf" srcId="{DEFF2D3A-4B60-4017-86B1-FB234672D77E}" destId="{125D48E1-729E-42D9-B10A-254F1FCAA2C1}" srcOrd="2" destOrd="0" presId="urn:microsoft.com/office/officeart/2018/2/layout/IconVerticalSolidList"/>
    <dgm:cxn modelId="{021ED2D6-751C-584C-9CA0-D0E7B67492B5}" type="presParOf" srcId="{DEFF2D3A-4B60-4017-86B1-FB234672D77E}" destId="{7C358BC0-E2BB-43B1-9039-75CC08E1960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09E8AB-4754-4697-9E70-8C7596F326C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8D6449-9F8E-4D75-BC15-523668339BA6}">
      <dgm:prSet/>
      <dgm:spPr/>
      <dgm:t>
        <a:bodyPr/>
        <a:lstStyle/>
        <a:p>
          <a:r>
            <a:rPr lang="en-US"/>
            <a:t>When taking off the order you note Nathaniel L Green has a PCN Allergy. What should you do? </a:t>
          </a:r>
        </a:p>
      </dgm:t>
    </dgm:pt>
    <dgm:pt modelId="{C18AC21E-DEC6-40EB-8996-84D3DBB392EF}" type="parTrans" cxnId="{CA2000F2-A646-477C-9219-67419A5FA4F5}">
      <dgm:prSet/>
      <dgm:spPr/>
      <dgm:t>
        <a:bodyPr/>
        <a:lstStyle/>
        <a:p>
          <a:endParaRPr lang="en-US"/>
        </a:p>
      </dgm:t>
    </dgm:pt>
    <dgm:pt modelId="{EAF7A457-CAE9-4B18-A0F2-9EC7BB0AAE3F}" type="sibTrans" cxnId="{CA2000F2-A646-477C-9219-67419A5FA4F5}">
      <dgm:prSet/>
      <dgm:spPr/>
      <dgm:t>
        <a:bodyPr/>
        <a:lstStyle/>
        <a:p>
          <a:endParaRPr lang="en-US"/>
        </a:p>
      </dgm:t>
    </dgm:pt>
    <dgm:pt modelId="{68B12461-1E0A-49DE-9A7E-E2D58F577D52}">
      <dgm:prSet/>
      <dgm:spPr/>
      <dgm:t>
        <a:bodyPr/>
        <a:lstStyle/>
        <a:p>
          <a:r>
            <a:rPr lang="en-US"/>
            <a:t>A. Call the doctor and remind them Nathaniel is a new student and has a PCN allergy.  </a:t>
          </a:r>
        </a:p>
      </dgm:t>
    </dgm:pt>
    <dgm:pt modelId="{C31EA46C-DE4C-4FA1-AC85-0A6F76C3BAC8}" type="parTrans" cxnId="{633D0153-3842-44D9-B96B-EFBFA687D409}">
      <dgm:prSet/>
      <dgm:spPr/>
      <dgm:t>
        <a:bodyPr/>
        <a:lstStyle/>
        <a:p>
          <a:endParaRPr lang="en-US"/>
        </a:p>
      </dgm:t>
    </dgm:pt>
    <dgm:pt modelId="{2EFCB7CE-04C8-44DD-9CA2-092F7CDE1C03}" type="sibTrans" cxnId="{633D0153-3842-44D9-B96B-EFBFA687D409}">
      <dgm:prSet/>
      <dgm:spPr/>
      <dgm:t>
        <a:bodyPr/>
        <a:lstStyle/>
        <a:p>
          <a:endParaRPr lang="en-US"/>
        </a:p>
      </dgm:t>
    </dgm:pt>
    <dgm:pt modelId="{5C6D2E41-4423-492F-A813-046D4825503A}">
      <dgm:prSet/>
      <dgm:spPr/>
      <dgm:t>
        <a:bodyPr/>
        <a:lstStyle/>
        <a:p>
          <a:r>
            <a:rPr lang="en-US"/>
            <a:t>B. Give the medication you are sure the doctor knew which patient student he wrote the order for. </a:t>
          </a:r>
        </a:p>
      </dgm:t>
    </dgm:pt>
    <dgm:pt modelId="{F172A405-D696-4B8D-8B6B-8D372DB68AFF}" type="parTrans" cxnId="{C56AAE71-ABCD-4E73-92B5-EB17DA1AAE8C}">
      <dgm:prSet/>
      <dgm:spPr/>
      <dgm:t>
        <a:bodyPr/>
        <a:lstStyle/>
        <a:p>
          <a:endParaRPr lang="en-US"/>
        </a:p>
      </dgm:t>
    </dgm:pt>
    <dgm:pt modelId="{B5899852-4293-4D2B-8BBF-A7399065B817}" type="sibTrans" cxnId="{C56AAE71-ABCD-4E73-92B5-EB17DA1AAE8C}">
      <dgm:prSet/>
      <dgm:spPr/>
      <dgm:t>
        <a:bodyPr/>
        <a:lstStyle/>
        <a:p>
          <a:endParaRPr lang="en-US"/>
        </a:p>
      </dgm:t>
    </dgm:pt>
    <dgm:pt modelId="{9186BF25-7612-47A9-B89D-DD7E8ED57CA9}">
      <dgm:prSet/>
      <dgm:spPr/>
      <dgm:t>
        <a:bodyPr/>
        <a:lstStyle/>
        <a:p>
          <a:r>
            <a:rPr lang="en-US"/>
            <a:t>C. Remind the physician both Nathaniel L Green was seen for entrance physical and Nathan L Greene for bronchitis, was the order meant for Nathan L. Greene? </a:t>
          </a:r>
        </a:p>
      </dgm:t>
    </dgm:pt>
    <dgm:pt modelId="{71CC41F4-8B6A-47F8-9D9A-571547A59E9F}" type="parTrans" cxnId="{96F82461-E0A0-4104-B5C4-7D6037B460FC}">
      <dgm:prSet/>
      <dgm:spPr/>
      <dgm:t>
        <a:bodyPr/>
        <a:lstStyle/>
        <a:p>
          <a:endParaRPr lang="en-US"/>
        </a:p>
      </dgm:t>
    </dgm:pt>
    <dgm:pt modelId="{65E375B3-F142-4E88-8F72-304E0A78E097}" type="sibTrans" cxnId="{96F82461-E0A0-4104-B5C4-7D6037B460FC}">
      <dgm:prSet/>
      <dgm:spPr/>
      <dgm:t>
        <a:bodyPr/>
        <a:lstStyle/>
        <a:p>
          <a:endParaRPr lang="en-US"/>
        </a:p>
      </dgm:t>
    </dgm:pt>
    <dgm:pt modelId="{D9445D97-EA7D-442D-90FB-96171C0F512D}">
      <dgm:prSet/>
      <dgm:spPr/>
      <dgm:t>
        <a:bodyPr/>
        <a:lstStyle/>
        <a:p>
          <a:r>
            <a:rPr lang="en-US"/>
            <a:t>You are sure the physician put the order in the wrong SHR and just switch the orders. </a:t>
          </a:r>
        </a:p>
      </dgm:t>
    </dgm:pt>
    <dgm:pt modelId="{7F6939BC-FD47-4305-9AC3-FCFA8E7EA044}" type="parTrans" cxnId="{E1036034-34A7-44B2-B764-27EE4EDCE6B3}">
      <dgm:prSet/>
      <dgm:spPr/>
      <dgm:t>
        <a:bodyPr/>
        <a:lstStyle/>
        <a:p>
          <a:endParaRPr lang="en-US"/>
        </a:p>
      </dgm:t>
    </dgm:pt>
    <dgm:pt modelId="{231D2E4E-050E-4663-9294-C4FA3F479F92}" type="sibTrans" cxnId="{E1036034-34A7-44B2-B764-27EE4EDCE6B3}">
      <dgm:prSet/>
      <dgm:spPr/>
      <dgm:t>
        <a:bodyPr/>
        <a:lstStyle/>
        <a:p>
          <a:endParaRPr lang="en-US"/>
        </a:p>
      </dgm:t>
    </dgm:pt>
    <dgm:pt modelId="{6E57DAD9-7F46-45CE-936B-E5634F5E5897}" type="pres">
      <dgm:prSet presAssocID="{4209E8AB-4754-4697-9E70-8C7596F326C2}" presName="root" presStyleCnt="0">
        <dgm:presLayoutVars>
          <dgm:dir/>
          <dgm:resizeHandles val="exact"/>
        </dgm:presLayoutVars>
      </dgm:prSet>
      <dgm:spPr/>
    </dgm:pt>
    <dgm:pt modelId="{E1539F6D-D6B5-41E1-A9C0-B699C5F3F6AC}" type="pres">
      <dgm:prSet presAssocID="{C18D6449-9F8E-4D75-BC15-523668339BA6}" presName="compNode" presStyleCnt="0"/>
      <dgm:spPr/>
    </dgm:pt>
    <dgm:pt modelId="{301FDC98-23D9-47B6-BC6B-ED4CA98D82D8}" type="pres">
      <dgm:prSet presAssocID="{C18D6449-9F8E-4D75-BC15-523668339BA6}" presName="bgRect" presStyleLbl="bgShp" presStyleIdx="0" presStyleCnt="5"/>
      <dgm:spPr/>
    </dgm:pt>
    <dgm:pt modelId="{636B25B9-AE12-4B6C-97DC-8CFE04B8BE7C}" type="pres">
      <dgm:prSet presAssocID="{C18D6449-9F8E-4D75-BC15-523668339BA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Double Quote"/>
        </a:ext>
      </dgm:extLst>
    </dgm:pt>
    <dgm:pt modelId="{BF164188-BFD2-4D5D-90C5-DDDB6E2EB778}" type="pres">
      <dgm:prSet presAssocID="{C18D6449-9F8E-4D75-BC15-523668339BA6}" presName="spaceRect" presStyleCnt="0"/>
      <dgm:spPr/>
    </dgm:pt>
    <dgm:pt modelId="{1C591CFA-8842-4159-8FD8-1D843C577229}" type="pres">
      <dgm:prSet presAssocID="{C18D6449-9F8E-4D75-BC15-523668339BA6}" presName="parTx" presStyleLbl="revTx" presStyleIdx="0" presStyleCnt="5">
        <dgm:presLayoutVars>
          <dgm:chMax val="0"/>
          <dgm:chPref val="0"/>
        </dgm:presLayoutVars>
      </dgm:prSet>
      <dgm:spPr/>
    </dgm:pt>
    <dgm:pt modelId="{2BB4BE7B-F341-476F-B13D-C19CE12EBBEA}" type="pres">
      <dgm:prSet presAssocID="{EAF7A457-CAE9-4B18-A0F2-9EC7BB0AAE3F}" presName="sibTrans" presStyleCnt="0"/>
      <dgm:spPr/>
    </dgm:pt>
    <dgm:pt modelId="{079647DF-7C76-44B9-83A5-2F72D5BAB6F4}" type="pres">
      <dgm:prSet presAssocID="{68B12461-1E0A-49DE-9A7E-E2D58F577D52}" presName="compNode" presStyleCnt="0"/>
      <dgm:spPr/>
    </dgm:pt>
    <dgm:pt modelId="{772EB391-3A50-4643-9EB2-56F00FDD9379}" type="pres">
      <dgm:prSet presAssocID="{68B12461-1E0A-49DE-9A7E-E2D58F577D52}" presName="bgRect" presStyleLbl="bgShp" presStyleIdx="1" presStyleCnt="5"/>
      <dgm:spPr/>
    </dgm:pt>
    <dgm:pt modelId="{077FDD6C-CD8D-4E02-8FCA-41FB4C3F600B}" type="pres">
      <dgm:prSet presAssocID="{68B12461-1E0A-49DE-9A7E-E2D58F577D5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Enrollment"/>
        </a:ext>
      </dgm:extLst>
    </dgm:pt>
    <dgm:pt modelId="{6A7FFEFE-3CA5-49BB-BBCB-5025C997C605}" type="pres">
      <dgm:prSet presAssocID="{68B12461-1E0A-49DE-9A7E-E2D58F577D52}" presName="spaceRect" presStyleCnt="0"/>
      <dgm:spPr/>
    </dgm:pt>
    <dgm:pt modelId="{4F8713E2-206F-4CCA-8E7D-51C437B38B74}" type="pres">
      <dgm:prSet presAssocID="{68B12461-1E0A-49DE-9A7E-E2D58F577D52}" presName="parTx" presStyleLbl="revTx" presStyleIdx="1" presStyleCnt="5">
        <dgm:presLayoutVars>
          <dgm:chMax val="0"/>
          <dgm:chPref val="0"/>
        </dgm:presLayoutVars>
      </dgm:prSet>
      <dgm:spPr/>
    </dgm:pt>
    <dgm:pt modelId="{A60DA4F5-B199-4D56-AC14-CE2E3E418F15}" type="pres">
      <dgm:prSet presAssocID="{2EFCB7CE-04C8-44DD-9CA2-092F7CDE1C03}" presName="sibTrans" presStyleCnt="0"/>
      <dgm:spPr/>
    </dgm:pt>
    <dgm:pt modelId="{6649E404-C293-4C3F-A002-CC52878EF969}" type="pres">
      <dgm:prSet presAssocID="{5C6D2E41-4423-492F-A813-046D4825503A}" presName="compNode" presStyleCnt="0"/>
      <dgm:spPr/>
    </dgm:pt>
    <dgm:pt modelId="{9112D90B-EA3A-47BD-AA4B-7E80CF51B52F}" type="pres">
      <dgm:prSet presAssocID="{5C6D2E41-4423-492F-A813-046D4825503A}" presName="bgRect" presStyleLbl="bgShp" presStyleIdx="2" presStyleCnt="5"/>
      <dgm:spPr/>
    </dgm:pt>
    <dgm:pt modelId="{AE349864-EC60-4040-BCDF-540E06BC7786}" type="pres">
      <dgm:prSet presAssocID="{5C6D2E41-4423-492F-A813-046D4825503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First Aid"/>
        </a:ext>
      </dgm:extLst>
    </dgm:pt>
    <dgm:pt modelId="{F0918AB3-E735-48CC-90A7-E67A29F14966}" type="pres">
      <dgm:prSet presAssocID="{5C6D2E41-4423-492F-A813-046D4825503A}" presName="spaceRect" presStyleCnt="0"/>
      <dgm:spPr/>
    </dgm:pt>
    <dgm:pt modelId="{9577E54F-AF54-454F-B4C2-205399303A53}" type="pres">
      <dgm:prSet presAssocID="{5C6D2E41-4423-492F-A813-046D4825503A}" presName="parTx" presStyleLbl="revTx" presStyleIdx="2" presStyleCnt="5">
        <dgm:presLayoutVars>
          <dgm:chMax val="0"/>
          <dgm:chPref val="0"/>
        </dgm:presLayoutVars>
      </dgm:prSet>
      <dgm:spPr/>
    </dgm:pt>
    <dgm:pt modelId="{34DDAC95-BDB0-4DB1-AEF3-078D0DBE3AF7}" type="pres">
      <dgm:prSet presAssocID="{B5899852-4293-4D2B-8BBF-A7399065B817}" presName="sibTrans" presStyleCnt="0"/>
      <dgm:spPr/>
    </dgm:pt>
    <dgm:pt modelId="{0976D80D-5B8E-458A-8F55-F2A02408A058}" type="pres">
      <dgm:prSet presAssocID="{9186BF25-7612-47A9-B89D-DD7E8ED57CA9}" presName="compNode" presStyleCnt="0"/>
      <dgm:spPr/>
    </dgm:pt>
    <dgm:pt modelId="{1640CCCB-F5F1-498A-9601-E47412E1F570}" type="pres">
      <dgm:prSet presAssocID="{9186BF25-7612-47A9-B89D-DD7E8ED57CA9}" presName="bgRect" presStyleLbl="bgShp" presStyleIdx="3" presStyleCnt="5"/>
      <dgm:spPr/>
    </dgm:pt>
    <dgm:pt modelId="{F3863EAB-619D-467C-88B3-21CA5803228F}" type="pres">
      <dgm:prSet presAssocID="{9186BF25-7612-47A9-B89D-DD7E8ED57CA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llege Football"/>
        </a:ext>
      </dgm:extLst>
    </dgm:pt>
    <dgm:pt modelId="{1E6DCD3E-38C7-42D8-9D04-D43D86EAB97A}" type="pres">
      <dgm:prSet presAssocID="{9186BF25-7612-47A9-B89D-DD7E8ED57CA9}" presName="spaceRect" presStyleCnt="0"/>
      <dgm:spPr/>
    </dgm:pt>
    <dgm:pt modelId="{D5780F0A-305F-4B37-A01F-F1E6D0E8E8F9}" type="pres">
      <dgm:prSet presAssocID="{9186BF25-7612-47A9-B89D-DD7E8ED57CA9}" presName="parTx" presStyleLbl="revTx" presStyleIdx="3" presStyleCnt="5">
        <dgm:presLayoutVars>
          <dgm:chMax val="0"/>
          <dgm:chPref val="0"/>
        </dgm:presLayoutVars>
      </dgm:prSet>
      <dgm:spPr/>
    </dgm:pt>
    <dgm:pt modelId="{3420D669-CED9-4C50-9014-8679F64BF4E3}" type="pres">
      <dgm:prSet presAssocID="{65E375B3-F142-4E88-8F72-304E0A78E097}" presName="sibTrans" presStyleCnt="0"/>
      <dgm:spPr/>
    </dgm:pt>
    <dgm:pt modelId="{F1612295-6F4C-4FD9-B8B6-15F938954DD6}" type="pres">
      <dgm:prSet presAssocID="{D9445D97-EA7D-442D-90FB-96171C0F512D}" presName="compNode" presStyleCnt="0"/>
      <dgm:spPr/>
    </dgm:pt>
    <dgm:pt modelId="{A4BDCB5D-FDBD-47CC-A71B-497AC873230C}" type="pres">
      <dgm:prSet presAssocID="{D9445D97-EA7D-442D-90FB-96171C0F512D}" presName="bgRect" presStyleLbl="bgShp" presStyleIdx="4" presStyleCnt="5"/>
      <dgm:spPr/>
    </dgm:pt>
    <dgm:pt modelId="{35C82514-AE27-4EE0-9EDD-0E8DF1FA407A}" type="pres">
      <dgm:prSet presAssocID="{D9445D97-EA7D-442D-90FB-96171C0F512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rror"/>
        </a:ext>
      </dgm:extLst>
    </dgm:pt>
    <dgm:pt modelId="{F45125FB-2633-43F6-9A4D-8A5C2F638AED}" type="pres">
      <dgm:prSet presAssocID="{D9445D97-EA7D-442D-90FB-96171C0F512D}" presName="spaceRect" presStyleCnt="0"/>
      <dgm:spPr/>
    </dgm:pt>
    <dgm:pt modelId="{92C9A98C-3B6F-40CE-B2DF-63544B2FC455}" type="pres">
      <dgm:prSet presAssocID="{D9445D97-EA7D-442D-90FB-96171C0F512D}" presName="parTx" presStyleLbl="revTx" presStyleIdx="4" presStyleCnt="5">
        <dgm:presLayoutVars>
          <dgm:chMax val="0"/>
          <dgm:chPref val="0"/>
        </dgm:presLayoutVars>
      </dgm:prSet>
      <dgm:spPr/>
    </dgm:pt>
  </dgm:ptLst>
  <dgm:cxnLst>
    <dgm:cxn modelId="{3AA5CB17-CC75-4F41-B2A1-9F17AAE88C70}" type="presOf" srcId="{4209E8AB-4754-4697-9E70-8C7596F326C2}" destId="{6E57DAD9-7F46-45CE-936B-E5634F5E5897}" srcOrd="0" destOrd="0" presId="urn:microsoft.com/office/officeart/2018/2/layout/IconVerticalSolidList"/>
    <dgm:cxn modelId="{14E12634-5660-4450-9F3D-DF1350C58468}" type="presOf" srcId="{D9445D97-EA7D-442D-90FB-96171C0F512D}" destId="{92C9A98C-3B6F-40CE-B2DF-63544B2FC455}" srcOrd="0" destOrd="0" presId="urn:microsoft.com/office/officeart/2018/2/layout/IconVerticalSolidList"/>
    <dgm:cxn modelId="{E1036034-34A7-44B2-B764-27EE4EDCE6B3}" srcId="{4209E8AB-4754-4697-9E70-8C7596F326C2}" destId="{D9445D97-EA7D-442D-90FB-96171C0F512D}" srcOrd="4" destOrd="0" parTransId="{7F6939BC-FD47-4305-9AC3-FCFA8E7EA044}" sibTransId="{231D2E4E-050E-4663-9294-C4FA3F479F92}"/>
    <dgm:cxn modelId="{96F82461-E0A0-4104-B5C4-7D6037B460FC}" srcId="{4209E8AB-4754-4697-9E70-8C7596F326C2}" destId="{9186BF25-7612-47A9-B89D-DD7E8ED57CA9}" srcOrd="3" destOrd="0" parTransId="{71CC41F4-8B6A-47F8-9D9A-571547A59E9F}" sibTransId="{65E375B3-F142-4E88-8F72-304E0A78E097}"/>
    <dgm:cxn modelId="{C56AAE71-ABCD-4E73-92B5-EB17DA1AAE8C}" srcId="{4209E8AB-4754-4697-9E70-8C7596F326C2}" destId="{5C6D2E41-4423-492F-A813-046D4825503A}" srcOrd="2" destOrd="0" parTransId="{F172A405-D696-4B8D-8B6B-8D372DB68AFF}" sibTransId="{B5899852-4293-4D2B-8BBF-A7399065B817}"/>
    <dgm:cxn modelId="{633D0153-3842-44D9-B96B-EFBFA687D409}" srcId="{4209E8AB-4754-4697-9E70-8C7596F326C2}" destId="{68B12461-1E0A-49DE-9A7E-E2D58F577D52}" srcOrd="1" destOrd="0" parTransId="{C31EA46C-DE4C-4FA1-AC85-0A6F76C3BAC8}" sibTransId="{2EFCB7CE-04C8-44DD-9CA2-092F7CDE1C03}"/>
    <dgm:cxn modelId="{F337077E-1175-4688-A28D-2DED526E29FE}" type="presOf" srcId="{9186BF25-7612-47A9-B89D-DD7E8ED57CA9}" destId="{D5780F0A-305F-4B37-A01F-F1E6D0E8E8F9}" srcOrd="0" destOrd="0" presId="urn:microsoft.com/office/officeart/2018/2/layout/IconVerticalSolidList"/>
    <dgm:cxn modelId="{9CA3B493-EB42-44E4-A60F-71451AC4C63F}" type="presOf" srcId="{C18D6449-9F8E-4D75-BC15-523668339BA6}" destId="{1C591CFA-8842-4159-8FD8-1D843C577229}" srcOrd="0" destOrd="0" presId="urn:microsoft.com/office/officeart/2018/2/layout/IconVerticalSolidList"/>
    <dgm:cxn modelId="{8967B9B1-DCC8-4856-BC95-DD2AB39F9A9D}" type="presOf" srcId="{68B12461-1E0A-49DE-9A7E-E2D58F577D52}" destId="{4F8713E2-206F-4CCA-8E7D-51C437B38B74}" srcOrd="0" destOrd="0" presId="urn:microsoft.com/office/officeart/2018/2/layout/IconVerticalSolidList"/>
    <dgm:cxn modelId="{CA2000F2-A646-477C-9219-67419A5FA4F5}" srcId="{4209E8AB-4754-4697-9E70-8C7596F326C2}" destId="{C18D6449-9F8E-4D75-BC15-523668339BA6}" srcOrd="0" destOrd="0" parTransId="{C18AC21E-DEC6-40EB-8996-84D3DBB392EF}" sibTransId="{EAF7A457-CAE9-4B18-A0F2-9EC7BB0AAE3F}"/>
    <dgm:cxn modelId="{D0EEAAF9-9FE0-4EC8-A6C5-9FE8DC0D47BE}" type="presOf" srcId="{5C6D2E41-4423-492F-A813-046D4825503A}" destId="{9577E54F-AF54-454F-B4C2-205399303A53}" srcOrd="0" destOrd="0" presId="urn:microsoft.com/office/officeart/2018/2/layout/IconVerticalSolidList"/>
    <dgm:cxn modelId="{6CE81D70-68C6-417F-BB6B-FD5F7C2C2839}" type="presParOf" srcId="{6E57DAD9-7F46-45CE-936B-E5634F5E5897}" destId="{E1539F6D-D6B5-41E1-A9C0-B699C5F3F6AC}" srcOrd="0" destOrd="0" presId="urn:microsoft.com/office/officeart/2018/2/layout/IconVerticalSolidList"/>
    <dgm:cxn modelId="{002C1027-2695-4094-8CEF-140939CA5DC6}" type="presParOf" srcId="{E1539F6D-D6B5-41E1-A9C0-B699C5F3F6AC}" destId="{301FDC98-23D9-47B6-BC6B-ED4CA98D82D8}" srcOrd="0" destOrd="0" presId="urn:microsoft.com/office/officeart/2018/2/layout/IconVerticalSolidList"/>
    <dgm:cxn modelId="{4B355CA5-6518-4B69-AC6F-B166D11C752E}" type="presParOf" srcId="{E1539F6D-D6B5-41E1-A9C0-B699C5F3F6AC}" destId="{636B25B9-AE12-4B6C-97DC-8CFE04B8BE7C}" srcOrd="1" destOrd="0" presId="urn:microsoft.com/office/officeart/2018/2/layout/IconVerticalSolidList"/>
    <dgm:cxn modelId="{98AA07E6-3D8B-4BE7-B344-D5D9AAFE3E92}" type="presParOf" srcId="{E1539F6D-D6B5-41E1-A9C0-B699C5F3F6AC}" destId="{BF164188-BFD2-4D5D-90C5-DDDB6E2EB778}" srcOrd="2" destOrd="0" presId="urn:microsoft.com/office/officeart/2018/2/layout/IconVerticalSolidList"/>
    <dgm:cxn modelId="{7E1F1A85-C8C3-47C9-A270-B8454582D547}" type="presParOf" srcId="{E1539F6D-D6B5-41E1-A9C0-B699C5F3F6AC}" destId="{1C591CFA-8842-4159-8FD8-1D843C577229}" srcOrd="3" destOrd="0" presId="urn:microsoft.com/office/officeart/2018/2/layout/IconVerticalSolidList"/>
    <dgm:cxn modelId="{EE31A8E0-56F5-426E-B0D0-88C73D225861}" type="presParOf" srcId="{6E57DAD9-7F46-45CE-936B-E5634F5E5897}" destId="{2BB4BE7B-F341-476F-B13D-C19CE12EBBEA}" srcOrd="1" destOrd="0" presId="urn:microsoft.com/office/officeart/2018/2/layout/IconVerticalSolidList"/>
    <dgm:cxn modelId="{15722EE0-D291-4CC7-A1FE-03D5925F98E4}" type="presParOf" srcId="{6E57DAD9-7F46-45CE-936B-E5634F5E5897}" destId="{079647DF-7C76-44B9-83A5-2F72D5BAB6F4}" srcOrd="2" destOrd="0" presId="urn:microsoft.com/office/officeart/2018/2/layout/IconVerticalSolidList"/>
    <dgm:cxn modelId="{1DCC1028-77DA-4A1D-AAC7-0B85F5A6EADE}" type="presParOf" srcId="{079647DF-7C76-44B9-83A5-2F72D5BAB6F4}" destId="{772EB391-3A50-4643-9EB2-56F00FDD9379}" srcOrd="0" destOrd="0" presId="urn:microsoft.com/office/officeart/2018/2/layout/IconVerticalSolidList"/>
    <dgm:cxn modelId="{09013890-7565-40CF-BB4F-064554796238}" type="presParOf" srcId="{079647DF-7C76-44B9-83A5-2F72D5BAB6F4}" destId="{077FDD6C-CD8D-4E02-8FCA-41FB4C3F600B}" srcOrd="1" destOrd="0" presId="urn:microsoft.com/office/officeart/2018/2/layout/IconVerticalSolidList"/>
    <dgm:cxn modelId="{B9D1AFB5-F75F-4F23-B251-DAAE09B1B2F2}" type="presParOf" srcId="{079647DF-7C76-44B9-83A5-2F72D5BAB6F4}" destId="{6A7FFEFE-3CA5-49BB-BBCB-5025C997C605}" srcOrd="2" destOrd="0" presId="urn:microsoft.com/office/officeart/2018/2/layout/IconVerticalSolidList"/>
    <dgm:cxn modelId="{EED548C0-992E-40B0-8F80-550D41FC4700}" type="presParOf" srcId="{079647DF-7C76-44B9-83A5-2F72D5BAB6F4}" destId="{4F8713E2-206F-4CCA-8E7D-51C437B38B74}" srcOrd="3" destOrd="0" presId="urn:microsoft.com/office/officeart/2018/2/layout/IconVerticalSolidList"/>
    <dgm:cxn modelId="{CDABB9ED-4933-4D51-92E1-E3EE81C8F275}" type="presParOf" srcId="{6E57DAD9-7F46-45CE-936B-E5634F5E5897}" destId="{A60DA4F5-B199-4D56-AC14-CE2E3E418F15}" srcOrd="3" destOrd="0" presId="urn:microsoft.com/office/officeart/2018/2/layout/IconVerticalSolidList"/>
    <dgm:cxn modelId="{60B12473-25E1-40E1-AFC8-B34E07D94B06}" type="presParOf" srcId="{6E57DAD9-7F46-45CE-936B-E5634F5E5897}" destId="{6649E404-C293-4C3F-A002-CC52878EF969}" srcOrd="4" destOrd="0" presId="urn:microsoft.com/office/officeart/2018/2/layout/IconVerticalSolidList"/>
    <dgm:cxn modelId="{DC668B49-6C5D-4491-B38B-DE29E7BB342F}" type="presParOf" srcId="{6649E404-C293-4C3F-A002-CC52878EF969}" destId="{9112D90B-EA3A-47BD-AA4B-7E80CF51B52F}" srcOrd="0" destOrd="0" presId="urn:microsoft.com/office/officeart/2018/2/layout/IconVerticalSolidList"/>
    <dgm:cxn modelId="{29303829-BAF2-40C2-B8FE-6C6A05D23280}" type="presParOf" srcId="{6649E404-C293-4C3F-A002-CC52878EF969}" destId="{AE349864-EC60-4040-BCDF-540E06BC7786}" srcOrd="1" destOrd="0" presId="urn:microsoft.com/office/officeart/2018/2/layout/IconVerticalSolidList"/>
    <dgm:cxn modelId="{442F22E5-D709-4FF6-9A6A-010AF3391229}" type="presParOf" srcId="{6649E404-C293-4C3F-A002-CC52878EF969}" destId="{F0918AB3-E735-48CC-90A7-E67A29F14966}" srcOrd="2" destOrd="0" presId="urn:microsoft.com/office/officeart/2018/2/layout/IconVerticalSolidList"/>
    <dgm:cxn modelId="{C89CAC97-8BE4-4791-B5D8-854A629DFF0D}" type="presParOf" srcId="{6649E404-C293-4C3F-A002-CC52878EF969}" destId="{9577E54F-AF54-454F-B4C2-205399303A53}" srcOrd="3" destOrd="0" presId="urn:microsoft.com/office/officeart/2018/2/layout/IconVerticalSolidList"/>
    <dgm:cxn modelId="{D418BEA9-0843-4F39-AD9C-B0BC75B77AC2}" type="presParOf" srcId="{6E57DAD9-7F46-45CE-936B-E5634F5E5897}" destId="{34DDAC95-BDB0-4DB1-AEF3-078D0DBE3AF7}" srcOrd="5" destOrd="0" presId="urn:microsoft.com/office/officeart/2018/2/layout/IconVerticalSolidList"/>
    <dgm:cxn modelId="{40F26167-7756-4E30-B9C9-D0A3E1E9EA8D}" type="presParOf" srcId="{6E57DAD9-7F46-45CE-936B-E5634F5E5897}" destId="{0976D80D-5B8E-458A-8F55-F2A02408A058}" srcOrd="6" destOrd="0" presId="urn:microsoft.com/office/officeart/2018/2/layout/IconVerticalSolidList"/>
    <dgm:cxn modelId="{3720EF85-F932-458D-A7E8-31436A5EB39B}" type="presParOf" srcId="{0976D80D-5B8E-458A-8F55-F2A02408A058}" destId="{1640CCCB-F5F1-498A-9601-E47412E1F570}" srcOrd="0" destOrd="0" presId="urn:microsoft.com/office/officeart/2018/2/layout/IconVerticalSolidList"/>
    <dgm:cxn modelId="{EDF9110C-7245-4708-B63E-A417EBC621F6}" type="presParOf" srcId="{0976D80D-5B8E-458A-8F55-F2A02408A058}" destId="{F3863EAB-619D-467C-88B3-21CA5803228F}" srcOrd="1" destOrd="0" presId="urn:microsoft.com/office/officeart/2018/2/layout/IconVerticalSolidList"/>
    <dgm:cxn modelId="{0B2CEE01-60B2-42A0-9F14-FEB249CC9D19}" type="presParOf" srcId="{0976D80D-5B8E-458A-8F55-F2A02408A058}" destId="{1E6DCD3E-38C7-42D8-9D04-D43D86EAB97A}" srcOrd="2" destOrd="0" presId="urn:microsoft.com/office/officeart/2018/2/layout/IconVerticalSolidList"/>
    <dgm:cxn modelId="{1C161997-B68C-483E-81C1-A59778200241}" type="presParOf" srcId="{0976D80D-5B8E-458A-8F55-F2A02408A058}" destId="{D5780F0A-305F-4B37-A01F-F1E6D0E8E8F9}" srcOrd="3" destOrd="0" presId="urn:microsoft.com/office/officeart/2018/2/layout/IconVerticalSolidList"/>
    <dgm:cxn modelId="{3B9502DF-EE00-498B-9D70-0BA37BF42E0E}" type="presParOf" srcId="{6E57DAD9-7F46-45CE-936B-E5634F5E5897}" destId="{3420D669-CED9-4C50-9014-8679F64BF4E3}" srcOrd="7" destOrd="0" presId="urn:microsoft.com/office/officeart/2018/2/layout/IconVerticalSolidList"/>
    <dgm:cxn modelId="{FD21B442-D9AE-4102-BBBA-CB2D307CE229}" type="presParOf" srcId="{6E57DAD9-7F46-45CE-936B-E5634F5E5897}" destId="{F1612295-6F4C-4FD9-B8B6-15F938954DD6}" srcOrd="8" destOrd="0" presId="urn:microsoft.com/office/officeart/2018/2/layout/IconVerticalSolidList"/>
    <dgm:cxn modelId="{D969CFFC-C04F-4633-8104-3B9053F28A4D}" type="presParOf" srcId="{F1612295-6F4C-4FD9-B8B6-15F938954DD6}" destId="{A4BDCB5D-FDBD-47CC-A71B-497AC873230C}" srcOrd="0" destOrd="0" presId="urn:microsoft.com/office/officeart/2018/2/layout/IconVerticalSolidList"/>
    <dgm:cxn modelId="{5033A79D-EF60-4FCA-B24C-C68FCC6AF108}" type="presParOf" srcId="{F1612295-6F4C-4FD9-B8B6-15F938954DD6}" destId="{35C82514-AE27-4EE0-9EDD-0E8DF1FA407A}" srcOrd="1" destOrd="0" presId="urn:microsoft.com/office/officeart/2018/2/layout/IconVerticalSolidList"/>
    <dgm:cxn modelId="{9681653F-EFE0-4F85-A86C-6B3107B1C1B1}" type="presParOf" srcId="{F1612295-6F4C-4FD9-B8B6-15F938954DD6}" destId="{F45125FB-2633-43F6-9A4D-8A5C2F638AED}" srcOrd="2" destOrd="0" presId="urn:microsoft.com/office/officeart/2018/2/layout/IconVerticalSolidList"/>
    <dgm:cxn modelId="{B943AFC5-FA35-4490-88D4-8CDAEE4126F5}" type="presParOf" srcId="{F1612295-6F4C-4FD9-B8B6-15F938954DD6}" destId="{92C9A98C-3B6F-40CE-B2DF-63544B2FC45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363BE4-9E3F-4333-8B3B-2EC914E083A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4352424-8EA9-427D-A838-C80DE30C37DB}">
      <dgm:prSet/>
      <dgm:spPr/>
      <dgm:t>
        <a:bodyPr/>
        <a:lstStyle/>
        <a:p>
          <a:pPr>
            <a:defRPr cap="all"/>
          </a:pPr>
          <a:r>
            <a:rPr lang="en-US"/>
            <a:t>Write or enter verbal or telephone order into patient’s medical record </a:t>
          </a:r>
        </a:p>
      </dgm:t>
    </dgm:pt>
    <dgm:pt modelId="{11E38215-C6B5-46B9-968E-6B64F471FD90}" type="parTrans" cxnId="{210A2086-0EAF-4FA7-9C2F-97300E63ABF4}">
      <dgm:prSet/>
      <dgm:spPr/>
      <dgm:t>
        <a:bodyPr/>
        <a:lstStyle/>
        <a:p>
          <a:endParaRPr lang="en-US"/>
        </a:p>
      </dgm:t>
    </dgm:pt>
    <dgm:pt modelId="{E8429AF1-5A0E-486C-9BCE-36EA558F2F6D}" type="sibTrans" cxnId="{210A2086-0EAF-4FA7-9C2F-97300E63ABF4}">
      <dgm:prSet/>
      <dgm:spPr/>
      <dgm:t>
        <a:bodyPr/>
        <a:lstStyle/>
        <a:p>
          <a:endParaRPr lang="en-US"/>
        </a:p>
      </dgm:t>
    </dgm:pt>
    <dgm:pt modelId="{B1FFC99B-6B97-4115-A024-352E2DDF4F84}">
      <dgm:prSet/>
      <dgm:spPr/>
      <dgm:t>
        <a:bodyPr/>
        <a:lstStyle/>
        <a:p>
          <a:pPr>
            <a:defRPr cap="all"/>
          </a:pPr>
          <a:r>
            <a:rPr lang="en-US"/>
            <a:t>Read order back to prescriber to ensure clarity </a:t>
          </a:r>
        </a:p>
      </dgm:t>
    </dgm:pt>
    <dgm:pt modelId="{94FDFE7C-5B0B-4289-AA35-094AA306BA69}" type="parTrans" cxnId="{59C69D43-9226-4078-83CE-FFBF19C14B65}">
      <dgm:prSet/>
      <dgm:spPr/>
      <dgm:t>
        <a:bodyPr/>
        <a:lstStyle/>
        <a:p>
          <a:endParaRPr lang="en-US"/>
        </a:p>
      </dgm:t>
    </dgm:pt>
    <dgm:pt modelId="{FAD8927A-1DD8-43FF-A4F5-F07DF4126D06}" type="sibTrans" cxnId="{59C69D43-9226-4078-83CE-FFBF19C14B65}">
      <dgm:prSet/>
      <dgm:spPr/>
      <dgm:t>
        <a:bodyPr/>
        <a:lstStyle/>
        <a:p>
          <a:endParaRPr lang="en-US"/>
        </a:p>
      </dgm:t>
    </dgm:pt>
    <dgm:pt modelId="{8B16956D-E265-4CDC-9831-E7D552EBE42A}">
      <dgm:prSet/>
      <dgm:spPr/>
      <dgm:t>
        <a:bodyPr/>
        <a:lstStyle/>
        <a:p>
          <a:pPr>
            <a:defRPr cap="all"/>
          </a:pPr>
          <a:r>
            <a:rPr lang="en-US"/>
            <a:t>Receive confirmation that order is correct</a:t>
          </a:r>
        </a:p>
      </dgm:t>
    </dgm:pt>
    <dgm:pt modelId="{5576C05C-B1D8-4066-83F2-0EEF74150B90}" type="parTrans" cxnId="{2CECFA07-9AA4-42F4-8202-797B7BA9B501}">
      <dgm:prSet/>
      <dgm:spPr/>
      <dgm:t>
        <a:bodyPr/>
        <a:lstStyle/>
        <a:p>
          <a:endParaRPr lang="en-US"/>
        </a:p>
      </dgm:t>
    </dgm:pt>
    <dgm:pt modelId="{5BBAFD56-C49F-4ABC-97C7-B008C3365026}" type="sibTrans" cxnId="{2CECFA07-9AA4-42F4-8202-797B7BA9B501}">
      <dgm:prSet/>
      <dgm:spPr/>
      <dgm:t>
        <a:bodyPr/>
        <a:lstStyle/>
        <a:p>
          <a:endParaRPr lang="en-US"/>
        </a:p>
      </dgm:t>
    </dgm:pt>
    <dgm:pt modelId="{C84D9A8A-178A-4443-9535-3116FBC3192B}" type="pres">
      <dgm:prSet presAssocID="{29363BE4-9E3F-4333-8B3B-2EC914E083AE}" presName="root" presStyleCnt="0">
        <dgm:presLayoutVars>
          <dgm:dir/>
          <dgm:resizeHandles val="exact"/>
        </dgm:presLayoutVars>
      </dgm:prSet>
      <dgm:spPr/>
    </dgm:pt>
    <dgm:pt modelId="{073C2C0F-350C-4764-9D69-0D2926623E46}" type="pres">
      <dgm:prSet presAssocID="{34352424-8EA9-427D-A838-C80DE30C37DB}" presName="compNode" presStyleCnt="0"/>
      <dgm:spPr/>
    </dgm:pt>
    <dgm:pt modelId="{5A26A873-A3C7-48A7-9044-D5045556384B}" type="pres">
      <dgm:prSet presAssocID="{34352424-8EA9-427D-A838-C80DE30C37DB}" presName="iconBgRect" presStyleLbl="bgShp" presStyleIdx="0" presStyleCnt="3"/>
      <dgm:spPr>
        <a:prstGeom prst="round2DiagRect">
          <a:avLst>
            <a:gd name="adj1" fmla="val 29727"/>
            <a:gd name="adj2" fmla="val 0"/>
          </a:avLst>
        </a:prstGeom>
      </dgm:spPr>
    </dgm:pt>
    <dgm:pt modelId="{CC0EA493-3366-40D2-9B16-BB88CBAC3F25}" type="pres">
      <dgm:prSet presAssocID="{34352424-8EA9-427D-A838-C80DE30C37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B3FE4943-D319-40B3-B9EB-0988C8751322}" type="pres">
      <dgm:prSet presAssocID="{34352424-8EA9-427D-A838-C80DE30C37DB}" presName="spaceRect" presStyleCnt="0"/>
      <dgm:spPr/>
    </dgm:pt>
    <dgm:pt modelId="{6E13DE72-1F94-4749-9075-FF905AD4812F}" type="pres">
      <dgm:prSet presAssocID="{34352424-8EA9-427D-A838-C80DE30C37DB}" presName="textRect" presStyleLbl="revTx" presStyleIdx="0" presStyleCnt="3">
        <dgm:presLayoutVars>
          <dgm:chMax val="1"/>
          <dgm:chPref val="1"/>
        </dgm:presLayoutVars>
      </dgm:prSet>
      <dgm:spPr/>
    </dgm:pt>
    <dgm:pt modelId="{88D65BCC-6D9C-45AA-9D7B-5F2BB607FA8F}" type="pres">
      <dgm:prSet presAssocID="{E8429AF1-5A0E-486C-9BCE-36EA558F2F6D}" presName="sibTrans" presStyleCnt="0"/>
      <dgm:spPr/>
    </dgm:pt>
    <dgm:pt modelId="{327CE79F-AB61-427F-B4DF-4C070DFD9683}" type="pres">
      <dgm:prSet presAssocID="{B1FFC99B-6B97-4115-A024-352E2DDF4F84}" presName="compNode" presStyleCnt="0"/>
      <dgm:spPr/>
    </dgm:pt>
    <dgm:pt modelId="{9628C1E9-C060-4301-92A8-14B0F6A5A880}" type="pres">
      <dgm:prSet presAssocID="{B1FFC99B-6B97-4115-A024-352E2DDF4F84}" presName="iconBgRect" presStyleLbl="bgShp" presStyleIdx="1" presStyleCnt="3"/>
      <dgm:spPr>
        <a:prstGeom prst="round2DiagRect">
          <a:avLst>
            <a:gd name="adj1" fmla="val 29727"/>
            <a:gd name="adj2" fmla="val 0"/>
          </a:avLst>
        </a:prstGeom>
      </dgm:spPr>
    </dgm:pt>
    <dgm:pt modelId="{B5ADFC12-4AD0-436A-869D-E324F27A36AA}" type="pres">
      <dgm:prSet presAssocID="{B1FFC99B-6B97-4115-A024-352E2DDF4F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4A04B2C-42B1-4F7E-AF89-884D4CDDDC33}" type="pres">
      <dgm:prSet presAssocID="{B1FFC99B-6B97-4115-A024-352E2DDF4F84}" presName="spaceRect" presStyleCnt="0"/>
      <dgm:spPr/>
    </dgm:pt>
    <dgm:pt modelId="{CA95ACC4-416F-4306-9E3C-AB2EA78A0F98}" type="pres">
      <dgm:prSet presAssocID="{B1FFC99B-6B97-4115-A024-352E2DDF4F84}" presName="textRect" presStyleLbl="revTx" presStyleIdx="1" presStyleCnt="3">
        <dgm:presLayoutVars>
          <dgm:chMax val="1"/>
          <dgm:chPref val="1"/>
        </dgm:presLayoutVars>
      </dgm:prSet>
      <dgm:spPr/>
    </dgm:pt>
    <dgm:pt modelId="{CB98520E-57AA-482D-B812-BDD99C146150}" type="pres">
      <dgm:prSet presAssocID="{FAD8927A-1DD8-43FF-A4F5-F07DF4126D06}" presName="sibTrans" presStyleCnt="0"/>
      <dgm:spPr/>
    </dgm:pt>
    <dgm:pt modelId="{C641E0B6-39CD-4DA3-B5F9-0236EFA03AB0}" type="pres">
      <dgm:prSet presAssocID="{8B16956D-E265-4CDC-9831-E7D552EBE42A}" presName="compNode" presStyleCnt="0"/>
      <dgm:spPr/>
    </dgm:pt>
    <dgm:pt modelId="{778B2718-B2B9-4AB8-AC8F-1B3FFC49F576}" type="pres">
      <dgm:prSet presAssocID="{8B16956D-E265-4CDC-9831-E7D552EBE42A}" presName="iconBgRect" presStyleLbl="bgShp" presStyleIdx="2" presStyleCnt="3"/>
      <dgm:spPr>
        <a:prstGeom prst="round2DiagRect">
          <a:avLst>
            <a:gd name="adj1" fmla="val 29727"/>
            <a:gd name="adj2" fmla="val 0"/>
          </a:avLst>
        </a:prstGeom>
      </dgm:spPr>
    </dgm:pt>
    <dgm:pt modelId="{011D905D-3121-4A3D-888F-A0209A9DF1C8}" type="pres">
      <dgm:prSet presAssocID="{8B16956D-E265-4CDC-9831-E7D552EBE4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3E5430B5-AD57-4077-ABC2-349ACE07D1B7}" type="pres">
      <dgm:prSet presAssocID="{8B16956D-E265-4CDC-9831-E7D552EBE42A}" presName="spaceRect" presStyleCnt="0"/>
      <dgm:spPr/>
    </dgm:pt>
    <dgm:pt modelId="{8BE66377-95DD-4207-BAF6-DA2DB8BFD1B2}" type="pres">
      <dgm:prSet presAssocID="{8B16956D-E265-4CDC-9831-E7D552EBE42A}" presName="textRect" presStyleLbl="revTx" presStyleIdx="2" presStyleCnt="3">
        <dgm:presLayoutVars>
          <dgm:chMax val="1"/>
          <dgm:chPref val="1"/>
        </dgm:presLayoutVars>
      </dgm:prSet>
      <dgm:spPr/>
    </dgm:pt>
  </dgm:ptLst>
  <dgm:cxnLst>
    <dgm:cxn modelId="{2CECFA07-9AA4-42F4-8202-797B7BA9B501}" srcId="{29363BE4-9E3F-4333-8B3B-2EC914E083AE}" destId="{8B16956D-E265-4CDC-9831-E7D552EBE42A}" srcOrd="2" destOrd="0" parTransId="{5576C05C-B1D8-4066-83F2-0EEF74150B90}" sibTransId="{5BBAFD56-C49F-4ABC-97C7-B008C3365026}"/>
    <dgm:cxn modelId="{3E30C713-F91B-42F9-A5DA-D6F182501AE4}" type="presOf" srcId="{34352424-8EA9-427D-A838-C80DE30C37DB}" destId="{6E13DE72-1F94-4749-9075-FF905AD4812F}" srcOrd="0" destOrd="0" presId="urn:microsoft.com/office/officeart/2018/5/layout/IconLeafLabelList"/>
    <dgm:cxn modelId="{59C69D43-9226-4078-83CE-FFBF19C14B65}" srcId="{29363BE4-9E3F-4333-8B3B-2EC914E083AE}" destId="{B1FFC99B-6B97-4115-A024-352E2DDF4F84}" srcOrd="1" destOrd="0" parTransId="{94FDFE7C-5B0B-4289-AA35-094AA306BA69}" sibTransId="{FAD8927A-1DD8-43FF-A4F5-F07DF4126D06}"/>
    <dgm:cxn modelId="{982F7A7F-B4E9-4C1A-88FB-7116F11D476A}" type="presOf" srcId="{B1FFC99B-6B97-4115-A024-352E2DDF4F84}" destId="{CA95ACC4-416F-4306-9E3C-AB2EA78A0F98}" srcOrd="0" destOrd="0" presId="urn:microsoft.com/office/officeart/2018/5/layout/IconLeafLabelList"/>
    <dgm:cxn modelId="{210A2086-0EAF-4FA7-9C2F-97300E63ABF4}" srcId="{29363BE4-9E3F-4333-8B3B-2EC914E083AE}" destId="{34352424-8EA9-427D-A838-C80DE30C37DB}" srcOrd="0" destOrd="0" parTransId="{11E38215-C6B5-46B9-968E-6B64F471FD90}" sibTransId="{E8429AF1-5A0E-486C-9BCE-36EA558F2F6D}"/>
    <dgm:cxn modelId="{B399998E-545C-44DD-B969-9FEFB224BF5D}" type="presOf" srcId="{29363BE4-9E3F-4333-8B3B-2EC914E083AE}" destId="{C84D9A8A-178A-4443-9535-3116FBC3192B}" srcOrd="0" destOrd="0" presId="urn:microsoft.com/office/officeart/2018/5/layout/IconLeafLabelList"/>
    <dgm:cxn modelId="{5CDE38FA-3B97-4AA9-90DE-757185877C28}" type="presOf" srcId="{8B16956D-E265-4CDC-9831-E7D552EBE42A}" destId="{8BE66377-95DD-4207-BAF6-DA2DB8BFD1B2}" srcOrd="0" destOrd="0" presId="urn:microsoft.com/office/officeart/2018/5/layout/IconLeafLabelList"/>
    <dgm:cxn modelId="{034E89CD-F5D0-405F-A642-9265180C1814}" type="presParOf" srcId="{C84D9A8A-178A-4443-9535-3116FBC3192B}" destId="{073C2C0F-350C-4764-9D69-0D2926623E46}" srcOrd="0" destOrd="0" presId="urn:microsoft.com/office/officeart/2018/5/layout/IconLeafLabelList"/>
    <dgm:cxn modelId="{4B1BDB49-34DB-4EF0-858D-20B1A98B373A}" type="presParOf" srcId="{073C2C0F-350C-4764-9D69-0D2926623E46}" destId="{5A26A873-A3C7-48A7-9044-D5045556384B}" srcOrd="0" destOrd="0" presId="urn:microsoft.com/office/officeart/2018/5/layout/IconLeafLabelList"/>
    <dgm:cxn modelId="{24DC8F25-3721-4720-B064-7CA17498B835}" type="presParOf" srcId="{073C2C0F-350C-4764-9D69-0D2926623E46}" destId="{CC0EA493-3366-40D2-9B16-BB88CBAC3F25}" srcOrd="1" destOrd="0" presId="urn:microsoft.com/office/officeart/2018/5/layout/IconLeafLabelList"/>
    <dgm:cxn modelId="{3CBE147C-B5F1-4BBD-B6EB-54209200C6F0}" type="presParOf" srcId="{073C2C0F-350C-4764-9D69-0D2926623E46}" destId="{B3FE4943-D319-40B3-B9EB-0988C8751322}" srcOrd="2" destOrd="0" presId="urn:microsoft.com/office/officeart/2018/5/layout/IconLeafLabelList"/>
    <dgm:cxn modelId="{8B607EAE-89DC-4A2C-97C5-2CF15F7F39C6}" type="presParOf" srcId="{073C2C0F-350C-4764-9D69-0D2926623E46}" destId="{6E13DE72-1F94-4749-9075-FF905AD4812F}" srcOrd="3" destOrd="0" presId="urn:microsoft.com/office/officeart/2018/5/layout/IconLeafLabelList"/>
    <dgm:cxn modelId="{EC1530ED-CB8C-452B-A43E-3EDF5E18F1EC}" type="presParOf" srcId="{C84D9A8A-178A-4443-9535-3116FBC3192B}" destId="{88D65BCC-6D9C-45AA-9D7B-5F2BB607FA8F}" srcOrd="1" destOrd="0" presId="urn:microsoft.com/office/officeart/2018/5/layout/IconLeafLabelList"/>
    <dgm:cxn modelId="{B6AFE85E-9CEF-41BE-82BB-BDDA359EA0D1}" type="presParOf" srcId="{C84D9A8A-178A-4443-9535-3116FBC3192B}" destId="{327CE79F-AB61-427F-B4DF-4C070DFD9683}" srcOrd="2" destOrd="0" presId="urn:microsoft.com/office/officeart/2018/5/layout/IconLeafLabelList"/>
    <dgm:cxn modelId="{74159C75-E619-4CE0-A8E8-D727105F1A38}" type="presParOf" srcId="{327CE79F-AB61-427F-B4DF-4C070DFD9683}" destId="{9628C1E9-C060-4301-92A8-14B0F6A5A880}" srcOrd="0" destOrd="0" presId="urn:microsoft.com/office/officeart/2018/5/layout/IconLeafLabelList"/>
    <dgm:cxn modelId="{1F39AF09-6E6B-4C98-8AA9-5839105C0065}" type="presParOf" srcId="{327CE79F-AB61-427F-B4DF-4C070DFD9683}" destId="{B5ADFC12-4AD0-436A-869D-E324F27A36AA}" srcOrd="1" destOrd="0" presId="urn:microsoft.com/office/officeart/2018/5/layout/IconLeafLabelList"/>
    <dgm:cxn modelId="{FA355F6F-857F-4A04-BCCF-77ED70C10F6F}" type="presParOf" srcId="{327CE79F-AB61-427F-B4DF-4C070DFD9683}" destId="{64A04B2C-42B1-4F7E-AF89-884D4CDDDC33}" srcOrd="2" destOrd="0" presId="urn:microsoft.com/office/officeart/2018/5/layout/IconLeafLabelList"/>
    <dgm:cxn modelId="{7D94A35D-21FC-4AE7-A426-E3E3F26C21F3}" type="presParOf" srcId="{327CE79F-AB61-427F-B4DF-4C070DFD9683}" destId="{CA95ACC4-416F-4306-9E3C-AB2EA78A0F98}" srcOrd="3" destOrd="0" presId="urn:microsoft.com/office/officeart/2018/5/layout/IconLeafLabelList"/>
    <dgm:cxn modelId="{7039126A-384D-4BFD-9CFA-4B91001205B1}" type="presParOf" srcId="{C84D9A8A-178A-4443-9535-3116FBC3192B}" destId="{CB98520E-57AA-482D-B812-BDD99C146150}" srcOrd="3" destOrd="0" presId="urn:microsoft.com/office/officeart/2018/5/layout/IconLeafLabelList"/>
    <dgm:cxn modelId="{CCFC50C8-4C47-4A01-974A-F1BBDEAB5692}" type="presParOf" srcId="{C84D9A8A-178A-4443-9535-3116FBC3192B}" destId="{C641E0B6-39CD-4DA3-B5F9-0236EFA03AB0}" srcOrd="4" destOrd="0" presId="urn:microsoft.com/office/officeart/2018/5/layout/IconLeafLabelList"/>
    <dgm:cxn modelId="{F56FF47B-9ACC-4C8E-AC56-4282D2F02C82}" type="presParOf" srcId="{C641E0B6-39CD-4DA3-B5F9-0236EFA03AB0}" destId="{778B2718-B2B9-4AB8-AC8F-1B3FFC49F576}" srcOrd="0" destOrd="0" presId="urn:microsoft.com/office/officeart/2018/5/layout/IconLeafLabelList"/>
    <dgm:cxn modelId="{84763183-21A3-4E76-8042-FD0D219577C6}" type="presParOf" srcId="{C641E0B6-39CD-4DA3-B5F9-0236EFA03AB0}" destId="{011D905D-3121-4A3D-888F-A0209A9DF1C8}" srcOrd="1" destOrd="0" presId="urn:microsoft.com/office/officeart/2018/5/layout/IconLeafLabelList"/>
    <dgm:cxn modelId="{E39CE120-95B1-4440-A6BD-A52F4C7DFE75}" type="presParOf" srcId="{C641E0B6-39CD-4DA3-B5F9-0236EFA03AB0}" destId="{3E5430B5-AD57-4077-ABC2-349ACE07D1B7}" srcOrd="2" destOrd="0" presId="urn:microsoft.com/office/officeart/2018/5/layout/IconLeafLabelList"/>
    <dgm:cxn modelId="{7F8129A9-4BE0-4B79-9A54-CE16120A07B7}" type="presParOf" srcId="{C641E0B6-39CD-4DA3-B5F9-0236EFA03AB0}" destId="{8BE66377-95DD-4207-BAF6-DA2DB8BFD1B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E3663E-3234-4F9F-9F76-97744E0EA9F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6797456-2B09-4277-BF12-527953574959}">
      <dgm:prSet/>
      <dgm:spPr/>
      <dgm:t>
        <a:bodyPr/>
        <a:lstStyle/>
        <a:p>
          <a:pPr>
            <a:lnSpc>
              <a:spcPct val="100000"/>
            </a:lnSpc>
            <a:defRPr cap="all"/>
          </a:pPr>
          <a:r>
            <a:rPr lang="en-US"/>
            <a:t>Be aware of distractions </a:t>
          </a:r>
        </a:p>
      </dgm:t>
    </dgm:pt>
    <dgm:pt modelId="{2AD6E3DB-FB38-4E8D-93FA-5A63CA5285B2}" type="parTrans" cxnId="{03B5462B-4F7F-4CB9-A7FC-F3FFA94D273D}">
      <dgm:prSet/>
      <dgm:spPr/>
      <dgm:t>
        <a:bodyPr/>
        <a:lstStyle/>
        <a:p>
          <a:endParaRPr lang="en-US"/>
        </a:p>
      </dgm:t>
    </dgm:pt>
    <dgm:pt modelId="{6E2F77EA-8660-469F-873F-E44545A5ADAB}" type="sibTrans" cxnId="{03B5462B-4F7F-4CB9-A7FC-F3FFA94D273D}">
      <dgm:prSet/>
      <dgm:spPr/>
      <dgm:t>
        <a:bodyPr/>
        <a:lstStyle/>
        <a:p>
          <a:endParaRPr lang="en-US"/>
        </a:p>
      </dgm:t>
    </dgm:pt>
    <dgm:pt modelId="{9BE532CD-E8FE-4BC6-A154-EDFB0297144A}">
      <dgm:prSet/>
      <dgm:spPr/>
      <dgm:t>
        <a:bodyPr/>
        <a:lstStyle/>
        <a:p>
          <a:pPr>
            <a:lnSpc>
              <a:spcPct val="100000"/>
            </a:lnSpc>
            <a:defRPr cap="all"/>
          </a:pPr>
          <a:r>
            <a:rPr lang="en-US"/>
            <a:t>Do not multitask during administration </a:t>
          </a:r>
        </a:p>
      </dgm:t>
    </dgm:pt>
    <dgm:pt modelId="{CB5BB12E-C43B-4A5D-8849-82D498117067}" type="parTrans" cxnId="{22B710C7-1E30-46BB-9F31-4EB312E265E3}">
      <dgm:prSet/>
      <dgm:spPr/>
      <dgm:t>
        <a:bodyPr/>
        <a:lstStyle/>
        <a:p>
          <a:endParaRPr lang="en-US"/>
        </a:p>
      </dgm:t>
    </dgm:pt>
    <dgm:pt modelId="{D38D1A96-2947-4E18-B4A1-5F16034C044A}" type="sibTrans" cxnId="{22B710C7-1E30-46BB-9F31-4EB312E265E3}">
      <dgm:prSet/>
      <dgm:spPr/>
      <dgm:t>
        <a:bodyPr/>
        <a:lstStyle/>
        <a:p>
          <a:endParaRPr lang="en-US"/>
        </a:p>
      </dgm:t>
    </dgm:pt>
    <dgm:pt modelId="{B4FD6F9B-A865-4B1A-9667-7AAB8BB3C69F}">
      <dgm:prSet/>
      <dgm:spPr/>
      <dgm:t>
        <a:bodyPr/>
        <a:lstStyle/>
        <a:p>
          <a:pPr>
            <a:lnSpc>
              <a:spcPct val="100000"/>
            </a:lnSpc>
            <a:defRPr cap="all"/>
          </a:pPr>
          <a:r>
            <a:rPr lang="en-US"/>
            <a:t>Be knowledgeable about drug’s actions, indications, and contraindications</a:t>
          </a:r>
        </a:p>
      </dgm:t>
    </dgm:pt>
    <dgm:pt modelId="{08BD9138-B2F6-4E59-AA46-B3753409B3A8}" type="parTrans" cxnId="{5FD7CCE3-2DB9-48C0-805E-35B00C49EBCF}">
      <dgm:prSet/>
      <dgm:spPr/>
      <dgm:t>
        <a:bodyPr/>
        <a:lstStyle/>
        <a:p>
          <a:endParaRPr lang="en-US"/>
        </a:p>
      </dgm:t>
    </dgm:pt>
    <dgm:pt modelId="{47873659-3D15-4901-8347-C0C25EFD3D4D}" type="sibTrans" cxnId="{5FD7CCE3-2DB9-48C0-805E-35B00C49EBCF}">
      <dgm:prSet/>
      <dgm:spPr/>
      <dgm:t>
        <a:bodyPr/>
        <a:lstStyle/>
        <a:p>
          <a:endParaRPr lang="en-US"/>
        </a:p>
      </dgm:t>
    </dgm:pt>
    <dgm:pt modelId="{8712A56F-3154-44C9-AD10-B35C7721F9EF}" type="pres">
      <dgm:prSet presAssocID="{32E3663E-3234-4F9F-9F76-97744E0EA9F0}" presName="root" presStyleCnt="0">
        <dgm:presLayoutVars>
          <dgm:dir/>
          <dgm:resizeHandles val="exact"/>
        </dgm:presLayoutVars>
      </dgm:prSet>
      <dgm:spPr/>
    </dgm:pt>
    <dgm:pt modelId="{2890F900-5E01-4DA9-B9EF-D11792514C38}" type="pres">
      <dgm:prSet presAssocID="{F6797456-2B09-4277-BF12-527953574959}" presName="compNode" presStyleCnt="0"/>
      <dgm:spPr/>
    </dgm:pt>
    <dgm:pt modelId="{E3912869-211C-4089-9C90-8E8B71C01488}" type="pres">
      <dgm:prSet presAssocID="{F6797456-2B09-4277-BF12-527953574959}" presName="iconBgRect" presStyleLbl="bgShp" presStyleIdx="0" presStyleCnt="3"/>
      <dgm:spPr>
        <a:prstGeom prst="round2DiagRect">
          <a:avLst>
            <a:gd name="adj1" fmla="val 29727"/>
            <a:gd name="adj2" fmla="val 0"/>
          </a:avLst>
        </a:prstGeom>
      </dgm:spPr>
    </dgm:pt>
    <dgm:pt modelId="{C1CCFE1F-4779-485D-AD5C-48EA0120F44A}" type="pres">
      <dgm:prSet presAssocID="{F6797456-2B09-4277-BF12-52795357495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39068B4C-A78A-4DE9-9884-455F235C8782}" type="pres">
      <dgm:prSet presAssocID="{F6797456-2B09-4277-BF12-527953574959}" presName="spaceRect" presStyleCnt="0"/>
      <dgm:spPr/>
    </dgm:pt>
    <dgm:pt modelId="{D0EEC60E-DF82-45FE-A6E0-41AC886253B6}" type="pres">
      <dgm:prSet presAssocID="{F6797456-2B09-4277-BF12-527953574959}" presName="textRect" presStyleLbl="revTx" presStyleIdx="0" presStyleCnt="3">
        <dgm:presLayoutVars>
          <dgm:chMax val="1"/>
          <dgm:chPref val="1"/>
        </dgm:presLayoutVars>
      </dgm:prSet>
      <dgm:spPr/>
    </dgm:pt>
    <dgm:pt modelId="{51D132EB-9CA2-401F-B696-BC94003C02B7}" type="pres">
      <dgm:prSet presAssocID="{6E2F77EA-8660-469F-873F-E44545A5ADAB}" presName="sibTrans" presStyleCnt="0"/>
      <dgm:spPr/>
    </dgm:pt>
    <dgm:pt modelId="{31FF5AE6-3F6E-4F6B-AB89-026EEAC5E4AF}" type="pres">
      <dgm:prSet presAssocID="{9BE532CD-E8FE-4BC6-A154-EDFB0297144A}" presName="compNode" presStyleCnt="0"/>
      <dgm:spPr/>
    </dgm:pt>
    <dgm:pt modelId="{DBE4BEC2-D86E-4EE8-B846-435BDC8D5142}" type="pres">
      <dgm:prSet presAssocID="{9BE532CD-E8FE-4BC6-A154-EDFB0297144A}" presName="iconBgRect" presStyleLbl="bgShp" presStyleIdx="1" presStyleCnt="3"/>
      <dgm:spPr>
        <a:prstGeom prst="round2DiagRect">
          <a:avLst>
            <a:gd name="adj1" fmla="val 29727"/>
            <a:gd name="adj2" fmla="val 0"/>
          </a:avLst>
        </a:prstGeom>
      </dgm:spPr>
    </dgm:pt>
    <dgm:pt modelId="{C0CA163A-B05C-4383-9564-07EA9863FD35}" type="pres">
      <dgm:prSet presAssocID="{9BE532CD-E8FE-4BC6-A154-EDFB0297144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B7E9BEE2-0E54-44C7-A14B-DBFE30194FCE}" type="pres">
      <dgm:prSet presAssocID="{9BE532CD-E8FE-4BC6-A154-EDFB0297144A}" presName="spaceRect" presStyleCnt="0"/>
      <dgm:spPr/>
    </dgm:pt>
    <dgm:pt modelId="{DC427685-E534-4CDB-B9D9-75A8D457BD79}" type="pres">
      <dgm:prSet presAssocID="{9BE532CD-E8FE-4BC6-A154-EDFB0297144A}" presName="textRect" presStyleLbl="revTx" presStyleIdx="1" presStyleCnt="3">
        <dgm:presLayoutVars>
          <dgm:chMax val="1"/>
          <dgm:chPref val="1"/>
        </dgm:presLayoutVars>
      </dgm:prSet>
      <dgm:spPr/>
    </dgm:pt>
    <dgm:pt modelId="{50CCBE2D-6B2E-4B35-A91A-3298010DD967}" type="pres">
      <dgm:prSet presAssocID="{D38D1A96-2947-4E18-B4A1-5F16034C044A}" presName="sibTrans" presStyleCnt="0"/>
      <dgm:spPr/>
    </dgm:pt>
    <dgm:pt modelId="{28A71DEA-401C-4F6F-A128-EF425034EA5F}" type="pres">
      <dgm:prSet presAssocID="{B4FD6F9B-A865-4B1A-9667-7AAB8BB3C69F}" presName="compNode" presStyleCnt="0"/>
      <dgm:spPr/>
    </dgm:pt>
    <dgm:pt modelId="{7CBA26EC-C648-4A8F-8DA0-8E280773D8A9}" type="pres">
      <dgm:prSet presAssocID="{B4FD6F9B-A865-4B1A-9667-7AAB8BB3C69F}" presName="iconBgRect" presStyleLbl="bgShp" presStyleIdx="2" presStyleCnt="3"/>
      <dgm:spPr>
        <a:prstGeom prst="round2DiagRect">
          <a:avLst>
            <a:gd name="adj1" fmla="val 29727"/>
            <a:gd name="adj2" fmla="val 0"/>
          </a:avLst>
        </a:prstGeom>
      </dgm:spPr>
    </dgm:pt>
    <dgm:pt modelId="{409E612E-3D62-47E5-B003-F1D61653570F}" type="pres">
      <dgm:prSet presAssocID="{B4FD6F9B-A865-4B1A-9667-7AAB8BB3C69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B3755597-09B7-4336-BC1B-B3F482D7E49A}" type="pres">
      <dgm:prSet presAssocID="{B4FD6F9B-A865-4B1A-9667-7AAB8BB3C69F}" presName="spaceRect" presStyleCnt="0"/>
      <dgm:spPr/>
    </dgm:pt>
    <dgm:pt modelId="{FA903527-6F99-4493-BD14-8F5C2C1D85F1}" type="pres">
      <dgm:prSet presAssocID="{B4FD6F9B-A865-4B1A-9667-7AAB8BB3C69F}" presName="textRect" presStyleLbl="revTx" presStyleIdx="2" presStyleCnt="3">
        <dgm:presLayoutVars>
          <dgm:chMax val="1"/>
          <dgm:chPref val="1"/>
        </dgm:presLayoutVars>
      </dgm:prSet>
      <dgm:spPr/>
    </dgm:pt>
  </dgm:ptLst>
  <dgm:cxnLst>
    <dgm:cxn modelId="{03B5462B-4F7F-4CB9-A7FC-F3FFA94D273D}" srcId="{32E3663E-3234-4F9F-9F76-97744E0EA9F0}" destId="{F6797456-2B09-4277-BF12-527953574959}" srcOrd="0" destOrd="0" parTransId="{2AD6E3DB-FB38-4E8D-93FA-5A63CA5285B2}" sibTransId="{6E2F77EA-8660-469F-873F-E44545A5ADAB}"/>
    <dgm:cxn modelId="{8D70635D-2223-4115-81AF-72693EF09A65}" type="presOf" srcId="{32E3663E-3234-4F9F-9F76-97744E0EA9F0}" destId="{8712A56F-3154-44C9-AD10-B35C7721F9EF}" srcOrd="0" destOrd="0" presId="urn:microsoft.com/office/officeart/2018/5/layout/IconLeafLabelList"/>
    <dgm:cxn modelId="{31EDB871-352F-4900-9BFD-C6094B38B63D}" type="presOf" srcId="{9BE532CD-E8FE-4BC6-A154-EDFB0297144A}" destId="{DC427685-E534-4CDB-B9D9-75A8D457BD79}" srcOrd="0" destOrd="0" presId="urn:microsoft.com/office/officeart/2018/5/layout/IconLeafLabelList"/>
    <dgm:cxn modelId="{77382A76-D8B0-44E7-A605-6F2C09661310}" type="presOf" srcId="{B4FD6F9B-A865-4B1A-9667-7AAB8BB3C69F}" destId="{FA903527-6F99-4493-BD14-8F5C2C1D85F1}" srcOrd="0" destOrd="0" presId="urn:microsoft.com/office/officeart/2018/5/layout/IconLeafLabelList"/>
    <dgm:cxn modelId="{22B710C7-1E30-46BB-9F31-4EB312E265E3}" srcId="{32E3663E-3234-4F9F-9F76-97744E0EA9F0}" destId="{9BE532CD-E8FE-4BC6-A154-EDFB0297144A}" srcOrd="1" destOrd="0" parTransId="{CB5BB12E-C43B-4A5D-8849-82D498117067}" sibTransId="{D38D1A96-2947-4E18-B4A1-5F16034C044A}"/>
    <dgm:cxn modelId="{5FD7CCE3-2DB9-48C0-805E-35B00C49EBCF}" srcId="{32E3663E-3234-4F9F-9F76-97744E0EA9F0}" destId="{B4FD6F9B-A865-4B1A-9667-7AAB8BB3C69F}" srcOrd="2" destOrd="0" parTransId="{08BD9138-B2F6-4E59-AA46-B3753409B3A8}" sibTransId="{47873659-3D15-4901-8347-C0C25EFD3D4D}"/>
    <dgm:cxn modelId="{35A3E2ED-D912-4EFA-BE13-27CF5E74AFB5}" type="presOf" srcId="{F6797456-2B09-4277-BF12-527953574959}" destId="{D0EEC60E-DF82-45FE-A6E0-41AC886253B6}" srcOrd="0" destOrd="0" presId="urn:microsoft.com/office/officeart/2018/5/layout/IconLeafLabelList"/>
    <dgm:cxn modelId="{6C2476FD-4688-45E0-B2AC-4B33B8BFF20C}" type="presParOf" srcId="{8712A56F-3154-44C9-AD10-B35C7721F9EF}" destId="{2890F900-5E01-4DA9-B9EF-D11792514C38}" srcOrd="0" destOrd="0" presId="urn:microsoft.com/office/officeart/2018/5/layout/IconLeafLabelList"/>
    <dgm:cxn modelId="{381740C3-6DFC-4840-B376-1A3F3051AAA8}" type="presParOf" srcId="{2890F900-5E01-4DA9-B9EF-D11792514C38}" destId="{E3912869-211C-4089-9C90-8E8B71C01488}" srcOrd="0" destOrd="0" presId="urn:microsoft.com/office/officeart/2018/5/layout/IconLeafLabelList"/>
    <dgm:cxn modelId="{052CC3F4-8958-452E-98E9-3B45A6599171}" type="presParOf" srcId="{2890F900-5E01-4DA9-B9EF-D11792514C38}" destId="{C1CCFE1F-4779-485D-AD5C-48EA0120F44A}" srcOrd="1" destOrd="0" presId="urn:microsoft.com/office/officeart/2018/5/layout/IconLeafLabelList"/>
    <dgm:cxn modelId="{8FCA8B2B-2E8B-4136-86AE-766C2E5E2B0B}" type="presParOf" srcId="{2890F900-5E01-4DA9-B9EF-D11792514C38}" destId="{39068B4C-A78A-4DE9-9884-455F235C8782}" srcOrd="2" destOrd="0" presId="urn:microsoft.com/office/officeart/2018/5/layout/IconLeafLabelList"/>
    <dgm:cxn modelId="{EED0CA92-2C5C-4BCD-B3A5-926A14BE9B9A}" type="presParOf" srcId="{2890F900-5E01-4DA9-B9EF-D11792514C38}" destId="{D0EEC60E-DF82-45FE-A6E0-41AC886253B6}" srcOrd="3" destOrd="0" presId="urn:microsoft.com/office/officeart/2018/5/layout/IconLeafLabelList"/>
    <dgm:cxn modelId="{12A73944-EF10-4093-A081-2379AD02281F}" type="presParOf" srcId="{8712A56F-3154-44C9-AD10-B35C7721F9EF}" destId="{51D132EB-9CA2-401F-B696-BC94003C02B7}" srcOrd="1" destOrd="0" presId="urn:microsoft.com/office/officeart/2018/5/layout/IconLeafLabelList"/>
    <dgm:cxn modelId="{BF9ABD0F-8D00-457A-A2FE-EF6C78A4E3A0}" type="presParOf" srcId="{8712A56F-3154-44C9-AD10-B35C7721F9EF}" destId="{31FF5AE6-3F6E-4F6B-AB89-026EEAC5E4AF}" srcOrd="2" destOrd="0" presId="urn:microsoft.com/office/officeart/2018/5/layout/IconLeafLabelList"/>
    <dgm:cxn modelId="{DA0DD3BA-87E6-49D1-A585-402EB7134698}" type="presParOf" srcId="{31FF5AE6-3F6E-4F6B-AB89-026EEAC5E4AF}" destId="{DBE4BEC2-D86E-4EE8-B846-435BDC8D5142}" srcOrd="0" destOrd="0" presId="urn:microsoft.com/office/officeart/2018/5/layout/IconLeafLabelList"/>
    <dgm:cxn modelId="{650CCA23-4782-46D6-88D8-B4928238474A}" type="presParOf" srcId="{31FF5AE6-3F6E-4F6B-AB89-026EEAC5E4AF}" destId="{C0CA163A-B05C-4383-9564-07EA9863FD35}" srcOrd="1" destOrd="0" presId="urn:microsoft.com/office/officeart/2018/5/layout/IconLeafLabelList"/>
    <dgm:cxn modelId="{444D8D98-A385-46D0-AF2B-44149F78C640}" type="presParOf" srcId="{31FF5AE6-3F6E-4F6B-AB89-026EEAC5E4AF}" destId="{B7E9BEE2-0E54-44C7-A14B-DBFE30194FCE}" srcOrd="2" destOrd="0" presId="urn:microsoft.com/office/officeart/2018/5/layout/IconLeafLabelList"/>
    <dgm:cxn modelId="{AC336A30-0FE6-4047-BBD4-109D0937950D}" type="presParOf" srcId="{31FF5AE6-3F6E-4F6B-AB89-026EEAC5E4AF}" destId="{DC427685-E534-4CDB-B9D9-75A8D457BD79}" srcOrd="3" destOrd="0" presId="urn:microsoft.com/office/officeart/2018/5/layout/IconLeafLabelList"/>
    <dgm:cxn modelId="{8D17F2B1-4264-4A7C-8AE6-FCFCDFE49B57}" type="presParOf" srcId="{8712A56F-3154-44C9-AD10-B35C7721F9EF}" destId="{50CCBE2D-6B2E-4B35-A91A-3298010DD967}" srcOrd="3" destOrd="0" presId="urn:microsoft.com/office/officeart/2018/5/layout/IconLeafLabelList"/>
    <dgm:cxn modelId="{E2218346-6DD7-4F3B-B2EC-51DD6C93344E}" type="presParOf" srcId="{8712A56F-3154-44C9-AD10-B35C7721F9EF}" destId="{28A71DEA-401C-4F6F-A128-EF425034EA5F}" srcOrd="4" destOrd="0" presId="urn:microsoft.com/office/officeart/2018/5/layout/IconLeafLabelList"/>
    <dgm:cxn modelId="{72C61901-67BE-471C-A59C-42AADB15A07F}" type="presParOf" srcId="{28A71DEA-401C-4F6F-A128-EF425034EA5F}" destId="{7CBA26EC-C648-4A8F-8DA0-8E280773D8A9}" srcOrd="0" destOrd="0" presId="urn:microsoft.com/office/officeart/2018/5/layout/IconLeafLabelList"/>
    <dgm:cxn modelId="{EA6CB336-D708-4E74-A2DE-E9A3ABFDE4AF}" type="presParOf" srcId="{28A71DEA-401C-4F6F-A128-EF425034EA5F}" destId="{409E612E-3D62-47E5-B003-F1D61653570F}" srcOrd="1" destOrd="0" presId="urn:microsoft.com/office/officeart/2018/5/layout/IconLeafLabelList"/>
    <dgm:cxn modelId="{5735A3A8-CEE7-43EA-8C08-8E798966BB38}" type="presParOf" srcId="{28A71DEA-401C-4F6F-A128-EF425034EA5F}" destId="{B3755597-09B7-4336-BC1B-B3F482D7E49A}" srcOrd="2" destOrd="0" presId="urn:microsoft.com/office/officeart/2018/5/layout/IconLeafLabelList"/>
    <dgm:cxn modelId="{4A1C3E38-A8D4-42B9-BDE2-9B5F77A50929}" type="presParOf" srcId="{28A71DEA-401C-4F6F-A128-EF425034EA5F}" destId="{FA903527-6F99-4493-BD14-8F5C2C1D85F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C10907-E15A-4291-9A96-8C40A3392FE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3D2F72-99CC-4893-9CB5-B516C240A5C1}">
      <dgm:prSet/>
      <dgm:spPr/>
      <dgm:t>
        <a:bodyPr/>
        <a:lstStyle/>
        <a:p>
          <a:r>
            <a:rPr lang="en-US"/>
            <a:t>At 3:45 PM Nathan L Green comes to pick up his Rx he does not have his ID</a:t>
          </a:r>
        </a:p>
      </dgm:t>
    </dgm:pt>
    <dgm:pt modelId="{E2026377-0230-4C53-8CD4-C446BEFCAE4E}" type="parTrans" cxnId="{28A5A1D3-09CD-4134-A2DA-F1B1D85F4154}">
      <dgm:prSet/>
      <dgm:spPr/>
      <dgm:t>
        <a:bodyPr/>
        <a:lstStyle/>
        <a:p>
          <a:endParaRPr lang="en-US"/>
        </a:p>
      </dgm:t>
    </dgm:pt>
    <dgm:pt modelId="{7EA5FB00-3FCD-4398-901A-ACC55B09B7C5}" type="sibTrans" cxnId="{28A5A1D3-09CD-4134-A2DA-F1B1D85F4154}">
      <dgm:prSet/>
      <dgm:spPr/>
      <dgm:t>
        <a:bodyPr/>
        <a:lstStyle/>
        <a:p>
          <a:endParaRPr lang="en-US"/>
        </a:p>
      </dgm:t>
    </dgm:pt>
    <dgm:pt modelId="{A4B4951F-A309-4565-AD61-306FA9D7B929}">
      <dgm:prSet/>
      <dgm:spPr/>
      <dgm:t>
        <a:bodyPr/>
        <a:lstStyle/>
        <a:p>
          <a:pPr rtl="0"/>
          <a:r>
            <a:rPr lang="en-US"/>
            <a:t>You ask him his </a:t>
          </a:r>
          <a:r>
            <a:rPr lang="en-US">
              <a:latin typeface="Calibri Light" panose="020F0302020204030204"/>
            </a:rPr>
            <a:t>name </a:t>
          </a:r>
          <a:r>
            <a:rPr lang="en-US"/>
            <a:t>he says Nathan L Green</a:t>
          </a:r>
          <a:r>
            <a:rPr lang="en-US">
              <a:latin typeface="Calibri Light" panose="020F0302020204030204"/>
            </a:rPr>
            <a:t> </a:t>
          </a:r>
          <a:endParaRPr lang="en-US"/>
        </a:p>
      </dgm:t>
    </dgm:pt>
    <dgm:pt modelId="{C04DA310-904D-4AB7-A3CA-C629D0389508}" type="parTrans" cxnId="{4C083CA9-39F7-44C2-8CA1-33E4D301C694}">
      <dgm:prSet/>
      <dgm:spPr/>
      <dgm:t>
        <a:bodyPr/>
        <a:lstStyle/>
        <a:p>
          <a:endParaRPr lang="en-US"/>
        </a:p>
      </dgm:t>
    </dgm:pt>
    <dgm:pt modelId="{8319EE41-EC68-4C4A-A646-E36591B2B653}" type="sibTrans" cxnId="{4C083CA9-39F7-44C2-8CA1-33E4D301C694}">
      <dgm:prSet/>
      <dgm:spPr/>
      <dgm:t>
        <a:bodyPr/>
        <a:lstStyle/>
        <a:p>
          <a:endParaRPr lang="en-US"/>
        </a:p>
      </dgm:t>
    </dgm:pt>
    <dgm:pt modelId="{40BBF177-95DF-4A74-8BA8-DBF12E11946D}">
      <dgm:prSet/>
      <dgm:spPr/>
      <dgm:t>
        <a:bodyPr/>
        <a:lstStyle/>
        <a:p>
          <a:r>
            <a:rPr lang="en-US"/>
            <a:t>You give him a packet for Nathaniel Green his packet of medications and ask if he has any questions. </a:t>
          </a:r>
        </a:p>
      </dgm:t>
    </dgm:pt>
    <dgm:pt modelId="{E16DD31D-A42F-41F2-8C52-0F477FD117D9}" type="parTrans" cxnId="{6790F7CE-FA00-4767-848F-D569394196F2}">
      <dgm:prSet/>
      <dgm:spPr/>
      <dgm:t>
        <a:bodyPr/>
        <a:lstStyle/>
        <a:p>
          <a:endParaRPr lang="en-US"/>
        </a:p>
      </dgm:t>
    </dgm:pt>
    <dgm:pt modelId="{AD3324BA-6BF1-463A-88FA-CA7E9FC50D42}" type="sibTrans" cxnId="{6790F7CE-FA00-4767-848F-D569394196F2}">
      <dgm:prSet/>
      <dgm:spPr/>
      <dgm:t>
        <a:bodyPr/>
        <a:lstStyle/>
        <a:p>
          <a:endParaRPr lang="en-US"/>
        </a:p>
      </dgm:t>
    </dgm:pt>
    <dgm:pt modelId="{90BAF953-B7C0-485C-8E21-DDED4DDDD18C}">
      <dgm:prSet/>
      <dgm:spPr/>
      <dgm:t>
        <a:bodyPr/>
        <a:lstStyle/>
        <a:p>
          <a:r>
            <a:rPr lang="en-US"/>
            <a:t>At 4:00 PM Nathaniel Green comes to pick up his medication he shows you his ID</a:t>
          </a:r>
        </a:p>
      </dgm:t>
    </dgm:pt>
    <dgm:pt modelId="{359EC0B7-D7E6-45C2-BC75-536CE7B37944}" type="parTrans" cxnId="{D3B3B6EE-C228-46F1-B93A-D46E46162838}">
      <dgm:prSet/>
      <dgm:spPr/>
      <dgm:t>
        <a:bodyPr/>
        <a:lstStyle/>
        <a:p>
          <a:endParaRPr lang="en-US"/>
        </a:p>
      </dgm:t>
    </dgm:pt>
    <dgm:pt modelId="{E87F3FF5-A087-4BC2-8213-09AB756C97A1}" type="sibTrans" cxnId="{D3B3B6EE-C228-46F1-B93A-D46E46162838}">
      <dgm:prSet/>
      <dgm:spPr/>
      <dgm:t>
        <a:bodyPr/>
        <a:lstStyle/>
        <a:p>
          <a:endParaRPr lang="en-US"/>
        </a:p>
      </dgm:t>
    </dgm:pt>
    <dgm:pt modelId="{8F4C43C9-21CD-4FAA-A58C-B0367FF06A56}">
      <dgm:prSet/>
      <dgm:spPr/>
      <dgm:t>
        <a:bodyPr/>
        <a:lstStyle/>
        <a:p>
          <a:pPr rtl="0"/>
          <a:r>
            <a:rPr lang="en-US"/>
            <a:t>You give him a packet of medication for Nathan L Green – he reminds you his name is Nathaniel Green.</a:t>
          </a:r>
          <a:r>
            <a:rPr lang="en-US">
              <a:latin typeface="Calibri Light" panose="020F0302020204030204"/>
            </a:rPr>
            <a:t> </a:t>
          </a:r>
          <a:endParaRPr lang="en-US"/>
        </a:p>
      </dgm:t>
    </dgm:pt>
    <dgm:pt modelId="{D2845D7E-6381-4823-8392-EAB9A89E70AC}" type="parTrans" cxnId="{E50D5ABB-B143-4888-BC7A-4A23D2ED4A21}">
      <dgm:prSet/>
      <dgm:spPr/>
      <dgm:t>
        <a:bodyPr/>
        <a:lstStyle/>
        <a:p>
          <a:endParaRPr lang="en-US"/>
        </a:p>
      </dgm:t>
    </dgm:pt>
    <dgm:pt modelId="{41878F8A-781F-4B05-872B-3BE607BC713A}" type="sibTrans" cxnId="{E50D5ABB-B143-4888-BC7A-4A23D2ED4A21}">
      <dgm:prSet/>
      <dgm:spPr/>
      <dgm:t>
        <a:bodyPr/>
        <a:lstStyle/>
        <a:p>
          <a:endParaRPr lang="en-US"/>
        </a:p>
      </dgm:t>
    </dgm:pt>
    <dgm:pt modelId="{1438879D-3360-4D25-A6EF-EDA5BC5DE8E3}" type="pres">
      <dgm:prSet presAssocID="{28C10907-E15A-4291-9A96-8C40A3392FE0}" presName="linear" presStyleCnt="0">
        <dgm:presLayoutVars>
          <dgm:animLvl val="lvl"/>
          <dgm:resizeHandles val="exact"/>
        </dgm:presLayoutVars>
      </dgm:prSet>
      <dgm:spPr/>
    </dgm:pt>
    <dgm:pt modelId="{0E7AE0AB-9A05-401F-8513-7DD830E4B644}" type="pres">
      <dgm:prSet presAssocID="{6E3D2F72-99CC-4893-9CB5-B516C240A5C1}" presName="parentText" presStyleLbl="node1" presStyleIdx="0" presStyleCnt="5">
        <dgm:presLayoutVars>
          <dgm:chMax val="0"/>
          <dgm:bulletEnabled val="1"/>
        </dgm:presLayoutVars>
      </dgm:prSet>
      <dgm:spPr/>
    </dgm:pt>
    <dgm:pt modelId="{F32B2F6C-F79D-4113-9F2B-3BE81A630585}" type="pres">
      <dgm:prSet presAssocID="{7EA5FB00-3FCD-4398-901A-ACC55B09B7C5}" presName="spacer" presStyleCnt="0"/>
      <dgm:spPr/>
    </dgm:pt>
    <dgm:pt modelId="{EA1843C2-0025-4A51-89E4-8E3ED5AF1384}" type="pres">
      <dgm:prSet presAssocID="{A4B4951F-A309-4565-AD61-306FA9D7B929}" presName="parentText" presStyleLbl="node1" presStyleIdx="1" presStyleCnt="5">
        <dgm:presLayoutVars>
          <dgm:chMax val="0"/>
          <dgm:bulletEnabled val="1"/>
        </dgm:presLayoutVars>
      </dgm:prSet>
      <dgm:spPr/>
    </dgm:pt>
    <dgm:pt modelId="{E6F57A9B-7403-485E-AB10-00462A6FCDE0}" type="pres">
      <dgm:prSet presAssocID="{8319EE41-EC68-4C4A-A646-E36591B2B653}" presName="spacer" presStyleCnt="0"/>
      <dgm:spPr/>
    </dgm:pt>
    <dgm:pt modelId="{BCCAB151-6F59-4E47-8B79-2BFCE5BE610F}" type="pres">
      <dgm:prSet presAssocID="{40BBF177-95DF-4A74-8BA8-DBF12E11946D}" presName="parentText" presStyleLbl="node1" presStyleIdx="2" presStyleCnt="5">
        <dgm:presLayoutVars>
          <dgm:chMax val="0"/>
          <dgm:bulletEnabled val="1"/>
        </dgm:presLayoutVars>
      </dgm:prSet>
      <dgm:spPr/>
    </dgm:pt>
    <dgm:pt modelId="{BE3DEED1-C66A-4C16-8094-572E202CEA96}" type="pres">
      <dgm:prSet presAssocID="{AD3324BA-6BF1-463A-88FA-CA7E9FC50D42}" presName="spacer" presStyleCnt="0"/>
      <dgm:spPr/>
    </dgm:pt>
    <dgm:pt modelId="{417FC468-60FB-4CAA-9112-E6ADF547DDE7}" type="pres">
      <dgm:prSet presAssocID="{90BAF953-B7C0-485C-8E21-DDED4DDDD18C}" presName="parentText" presStyleLbl="node1" presStyleIdx="3" presStyleCnt="5">
        <dgm:presLayoutVars>
          <dgm:chMax val="0"/>
          <dgm:bulletEnabled val="1"/>
        </dgm:presLayoutVars>
      </dgm:prSet>
      <dgm:spPr/>
    </dgm:pt>
    <dgm:pt modelId="{26519650-7629-4B52-BC2A-F8784DFC55E4}" type="pres">
      <dgm:prSet presAssocID="{E87F3FF5-A087-4BC2-8213-09AB756C97A1}" presName="spacer" presStyleCnt="0"/>
      <dgm:spPr/>
    </dgm:pt>
    <dgm:pt modelId="{A92F5AD9-C7A6-4057-8622-BCB53BC79215}" type="pres">
      <dgm:prSet presAssocID="{8F4C43C9-21CD-4FAA-A58C-B0367FF06A56}" presName="parentText" presStyleLbl="node1" presStyleIdx="4" presStyleCnt="5">
        <dgm:presLayoutVars>
          <dgm:chMax val="0"/>
          <dgm:bulletEnabled val="1"/>
        </dgm:presLayoutVars>
      </dgm:prSet>
      <dgm:spPr/>
    </dgm:pt>
  </dgm:ptLst>
  <dgm:cxnLst>
    <dgm:cxn modelId="{E775451A-7D9A-402B-96D9-DEFF374A97B3}" type="presOf" srcId="{40BBF177-95DF-4A74-8BA8-DBF12E11946D}" destId="{BCCAB151-6F59-4E47-8B79-2BFCE5BE610F}" srcOrd="0" destOrd="0" presId="urn:microsoft.com/office/officeart/2005/8/layout/vList2"/>
    <dgm:cxn modelId="{CEB7BA34-1531-49EA-B279-F37DC78ECABF}" type="presOf" srcId="{90BAF953-B7C0-485C-8E21-DDED4DDDD18C}" destId="{417FC468-60FB-4CAA-9112-E6ADF547DDE7}" srcOrd="0" destOrd="0" presId="urn:microsoft.com/office/officeart/2005/8/layout/vList2"/>
    <dgm:cxn modelId="{31C5055A-7244-4016-8F3C-045D79AD21E6}" type="presOf" srcId="{A4B4951F-A309-4565-AD61-306FA9D7B929}" destId="{EA1843C2-0025-4A51-89E4-8E3ED5AF1384}" srcOrd="0" destOrd="0" presId="urn:microsoft.com/office/officeart/2005/8/layout/vList2"/>
    <dgm:cxn modelId="{F4D88B7A-4A52-44A6-B429-F13B739D5417}" type="presOf" srcId="{6E3D2F72-99CC-4893-9CB5-B516C240A5C1}" destId="{0E7AE0AB-9A05-401F-8513-7DD830E4B644}" srcOrd="0" destOrd="0" presId="urn:microsoft.com/office/officeart/2005/8/layout/vList2"/>
    <dgm:cxn modelId="{5B286483-E78A-41F6-AE7F-3F0D86E8D00C}" type="presOf" srcId="{28C10907-E15A-4291-9A96-8C40A3392FE0}" destId="{1438879D-3360-4D25-A6EF-EDA5BC5DE8E3}" srcOrd="0" destOrd="0" presId="urn:microsoft.com/office/officeart/2005/8/layout/vList2"/>
    <dgm:cxn modelId="{87BABF88-F5DF-4EAC-9BA9-D20E637767C1}" type="presOf" srcId="{8F4C43C9-21CD-4FAA-A58C-B0367FF06A56}" destId="{A92F5AD9-C7A6-4057-8622-BCB53BC79215}" srcOrd="0" destOrd="0" presId="urn:microsoft.com/office/officeart/2005/8/layout/vList2"/>
    <dgm:cxn modelId="{4C083CA9-39F7-44C2-8CA1-33E4D301C694}" srcId="{28C10907-E15A-4291-9A96-8C40A3392FE0}" destId="{A4B4951F-A309-4565-AD61-306FA9D7B929}" srcOrd="1" destOrd="0" parTransId="{C04DA310-904D-4AB7-A3CA-C629D0389508}" sibTransId="{8319EE41-EC68-4C4A-A646-E36591B2B653}"/>
    <dgm:cxn modelId="{E50D5ABB-B143-4888-BC7A-4A23D2ED4A21}" srcId="{28C10907-E15A-4291-9A96-8C40A3392FE0}" destId="{8F4C43C9-21CD-4FAA-A58C-B0367FF06A56}" srcOrd="4" destOrd="0" parTransId="{D2845D7E-6381-4823-8392-EAB9A89E70AC}" sibTransId="{41878F8A-781F-4B05-872B-3BE607BC713A}"/>
    <dgm:cxn modelId="{6790F7CE-FA00-4767-848F-D569394196F2}" srcId="{28C10907-E15A-4291-9A96-8C40A3392FE0}" destId="{40BBF177-95DF-4A74-8BA8-DBF12E11946D}" srcOrd="2" destOrd="0" parTransId="{E16DD31D-A42F-41F2-8C52-0F477FD117D9}" sibTransId="{AD3324BA-6BF1-463A-88FA-CA7E9FC50D42}"/>
    <dgm:cxn modelId="{28A5A1D3-09CD-4134-A2DA-F1B1D85F4154}" srcId="{28C10907-E15A-4291-9A96-8C40A3392FE0}" destId="{6E3D2F72-99CC-4893-9CB5-B516C240A5C1}" srcOrd="0" destOrd="0" parTransId="{E2026377-0230-4C53-8CD4-C446BEFCAE4E}" sibTransId="{7EA5FB00-3FCD-4398-901A-ACC55B09B7C5}"/>
    <dgm:cxn modelId="{D3B3B6EE-C228-46F1-B93A-D46E46162838}" srcId="{28C10907-E15A-4291-9A96-8C40A3392FE0}" destId="{90BAF953-B7C0-485C-8E21-DDED4DDDD18C}" srcOrd="3" destOrd="0" parTransId="{359EC0B7-D7E6-45C2-BC75-536CE7B37944}" sibTransId="{E87F3FF5-A087-4BC2-8213-09AB756C97A1}"/>
    <dgm:cxn modelId="{EA2772ED-7C9C-4C0D-A6F9-FB62D568821E}" type="presParOf" srcId="{1438879D-3360-4D25-A6EF-EDA5BC5DE8E3}" destId="{0E7AE0AB-9A05-401F-8513-7DD830E4B644}" srcOrd="0" destOrd="0" presId="urn:microsoft.com/office/officeart/2005/8/layout/vList2"/>
    <dgm:cxn modelId="{BAA34E17-5A73-4F06-874E-2BC40B27A431}" type="presParOf" srcId="{1438879D-3360-4D25-A6EF-EDA5BC5DE8E3}" destId="{F32B2F6C-F79D-4113-9F2B-3BE81A630585}" srcOrd="1" destOrd="0" presId="urn:microsoft.com/office/officeart/2005/8/layout/vList2"/>
    <dgm:cxn modelId="{DC3EC8C2-DBB5-4EA5-AA11-CEC2B45A0CF0}" type="presParOf" srcId="{1438879D-3360-4D25-A6EF-EDA5BC5DE8E3}" destId="{EA1843C2-0025-4A51-89E4-8E3ED5AF1384}" srcOrd="2" destOrd="0" presId="urn:microsoft.com/office/officeart/2005/8/layout/vList2"/>
    <dgm:cxn modelId="{F035ACA6-CA6A-4E4C-9DDA-777FC96949F4}" type="presParOf" srcId="{1438879D-3360-4D25-A6EF-EDA5BC5DE8E3}" destId="{E6F57A9B-7403-485E-AB10-00462A6FCDE0}" srcOrd="3" destOrd="0" presId="urn:microsoft.com/office/officeart/2005/8/layout/vList2"/>
    <dgm:cxn modelId="{7D4EC960-BF08-4406-B483-CB7DB2AA8D87}" type="presParOf" srcId="{1438879D-3360-4D25-A6EF-EDA5BC5DE8E3}" destId="{BCCAB151-6F59-4E47-8B79-2BFCE5BE610F}" srcOrd="4" destOrd="0" presId="urn:microsoft.com/office/officeart/2005/8/layout/vList2"/>
    <dgm:cxn modelId="{CA236B30-B0E7-483C-9CC6-FE7AB7AC4705}" type="presParOf" srcId="{1438879D-3360-4D25-A6EF-EDA5BC5DE8E3}" destId="{BE3DEED1-C66A-4C16-8094-572E202CEA96}" srcOrd="5" destOrd="0" presId="urn:microsoft.com/office/officeart/2005/8/layout/vList2"/>
    <dgm:cxn modelId="{F3BE1CA2-01A2-4A9A-8EBC-C7DEAB45B21D}" type="presParOf" srcId="{1438879D-3360-4D25-A6EF-EDA5BC5DE8E3}" destId="{417FC468-60FB-4CAA-9112-E6ADF547DDE7}" srcOrd="6" destOrd="0" presId="urn:microsoft.com/office/officeart/2005/8/layout/vList2"/>
    <dgm:cxn modelId="{69D070A7-D4F0-446F-9DC7-EB917C9926C7}" type="presParOf" srcId="{1438879D-3360-4D25-A6EF-EDA5BC5DE8E3}" destId="{26519650-7629-4B52-BC2A-F8784DFC55E4}" srcOrd="7" destOrd="0" presId="urn:microsoft.com/office/officeart/2005/8/layout/vList2"/>
    <dgm:cxn modelId="{F16B6CB3-EC75-4CEC-829B-72FD6969E824}" type="presParOf" srcId="{1438879D-3360-4D25-A6EF-EDA5BC5DE8E3}" destId="{A92F5AD9-C7A6-4057-8622-BCB53BC7921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30BA51-BD45-4135-A07D-BCBFAB28BC2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349B462-F87B-40C7-9ED0-36ECC659E1DC}">
      <dgm:prSet/>
      <dgm:spPr/>
      <dgm:t>
        <a:bodyPr/>
        <a:lstStyle/>
        <a:p>
          <a:r>
            <a:rPr lang="en-US"/>
            <a:t>Both students were given the wrong medications </a:t>
          </a:r>
        </a:p>
      </dgm:t>
    </dgm:pt>
    <dgm:pt modelId="{39860FE2-5441-4D35-9CA6-8F2427480799}" type="parTrans" cxnId="{F5BB5604-4E2F-4246-A458-3AF3BD0FC088}">
      <dgm:prSet/>
      <dgm:spPr/>
      <dgm:t>
        <a:bodyPr/>
        <a:lstStyle/>
        <a:p>
          <a:endParaRPr lang="en-US"/>
        </a:p>
      </dgm:t>
    </dgm:pt>
    <dgm:pt modelId="{6FDACF51-C1C1-495F-80E5-D2E31EF86A53}" type="sibTrans" cxnId="{F5BB5604-4E2F-4246-A458-3AF3BD0FC088}">
      <dgm:prSet/>
      <dgm:spPr/>
      <dgm:t>
        <a:bodyPr/>
        <a:lstStyle/>
        <a:p>
          <a:endParaRPr lang="en-US"/>
        </a:p>
      </dgm:t>
    </dgm:pt>
    <dgm:pt modelId="{FADE65F2-3CB8-4A74-BD62-8F2EF23E1BA5}">
      <dgm:prSet/>
      <dgm:spPr/>
      <dgm:t>
        <a:bodyPr/>
        <a:lstStyle/>
        <a:p>
          <a:r>
            <a:rPr lang="en-US"/>
            <a:t>Nathan was Lisinopril and has a normal blood pressure and Nathaniel was given Amoxicillin and he has a PCN allergy. </a:t>
          </a:r>
        </a:p>
      </dgm:t>
    </dgm:pt>
    <dgm:pt modelId="{45C45680-2CCE-4CEA-BDF4-407CCD85B6C3}" type="parTrans" cxnId="{09018A92-7609-4602-8CDE-76A0FB179279}">
      <dgm:prSet/>
      <dgm:spPr/>
      <dgm:t>
        <a:bodyPr/>
        <a:lstStyle/>
        <a:p>
          <a:endParaRPr lang="en-US"/>
        </a:p>
      </dgm:t>
    </dgm:pt>
    <dgm:pt modelId="{A5240549-11F3-4CE8-9FB1-2AFAC4D69677}" type="sibTrans" cxnId="{09018A92-7609-4602-8CDE-76A0FB179279}">
      <dgm:prSet/>
      <dgm:spPr/>
      <dgm:t>
        <a:bodyPr/>
        <a:lstStyle/>
        <a:p>
          <a:endParaRPr lang="en-US"/>
        </a:p>
      </dgm:t>
    </dgm:pt>
    <dgm:pt modelId="{7996137F-B23A-4728-B7E7-F1B01EBBB3FD}">
      <dgm:prSet/>
      <dgm:spPr/>
      <dgm:t>
        <a:bodyPr/>
        <a:lstStyle/>
        <a:p>
          <a:r>
            <a:rPr lang="en-US"/>
            <a:t>What should you do:</a:t>
          </a:r>
        </a:p>
      </dgm:t>
    </dgm:pt>
    <dgm:pt modelId="{C67F2AF8-B008-47B2-BA7D-891F2796D00E}" type="parTrans" cxnId="{AC0D835E-F2B8-4CF1-9724-23487F647DC6}">
      <dgm:prSet/>
      <dgm:spPr/>
      <dgm:t>
        <a:bodyPr/>
        <a:lstStyle/>
        <a:p>
          <a:endParaRPr lang="en-US"/>
        </a:p>
      </dgm:t>
    </dgm:pt>
    <dgm:pt modelId="{406EB470-94E4-4684-85CD-AF292E58D059}" type="sibTrans" cxnId="{AC0D835E-F2B8-4CF1-9724-23487F647DC6}">
      <dgm:prSet/>
      <dgm:spPr/>
      <dgm:t>
        <a:bodyPr/>
        <a:lstStyle/>
        <a:p>
          <a:endParaRPr lang="en-US"/>
        </a:p>
      </dgm:t>
    </dgm:pt>
    <dgm:pt modelId="{AC55FD5C-0564-462D-B3CD-359DA0137BC4}">
      <dgm:prSet/>
      <dgm:spPr/>
      <dgm:t>
        <a:bodyPr/>
        <a:lstStyle/>
        <a:p>
          <a:r>
            <a:rPr lang="en-US"/>
            <a:t>Try to locate Nathan to inform him of the medication mix up</a:t>
          </a:r>
        </a:p>
      </dgm:t>
    </dgm:pt>
    <dgm:pt modelId="{156262BC-70B0-4F26-B504-47C1F94BA3CB}" type="parTrans" cxnId="{E8EDAB37-7777-44BE-AF42-513872140860}">
      <dgm:prSet/>
      <dgm:spPr/>
      <dgm:t>
        <a:bodyPr/>
        <a:lstStyle/>
        <a:p>
          <a:endParaRPr lang="en-US"/>
        </a:p>
      </dgm:t>
    </dgm:pt>
    <dgm:pt modelId="{F2C51512-25B1-4AE8-A9D3-F3E7FB3F8851}" type="sibTrans" cxnId="{E8EDAB37-7777-44BE-AF42-513872140860}">
      <dgm:prSet/>
      <dgm:spPr/>
      <dgm:t>
        <a:bodyPr/>
        <a:lstStyle/>
        <a:p>
          <a:endParaRPr lang="en-US"/>
        </a:p>
      </dgm:t>
    </dgm:pt>
    <dgm:pt modelId="{62F4A911-D9EA-4829-B7B0-7CFAD05379E8}">
      <dgm:prSet/>
      <dgm:spPr/>
      <dgm:t>
        <a:bodyPr/>
        <a:lstStyle/>
        <a:p>
          <a:r>
            <a:rPr lang="en-US"/>
            <a:t>Give Nathaniel his Lisinopril </a:t>
          </a:r>
        </a:p>
      </dgm:t>
    </dgm:pt>
    <dgm:pt modelId="{806C7C79-61C4-478A-A895-AF90A673A72F}" type="parTrans" cxnId="{5C44DDD7-122A-41B8-A166-0ED70A6ABF80}">
      <dgm:prSet/>
      <dgm:spPr/>
      <dgm:t>
        <a:bodyPr/>
        <a:lstStyle/>
        <a:p>
          <a:endParaRPr lang="en-US"/>
        </a:p>
      </dgm:t>
    </dgm:pt>
    <dgm:pt modelId="{D8FB821C-506F-490F-8944-D2FE68F489D1}" type="sibTrans" cxnId="{5C44DDD7-122A-41B8-A166-0ED70A6ABF80}">
      <dgm:prSet/>
      <dgm:spPr/>
      <dgm:t>
        <a:bodyPr/>
        <a:lstStyle/>
        <a:p>
          <a:endParaRPr lang="en-US"/>
        </a:p>
      </dgm:t>
    </dgm:pt>
    <dgm:pt modelId="{5C0A78F4-5271-43D8-A6A8-D109188B57A8}">
      <dgm:prSet/>
      <dgm:spPr/>
      <dgm:t>
        <a:bodyPr/>
        <a:lstStyle/>
        <a:p>
          <a:r>
            <a:rPr lang="en-US"/>
            <a:t>Let the center director know about the medication error (per Appendix 203)</a:t>
          </a:r>
        </a:p>
      </dgm:t>
    </dgm:pt>
    <dgm:pt modelId="{7B7A1236-99A5-4B87-A128-92E72B2E6419}" type="parTrans" cxnId="{EACBCCBA-74F8-40D7-B228-0ED7AFB811EE}">
      <dgm:prSet/>
      <dgm:spPr/>
      <dgm:t>
        <a:bodyPr/>
        <a:lstStyle/>
        <a:p>
          <a:endParaRPr lang="en-US"/>
        </a:p>
      </dgm:t>
    </dgm:pt>
    <dgm:pt modelId="{0D560AA2-F223-4AA0-85AF-7176955BACF9}" type="sibTrans" cxnId="{EACBCCBA-74F8-40D7-B228-0ED7AFB811EE}">
      <dgm:prSet/>
      <dgm:spPr/>
      <dgm:t>
        <a:bodyPr/>
        <a:lstStyle/>
        <a:p>
          <a:endParaRPr lang="en-US"/>
        </a:p>
      </dgm:t>
    </dgm:pt>
    <dgm:pt modelId="{7810622F-D477-4F73-BFEC-5A3DA4E0B5C9}">
      <dgm:prSet/>
      <dgm:spPr/>
      <dgm:t>
        <a:bodyPr/>
        <a:lstStyle/>
        <a:p>
          <a:r>
            <a:rPr lang="en-US"/>
            <a:t>Write an SIR and work on a corrective action plan so this does not happen again. </a:t>
          </a:r>
        </a:p>
      </dgm:t>
    </dgm:pt>
    <dgm:pt modelId="{5A37FE30-5D54-4EFE-B5B7-0EE7FCDB3E47}" type="parTrans" cxnId="{75F01E98-4DE5-472C-8D35-59C8B8F84A4C}">
      <dgm:prSet/>
      <dgm:spPr/>
      <dgm:t>
        <a:bodyPr/>
        <a:lstStyle/>
        <a:p>
          <a:endParaRPr lang="en-US"/>
        </a:p>
      </dgm:t>
    </dgm:pt>
    <dgm:pt modelId="{25B4CC5C-D186-4A9B-A318-941BF35902DA}" type="sibTrans" cxnId="{75F01E98-4DE5-472C-8D35-59C8B8F84A4C}">
      <dgm:prSet/>
      <dgm:spPr/>
      <dgm:t>
        <a:bodyPr/>
        <a:lstStyle/>
        <a:p>
          <a:endParaRPr lang="en-US"/>
        </a:p>
      </dgm:t>
    </dgm:pt>
    <dgm:pt modelId="{AD9A3198-D55F-7149-99B3-B3245D7B07E9}">
      <dgm:prSet/>
      <dgm:spPr/>
      <dgm:t>
        <a:bodyPr/>
        <a:lstStyle/>
        <a:p>
          <a:r>
            <a:rPr lang="en-US"/>
            <a:t>Report immediately to RO and Nurse Specialist</a:t>
          </a:r>
        </a:p>
      </dgm:t>
    </dgm:pt>
    <dgm:pt modelId="{314ABC7D-4631-F947-8877-E6E47AEC1EBE}" type="parTrans" cxnId="{5793B301-E9AA-5947-99A4-5EA8506D5AE4}">
      <dgm:prSet/>
      <dgm:spPr/>
    </dgm:pt>
    <dgm:pt modelId="{815AC4AE-23CB-D54D-B0B3-765E43B23873}" type="sibTrans" cxnId="{5793B301-E9AA-5947-99A4-5EA8506D5AE4}">
      <dgm:prSet/>
      <dgm:spPr/>
    </dgm:pt>
    <dgm:pt modelId="{0ECC19BD-A481-2549-A56E-6222B66C18CF}" type="pres">
      <dgm:prSet presAssocID="{8730BA51-BD45-4135-A07D-BCBFAB28BC22}" presName="Name0" presStyleCnt="0">
        <dgm:presLayoutVars>
          <dgm:dir/>
          <dgm:animLvl val="lvl"/>
          <dgm:resizeHandles val="exact"/>
        </dgm:presLayoutVars>
      </dgm:prSet>
      <dgm:spPr/>
    </dgm:pt>
    <dgm:pt modelId="{442912F8-B506-AF4F-91C5-1CCE112C7579}" type="pres">
      <dgm:prSet presAssocID="{3349B462-F87B-40C7-9ED0-36ECC659E1DC}" presName="composite" presStyleCnt="0"/>
      <dgm:spPr/>
    </dgm:pt>
    <dgm:pt modelId="{53661ECE-B9B0-CA44-9601-91E0A13AFEDD}" type="pres">
      <dgm:prSet presAssocID="{3349B462-F87B-40C7-9ED0-36ECC659E1DC}" presName="parTx" presStyleLbl="alignNode1" presStyleIdx="0" presStyleCnt="3">
        <dgm:presLayoutVars>
          <dgm:chMax val="0"/>
          <dgm:chPref val="0"/>
          <dgm:bulletEnabled val="1"/>
        </dgm:presLayoutVars>
      </dgm:prSet>
      <dgm:spPr/>
    </dgm:pt>
    <dgm:pt modelId="{35272F05-7523-3349-86F1-47FD82194BBA}" type="pres">
      <dgm:prSet presAssocID="{3349B462-F87B-40C7-9ED0-36ECC659E1DC}" presName="desTx" presStyleLbl="alignAccFollowNode1" presStyleIdx="0" presStyleCnt="3">
        <dgm:presLayoutVars>
          <dgm:bulletEnabled val="1"/>
        </dgm:presLayoutVars>
      </dgm:prSet>
      <dgm:spPr/>
    </dgm:pt>
    <dgm:pt modelId="{82B86F7E-5576-0E42-B36C-4B8795A38B12}" type="pres">
      <dgm:prSet presAssocID="{6FDACF51-C1C1-495F-80E5-D2E31EF86A53}" presName="space" presStyleCnt="0"/>
      <dgm:spPr/>
    </dgm:pt>
    <dgm:pt modelId="{E0535EC0-E012-9C4F-951C-4C77948CF280}" type="pres">
      <dgm:prSet presAssocID="{FADE65F2-3CB8-4A74-BD62-8F2EF23E1BA5}" presName="composite" presStyleCnt="0"/>
      <dgm:spPr/>
    </dgm:pt>
    <dgm:pt modelId="{9E9AA54E-CFE1-614C-9935-2DFB7C4816E4}" type="pres">
      <dgm:prSet presAssocID="{FADE65F2-3CB8-4A74-BD62-8F2EF23E1BA5}" presName="parTx" presStyleLbl="alignNode1" presStyleIdx="1" presStyleCnt="3">
        <dgm:presLayoutVars>
          <dgm:chMax val="0"/>
          <dgm:chPref val="0"/>
          <dgm:bulletEnabled val="1"/>
        </dgm:presLayoutVars>
      </dgm:prSet>
      <dgm:spPr/>
    </dgm:pt>
    <dgm:pt modelId="{6E684FAE-4E7E-7B48-B246-45F62EC21FAC}" type="pres">
      <dgm:prSet presAssocID="{FADE65F2-3CB8-4A74-BD62-8F2EF23E1BA5}" presName="desTx" presStyleLbl="alignAccFollowNode1" presStyleIdx="1" presStyleCnt="3">
        <dgm:presLayoutVars>
          <dgm:bulletEnabled val="1"/>
        </dgm:presLayoutVars>
      </dgm:prSet>
      <dgm:spPr/>
    </dgm:pt>
    <dgm:pt modelId="{6A2459FE-C15A-C644-847C-095510AC5DA2}" type="pres">
      <dgm:prSet presAssocID="{A5240549-11F3-4CE8-9FB1-2AFAC4D69677}" presName="space" presStyleCnt="0"/>
      <dgm:spPr/>
    </dgm:pt>
    <dgm:pt modelId="{F6135FC7-B7F6-ED49-856A-BCA422C79C6E}" type="pres">
      <dgm:prSet presAssocID="{7996137F-B23A-4728-B7E7-F1B01EBBB3FD}" presName="composite" presStyleCnt="0"/>
      <dgm:spPr/>
    </dgm:pt>
    <dgm:pt modelId="{B8500019-C8C9-9540-A9A9-EDAE4C35B112}" type="pres">
      <dgm:prSet presAssocID="{7996137F-B23A-4728-B7E7-F1B01EBBB3FD}" presName="parTx" presStyleLbl="alignNode1" presStyleIdx="2" presStyleCnt="3">
        <dgm:presLayoutVars>
          <dgm:chMax val="0"/>
          <dgm:chPref val="0"/>
          <dgm:bulletEnabled val="1"/>
        </dgm:presLayoutVars>
      </dgm:prSet>
      <dgm:spPr/>
    </dgm:pt>
    <dgm:pt modelId="{881377B3-12F5-EF4E-ADF4-B4243A46B5CB}" type="pres">
      <dgm:prSet presAssocID="{7996137F-B23A-4728-B7E7-F1B01EBBB3FD}" presName="desTx" presStyleLbl="alignAccFollowNode1" presStyleIdx="2" presStyleCnt="3">
        <dgm:presLayoutVars>
          <dgm:bulletEnabled val="1"/>
        </dgm:presLayoutVars>
      </dgm:prSet>
      <dgm:spPr/>
    </dgm:pt>
  </dgm:ptLst>
  <dgm:cxnLst>
    <dgm:cxn modelId="{5793B301-E9AA-5947-99A4-5EA8506D5AE4}" srcId="{7996137F-B23A-4728-B7E7-F1B01EBBB3FD}" destId="{AD9A3198-D55F-7149-99B3-B3245D7B07E9}" srcOrd="3" destOrd="0" parTransId="{314ABC7D-4631-F947-8877-E6E47AEC1EBE}" sibTransId="{815AC4AE-23CB-D54D-B0B3-765E43B23873}"/>
    <dgm:cxn modelId="{F5BB5604-4E2F-4246-A458-3AF3BD0FC088}" srcId="{8730BA51-BD45-4135-A07D-BCBFAB28BC22}" destId="{3349B462-F87B-40C7-9ED0-36ECC659E1DC}" srcOrd="0" destOrd="0" parTransId="{39860FE2-5441-4D35-9CA6-8F2427480799}" sibTransId="{6FDACF51-C1C1-495F-80E5-D2E31EF86A53}"/>
    <dgm:cxn modelId="{F2294E09-CE64-5E41-9AF0-04180E41936C}" type="presOf" srcId="{3349B462-F87B-40C7-9ED0-36ECC659E1DC}" destId="{53661ECE-B9B0-CA44-9601-91E0A13AFEDD}" srcOrd="0" destOrd="0" presId="urn:microsoft.com/office/officeart/2005/8/layout/hList1"/>
    <dgm:cxn modelId="{F2D8C009-1F9F-2D43-978A-C686E06405B9}" type="presOf" srcId="{7996137F-B23A-4728-B7E7-F1B01EBBB3FD}" destId="{B8500019-C8C9-9540-A9A9-EDAE4C35B112}" srcOrd="0" destOrd="0" presId="urn:microsoft.com/office/officeart/2005/8/layout/hList1"/>
    <dgm:cxn modelId="{E8EDAB37-7777-44BE-AF42-513872140860}" srcId="{7996137F-B23A-4728-B7E7-F1B01EBBB3FD}" destId="{AC55FD5C-0564-462D-B3CD-359DA0137BC4}" srcOrd="0" destOrd="0" parTransId="{156262BC-70B0-4F26-B504-47C1F94BA3CB}" sibTransId="{F2C51512-25B1-4AE8-A9D3-F3E7FB3F8851}"/>
    <dgm:cxn modelId="{AC0D835E-F2B8-4CF1-9724-23487F647DC6}" srcId="{8730BA51-BD45-4135-A07D-BCBFAB28BC22}" destId="{7996137F-B23A-4728-B7E7-F1B01EBBB3FD}" srcOrd="2" destOrd="0" parTransId="{C67F2AF8-B008-47B2-BA7D-891F2796D00E}" sibTransId="{406EB470-94E4-4684-85CD-AF292E58D059}"/>
    <dgm:cxn modelId="{FF23C744-BBBA-F648-8BD0-9F0673558C2B}" type="presOf" srcId="{5C0A78F4-5271-43D8-A6A8-D109188B57A8}" destId="{881377B3-12F5-EF4E-ADF4-B4243A46B5CB}" srcOrd="0" destOrd="2" presId="urn:microsoft.com/office/officeart/2005/8/layout/hList1"/>
    <dgm:cxn modelId="{82972645-F05A-074C-B5C7-AF704C014B64}" type="presOf" srcId="{7810622F-D477-4F73-BFEC-5A3DA4E0B5C9}" destId="{881377B3-12F5-EF4E-ADF4-B4243A46B5CB}" srcOrd="0" destOrd="4" presId="urn:microsoft.com/office/officeart/2005/8/layout/hList1"/>
    <dgm:cxn modelId="{A0826048-B0BB-9441-90C3-A1F27B75BC27}" type="presOf" srcId="{FADE65F2-3CB8-4A74-BD62-8F2EF23E1BA5}" destId="{9E9AA54E-CFE1-614C-9935-2DFB7C4816E4}" srcOrd="0" destOrd="0" presId="urn:microsoft.com/office/officeart/2005/8/layout/hList1"/>
    <dgm:cxn modelId="{D1423C69-F1D1-1B4D-A8F7-FE9247095E20}" type="presOf" srcId="{AC55FD5C-0564-462D-B3CD-359DA0137BC4}" destId="{881377B3-12F5-EF4E-ADF4-B4243A46B5CB}" srcOrd="0" destOrd="0" presId="urn:microsoft.com/office/officeart/2005/8/layout/hList1"/>
    <dgm:cxn modelId="{09018A92-7609-4602-8CDE-76A0FB179279}" srcId="{8730BA51-BD45-4135-A07D-BCBFAB28BC22}" destId="{FADE65F2-3CB8-4A74-BD62-8F2EF23E1BA5}" srcOrd="1" destOrd="0" parTransId="{45C45680-2CCE-4CEA-BDF4-407CCD85B6C3}" sibTransId="{A5240549-11F3-4CE8-9FB1-2AFAC4D69677}"/>
    <dgm:cxn modelId="{75F01E98-4DE5-472C-8D35-59C8B8F84A4C}" srcId="{7996137F-B23A-4728-B7E7-F1B01EBBB3FD}" destId="{7810622F-D477-4F73-BFEC-5A3DA4E0B5C9}" srcOrd="4" destOrd="0" parTransId="{5A37FE30-5D54-4EFE-B5B7-0EE7FCDB3E47}" sibTransId="{25B4CC5C-D186-4A9B-A318-941BF35902DA}"/>
    <dgm:cxn modelId="{5122EAAB-876F-7645-94D6-741F0E9D9350}" type="presOf" srcId="{62F4A911-D9EA-4829-B7B0-7CFAD05379E8}" destId="{881377B3-12F5-EF4E-ADF4-B4243A46B5CB}" srcOrd="0" destOrd="1" presId="urn:microsoft.com/office/officeart/2005/8/layout/hList1"/>
    <dgm:cxn modelId="{EACBCCBA-74F8-40D7-B228-0ED7AFB811EE}" srcId="{7996137F-B23A-4728-B7E7-F1B01EBBB3FD}" destId="{5C0A78F4-5271-43D8-A6A8-D109188B57A8}" srcOrd="2" destOrd="0" parTransId="{7B7A1236-99A5-4B87-A128-92E72B2E6419}" sibTransId="{0D560AA2-F223-4AA0-85AF-7176955BACF9}"/>
    <dgm:cxn modelId="{2C31C2BD-221C-584F-A39C-CD5EE4544A61}" type="presOf" srcId="{AD9A3198-D55F-7149-99B3-B3245D7B07E9}" destId="{881377B3-12F5-EF4E-ADF4-B4243A46B5CB}" srcOrd="0" destOrd="3" presId="urn:microsoft.com/office/officeart/2005/8/layout/hList1"/>
    <dgm:cxn modelId="{E9C0CEC5-63FF-174C-BFC1-6C2FCB5C618C}" type="presOf" srcId="{8730BA51-BD45-4135-A07D-BCBFAB28BC22}" destId="{0ECC19BD-A481-2549-A56E-6222B66C18CF}" srcOrd="0" destOrd="0" presId="urn:microsoft.com/office/officeart/2005/8/layout/hList1"/>
    <dgm:cxn modelId="{5C44DDD7-122A-41B8-A166-0ED70A6ABF80}" srcId="{7996137F-B23A-4728-B7E7-F1B01EBBB3FD}" destId="{62F4A911-D9EA-4829-B7B0-7CFAD05379E8}" srcOrd="1" destOrd="0" parTransId="{806C7C79-61C4-478A-A895-AF90A673A72F}" sibTransId="{D8FB821C-506F-490F-8944-D2FE68F489D1}"/>
    <dgm:cxn modelId="{56D18B3C-6FEE-744F-B719-4109227A700F}" type="presParOf" srcId="{0ECC19BD-A481-2549-A56E-6222B66C18CF}" destId="{442912F8-B506-AF4F-91C5-1CCE112C7579}" srcOrd="0" destOrd="0" presId="urn:microsoft.com/office/officeart/2005/8/layout/hList1"/>
    <dgm:cxn modelId="{014E139A-73CD-C54E-B70D-754F4C3BE471}" type="presParOf" srcId="{442912F8-B506-AF4F-91C5-1CCE112C7579}" destId="{53661ECE-B9B0-CA44-9601-91E0A13AFEDD}" srcOrd="0" destOrd="0" presId="urn:microsoft.com/office/officeart/2005/8/layout/hList1"/>
    <dgm:cxn modelId="{FD2E7252-164D-154D-93C0-887ACCAB1EA8}" type="presParOf" srcId="{442912F8-B506-AF4F-91C5-1CCE112C7579}" destId="{35272F05-7523-3349-86F1-47FD82194BBA}" srcOrd="1" destOrd="0" presId="urn:microsoft.com/office/officeart/2005/8/layout/hList1"/>
    <dgm:cxn modelId="{FA18C318-963C-6442-B7BB-A27422B766C0}" type="presParOf" srcId="{0ECC19BD-A481-2549-A56E-6222B66C18CF}" destId="{82B86F7E-5576-0E42-B36C-4B8795A38B12}" srcOrd="1" destOrd="0" presId="urn:microsoft.com/office/officeart/2005/8/layout/hList1"/>
    <dgm:cxn modelId="{DF072010-8861-FE4B-9B75-6363709997EC}" type="presParOf" srcId="{0ECC19BD-A481-2549-A56E-6222B66C18CF}" destId="{E0535EC0-E012-9C4F-951C-4C77948CF280}" srcOrd="2" destOrd="0" presId="urn:microsoft.com/office/officeart/2005/8/layout/hList1"/>
    <dgm:cxn modelId="{F4A308C0-6D96-1B49-B3AC-0ACC671486A9}" type="presParOf" srcId="{E0535EC0-E012-9C4F-951C-4C77948CF280}" destId="{9E9AA54E-CFE1-614C-9935-2DFB7C4816E4}" srcOrd="0" destOrd="0" presId="urn:microsoft.com/office/officeart/2005/8/layout/hList1"/>
    <dgm:cxn modelId="{BC0CC0A2-C666-1C43-B1A8-1290E4D2EE97}" type="presParOf" srcId="{E0535EC0-E012-9C4F-951C-4C77948CF280}" destId="{6E684FAE-4E7E-7B48-B246-45F62EC21FAC}" srcOrd="1" destOrd="0" presId="urn:microsoft.com/office/officeart/2005/8/layout/hList1"/>
    <dgm:cxn modelId="{99779537-619B-C64C-84F3-73656087A541}" type="presParOf" srcId="{0ECC19BD-A481-2549-A56E-6222B66C18CF}" destId="{6A2459FE-C15A-C644-847C-095510AC5DA2}" srcOrd="3" destOrd="0" presId="urn:microsoft.com/office/officeart/2005/8/layout/hList1"/>
    <dgm:cxn modelId="{D979B770-326E-BE41-828A-21BBFB33DE8A}" type="presParOf" srcId="{0ECC19BD-A481-2549-A56E-6222B66C18CF}" destId="{F6135FC7-B7F6-ED49-856A-BCA422C79C6E}" srcOrd="4" destOrd="0" presId="urn:microsoft.com/office/officeart/2005/8/layout/hList1"/>
    <dgm:cxn modelId="{FC916306-F145-264A-B0FF-5A30B43E65C1}" type="presParOf" srcId="{F6135FC7-B7F6-ED49-856A-BCA422C79C6E}" destId="{B8500019-C8C9-9540-A9A9-EDAE4C35B112}" srcOrd="0" destOrd="0" presId="urn:microsoft.com/office/officeart/2005/8/layout/hList1"/>
    <dgm:cxn modelId="{285DE147-EF54-7C4D-BF4F-E5090E6ED6B3}" type="presParOf" srcId="{F6135FC7-B7F6-ED49-856A-BCA422C79C6E}" destId="{881377B3-12F5-EF4E-ADF4-B4243A46B5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F1DEC3-36EB-4B22-98AD-E4F9A08E379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27E102B-DDB3-40F6-8CE6-7A793C58D068}">
      <dgm:prSet/>
      <dgm:spPr/>
      <dgm:t>
        <a:bodyPr/>
        <a:lstStyle/>
        <a:p>
          <a:r>
            <a:rPr lang="en-US"/>
            <a:t>Carefully read and clarify drug orders </a:t>
          </a:r>
        </a:p>
      </dgm:t>
    </dgm:pt>
    <dgm:pt modelId="{5AFD59A1-1EDB-4762-BB81-3E85575065AF}" type="parTrans" cxnId="{72C53FFB-0547-40A7-88D8-308490A1A6E8}">
      <dgm:prSet/>
      <dgm:spPr/>
      <dgm:t>
        <a:bodyPr/>
        <a:lstStyle/>
        <a:p>
          <a:endParaRPr lang="en-US"/>
        </a:p>
      </dgm:t>
    </dgm:pt>
    <dgm:pt modelId="{A2C39BE7-74AE-4526-B203-E7FFC1646C7A}" type="sibTrans" cxnId="{72C53FFB-0547-40A7-88D8-308490A1A6E8}">
      <dgm:prSet/>
      <dgm:spPr/>
      <dgm:t>
        <a:bodyPr/>
        <a:lstStyle/>
        <a:p>
          <a:endParaRPr lang="en-US"/>
        </a:p>
      </dgm:t>
    </dgm:pt>
    <dgm:pt modelId="{63F9AC52-5F87-4881-B5C4-2571EC6EFB14}">
      <dgm:prSet/>
      <dgm:spPr/>
      <dgm:t>
        <a:bodyPr/>
        <a:lstStyle/>
        <a:p>
          <a:r>
            <a:rPr lang="en-US"/>
            <a:t>Recheck labels </a:t>
          </a:r>
        </a:p>
      </dgm:t>
    </dgm:pt>
    <dgm:pt modelId="{1E1ECA50-5949-47F3-B687-8DDB1B247021}" type="parTrans" cxnId="{668B8997-63E4-4C2B-93DB-6F89FE806D09}">
      <dgm:prSet/>
      <dgm:spPr/>
      <dgm:t>
        <a:bodyPr/>
        <a:lstStyle/>
        <a:p>
          <a:endParaRPr lang="en-US"/>
        </a:p>
      </dgm:t>
    </dgm:pt>
    <dgm:pt modelId="{6D4A15B7-8FF4-43AA-9F4F-F11F3A262C83}" type="sibTrans" cxnId="{668B8997-63E4-4C2B-93DB-6F89FE806D09}">
      <dgm:prSet/>
      <dgm:spPr/>
      <dgm:t>
        <a:bodyPr/>
        <a:lstStyle/>
        <a:p>
          <a:endParaRPr lang="en-US"/>
        </a:p>
      </dgm:t>
    </dgm:pt>
    <dgm:pt modelId="{2AC2B0DC-56EF-4E3C-939F-2415208FB8CE}">
      <dgm:prSet/>
      <dgm:spPr/>
      <dgm:t>
        <a:bodyPr/>
        <a:lstStyle/>
        <a:p>
          <a:r>
            <a:rPr lang="en-US"/>
            <a:t>Have two nurses double-check potent medications </a:t>
          </a:r>
        </a:p>
      </dgm:t>
    </dgm:pt>
    <dgm:pt modelId="{6FD74A90-531F-47EB-9A5F-024E3D3CD2DA}" type="parTrans" cxnId="{27D685A6-7021-4BA2-AD88-30777CD147CF}">
      <dgm:prSet/>
      <dgm:spPr/>
      <dgm:t>
        <a:bodyPr/>
        <a:lstStyle/>
        <a:p>
          <a:endParaRPr lang="en-US"/>
        </a:p>
      </dgm:t>
    </dgm:pt>
    <dgm:pt modelId="{482B3C4A-39D3-4849-84D2-6C1A22E67660}" type="sibTrans" cxnId="{27D685A6-7021-4BA2-AD88-30777CD147CF}">
      <dgm:prSet/>
      <dgm:spPr/>
      <dgm:t>
        <a:bodyPr/>
        <a:lstStyle/>
        <a:p>
          <a:endParaRPr lang="en-US"/>
        </a:p>
      </dgm:t>
    </dgm:pt>
    <dgm:pt modelId="{408C488A-7032-4A9C-AA36-C8A41B113834}">
      <dgm:prSet/>
      <dgm:spPr/>
      <dgm:t>
        <a:bodyPr/>
        <a:lstStyle/>
        <a:p>
          <a:r>
            <a:rPr lang="en-US"/>
            <a:t>**</a:t>
          </a:r>
          <a:r>
            <a:rPr lang="en-US" b="1" u="sng"/>
            <a:t>ALWAYS</a:t>
          </a:r>
          <a:r>
            <a:rPr lang="en-US"/>
            <a:t> have 2 nurses verify dose prior to administering controlled medications</a:t>
          </a:r>
        </a:p>
      </dgm:t>
    </dgm:pt>
    <dgm:pt modelId="{2D444519-3F35-413B-B9B9-E3823B69475B}" type="parTrans" cxnId="{9D63A23C-D8F0-4543-946D-074D21968D2D}">
      <dgm:prSet/>
      <dgm:spPr/>
      <dgm:t>
        <a:bodyPr/>
        <a:lstStyle/>
        <a:p>
          <a:endParaRPr lang="en-US"/>
        </a:p>
      </dgm:t>
    </dgm:pt>
    <dgm:pt modelId="{F01729F2-D322-40F2-99EE-0ED5AF582B95}" type="sibTrans" cxnId="{9D63A23C-D8F0-4543-946D-074D21968D2D}">
      <dgm:prSet/>
      <dgm:spPr/>
      <dgm:t>
        <a:bodyPr/>
        <a:lstStyle/>
        <a:p>
          <a:endParaRPr lang="en-US"/>
        </a:p>
      </dgm:t>
    </dgm:pt>
    <dgm:pt modelId="{E5B4B0AC-F2AA-4821-A18D-B842C6171278}">
      <dgm:prSet/>
      <dgm:spPr/>
      <dgm:t>
        <a:bodyPr/>
        <a:lstStyle/>
        <a:p>
          <a:r>
            <a:rPr lang="en-US"/>
            <a:t>Consult drug references </a:t>
          </a:r>
        </a:p>
      </dgm:t>
    </dgm:pt>
    <dgm:pt modelId="{17255A4B-A15D-4762-8438-59D1971EF7F4}" type="parTrans" cxnId="{8D8973E5-4046-4173-A15E-F0FC3236D83C}">
      <dgm:prSet/>
      <dgm:spPr/>
      <dgm:t>
        <a:bodyPr/>
        <a:lstStyle/>
        <a:p>
          <a:endParaRPr lang="en-US"/>
        </a:p>
      </dgm:t>
    </dgm:pt>
    <dgm:pt modelId="{AFB39C12-3CEA-40EF-AB99-C94303EA1E7F}" type="sibTrans" cxnId="{8D8973E5-4046-4173-A15E-F0FC3236D83C}">
      <dgm:prSet/>
      <dgm:spPr/>
      <dgm:t>
        <a:bodyPr/>
        <a:lstStyle/>
        <a:p>
          <a:endParaRPr lang="en-US"/>
        </a:p>
      </dgm:t>
    </dgm:pt>
    <dgm:pt modelId="{2AB73925-9FFB-44EE-881B-A26C9740BC7E}">
      <dgm:prSet/>
      <dgm:spPr/>
      <dgm:t>
        <a:bodyPr/>
        <a:lstStyle/>
        <a:p>
          <a:r>
            <a:rPr lang="en-US"/>
            <a:t>Conduct accurate dosage calculations (double check calculations)</a:t>
          </a:r>
        </a:p>
      </dgm:t>
    </dgm:pt>
    <dgm:pt modelId="{6E81E500-9EE6-4463-B9F6-F639B5C68BF0}" type="parTrans" cxnId="{2CA2BBF3-A20F-44AC-B595-5CF429B5025F}">
      <dgm:prSet/>
      <dgm:spPr/>
      <dgm:t>
        <a:bodyPr/>
        <a:lstStyle/>
        <a:p>
          <a:endParaRPr lang="en-US"/>
        </a:p>
      </dgm:t>
    </dgm:pt>
    <dgm:pt modelId="{DC07631B-33A2-43A0-A272-9766531FE8E8}" type="sibTrans" cxnId="{2CA2BBF3-A20F-44AC-B595-5CF429B5025F}">
      <dgm:prSet/>
      <dgm:spPr/>
      <dgm:t>
        <a:bodyPr/>
        <a:lstStyle/>
        <a:p>
          <a:endParaRPr lang="en-US"/>
        </a:p>
      </dgm:t>
    </dgm:pt>
    <dgm:pt modelId="{75D79F7C-BDBC-4134-938B-B3F64118FC44}" type="pres">
      <dgm:prSet presAssocID="{EEF1DEC3-36EB-4B22-98AD-E4F9A08E3799}" presName="root" presStyleCnt="0">
        <dgm:presLayoutVars>
          <dgm:dir/>
          <dgm:resizeHandles val="exact"/>
        </dgm:presLayoutVars>
      </dgm:prSet>
      <dgm:spPr/>
    </dgm:pt>
    <dgm:pt modelId="{88C69C58-0C15-4F30-9A0C-B1C88F1E1D8B}" type="pres">
      <dgm:prSet presAssocID="{427E102B-DDB3-40F6-8CE6-7A793C58D068}" presName="compNode" presStyleCnt="0"/>
      <dgm:spPr/>
    </dgm:pt>
    <dgm:pt modelId="{6667C776-3543-42AC-85C8-996D9631C599}" type="pres">
      <dgm:prSet presAssocID="{427E102B-DDB3-40F6-8CE6-7A793C58D068}" presName="bgRect" presStyleLbl="bgShp" presStyleIdx="0" presStyleCnt="6"/>
      <dgm:spPr/>
    </dgm:pt>
    <dgm:pt modelId="{37F6C8C6-73E4-4A3C-A2BE-9BCD19EA691A}" type="pres">
      <dgm:prSet presAssocID="{427E102B-DDB3-40F6-8CE6-7A793C58D06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es"/>
        </a:ext>
      </dgm:extLst>
    </dgm:pt>
    <dgm:pt modelId="{3FA55F35-5257-4094-B74F-A885EF703661}" type="pres">
      <dgm:prSet presAssocID="{427E102B-DDB3-40F6-8CE6-7A793C58D068}" presName="spaceRect" presStyleCnt="0"/>
      <dgm:spPr/>
    </dgm:pt>
    <dgm:pt modelId="{50123F87-1285-4E05-A8C8-79AEA525D822}" type="pres">
      <dgm:prSet presAssocID="{427E102B-DDB3-40F6-8CE6-7A793C58D068}" presName="parTx" presStyleLbl="revTx" presStyleIdx="0" presStyleCnt="6">
        <dgm:presLayoutVars>
          <dgm:chMax val="0"/>
          <dgm:chPref val="0"/>
        </dgm:presLayoutVars>
      </dgm:prSet>
      <dgm:spPr/>
    </dgm:pt>
    <dgm:pt modelId="{9B205BC8-1903-46FE-A00D-C35C8D014089}" type="pres">
      <dgm:prSet presAssocID="{A2C39BE7-74AE-4526-B203-E7FFC1646C7A}" presName="sibTrans" presStyleCnt="0"/>
      <dgm:spPr/>
    </dgm:pt>
    <dgm:pt modelId="{E75A87F0-AEF2-402C-998A-F66184D6E03F}" type="pres">
      <dgm:prSet presAssocID="{63F9AC52-5F87-4881-B5C4-2571EC6EFB14}" presName="compNode" presStyleCnt="0"/>
      <dgm:spPr/>
    </dgm:pt>
    <dgm:pt modelId="{AB0F4A56-FF55-4412-859A-4C10C582BAFA}" type="pres">
      <dgm:prSet presAssocID="{63F9AC52-5F87-4881-B5C4-2571EC6EFB14}" presName="bgRect" presStyleLbl="bgShp" presStyleIdx="1" presStyleCnt="6"/>
      <dgm:spPr/>
    </dgm:pt>
    <dgm:pt modelId="{3907BC60-995A-4DA2-80A2-9FBE69B8A0D2}" type="pres">
      <dgm:prSet presAssocID="{63F9AC52-5F87-4881-B5C4-2571EC6EFB1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bel"/>
        </a:ext>
      </dgm:extLst>
    </dgm:pt>
    <dgm:pt modelId="{AD9B80F8-8E78-4124-8138-46A9E5E887C8}" type="pres">
      <dgm:prSet presAssocID="{63F9AC52-5F87-4881-B5C4-2571EC6EFB14}" presName="spaceRect" presStyleCnt="0"/>
      <dgm:spPr/>
    </dgm:pt>
    <dgm:pt modelId="{8C11E681-9C13-468C-8474-7F3E4E101807}" type="pres">
      <dgm:prSet presAssocID="{63F9AC52-5F87-4881-B5C4-2571EC6EFB14}" presName="parTx" presStyleLbl="revTx" presStyleIdx="1" presStyleCnt="6">
        <dgm:presLayoutVars>
          <dgm:chMax val="0"/>
          <dgm:chPref val="0"/>
        </dgm:presLayoutVars>
      </dgm:prSet>
      <dgm:spPr/>
    </dgm:pt>
    <dgm:pt modelId="{0B57B7A6-62B5-4052-B832-DEDF7C20C373}" type="pres">
      <dgm:prSet presAssocID="{6D4A15B7-8FF4-43AA-9F4F-F11F3A262C83}" presName="sibTrans" presStyleCnt="0"/>
      <dgm:spPr/>
    </dgm:pt>
    <dgm:pt modelId="{1010F50B-4F05-4A07-8501-56ACE832D49C}" type="pres">
      <dgm:prSet presAssocID="{2AC2B0DC-56EF-4E3C-939F-2415208FB8CE}" presName="compNode" presStyleCnt="0"/>
      <dgm:spPr/>
    </dgm:pt>
    <dgm:pt modelId="{701FDF30-8262-46D4-886A-4F0F01A2DC36}" type="pres">
      <dgm:prSet presAssocID="{2AC2B0DC-56EF-4E3C-939F-2415208FB8CE}" presName="bgRect" presStyleLbl="bgShp" presStyleIdx="2" presStyleCnt="6"/>
      <dgm:spPr/>
    </dgm:pt>
    <dgm:pt modelId="{41A494B2-7567-431E-879A-98FDE17B2D41}" type="pres">
      <dgm:prSet presAssocID="{2AC2B0DC-56EF-4E3C-939F-2415208FB8C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ll"/>
        </a:ext>
      </dgm:extLst>
    </dgm:pt>
    <dgm:pt modelId="{A81140FB-364E-42F3-84CA-B786B585A0BF}" type="pres">
      <dgm:prSet presAssocID="{2AC2B0DC-56EF-4E3C-939F-2415208FB8CE}" presName="spaceRect" presStyleCnt="0"/>
      <dgm:spPr/>
    </dgm:pt>
    <dgm:pt modelId="{9E831CCE-6A0D-4D09-9378-E0E8BD137D83}" type="pres">
      <dgm:prSet presAssocID="{2AC2B0DC-56EF-4E3C-939F-2415208FB8CE}" presName="parTx" presStyleLbl="revTx" presStyleIdx="2" presStyleCnt="6">
        <dgm:presLayoutVars>
          <dgm:chMax val="0"/>
          <dgm:chPref val="0"/>
        </dgm:presLayoutVars>
      </dgm:prSet>
      <dgm:spPr/>
    </dgm:pt>
    <dgm:pt modelId="{9E3A3885-EF15-4580-A730-9F74BA7A869D}" type="pres">
      <dgm:prSet presAssocID="{482B3C4A-39D3-4849-84D2-6C1A22E67660}" presName="sibTrans" presStyleCnt="0"/>
      <dgm:spPr/>
    </dgm:pt>
    <dgm:pt modelId="{BEDDA3D1-1179-4698-9A42-3A5D024C1193}" type="pres">
      <dgm:prSet presAssocID="{408C488A-7032-4A9C-AA36-C8A41B113834}" presName="compNode" presStyleCnt="0"/>
      <dgm:spPr/>
    </dgm:pt>
    <dgm:pt modelId="{6215FDF0-70D3-4558-9259-2C6E311C9EE6}" type="pres">
      <dgm:prSet presAssocID="{408C488A-7032-4A9C-AA36-C8A41B113834}" presName="bgRect" presStyleLbl="bgShp" presStyleIdx="3" presStyleCnt="6"/>
      <dgm:spPr/>
    </dgm:pt>
    <dgm:pt modelId="{F883A8F6-06DD-41AB-8C84-86E1FBFC365F}" type="pres">
      <dgm:prSet presAssocID="{408C488A-7032-4A9C-AA36-C8A41B11383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0B6D7840-9AB9-4967-B062-B66CAEF6B03C}" type="pres">
      <dgm:prSet presAssocID="{408C488A-7032-4A9C-AA36-C8A41B113834}" presName="spaceRect" presStyleCnt="0"/>
      <dgm:spPr/>
    </dgm:pt>
    <dgm:pt modelId="{B8788E37-9DC7-444C-9C22-34A109C2D5E7}" type="pres">
      <dgm:prSet presAssocID="{408C488A-7032-4A9C-AA36-C8A41B113834}" presName="parTx" presStyleLbl="revTx" presStyleIdx="3" presStyleCnt="6">
        <dgm:presLayoutVars>
          <dgm:chMax val="0"/>
          <dgm:chPref val="0"/>
        </dgm:presLayoutVars>
      </dgm:prSet>
      <dgm:spPr/>
    </dgm:pt>
    <dgm:pt modelId="{FDABDFA8-2A17-4108-9188-3A244CD7BDD9}" type="pres">
      <dgm:prSet presAssocID="{F01729F2-D322-40F2-99EE-0ED5AF582B95}" presName="sibTrans" presStyleCnt="0"/>
      <dgm:spPr/>
    </dgm:pt>
    <dgm:pt modelId="{93B16111-3701-42FF-A407-6285E655F20C}" type="pres">
      <dgm:prSet presAssocID="{E5B4B0AC-F2AA-4821-A18D-B842C6171278}" presName="compNode" presStyleCnt="0"/>
      <dgm:spPr/>
    </dgm:pt>
    <dgm:pt modelId="{0049E288-9CDE-48B6-9434-F800609E9126}" type="pres">
      <dgm:prSet presAssocID="{E5B4B0AC-F2AA-4821-A18D-B842C6171278}" presName="bgRect" presStyleLbl="bgShp" presStyleIdx="4" presStyleCnt="6"/>
      <dgm:spPr/>
    </dgm:pt>
    <dgm:pt modelId="{C11CBE62-019A-4F66-9E7A-0AC78B57DA3B}" type="pres">
      <dgm:prSet presAssocID="{E5B4B0AC-F2AA-4821-A18D-B842C617127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spital First Aid"/>
        </a:ext>
      </dgm:extLst>
    </dgm:pt>
    <dgm:pt modelId="{7636E9A6-197A-4922-9F2C-EDD4FDDF0E8F}" type="pres">
      <dgm:prSet presAssocID="{E5B4B0AC-F2AA-4821-A18D-B842C6171278}" presName="spaceRect" presStyleCnt="0"/>
      <dgm:spPr/>
    </dgm:pt>
    <dgm:pt modelId="{5828D512-524F-4450-98D5-2747BB78D355}" type="pres">
      <dgm:prSet presAssocID="{E5B4B0AC-F2AA-4821-A18D-B842C6171278}" presName="parTx" presStyleLbl="revTx" presStyleIdx="4" presStyleCnt="6">
        <dgm:presLayoutVars>
          <dgm:chMax val="0"/>
          <dgm:chPref val="0"/>
        </dgm:presLayoutVars>
      </dgm:prSet>
      <dgm:spPr/>
    </dgm:pt>
    <dgm:pt modelId="{6B2C2915-E904-444A-BC25-1073F7EF7E0A}" type="pres">
      <dgm:prSet presAssocID="{AFB39C12-3CEA-40EF-AB99-C94303EA1E7F}" presName="sibTrans" presStyleCnt="0"/>
      <dgm:spPr/>
    </dgm:pt>
    <dgm:pt modelId="{15905892-E86E-4EAA-B23B-2CC603A2A664}" type="pres">
      <dgm:prSet presAssocID="{2AB73925-9FFB-44EE-881B-A26C9740BC7E}" presName="compNode" presStyleCnt="0"/>
      <dgm:spPr/>
    </dgm:pt>
    <dgm:pt modelId="{FCAC7E5F-435F-4878-9E51-4FDEE079032C}" type="pres">
      <dgm:prSet presAssocID="{2AB73925-9FFB-44EE-881B-A26C9740BC7E}" presName="bgRect" presStyleLbl="bgShp" presStyleIdx="5" presStyleCnt="6"/>
      <dgm:spPr/>
    </dgm:pt>
    <dgm:pt modelId="{77A06D5B-7898-413C-879B-FE3855A1C420}" type="pres">
      <dgm:prSet presAssocID="{2AB73925-9FFB-44EE-881B-A26C9740BC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rror"/>
        </a:ext>
      </dgm:extLst>
    </dgm:pt>
    <dgm:pt modelId="{1B7CD64C-2FB3-4F80-B357-425EA4DA2A5C}" type="pres">
      <dgm:prSet presAssocID="{2AB73925-9FFB-44EE-881B-A26C9740BC7E}" presName="spaceRect" presStyleCnt="0"/>
      <dgm:spPr/>
    </dgm:pt>
    <dgm:pt modelId="{215E4BFD-7BB1-4A15-993F-CE813CD94957}" type="pres">
      <dgm:prSet presAssocID="{2AB73925-9FFB-44EE-881B-A26C9740BC7E}" presName="parTx" presStyleLbl="revTx" presStyleIdx="5" presStyleCnt="6">
        <dgm:presLayoutVars>
          <dgm:chMax val="0"/>
          <dgm:chPref val="0"/>
        </dgm:presLayoutVars>
      </dgm:prSet>
      <dgm:spPr/>
    </dgm:pt>
  </dgm:ptLst>
  <dgm:cxnLst>
    <dgm:cxn modelId="{0142ED2A-04C1-4EEB-A4BF-65B0E6667E03}" type="presOf" srcId="{2AC2B0DC-56EF-4E3C-939F-2415208FB8CE}" destId="{9E831CCE-6A0D-4D09-9378-E0E8BD137D83}" srcOrd="0" destOrd="0" presId="urn:microsoft.com/office/officeart/2018/2/layout/IconVerticalSolidList"/>
    <dgm:cxn modelId="{04766734-C929-4DFE-A5A1-00E048495F04}" type="presOf" srcId="{408C488A-7032-4A9C-AA36-C8A41B113834}" destId="{B8788E37-9DC7-444C-9C22-34A109C2D5E7}" srcOrd="0" destOrd="0" presId="urn:microsoft.com/office/officeart/2018/2/layout/IconVerticalSolidList"/>
    <dgm:cxn modelId="{9D63A23C-D8F0-4543-946D-074D21968D2D}" srcId="{EEF1DEC3-36EB-4B22-98AD-E4F9A08E3799}" destId="{408C488A-7032-4A9C-AA36-C8A41B113834}" srcOrd="3" destOrd="0" parTransId="{2D444519-3F35-413B-B9B9-E3823B69475B}" sibTransId="{F01729F2-D322-40F2-99EE-0ED5AF582B95}"/>
    <dgm:cxn modelId="{F1702141-E589-4E3D-9AA4-9AA03994753A}" type="presOf" srcId="{EEF1DEC3-36EB-4B22-98AD-E4F9A08E3799}" destId="{75D79F7C-BDBC-4134-938B-B3F64118FC44}" srcOrd="0" destOrd="0" presId="urn:microsoft.com/office/officeart/2018/2/layout/IconVerticalSolidList"/>
    <dgm:cxn modelId="{345A5149-E873-40DC-9FE5-3893F70D1D9F}" type="presOf" srcId="{427E102B-DDB3-40F6-8CE6-7A793C58D068}" destId="{50123F87-1285-4E05-A8C8-79AEA525D822}" srcOrd="0" destOrd="0" presId="urn:microsoft.com/office/officeart/2018/2/layout/IconVerticalSolidList"/>
    <dgm:cxn modelId="{A5AEB979-BA8A-4220-A9B5-FD9747645170}" type="presOf" srcId="{E5B4B0AC-F2AA-4821-A18D-B842C6171278}" destId="{5828D512-524F-4450-98D5-2747BB78D355}" srcOrd="0" destOrd="0" presId="urn:microsoft.com/office/officeart/2018/2/layout/IconVerticalSolidList"/>
    <dgm:cxn modelId="{668B8997-63E4-4C2B-93DB-6F89FE806D09}" srcId="{EEF1DEC3-36EB-4B22-98AD-E4F9A08E3799}" destId="{63F9AC52-5F87-4881-B5C4-2571EC6EFB14}" srcOrd="1" destOrd="0" parTransId="{1E1ECA50-5949-47F3-B687-8DDB1B247021}" sibTransId="{6D4A15B7-8FF4-43AA-9F4F-F11F3A262C83}"/>
    <dgm:cxn modelId="{884BF2A2-1075-4B0C-9116-2F9784A67323}" type="presOf" srcId="{63F9AC52-5F87-4881-B5C4-2571EC6EFB14}" destId="{8C11E681-9C13-468C-8474-7F3E4E101807}" srcOrd="0" destOrd="0" presId="urn:microsoft.com/office/officeart/2018/2/layout/IconVerticalSolidList"/>
    <dgm:cxn modelId="{27D685A6-7021-4BA2-AD88-30777CD147CF}" srcId="{EEF1DEC3-36EB-4B22-98AD-E4F9A08E3799}" destId="{2AC2B0DC-56EF-4E3C-939F-2415208FB8CE}" srcOrd="2" destOrd="0" parTransId="{6FD74A90-531F-47EB-9A5F-024E3D3CD2DA}" sibTransId="{482B3C4A-39D3-4849-84D2-6C1A22E67660}"/>
    <dgm:cxn modelId="{61EA15E0-CD7A-4257-B84E-63E5FB24C5E8}" type="presOf" srcId="{2AB73925-9FFB-44EE-881B-A26C9740BC7E}" destId="{215E4BFD-7BB1-4A15-993F-CE813CD94957}" srcOrd="0" destOrd="0" presId="urn:microsoft.com/office/officeart/2018/2/layout/IconVerticalSolidList"/>
    <dgm:cxn modelId="{8D8973E5-4046-4173-A15E-F0FC3236D83C}" srcId="{EEF1DEC3-36EB-4B22-98AD-E4F9A08E3799}" destId="{E5B4B0AC-F2AA-4821-A18D-B842C6171278}" srcOrd="4" destOrd="0" parTransId="{17255A4B-A15D-4762-8438-59D1971EF7F4}" sibTransId="{AFB39C12-3CEA-40EF-AB99-C94303EA1E7F}"/>
    <dgm:cxn modelId="{2CA2BBF3-A20F-44AC-B595-5CF429B5025F}" srcId="{EEF1DEC3-36EB-4B22-98AD-E4F9A08E3799}" destId="{2AB73925-9FFB-44EE-881B-A26C9740BC7E}" srcOrd="5" destOrd="0" parTransId="{6E81E500-9EE6-4463-B9F6-F639B5C68BF0}" sibTransId="{DC07631B-33A2-43A0-A272-9766531FE8E8}"/>
    <dgm:cxn modelId="{72C53FFB-0547-40A7-88D8-308490A1A6E8}" srcId="{EEF1DEC3-36EB-4B22-98AD-E4F9A08E3799}" destId="{427E102B-DDB3-40F6-8CE6-7A793C58D068}" srcOrd="0" destOrd="0" parTransId="{5AFD59A1-1EDB-4762-BB81-3E85575065AF}" sibTransId="{A2C39BE7-74AE-4526-B203-E7FFC1646C7A}"/>
    <dgm:cxn modelId="{150C74EA-6C08-45F4-9513-9576CF7C8863}" type="presParOf" srcId="{75D79F7C-BDBC-4134-938B-B3F64118FC44}" destId="{88C69C58-0C15-4F30-9A0C-B1C88F1E1D8B}" srcOrd="0" destOrd="0" presId="urn:microsoft.com/office/officeart/2018/2/layout/IconVerticalSolidList"/>
    <dgm:cxn modelId="{A827380D-8F33-4C00-82B6-382370064E26}" type="presParOf" srcId="{88C69C58-0C15-4F30-9A0C-B1C88F1E1D8B}" destId="{6667C776-3543-42AC-85C8-996D9631C599}" srcOrd="0" destOrd="0" presId="urn:microsoft.com/office/officeart/2018/2/layout/IconVerticalSolidList"/>
    <dgm:cxn modelId="{D2892146-067B-4920-B56A-A70751FC2BE2}" type="presParOf" srcId="{88C69C58-0C15-4F30-9A0C-B1C88F1E1D8B}" destId="{37F6C8C6-73E4-4A3C-A2BE-9BCD19EA691A}" srcOrd="1" destOrd="0" presId="urn:microsoft.com/office/officeart/2018/2/layout/IconVerticalSolidList"/>
    <dgm:cxn modelId="{5EB5D036-0B8C-48EA-BF5C-406E68F4E59C}" type="presParOf" srcId="{88C69C58-0C15-4F30-9A0C-B1C88F1E1D8B}" destId="{3FA55F35-5257-4094-B74F-A885EF703661}" srcOrd="2" destOrd="0" presId="urn:microsoft.com/office/officeart/2018/2/layout/IconVerticalSolidList"/>
    <dgm:cxn modelId="{C82A2E4A-4DB2-4788-B9A9-C9CA2AE2BA54}" type="presParOf" srcId="{88C69C58-0C15-4F30-9A0C-B1C88F1E1D8B}" destId="{50123F87-1285-4E05-A8C8-79AEA525D822}" srcOrd="3" destOrd="0" presId="urn:microsoft.com/office/officeart/2018/2/layout/IconVerticalSolidList"/>
    <dgm:cxn modelId="{865D8040-19F8-46B1-AB06-ACBD00100205}" type="presParOf" srcId="{75D79F7C-BDBC-4134-938B-B3F64118FC44}" destId="{9B205BC8-1903-46FE-A00D-C35C8D014089}" srcOrd="1" destOrd="0" presId="urn:microsoft.com/office/officeart/2018/2/layout/IconVerticalSolidList"/>
    <dgm:cxn modelId="{229446CE-85D1-407D-BB74-73E4D48224C0}" type="presParOf" srcId="{75D79F7C-BDBC-4134-938B-B3F64118FC44}" destId="{E75A87F0-AEF2-402C-998A-F66184D6E03F}" srcOrd="2" destOrd="0" presId="urn:microsoft.com/office/officeart/2018/2/layout/IconVerticalSolidList"/>
    <dgm:cxn modelId="{3027E9AF-6F4A-4EF5-A4E6-020FD97C3D7D}" type="presParOf" srcId="{E75A87F0-AEF2-402C-998A-F66184D6E03F}" destId="{AB0F4A56-FF55-4412-859A-4C10C582BAFA}" srcOrd="0" destOrd="0" presId="urn:microsoft.com/office/officeart/2018/2/layout/IconVerticalSolidList"/>
    <dgm:cxn modelId="{C2F4C64B-E314-4020-9057-96649457D56C}" type="presParOf" srcId="{E75A87F0-AEF2-402C-998A-F66184D6E03F}" destId="{3907BC60-995A-4DA2-80A2-9FBE69B8A0D2}" srcOrd="1" destOrd="0" presId="urn:microsoft.com/office/officeart/2018/2/layout/IconVerticalSolidList"/>
    <dgm:cxn modelId="{6B1D8551-870B-4432-B0F7-DD852B136471}" type="presParOf" srcId="{E75A87F0-AEF2-402C-998A-F66184D6E03F}" destId="{AD9B80F8-8E78-4124-8138-46A9E5E887C8}" srcOrd="2" destOrd="0" presId="urn:microsoft.com/office/officeart/2018/2/layout/IconVerticalSolidList"/>
    <dgm:cxn modelId="{9889B04B-5600-497A-AF90-4F65FA10AFEE}" type="presParOf" srcId="{E75A87F0-AEF2-402C-998A-F66184D6E03F}" destId="{8C11E681-9C13-468C-8474-7F3E4E101807}" srcOrd="3" destOrd="0" presId="urn:microsoft.com/office/officeart/2018/2/layout/IconVerticalSolidList"/>
    <dgm:cxn modelId="{F795F372-F864-4999-B5D4-77FAAB855537}" type="presParOf" srcId="{75D79F7C-BDBC-4134-938B-B3F64118FC44}" destId="{0B57B7A6-62B5-4052-B832-DEDF7C20C373}" srcOrd="3" destOrd="0" presId="urn:microsoft.com/office/officeart/2018/2/layout/IconVerticalSolidList"/>
    <dgm:cxn modelId="{BD674324-6A5B-4BA2-9C36-1A6F9C1F8E8E}" type="presParOf" srcId="{75D79F7C-BDBC-4134-938B-B3F64118FC44}" destId="{1010F50B-4F05-4A07-8501-56ACE832D49C}" srcOrd="4" destOrd="0" presId="urn:microsoft.com/office/officeart/2018/2/layout/IconVerticalSolidList"/>
    <dgm:cxn modelId="{4E065125-C750-483C-8C74-245944590547}" type="presParOf" srcId="{1010F50B-4F05-4A07-8501-56ACE832D49C}" destId="{701FDF30-8262-46D4-886A-4F0F01A2DC36}" srcOrd="0" destOrd="0" presId="urn:microsoft.com/office/officeart/2018/2/layout/IconVerticalSolidList"/>
    <dgm:cxn modelId="{E214366F-F137-4B59-A72A-B15588FC4418}" type="presParOf" srcId="{1010F50B-4F05-4A07-8501-56ACE832D49C}" destId="{41A494B2-7567-431E-879A-98FDE17B2D41}" srcOrd="1" destOrd="0" presId="urn:microsoft.com/office/officeart/2018/2/layout/IconVerticalSolidList"/>
    <dgm:cxn modelId="{9904BE32-14B5-4C97-A79B-AFB511B92118}" type="presParOf" srcId="{1010F50B-4F05-4A07-8501-56ACE832D49C}" destId="{A81140FB-364E-42F3-84CA-B786B585A0BF}" srcOrd="2" destOrd="0" presId="urn:microsoft.com/office/officeart/2018/2/layout/IconVerticalSolidList"/>
    <dgm:cxn modelId="{E9A6605A-D35D-4ED7-B6F4-08AC071BB87D}" type="presParOf" srcId="{1010F50B-4F05-4A07-8501-56ACE832D49C}" destId="{9E831CCE-6A0D-4D09-9378-E0E8BD137D83}" srcOrd="3" destOrd="0" presId="urn:microsoft.com/office/officeart/2018/2/layout/IconVerticalSolidList"/>
    <dgm:cxn modelId="{689C2D44-0FED-4C7B-9738-A20138E78DB8}" type="presParOf" srcId="{75D79F7C-BDBC-4134-938B-B3F64118FC44}" destId="{9E3A3885-EF15-4580-A730-9F74BA7A869D}" srcOrd="5" destOrd="0" presId="urn:microsoft.com/office/officeart/2018/2/layout/IconVerticalSolidList"/>
    <dgm:cxn modelId="{D26FC0EC-B4CF-4B69-AFC4-7BAB703CB74A}" type="presParOf" srcId="{75D79F7C-BDBC-4134-938B-B3F64118FC44}" destId="{BEDDA3D1-1179-4698-9A42-3A5D024C1193}" srcOrd="6" destOrd="0" presId="urn:microsoft.com/office/officeart/2018/2/layout/IconVerticalSolidList"/>
    <dgm:cxn modelId="{A73C0D71-DC6D-48FB-BAB3-55A40655C29B}" type="presParOf" srcId="{BEDDA3D1-1179-4698-9A42-3A5D024C1193}" destId="{6215FDF0-70D3-4558-9259-2C6E311C9EE6}" srcOrd="0" destOrd="0" presId="urn:microsoft.com/office/officeart/2018/2/layout/IconVerticalSolidList"/>
    <dgm:cxn modelId="{3DCE1A7D-F7EF-4135-BBAF-79BBCB46C356}" type="presParOf" srcId="{BEDDA3D1-1179-4698-9A42-3A5D024C1193}" destId="{F883A8F6-06DD-41AB-8C84-86E1FBFC365F}" srcOrd="1" destOrd="0" presId="urn:microsoft.com/office/officeart/2018/2/layout/IconVerticalSolidList"/>
    <dgm:cxn modelId="{B24BB610-89BD-4952-AF86-F2C26F9B1392}" type="presParOf" srcId="{BEDDA3D1-1179-4698-9A42-3A5D024C1193}" destId="{0B6D7840-9AB9-4967-B062-B66CAEF6B03C}" srcOrd="2" destOrd="0" presId="urn:microsoft.com/office/officeart/2018/2/layout/IconVerticalSolidList"/>
    <dgm:cxn modelId="{4A975AF8-32A0-4546-ADFA-40EB30907F81}" type="presParOf" srcId="{BEDDA3D1-1179-4698-9A42-3A5D024C1193}" destId="{B8788E37-9DC7-444C-9C22-34A109C2D5E7}" srcOrd="3" destOrd="0" presId="urn:microsoft.com/office/officeart/2018/2/layout/IconVerticalSolidList"/>
    <dgm:cxn modelId="{4B0AD9B5-E41E-4473-8806-4C079AED444D}" type="presParOf" srcId="{75D79F7C-BDBC-4134-938B-B3F64118FC44}" destId="{FDABDFA8-2A17-4108-9188-3A244CD7BDD9}" srcOrd="7" destOrd="0" presId="urn:microsoft.com/office/officeart/2018/2/layout/IconVerticalSolidList"/>
    <dgm:cxn modelId="{E10EB133-20A8-49B5-BF15-CCAC823EE71C}" type="presParOf" srcId="{75D79F7C-BDBC-4134-938B-B3F64118FC44}" destId="{93B16111-3701-42FF-A407-6285E655F20C}" srcOrd="8" destOrd="0" presId="urn:microsoft.com/office/officeart/2018/2/layout/IconVerticalSolidList"/>
    <dgm:cxn modelId="{EA60E898-043E-4EDD-881C-BFDABBC3EADD}" type="presParOf" srcId="{93B16111-3701-42FF-A407-6285E655F20C}" destId="{0049E288-9CDE-48B6-9434-F800609E9126}" srcOrd="0" destOrd="0" presId="urn:microsoft.com/office/officeart/2018/2/layout/IconVerticalSolidList"/>
    <dgm:cxn modelId="{5C2EEB35-3AEC-4048-9873-DACE879653C1}" type="presParOf" srcId="{93B16111-3701-42FF-A407-6285E655F20C}" destId="{C11CBE62-019A-4F66-9E7A-0AC78B57DA3B}" srcOrd="1" destOrd="0" presId="urn:microsoft.com/office/officeart/2018/2/layout/IconVerticalSolidList"/>
    <dgm:cxn modelId="{DC1B1EBB-9458-4D85-9B03-B7A1633A670C}" type="presParOf" srcId="{93B16111-3701-42FF-A407-6285E655F20C}" destId="{7636E9A6-197A-4922-9F2C-EDD4FDDF0E8F}" srcOrd="2" destOrd="0" presId="urn:microsoft.com/office/officeart/2018/2/layout/IconVerticalSolidList"/>
    <dgm:cxn modelId="{CC1038CD-8ED7-4E98-8FDD-3334EA3F93B1}" type="presParOf" srcId="{93B16111-3701-42FF-A407-6285E655F20C}" destId="{5828D512-524F-4450-98D5-2747BB78D355}" srcOrd="3" destOrd="0" presId="urn:microsoft.com/office/officeart/2018/2/layout/IconVerticalSolidList"/>
    <dgm:cxn modelId="{445BB15C-BA22-4E9F-949B-B036B434FC65}" type="presParOf" srcId="{75D79F7C-BDBC-4134-938B-B3F64118FC44}" destId="{6B2C2915-E904-444A-BC25-1073F7EF7E0A}" srcOrd="9" destOrd="0" presId="urn:microsoft.com/office/officeart/2018/2/layout/IconVerticalSolidList"/>
    <dgm:cxn modelId="{0BED01CC-11B7-4A92-B911-49BE467537A8}" type="presParOf" srcId="{75D79F7C-BDBC-4134-938B-B3F64118FC44}" destId="{15905892-E86E-4EAA-B23B-2CC603A2A664}" srcOrd="10" destOrd="0" presId="urn:microsoft.com/office/officeart/2018/2/layout/IconVerticalSolidList"/>
    <dgm:cxn modelId="{7B04D145-04EE-4403-A8D3-BBBDD0D34ED0}" type="presParOf" srcId="{15905892-E86E-4EAA-B23B-2CC603A2A664}" destId="{FCAC7E5F-435F-4878-9E51-4FDEE079032C}" srcOrd="0" destOrd="0" presId="urn:microsoft.com/office/officeart/2018/2/layout/IconVerticalSolidList"/>
    <dgm:cxn modelId="{0F51023E-C359-4E31-A4F4-624D8E1FA20F}" type="presParOf" srcId="{15905892-E86E-4EAA-B23B-2CC603A2A664}" destId="{77A06D5B-7898-413C-879B-FE3855A1C420}" srcOrd="1" destOrd="0" presId="urn:microsoft.com/office/officeart/2018/2/layout/IconVerticalSolidList"/>
    <dgm:cxn modelId="{22A08E71-DEDD-4395-A059-C384431CC107}" type="presParOf" srcId="{15905892-E86E-4EAA-B23B-2CC603A2A664}" destId="{1B7CD64C-2FB3-4F80-B357-425EA4DA2A5C}" srcOrd="2" destOrd="0" presId="urn:microsoft.com/office/officeart/2018/2/layout/IconVerticalSolidList"/>
    <dgm:cxn modelId="{649AFCCD-1FFE-4369-97FF-9A90D2E93489}" type="presParOf" srcId="{15905892-E86E-4EAA-B23B-2CC603A2A664}" destId="{215E4BFD-7BB1-4A15-993F-CE813CD9495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79047-9F5D-474C-886D-F181907417A0}">
      <dsp:nvSpPr>
        <dsp:cNvPr id="0" name=""/>
        <dsp:cNvSpPr/>
      </dsp:nvSpPr>
      <dsp:spPr>
        <a:xfrm>
          <a:off x="0" y="174785"/>
          <a:ext cx="6511908"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Nathaniel L. Green is a 20-year-old,  </a:t>
          </a:r>
        </a:p>
      </dsp:txBody>
      <dsp:txXfrm>
        <a:off x="62055" y="236840"/>
        <a:ext cx="6387798" cy="1147095"/>
      </dsp:txXfrm>
    </dsp:sp>
    <dsp:sp modelId="{6AF8AADF-240C-EA45-A167-8798A9F56890}">
      <dsp:nvSpPr>
        <dsp:cNvPr id="0" name=""/>
        <dsp:cNvSpPr/>
      </dsp:nvSpPr>
      <dsp:spPr>
        <a:xfrm>
          <a:off x="0" y="1445990"/>
          <a:ext cx="6511908"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5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DOB: 1/21/2000        DOE 2/10/2020 </a:t>
          </a:r>
        </a:p>
        <a:p>
          <a:pPr marL="228600" lvl="1" indent="-228600" algn="l" defTabSz="1111250">
            <a:lnSpc>
              <a:spcPct val="90000"/>
            </a:lnSpc>
            <a:spcBef>
              <a:spcPct val="0"/>
            </a:spcBef>
            <a:spcAft>
              <a:spcPct val="20000"/>
            </a:spcAft>
            <a:buChar char="•"/>
          </a:pPr>
          <a:r>
            <a:rPr lang="en-US" sz="2500" kern="1200"/>
            <a:t>Allergies: Penicillin HX: HTN on medications. </a:t>
          </a:r>
        </a:p>
      </dsp:txBody>
      <dsp:txXfrm>
        <a:off x="0" y="1445990"/>
        <a:ext cx="6511908" cy="861120"/>
      </dsp:txXfrm>
    </dsp:sp>
    <dsp:sp modelId="{AD7C10F3-13F2-4345-910E-783FB3A5CA62}">
      <dsp:nvSpPr>
        <dsp:cNvPr id="0" name=""/>
        <dsp:cNvSpPr/>
      </dsp:nvSpPr>
      <dsp:spPr>
        <a:xfrm>
          <a:off x="0" y="2307110"/>
          <a:ext cx="6511908" cy="12712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Nathan L. Green is a 21-year-old </a:t>
          </a:r>
        </a:p>
      </dsp:txBody>
      <dsp:txXfrm>
        <a:off x="62055" y="2369165"/>
        <a:ext cx="6387798" cy="1147095"/>
      </dsp:txXfrm>
    </dsp:sp>
    <dsp:sp modelId="{FB351625-D4E7-FF49-949E-1E39BF1603B4}">
      <dsp:nvSpPr>
        <dsp:cNvPr id="0" name=""/>
        <dsp:cNvSpPr/>
      </dsp:nvSpPr>
      <dsp:spPr>
        <a:xfrm>
          <a:off x="0" y="3578315"/>
          <a:ext cx="6511908"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5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DOB: 2/1/1999         DOE: 10/1/2019</a:t>
          </a:r>
        </a:p>
        <a:p>
          <a:pPr marL="228600" lvl="1" indent="-228600" algn="l" defTabSz="1111250">
            <a:lnSpc>
              <a:spcPct val="90000"/>
            </a:lnSpc>
            <a:spcBef>
              <a:spcPct val="0"/>
            </a:spcBef>
            <a:spcAft>
              <a:spcPct val="20000"/>
            </a:spcAft>
            <a:buChar char="•"/>
          </a:pPr>
          <a:r>
            <a:rPr lang="en-US" sz="2500" kern="1200"/>
            <a:t>Allergies NKMA   Refer to CMHC for anxiety</a:t>
          </a:r>
        </a:p>
      </dsp:txBody>
      <dsp:txXfrm>
        <a:off x="0" y="3578315"/>
        <a:ext cx="6511908" cy="861120"/>
      </dsp:txXfrm>
    </dsp:sp>
    <dsp:sp modelId="{B21FBEAE-0B69-214F-8641-3A398E8C18DD}">
      <dsp:nvSpPr>
        <dsp:cNvPr id="0" name=""/>
        <dsp:cNvSpPr/>
      </dsp:nvSpPr>
      <dsp:spPr>
        <a:xfrm>
          <a:off x="0" y="4439435"/>
          <a:ext cx="6511908"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**You alert your staff that there are 2 students with similar names.</a:t>
          </a:r>
        </a:p>
      </dsp:txBody>
      <dsp:txXfrm>
        <a:off x="62055" y="4501490"/>
        <a:ext cx="6387798" cy="11470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44B92-383D-2344-ADE4-F7874C50454F}">
      <dsp:nvSpPr>
        <dsp:cNvPr id="0" name=""/>
        <dsp:cNvSpPr/>
      </dsp:nvSpPr>
      <dsp:spPr>
        <a:xfrm>
          <a:off x="2102572" y="2007"/>
          <a:ext cx="8410289" cy="104002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183" tIns="264167" rIns="163183" bIns="264167" numCol="1" spcCol="1270" anchor="ctr" anchorCtr="0">
          <a:noAutofit/>
        </a:bodyPr>
        <a:lstStyle/>
        <a:p>
          <a:pPr marL="0" lvl="0" indent="0" algn="l" defTabSz="800100">
            <a:lnSpc>
              <a:spcPct val="90000"/>
            </a:lnSpc>
            <a:spcBef>
              <a:spcPct val="0"/>
            </a:spcBef>
            <a:spcAft>
              <a:spcPct val="35000"/>
            </a:spcAft>
            <a:buNone/>
          </a:pPr>
          <a:r>
            <a:rPr lang="en-US" sz="1800" kern="1200"/>
            <a:t>May need to change or clarify forms or routes of a prescription for safe medication administration</a:t>
          </a:r>
        </a:p>
      </dsp:txBody>
      <dsp:txXfrm>
        <a:off x="2102572" y="2007"/>
        <a:ext cx="8410289" cy="1040029"/>
      </dsp:txXfrm>
    </dsp:sp>
    <dsp:sp modelId="{436D6A5F-7A5A-4542-AA7E-9891ECFBF452}">
      <dsp:nvSpPr>
        <dsp:cNvPr id="0" name=""/>
        <dsp:cNvSpPr/>
      </dsp:nvSpPr>
      <dsp:spPr>
        <a:xfrm>
          <a:off x="0" y="2007"/>
          <a:ext cx="2102572" cy="104002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61" tIns="102732" rIns="111261" bIns="102732" numCol="1" spcCol="1270" anchor="ctr" anchorCtr="0">
          <a:noAutofit/>
        </a:bodyPr>
        <a:lstStyle/>
        <a:p>
          <a:pPr marL="0" lvl="0" indent="0" algn="ctr" defTabSz="1022350">
            <a:lnSpc>
              <a:spcPct val="90000"/>
            </a:lnSpc>
            <a:spcBef>
              <a:spcPct val="0"/>
            </a:spcBef>
            <a:spcAft>
              <a:spcPct val="35000"/>
            </a:spcAft>
            <a:buNone/>
          </a:pPr>
          <a:r>
            <a:rPr lang="en-US" sz="2300" kern="1200"/>
            <a:t>Change or clarify</a:t>
          </a:r>
        </a:p>
      </dsp:txBody>
      <dsp:txXfrm>
        <a:off x="0" y="2007"/>
        <a:ext cx="2102572" cy="1040029"/>
      </dsp:txXfrm>
    </dsp:sp>
    <dsp:sp modelId="{38DC4C62-5C41-1143-8877-6205CCC0DC32}">
      <dsp:nvSpPr>
        <dsp:cNvPr id="0" name=""/>
        <dsp:cNvSpPr/>
      </dsp:nvSpPr>
      <dsp:spPr>
        <a:xfrm>
          <a:off x="2102572" y="1104438"/>
          <a:ext cx="8410289" cy="1040029"/>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183" tIns="264167" rIns="163183" bIns="264167" numCol="1" spcCol="1270" anchor="ctr" anchorCtr="0">
          <a:noAutofit/>
        </a:bodyPr>
        <a:lstStyle/>
        <a:p>
          <a:pPr marL="0" lvl="0" indent="0" algn="l" defTabSz="800100">
            <a:lnSpc>
              <a:spcPct val="90000"/>
            </a:lnSpc>
            <a:spcBef>
              <a:spcPct val="0"/>
            </a:spcBef>
            <a:spcAft>
              <a:spcPct val="35000"/>
            </a:spcAft>
            <a:buNone/>
          </a:pPr>
          <a:r>
            <a:rPr lang="en-US" sz="1800" kern="1200"/>
            <a:t>Always consult a Drug Reference Guide</a:t>
          </a:r>
        </a:p>
      </dsp:txBody>
      <dsp:txXfrm>
        <a:off x="2102572" y="1104438"/>
        <a:ext cx="8410289" cy="1040029"/>
      </dsp:txXfrm>
    </dsp:sp>
    <dsp:sp modelId="{C6EAFE91-18B6-3445-890F-937D9DD351DF}">
      <dsp:nvSpPr>
        <dsp:cNvPr id="0" name=""/>
        <dsp:cNvSpPr/>
      </dsp:nvSpPr>
      <dsp:spPr>
        <a:xfrm>
          <a:off x="0" y="1104438"/>
          <a:ext cx="2102572" cy="1040029"/>
        </a:xfrm>
        <a:prstGeom prst="rect">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61" tIns="102732" rIns="111261" bIns="102732" numCol="1" spcCol="1270" anchor="ctr" anchorCtr="0">
          <a:noAutofit/>
        </a:bodyPr>
        <a:lstStyle/>
        <a:p>
          <a:pPr marL="0" lvl="0" indent="0" algn="ctr" defTabSz="1022350">
            <a:lnSpc>
              <a:spcPct val="90000"/>
            </a:lnSpc>
            <a:spcBef>
              <a:spcPct val="0"/>
            </a:spcBef>
            <a:spcAft>
              <a:spcPct val="35000"/>
            </a:spcAft>
            <a:buNone/>
          </a:pPr>
          <a:r>
            <a:rPr lang="en-US" sz="2300" kern="1200"/>
            <a:t>Consult</a:t>
          </a:r>
        </a:p>
      </dsp:txBody>
      <dsp:txXfrm>
        <a:off x="0" y="1104438"/>
        <a:ext cx="2102572" cy="1040029"/>
      </dsp:txXfrm>
    </dsp:sp>
    <dsp:sp modelId="{A36D90FA-8FB0-2347-AAE3-946F324F4827}">
      <dsp:nvSpPr>
        <dsp:cNvPr id="0" name=""/>
        <dsp:cNvSpPr/>
      </dsp:nvSpPr>
      <dsp:spPr>
        <a:xfrm>
          <a:off x="2102572" y="2206869"/>
          <a:ext cx="8410289" cy="1040029"/>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183" tIns="264167" rIns="163183" bIns="264167" numCol="1" spcCol="1270" anchor="ctr" anchorCtr="0">
          <a:noAutofit/>
        </a:bodyPr>
        <a:lstStyle/>
        <a:p>
          <a:pPr marL="0" lvl="0" indent="0" algn="l" defTabSz="800100">
            <a:lnSpc>
              <a:spcPct val="90000"/>
            </a:lnSpc>
            <a:spcBef>
              <a:spcPct val="0"/>
            </a:spcBef>
            <a:spcAft>
              <a:spcPct val="35000"/>
            </a:spcAft>
            <a:buNone/>
          </a:pPr>
          <a:r>
            <a:rPr lang="en-US" sz="1800" kern="1200"/>
            <a:t>Never guess, when in doubt always ask for clarification!</a:t>
          </a:r>
        </a:p>
      </dsp:txBody>
      <dsp:txXfrm>
        <a:off x="2102572" y="2206869"/>
        <a:ext cx="8410289" cy="1040029"/>
      </dsp:txXfrm>
    </dsp:sp>
    <dsp:sp modelId="{52B8895D-271C-B346-8DF2-97C712682A20}">
      <dsp:nvSpPr>
        <dsp:cNvPr id="0" name=""/>
        <dsp:cNvSpPr/>
      </dsp:nvSpPr>
      <dsp:spPr>
        <a:xfrm>
          <a:off x="0" y="2206869"/>
          <a:ext cx="2102572" cy="1040029"/>
        </a:xfrm>
        <a:prstGeom prst="rect">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61" tIns="102732" rIns="111261" bIns="102732" numCol="1" spcCol="1270" anchor="ctr" anchorCtr="0">
          <a:noAutofit/>
        </a:bodyPr>
        <a:lstStyle/>
        <a:p>
          <a:pPr marL="0" lvl="0" indent="0" algn="ctr" defTabSz="1022350">
            <a:lnSpc>
              <a:spcPct val="90000"/>
            </a:lnSpc>
            <a:spcBef>
              <a:spcPct val="0"/>
            </a:spcBef>
            <a:spcAft>
              <a:spcPct val="35000"/>
            </a:spcAft>
            <a:buNone/>
          </a:pPr>
          <a:r>
            <a:rPr lang="en-US" sz="2300" kern="1200"/>
            <a:t>Guess</a:t>
          </a:r>
        </a:p>
      </dsp:txBody>
      <dsp:txXfrm>
        <a:off x="0" y="2206869"/>
        <a:ext cx="2102572" cy="1040029"/>
      </dsp:txXfrm>
    </dsp:sp>
    <dsp:sp modelId="{8DB4BDC8-53A9-E94A-BE74-DC07865D2954}">
      <dsp:nvSpPr>
        <dsp:cNvPr id="0" name=""/>
        <dsp:cNvSpPr/>
      </dsp:nvSpPr>
      <dsp:spPr>
        <a:xfrm>
          <a:off x="2102572" y="3309300"/>
          <a:ext cx="8410289" cy="1040029"/>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183" tIns="264167" rIns="163183" bIns="264167" numCol="1" spcCol="1270" anchor="ctr" anchorCtr="0">
          <a:noAutofit/>
        </a:bodyPr>
        <a:lstStyle/>
        <a:p>
          <a:pPr marL="0" lvl="0" indent="0" algn="l" defTabSz="800100">
            <a:lnSpc>
              <a:spcPct val="90000"/>
            </a:lnSpc>
            <a:spcBef>
              <a:spcPct val="0"/>
            </a:spcBef>
            <a:spcAft>
              <a:spcPct val="35000"/>
            </a:spcAft>
            <a:buNone/>
          </a:pPr>
          <a:r>
            <a:rPr lang="en-US" sz="1800" kern="1200"/>
            <a:t>Only prescriber can change route</a:t>
          </a:r>
        </a:p>
      </dsp:txBody>
      <dsp:txXfrm>
        <a:off x="2102572" y="3309300"/>
        <a:ext cx="8410289" cy="1040029"/>
      </dsp:txXfrm>
    </dsp:sp>
    <dsp:sp modelId="{A6124DDE-78F5-4446-8FBE-1AB868F10149}">
      <dsp:nvSpPr>
        <dsp:cNvPr id="0" name=""/>
        <dsp:cNvSpPr/>
      </dsp:nvSpPr>
      <dsp:spPr>
        <a:xfrm>
          <a:off x="0" y="3309300"/>
          <a:ext cx="2102572" cy="1040029"/>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61" tIns="102732" rIns="111261" bIns="102732" numCol="1" spcCol="1270" anchor="ctr" anchorCtr="0">
          <a:noAutofit/>
        </a:bodyPr>
        <a:lstStyle/>
        <a:p>
          <a:pPr marL="0" lvl="0" indent="0" algn="ctr" defTabSz="1022350">
            <a:lnSpc>
              <a:spcPct val="90000"/>
            </a:lnSpc>
            <a:spcBef>
              <a:spcPct val="0"/>
            </a:spcBef>
            <a:spcAft>
              <a:spcPct val="35000"/>
            </a:spcAft>
            <a:buNone/>
          </a:pPr>
          <a:r>
            <a:rPr lang="en-US" sz="2300" kern="1200"/>
            <a:t>Change</a:t>
          </a:r>
        </a:p>
      </dsp:txBody>
      <dsp:txXfrm>
        <a:off x="0" y="3309300"/>
        <a:ext cx="2102572" cy="10400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2C5F6-EB1E-45B6-B0C4-2E3F54519153}">
      <dsp:nvSpPr>
        <dsp:cNvPr id="0" name=""/>
        <dsp:cNvSpPr/>
      </dsp:nvSpPr>
      <dsp:spPr>
        <a:xfrm>
          <a:off x="0" y="690"/>
          <a:ext cx="6246773"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D06F4-D017-4F34-B9EA-FFF255884EF6}">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161BA-C818-4A8E-B245-0F9C28AF5AE8}">
      <dsp:nvSpPr>
        <dsp:cNvPr id="0" name=""/>
        <dsp:cNvSpPr/>
      </dsp:nvSpPr>
      <dsp:spPr>
        <a:xfrm>
          <a:off x="1866111" y="690"/>
          <a:ext cx="4380661"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Document as soon as possible after administration </a:t>
          </a:r>
        </a:p>
      </dsp:txBody>
      <dsp:txXfrm>
        <a:off x="1866111" y="690"/>
        <a:ext cx="4380661" cy="1615680"/>
      </dsp:txXfrm>
    </dsp:sp>
    <dsp:sp modelId="{9ABBB6D9-0EF7-4880-B08C-BBF1816DBEFE}">
      <dsp:nvSpPr>
        <dsp:cNvPr id="0" name=""/>
        <dsp:cNvSpPr/>
      </dsp:nvSpPr>
      <dsp:spPr>
        <a:xfrm>
          <a:off x="0" y="2020291"/>
          <a:ext cx="6246773"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F08155-B361-47CF-85D7-2A28A4B29799}">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B78B3C-170C-41F8-B436-8386D45E0765}">
      <dsp:nvSpPr>
        <dsp:cNvPr id="0" name=""/>
        <dsp:cNvSpPr/>
      </dsp:nvSpPr>
      <dsp:spPr>
        <a:xfrm>
          <a:off x="1866111" y="2020291"/>
          <a:ext cx="4380661"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Omitting documentation can result in over- or under-medication</a:t>
          </a:r>
        </a:p>
      </dsp:txBody>
      <dsp:txXfrm>
        <a:off x="1866111" y="2020291"/>
        <a:ext cx="4380661" cy="1615680"/>
      </dsp:txXfrm>
    </dsp:sp>
    <dsp:sp modelId="{F60D5152-681B-4DD8-BBC7-DC3DEA1BFB1F}">
      <dsp:nvSpPr>
        <dsp:cNvPr id="0" name=""/>
        <dsp:cNvSpPr/>
      </dsp:nvSpPr>
      <dsp:spPr>
        <a:xfrm>
          <a:off x="0" y="4039891"/>
          <a:ext cx="6246773"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4EC75-D7D0-431B-B288-C52203AF3804}">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42C9B5-D946-45D3-B8D2-130F31E1A239}">
      <dsp:nvSpPr>
        <dsp:cNvPr id="0" name=""/>
        <dsp:cNvSpPr/>
      </dsp:nvSpPr>
      <dsp:spPr>
        <a:xfrm>
          <a:off x="1866111" y="4039891"/>
          <a:ext cx="4380661"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Reminder the SHR is a Legal </a:t>
          </a:r>
          <a:r>
            <a:rPr lang="en-US" sz="2500" b="1" u="sng" kern="1200"/>
            <a:t>Document</a:t>
          </a:r>
          <a:endParaRPr lang="en-US" sz="2500" kern="1200"/>
        </a:p>
      </dsp:txBody>
      <dsp:txXfrm>
        <a:off x="1866111" y="4039891"/>
        <a:ext cx="4380661" cy="16156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4B245-5ACF-4C9B-8735-4518C25B940F}">
      <dsp:nvSpPr>
        <dsp:cNvPr id="0" name=""/>
        <dsp:cNvSpPr/>
      </dsp:nvSpPr>
      <dsp:spPr>
        <a:xfrm>
          <a:off x="0" y="905470"/>
          <a:ext cx="6267406" cy="16716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27BE2C-2D63-4E5A-8A05-DAFF4BB90ECF}">
      <dsp:nvSpPr>
        <dsp:cNvPr id="0" name=""/>
        <dsp:cNvSpPr/>
      </dsp:nvSpPr>
      <dsp:spPr>
        <a:xfrm>
          <a:off x="505670" y="1281588"/>
          <a:ext cx="919400" cy="919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749692-7657-4DDE-994B-F10F85A29DF6}">
      <dsp:nvSpPr>
        <dsp:cNvPr id="0" name=""/>
        <dsp:cNvSpPr/>
      </dsp:nvSpPr>
      <dsp:spPr>
        <a:xfrm>
          <a:off x="1930741" y="905470"/>
          <a:ext cx="4336664"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800100">
            <a:lnSpc>
              <a:spcPct val="100000"/>
            </a:lnSpc>
            <a:spcBef>
              <a:spcPct val="0"/>
            </a:spcBef>
            <a:spcAft>
              <a:spcPct val="35000"/>
            </a:spcAft>
            <a:buNone/>
          </a:pPr>
          <a:r>
            <a:rPr lang="en-US" sz="1800" kern="1200"/>
            <a:t>Medication Administration Records (MARs) are not filed in the SHRs monthly</a:t>
          </a:r>
        </a:p>
      </dsp:txBody>
      <dsp:txXfrm>
        <a:off x="1930741" y="905470"/>
        <a:ext cx="4336664" cy="1671637"/>
      </dsp:txXfrm>
    </dsp:sp>
    <dsp:sp modelId="{EF199C15-B8EF-4619-A9EB-0BDB24DA59F7}">
      <dsp:nvSpPr>
        <dsp:cNvPr id="0" name=""/>
        <dsp:cNvSpPr/>
      </dsp:nvSpPr>
      <dsp:spPr>
        <a:xfrm>
          <a:off x="0" y="2995017"/>
          <a:ext cx="6267406" cy="16716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59ECE-98EC-4C7E-9D7C-73C53077C369}">
      <dsp:nvSpPr>
        <dsp:cNvPr id="0" name=""/>
        <dsp:cNvSpPr/>
      </dsp:nvSpPr>
      <dsp:spPr>
        <a:xfrm>
          <a:off x="505670" y="3371135"/>
          <a:ext cx="919400" cy="919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F6E8F6-2964-421D-B64F-8A3C80028D54}">
      <dsp:nvSpPr>
        <dsp:cNvPr id="0" name=""/>
        <dsp:cNvSpPr/>
      </dsp:nvSpPr>
      <dsp:spPr>
        <a:xfrm>
          <a:off x="1930741" y="2995017"/>
          <a:ext cx="4336664"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800100">
            <a:lnSpc>
              <a:spcPct val="100000"/>
            </a:lnSpc>
            <a:spcBef>
              <a:spcPct val="0"/>
            </a:spcBef>
            <a:spcAft>
              <a:spcPct val="35000"/>
            </a:spcAft>
            <a:buNone/>
          </a:pPr>
          <a:r>
            <a:rPr lang="en-US" sz="1800" kern="1200"/>
            <a:t>Students on prescribed medications do not have monthly MARs filed in the SHRs. Prescription orders should be transcribed to a MAR exactly as the order reads</a:t>
          </a:r>
        </a:p>
      </dsp:txBody>
      <dsp:txXfrm>
        <a:off x="1930741" y="2995017"/>
        <a:ext cx="4336664" cy="1671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AD7C6-9F6E-144E-9E71-C1B4BAC1AB21}">
      <dsp:nvSpPr>
        <dsp:cNvPr id="0" name=""/>
        <dsp:cNvSpPr/>
      </dsp:nvSpPr>
      <dsp:spPr>
        <a:xfrm>
          <a:off x="8876" y="870267"/>
          <a:ext cx="2141032" cy="642309"/>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9307" tIns="79307" rIns="79307" bIns="79307" numCol="1" spcCol="1270" anchor="ctr" anchorCtr="0">
          <a:noAutofit/>
        </a:bodyPr>
        <a:lstStyle/>
        <a:p>
          <a:pPr marL="0" lvl="0" indent="0" algn="ctr" defTabSz="1244600">
            <a:lnSpc>
              <a:spcPct val="90000"/>
            </a:lnSpc>
            <a:spcBef>
              <a:spcPct val="0"/>
            </a:spcBef>
            <a:spcAft>
              <a:spcPct val="35000"/>
            </a:spcAft>
            <a:buNone/>
          </a:pPr>
          <a:r>
            <a:rPr lang="en-US" sz="2800" kern="1200"/>
            <a:t>Check</a:t>
          </a:r>
        </a:p>
      </dsp:txBody>
      <dsp:txXfrm>
        <a:off x="201569" y="870267"/>
        <a:ext cx="1755646" cy="642309"/>
      </dsp:txXfrm>
    </dsp:sp>
    <dsp:sp modelId="{E15B238A-FB07-0248-B2B7-77579DE7B857}">
      <dsp:nvSpPr>
        <dsp:cNvPr id="0" name=""/>
        <dsp:cNvSpPr/>
      </dsp:nvSpPr>
      <dsp:spPr>
        <a:xfrm>
          <a:off x="8876" y="1512577"/>
          <a:ext cx="1948339" cy="196849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62" tIns="153962" rIns="153962" bIns="307924" numCol="1" spcCol="1270" anchor="t" anchorCtr="0">
          <a:noAutofit/>
        </a:bodyPr>
        <a:lstStyle/>
        <a:p>
          <a:pPr marL="0" lvl="0" indent="0" algn="l" defTabSz="889000">
            <a:lnSpc>
              <a:spcPct val="90000"/>
            </a:lnSpc>
            <a:spcBef>
              <a:spcPct val="0"/>
            </a:spcBef>
            <a:spcAft>
              <a:spcPct val="35000"/>
            </a:spcAft>
            <a:buNone/>
          </a:pPr>
          <a:r>
            <a:rPr lang="en-US" sz="2000" kern="1200"/>
            <a:t>Check labels carefully </a:t>
          </a:r>
        </a:p>
      </dsp:txBody>
      <dsp:txXfrm>
        <a:off x="8876" y="1512577"/>
        <a:ext cx="1948339" cy="1968493"/>
      </dsp:txXfrm>
    </dsp:sp>
    <dsp:sp modelId="{972E2AA4-5ACF-FF47-9B9E-86C7B06A3A8F}">
      <dsp:nvSpPr>
        <dsp:cNvPr id="0" name=""/>
        <dsp:cNvSpPr/>
      </dsp:nvSpPr>
      <dsp:spPr>
        <a:xfrm>
          <a:off x="2097395" y="870267"/>
          <a:ext cx="2141032" cy="642309"/>
        </a:xfrm>
        <a:prstGeom prst="chevron">
          <a:avLst>
            <a:gd name="adj" fmla="val 3000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9307" tIns="79307" rIns="79307" bIns="79307" numCol="1" spcCol="1270" anchor="ctr" anchorCtr="0">
          <a:noAutofit/>
        </a:bodyPr>
        <a:lstStyle/>
        <a:p>
          <a:pPr marL="0" lvl="0" indent="0" algn="ctr" defTabSz="1244600">
            <a:lnSpc>
              <a:spcPct val="90000"/>
            </a:lnSpc>
            <a:spcBef>
              <a:spcPct val="0"/>
            </a:spcBef>
            <a:spcAft>
              <a:spcPct val="35000"/>
            </a:spcAft>
            <a:buNone/>
          </a:pPr>
          <a:r>
            <a:rPr lang="en-US" sz="2800" kern="1200"/>
            <a:t>Follow</a:t>
          </a:r>
        </a:p>
      </dsp:txBody>
      <dsp:txXfrm>
        <a:off x="2290088" y="870267"/>
        <a:ext cx="1755646" cy="642309"/>
      </dsp:txXfrm>
    </dsp:sp>
    <dsp:sp modelId="{D6590DB2-506C-5943-8F2F-C04C04F80EF4}">
      <dsp:nvSpPr>
        <dsp:cNvPr id="0" name=""/>
        <dsp:cNvSpPr/>
      </dsp:nvSpPr>
      <dsp:spPr>
        <a:xfrm>
          <a:off x="2097395" y="1512577"/>
          <a:ext cx="1948339" cy="1968493"/>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62" tIns="153962" rIns="153962" bIns="307924" numCol="1" spcCol="1270" anchor="t" anchorCtr="0">
          <a:noAutofit/>
        </a:bodyPr>
        <a:lstStyle/>
        <a:p>
          <a:pPr marL="0" lvl="0" indent="0" algn="l" defTabSz="889000">
            <a:lnSpc>
              <a:spcPct val="90000"/>
            </a:lnSpc>
            <a:spcBef>
              <a:spcPct val="0"/>
            </a:spcBef>
            <a:spcAft>
              <a:spcPct val="35000"/>
            </a:spcAft>
            <a:buNone/>
          </a:pPr>
          <a:r>
            <a:rPr lang="en-US" sz="2000" kern="1200"/>
            <a:t>ALWAYS Follow five Rights of medication administration </a:t>
          </a:r>
        </a:p>
      </dsp:txBody>
      <dsp:txXfrm>
        <a:off x="2097395" y="1512577"/>
        <a:ext cx="1948339" cy="1968493"/>
      </dsp:txXfrm>
    </dsp:sp>
    <dsp:sp modelId="{AE784ECD-32C5-5142-B26B-B2BD021AE2FE}">
      <dsp:nvSpPr>
        <dsp:cNvPr id="0" name=""/>
        <dsp:cNvSpPr/>
      </dsp:nvSpPr>
      <dsp:spPr>
        <a:xfrm>
          <a:off x="4185914" y="870267"/>
          <a:ext cx="2141032" cy="642309"/>
        </a:xfrm>
        <a:prstGeom prst="chevron">
          <a:avLst>
            <a:gd name="adj" fmla="val 30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9307" tIns="79307" rIns="79307" bIns="79307" numCol="1" spcCol="1270" anchor="ctr" anchorCtr="0">
          <a:noAutofit/>
        </a:bodyPr>
        <a:lstStyle/>
        <a:p>
          <a:pPr marL="0" lvl="0" indent="0" algn="ctr" defTabSz="1244600">
            <a:lnSpc>
              <a:spcPct val="90000"/>
            </a:lnSpc>
            <a:spcBef>
              <a:spcPct val="0"/>
            </a:spcBef>
            <a:spcAft>
              <a:spcPct val="35000"/>
            </a:spcAft>
            <a:buNone/>
          </a:pPr>
          <a:r>
            <a:rPr lang="en-US" sz="2800" kern="1200"/>
            <a:t>Check</a:t>
          </a:r>
        </a:p>
      </dsp:txBody>
      <dsp:txXfrm>
        <a:off x="4378607" y="870267"/>
        <a:ext cx="1755646" cy="642309"/>
      </dsp:txXfrm>
    </dsp:sp>
    <dsp:sp modelId="{04CBB534-F61D-2F41-AC6F-D13B62A25CA6}">
      <dsp:nvSpPr>
        <dsp:cNvPr id="0" name=""/>
        <dsp:cNvSpPr/>
      </dsp:nvSpPr>
      <dsp:spPr>
        <a:xfrm>
          <a:off x="4185914" y="1512577"/>
          <a:ext cx="1948339" cy="1968493"/>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62" tIns="153962" rIns="153962" bIns="307924" numCol="1" spcCol="1270" anchor="t" anchorCtr="0">
          <a:noAutofit/>
        </a:bodyPr>
        <a:lstStyle/>
        <a:p>
          <a:pPr marL="0" lvl="0" indent="0" algn="l" defTabSz="889000">
            <a:lnSpc>
              <a:spcPct val="90000"/>
            </a:lnSpc>
            <a:spcBef>
              <a:spcPct val="0"/>
            </a:spcBef>
            <a:spcAft>
              <a:spcPct val="35000"/>
            </a:spcAft>
            <a:buNone/>
          </a:pPr>
          <a:r>
            <a:rPr lang="en-US" sz="2000" kern="1200"/>
            <a:t>ALWAYS Check medication three times before administering </a:t>
          </a:r>
        </a:p>
      </dsp:txBody>
      <dsp:txXfrm>
        <a:off x="4185914" y="1512577"/>
        <a:ext cx="1948339" cy="1968493"/>
      </dsp:txXfrm>
    </dsp:sp>
    <dsp:sp modelId="{C1EF7F03-6AD9-C847-A433-AF4CCE7E71EA}">
      <dsp:nvSpPr>
        <dsp:cNvPr id="0" name=""/>
        <dsp:cNvSpPr/>
      </dsp:nvSpPr>
      <dsp:spPr>
        <a:xfrm>
          <a:off x="6274434" y="870267"/>
          <a:ext cx="2141032" cy="642309"/>
        </a:xfrm>
        <a:prstGeom prst="chevron">
          <a:avLst>
            <a:gd name="adj" fmla="val 3000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9307" tIns="79307" rIns="79307" bIns="79307"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a:off x="6467127" y="870267"/>
        <a:ext cx="1755646" cy="642309"/>
      </dsp:txXfrm>
    </dsp:sp>
    <dsp:sp modelId="{35FEF755-2BD3-5145-9148-F5AF2B041F95}">
      <dsp:nvSpPr>
        <dsp:cNvPr id="0" name=""/>
        <dsp:cNvSpPr/>
      </dsp:nvSpPr>
      <dsp:spPr>
        <a:xfrm>
          <a:off x="6274434" y="1512577"/>
          <a:ext cx="1948339" cy="1968493"/>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62" tIns="153962" rIns="153962" bIns="307924" numCol="1" spcCol="1270" anchor="t" anchorCtr="0">
          <a:noAutofit/>
        </a:bodyPr>
        <a:lstStyle/>
        <a:p>
          <a:pPr marL="0" lvl="0" indent="0" algn="l" defTabSz="889000">
            <a:lnSpc>
              <a:spcPct val="90000"/>
            </a:lnSpc>
            <a:spcBef>
              <a:spcPct val="0"/>
            </a:spcBef>
            <a:spcAft>
              <a:spcPct val="35000"/>
            </a:spcAft>
            <a:buNone/>
          </a:pPr>
          <a:r>
            <a:rPr lang="en-US" sz="2000" kern="1200"/>
            <a:t>Identify if form is appropriate for route </a:t>
          </a:r>
        </a:p>
      </dsp:txBody>
      <dsp:txXfrm>
        <a:off x="6274434" y="1512577"/>
        <a:ext cx="1948339" cy="1968493"/>
      </dsp:txXfrm>
    </dsp:sp>
    <dsp:sp modelId="{69B6C5AA-D116-FB44-BDFB-413BEF7DF005}">
      <dsp:nvSpPr>
        <dsp:cNvPr id="0" name=""/>
        <dsp:cNvSpPr/>
      </dsp:nvSpPr>
      <dsp:spPr>
        <a:xfrm>
          <a:off x="8362953" y="870267"/>
          <a:ext cx="2141032" cy="642309"/>
        </a:xfrm>
        <a:prstGeom prst="chevron">
          <a:avLst>
            <a:gd name="adj" fmla="val 30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9307" tIns="79307" rIns="79307" bIns="79307" numCol="1" spcCol="1270" anchor="ctr" anchorCtr="0">
          <a:noAutofit/>
        </a:bodyPr>
        <a:lstStyle/>
        <a:p>
          <a:pPr marL="0" lvl="0" indent="0" algn="ctr" defTabSz="1244600">
            <a:lnSpc>
              <a:spcPct val="90000"/>
            </a:lnSpc>
            <a:spcBef>
              <a:spcPct val="0"/>
            </a:spcBef>
            <a:spcAft>
              <a:spcPct val="35000"/>
            </a:spcAft>
            <a:buNone/>
          </a:pPr>
          <a:r>
            <a:rPr lang="en-US" sz="2800" kern="1200"/>
            <a:t>Clarify</a:t>
          </a:r>
        </a:p>
      </dsp:txBody>
      <dsp:txXfrm>
        <a:off x="8555646" y="870267"/>
        <a:ext cx="1755646" cy="642309"/>
      </dsp:txXfrm>
    </dsp:sp>
    <dsp:sp modelId="{F8F085BA-DB56-5C44-A850-9278456018C4}">
      <dsp:nvSpPr>
        <dsp:cNvPr id="0" name=""/>
        <dsp:cNvSpPr/>
      </dsp:nvSpPr>
      <dsp:spPr>
        <a:xfrm>
          <a:off x="8362953" y="1512577"/>
          <a:ext cx="1948339" cy="196849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62" tIns="153962" rIns="153962" bIns="307924" numCol="1" spcCol="1270" anchor="t" anchorCtr="0">
          <a:noAutofit/>
        </a:bodyPr>
        <a:lstStyle/>
        <a:p>
          <a:pPr marL="0" lvl="0" indent="0" algn="l" defTabSz="889000">
            <a:lnSpc>
              <a:spcPct val="90000"/>
            </a:lnSpc>
            <a:spcBef>
              <a:spcPct val="0"/>
            </a:spcBef>
            <a:spcAft>
              <a:spcPct val="35000"/>
            </a:spcAft>
            <a:buNone/>
          </a:pPr>
          <a:r>
            <a:rPr lang="en-US" sz="2000" kern="1200"/>
            <a:t>If unsure of order, clarify prior to administration</a:t>
          </a:r>
        </a:p>
      </dsp:txBody>
      <dsp:txXfrm>
        <a:off x="8362953" y="1512577"/>
        <a:ext cx="1948339" cy="19684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AAB12-0B3E-084D-8904-E679933E4D87}">
      <dsp:nvSpPr>
        <dsp:cNvPr id="0" name=""/>
        <dsp:cNvSpPr/>
      </dsp:nvSpPr>
      <dsp:spPr>
        <a:xfrm>
          <a:off x="125718" y="154"/>
          <a:ext cx="4227980" cy="26847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F4FAE-1155-EA42-A7DC-79198228F7FC}">
      <dsp:nvSpPr>
        <dsp:cNvPr id="0" name=""/>
        <dsp:cNvSpPr/>
      </dsp:nvSpPr>
      <dsp:spPr>
        <a:xfrm>
          <a:off x="595493" y="446441"/>
          <a:ext cx="4227980" cy="26847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Report Errors Timely</a:t>
          </a:r>
        </a:p>
      </dsp:txBody>
      <dsp:txXfrm>
        <a:off x="674127" y="525075"/>
        <a:ext cx="4070712" cy="2527499"/>
      </dsp:txXfrm>
    </dsp:sp>
    <dsp:sp modelId="{A7C9D2A4-9452-F34A-A041-525F058B748A}">
      <dsp:nvSpPr>
        <dsp:cNvPr id="0" name=""/>
        <dsp:cNvSpPr/>
      </dsp:nvSpPr>
      <dsp:spPr>
        <a:xfrm>
          <a:off x="5293249" y="154"/>
          <a:ext cx="4227980" cy="26847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5AD6D-FC96-BC41-8F0E-1149F29B97D1}">
      <dsp:nvSpPr>
        <dsp:cNvPr id="0" name=""/>
        <dsp:cNvSpPr/>
      </dsp:nvSpPr>
      <dsp:spPr>
        <a:xfrm>
          <a:off x="5763025" y="446441"/>
          <a:ext cx="4227980" cy="26847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DOCUMENT, DOCUMENT, DOCUMENT</a:t>
          </a:r>
        </a:p>
      </dsp:txBody>
      <dsp:txXfrm>
        <a:off x="5841659" y="525075"/>
        <a:ext cx="4070712" cy="2527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EE1E4-A15D-BD42-8EBB-31E81E18AEBB}">
      <dsp:nvSpPr>
        <dsp:cNvPr id="0" name=""/>
        <dsp:cNvSpPr/>
      </dsp:nvSpPr>
      <dsp:spPr>
        <a:xfrm>
          <a:off x="0" y="24780"/>
          <a:ext cx="6511908" cy="28704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Nathaniel Green saw the center physician today for his entrance physical and requested a reorder of his Lisinopril. </a:t>
          </a:r>
        </a:p>
      </dsp:txBody>
      <dsp:txXfrm>
        <a:off x="140122" y="164902"/>
        <a:ext cx="6231664" cy="2590168"/>
      </dsp:txXfrm>
    </dsp:sp>
    <dsp:sp modelId="{1A60CBC4-2442-B14D-98AB-1BA0F6837424}">
      <dsp:nvSpPr>
        <dsp:cNvPr id="0" name=""/>
        <dsp:cNvSpPr/>
      </dsp:nvSpPr>
      <dsp:spPr>
        <a:xfrm>
          <a:off x="0" y="2990232"/>
          <a:ext cx="6511908" cy="28704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Nathan L. Green saw the center physician today for Bronchitis and ear infection. Treatment: Amoxicillin. And a referral to the CMHC for anxiety.</a:t>
          </a:r>
        </a:p>
      </dsp:txBody>
      <dsp:txXfrm>
        <a:off x="140122" y="3130354"/>
        <a:ext cx="6231664" cy="2590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AD00-4D1E-4220-A5C3-EE88F7C9DF6B}">
      <dsp:nvSpPr>
        <dsp:cNvPr id="0" name=""/>
        <dsp:cNvSpPr/>
      </dsp:nvSpPr>
      <dsp:spPr>
        <a:xfrm>
          <a:off x="0" y="671"/>
          <a:ext cx="6262009"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83810-D1AB-4FA6-BCD4-BDC20F886796}">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7F4B4-1A5D-4A46-8C42-5901D75A5FE7}">
      <dsp:nvSpPr>
        <dsp:cNvPr id="0" name=""/>
        <dsp:cNvSpPr/>
      </dsp:nvSpPr>
      <dsp:spPr>
        <a:xfrm>
          <a:off x="1816103" y="671"/>
          <a:ext cx="4445905"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1. Complete prescription</a:t>
          </a:r>
        </a:p>
      </dsp:txBody>
      <dsp:txXfrm>
        <a:off x="1816103" y="671"/>
        <a:ext cx="4445905" cy="1572384"/>
      </dsp:txXfrm>
    </dsp:sp>
    <dsp:sp modelId="{021BE750-80F6-44B5-9CB9-B49FBB2D4177}">
      <dsp:nvSpPr>
        <dsp:cNvPr id="0" name=""/>
        <dsp:cNvSpPr/>
      </dsp:nvSpPr>
      <dsp:spPr>
        <a:xfrm>
          <a:off x="0" y="1966151"/>
          <a:ext cx="6262009" cy="15723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EA836-F9D5-4B3B-B0C1-D9125F42197D}">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B57947-610C-4852-B6B3-8F232F9DC783}">
      <dsp:nvSpPr>
        <dsp:cNvPr id="0" name=""/>
        <dsp:cNvSpPr/>
      </dsp:nvSpPr>
      <dsp:spPr>
        <a:xfrm>
          <a:off x="1816103" y="1966151"/>
          <a:ext cx="4445905"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2. Accurate transcription </a:t>
          </a:r>
        </a:p>
      </dsp:txBody>
      <dsp:txXfrm>
        <a:off x="1816103" y="1966151"/>
        <a:ext cx="4445905" cy="1572384"/>
      </dsp:txXfrm>
    </dsp:sp>
    <dsp:sp modelId="{6F1B87BE-1BF2-4B90-8676-1819E5BC4F57}">
      <dsp:nvSpPr>
        <dsp:cNvPr id="0" name=""/>
        <dsp:cNvSpPr/>
      </dsp:nvSpPr>
      <dsp:spPr>
        <a:xfrm>
          <a:off x="0" y="3931632"/>
          <a:ext cx="6262009" cy="15723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7FDE4-9B43-4D35-8249-AB4E3289F13D}">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58BC0-E2BB-43B1-9039-75CC08E1960A}">
      <dsp:nvSpPr>
        <dsp:cNvPr id="0" name=""/>
        <dsp:cNvSpPr/>
      </dsp:nvSpPr>
      <dsp:spPr>
        <a:xfrm>
          <a:off x="1816103" y="3931632"/>
          <a:ext cx="4445905"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3. Correct administration</a:t>
          </a:r>
        </a:p>
      </dsp:txBody>
      <dsp:txXfrm>
        <a:off x="1816103" y="3931632"/>
        <a:ext cx="4445905" cy="1572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FDC98-23D9-47B6-BC6B-ED4CA98D82D8}">
      <dsp:nvSpPr>
        <dsp:cNvPr id="0" name=""/>
        <dsp:cNvSpPr/>
      </dsp:nvSpPr>
      <dsp:spPr>
        <a:xfrm>
          <a:off x="0" y="3399"/>
          <a:ext cx="10512862"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B25B9-AE12-4B6C-97DC-8CFE04B8BE7C}">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591CFA-8842-4159-8FD8-1D843C577229}">
      <dsp:nvSpPr>
        <dsp:cNvPr id="0" name=""/>
        <dsp:cNvSpPr/>
      </dsp:nvSpPr>
      <dsp:spPr>
        <a:xfrm>
          <a:off x="836323" y="3399"/>
          <a:ext cx="9676538"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When taking off the order you note Nathaniel L Green has a PCN Allergy. What should you do? </a:t>
          </a:r>
        </a:p>
      </dsp:txBody>
      <dsp:txXfrm>
        <a:off x="836323" y="3399"/>
        <a:ext cx="9676538" cy="724089"/>
      </dsp:txXfrm>
    </dsp:sp>
    <dsp:sp modelId="{772EB391-3A50-4643-9EB2-56F00FDD9379}">
      <dsp:nvSpPr>
        <dsp:cNvPr id="0" name=""/>
        <dsp:cNvSpPr/>
      </dsp:nvSpPr>
      <dsp:spPr>
        <a:xfrm>
          <a:off x="0" y="908511"/>
          <a:ext cx="10512862"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7FDD6C-CD8D-4E02-8FCA-41FB4C3F600B}">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8713E2-206F-4CCA-8E7D-51C437B38B74}">
      <dsp:nvSpPr>
        <dsp:cNvPr id="0" name=""/>
        <dsp:cNvSpPr/>
      </dsp:nvSpPr>
      <dsp:spPr>
        <a:xfrm>
          <a:off x="836323" y="908511"/>
          <a:ext cx="9676538"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A. Call the doctor and remind them Nathaniel is a new student and has a PCN allergy.  </a:t>
          </a:r>
        </a:p>
      </dsp:txBody>
      <dsp:txXfrm>
        <a:off x="836323" y="908511"/>
        <a:ext cx="9676538" cy="724089"/>
      </dsp:txXfrm>
    </dsp:sp>
    <dsp:sp modelId="{9112D90B-EA3A-47BD-AA4B-7E80CF51B52F}">
      <dsp:nvSpPr>
        <dsp:cNvPr id="0" name=""/>
        <dsp:cNvSpPr/>
      </dsp:nvSpPr>
      <dsp:spPr>
        <a:xfrm>
          <a:off x="0" y="1813624"/>
          <a:ext cx="10512862"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49864-EC60-4040-BCDF-540E06BC7786}">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77E54F-AF54-454F-B4C2-205399303A53}">
      <dsp:nvSpPr>
        <dsp:cNvPr id="0" name=""/>
        <dsp:cNvSpPr/>
      </dsp:nvSpPr>
      <dsp:spPr>
        <a:xfrm>
          <a:off x="836323" y="1813624"/>
          <a:ext cx="9676538"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B. Give the medication you are sure the doctor knew which patient student he wrote the order for. </a:t>
          </a:r>
        </a:p>
      </dsp:txBody>
      <dsp:txXfrm>
        <a:off x="836323" y="1813624"/>
        <a:ext cx="9676538" cy="724089"/>
      </dsp:txXfrm>
    </dsp:sp>
    <dsp:sp modelId="{1640CCCB-F5F1-498A-9601-E47412E1F570}">
      <dsp:nvSpPr>
        <dsp:cNvPr id="0" name=""/>
        <dsp:cNvSpPr/>
      </dsp:nvSpPr>
      <dsp:spPr>
        <a:xfrm>
          <a:off x="0" y="2718736"/>
          <a:ext cx="10512862"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863EAB-619D-467C-88B3-21CA5803228F}">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780F0A-305F-4B37-A01F-F1E6D0E8E8F9}">
      <dsp:nvSpPr>
        <dsp:cNvPr id="0" name=""/>
        <dsp:cNvSpPr/>
      </dsp:nvSpPr>
      <dsp:spPr>
        <a:xfrm>
          <a:off x="836323" y="2718736"/>
          <a:ext cx="9676538"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C. Remind the physician both Nathaniel L Green was seen for entrance physical and Nathan L Greene for bronchitis, was the order meant for Nathan L. Greene? </a:t>
          </a:r>
        </a:p>
      </dsp:txBody>
      <dsp:txXfrm>
        <a:off x="836323" y="2718736"/>
        <a:ext cx="9676538" cy="724089"/>
      </dsp:txXfrm>
    </dsp:sp>
    <dsp:sp modelId="{A4BDCB5D-FDBD-47CC-A71B-497AC873230C}">
      <dsp:nvSpPr>
        <dsp:cNvPr id="0" name=""/>
        <dsp:cNvSpPr/>
      </dsp:nvSpPr>
      <dsp:spPr>
        <a:xfrm>
          <a:off x="0" y="3623848"/>
          <a:ext cx="10512862"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82514-AE27-4EE0-9EDD-0E8DF1FA407A}">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C9A98C-3B6F-40CE-B2DF-63544B2FC455}">
      <dsp:nvSpPr>
        <dsp:cNvPr id="0" name=""/>
        <dsp:cNvSpPr/>
      </dsp:nvSpPr>
      <dsp:spPr>
        <a:xfrm>
          <a:off x="836323" y="3623848"/>
          <a:ext cx="9676538"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You are sure the physician put the order in the wrong SHR and just switch the orders. </a:t>
          </a:r>
        </a:p>
      </dsp:txBody>
      <dsp:txXfrm>
        <a:off x="836323" y="3623848"/>
        <a:ext cx="9676538" cy="724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6A873-A3C7-48A7-9044-D5045556384B}">
      <dsp:nvSpPr>
        <dsp:cNvPr id="0" name=""/>
        <dsp:cNvSpPr/>
      </dsp:nvSpPr>
      <dsp:spPr>
        <a:xfrm>
          <a:off x="677681"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EA493-3366-40D2-9B16-BB88CBAC3F25}">
      <dsp:nvSpPr>
        <dsp:cNvPr id="0" name=""/>
        <dsp:cNvSpPr/>
      </dsp:nvSpPr>
      <dsp:spPr>
        <a:xfrm>
          <a:off x="1079868"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3DE72-1F94-4749-9075-FF905AD4812F}">
      <dsp:nvSpPr>
        <dsp:cNvPr id="0" name=""/>
        <dsp:cNvSpPr/>
      </dsp:nvSpPr>
      <dsp:spPr>
        <a:xfrm>
          <a:off x="74399"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Write or enter verbal or telephone order into patient’s medical record </a:t>
          </a:r>
        </a:p>
      </dsp:txBody>
      <dsp:txXfrm>
        <a:off x="74399" y="3053169"/>
        <a:ext cx="3093750" cy="720000"/>
      </dsp:txXfrm>
    </dsp:sp>
    <dsp:sp modelId="{9628C1E9-C060-4301-92A8-14B0F6A5A880}">
      <dsp:nvSpPr>
        <dsp:cNvPr id="0" name=""/>
        <dsp:cNvSpPr/>
      </dsp:nvSpPr>
      <dsp:spPr>
        <a:xfrm>
          <a:off x="4312837"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ADFC12-4AD0-436A-869D-E324F27A36AA}">
      <dsp:nvSpPr>
        <dsp:cNvPr id="0" name=""/>
        <dsp:cNvSpPr/>
      </dsp:nvSpPr>
      <dsp:spPr>
        <a:xfrm>
          <a:off x="4715024"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5ACC4-416F-4306-9E3C-AB2EA78A0F98}">
      <dsp:nvSpPr>
        <dsp:cNvPr id="0" name=""/>
        <dsp:cNvSpPr/>
      </dsp:nvSpPr>
      <dsp:spPr>
        <a:xfrm>
          <a:off x="3709556"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Read order back to prescriber to ensure clarity </a:t>
          </a:r>
        </a:p>
      </dsp:txBody>
      <dsp:txXfrm>
        <a:off x="3709556" y="3053169"/>
        <a:ext cx="3093750" cy="720000"/>
      </dsp:txXfrm>
    </dsp:sp>
    <dsp:sp modelId="{778B2718-B2B9-4AB8-AC8F-1B3FFC49F576}">
      <dsp:nvSpPr>
        <dsp:cNvPr id="0" name=""/>
        <dsp:cNvSpPr/>
      </dsp:nvSpPr>
      <dsp:spPr>
        <a:xfrm>
          <a:off x="7947993"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D905D-3121-4A3D-888F-A0209A9DF1C8}">
      <dsp:nvSpPr>
        <dsp:cNvPr id="0" name=""/>
        <dsp:cNvSpPr/>
      </dsp:nvSpPr>
      <dsp:spPr>
        <a:xfrm>
          <a:off x="8350181"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E66377-95DD-4207-BAF6-DA2DB8BFD1B2}">
      <dsp:nvSpPr>
        <dsp:cNvPr id="0" name=""/>
        <dsp:cNvSpPr/>
      </dsp:nvSpPr>
      <dsp:spPr>
        <a:xfrm>
          <a:off x="7344712"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Receive confirmation that order is correct</a:t>
          </a:r>
        </a:p>
      </dsp:txBody>
      <dsp:txXfrm>
        <a:off x="7344712" y="3053169"/>
        <a:ext cx="3093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12869-211C-4089-9C90-8E8B71C01488}">
      <dsp:nvSpPr>
        <dsp:cNvPr id="0" name=""/>
        <dsp:cNvSpPr/>
      </dsp:nvSpPr>
      <dsp:spPr>
        <a:xfrm>
          <a:off x="707258" y="465668"/>
          <a:ext cx="2058750" cy="205875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CFE1F-4779-485D-AD5C-48EA0120F44A}">
      <dsp:nvSpPr>
        <dsp:cNvPr id="0" name=""/>
        <dsp:cNvSpPr/>
      </dsp:nvSpPr>
      <dsp:spPr>
        <a:xfrm>
          <a:off x="1146008" y="904419"/>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EEC60E-DF82-45FE-A6E0-41AC886253B6}">
      <dsp:nvSpPr>
        <dsp:cNvPr id="0" name=""/>
        <dsp:cNvSpPr/>
      </dsp:nvSpPr>
      <dsp:spPr>
        <a:xfrm>
          <a:off x="49133"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Be aware of distractions </a:t>
          </a:r>
        </a:p>
      </dsp:txBody>
      <dsp:txXfrm>
        <a:off x="49133" y="3165669"/>
        <a:ext cx="3375000" cy="720000"/>
      </dsp:txXfrm>
    </dsp:sp>
    <dsp:sp modelId="{DBE4BEC2-D86E-4EE8-B846-435BDC8D5142}">
      <dsp:nvSpPr>
        <dsp:cNvPr id="0" name=""/>
        <dsp:cNvSpPr/>
      </dsp:nvSpPr>
      <dsp:spPr>
        <a:xfrm>
          <a:off x="4672883" y="465668"/>
          <a:ext cx="2058750" cy="205875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A163A-B05C-4383-9564-07EA9863FD35}">
      <dsp:nvSpPr>
        <dsp:cNvPr id="0" name=""/>
        <dsp:cNvSpPr/>
      </dsp:nvSpPr>
      <dsp:spPr>
        <a:xfrm>
          <a:off x="5111633" y="904419"/>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427685-E534-4CDB-B9D9-75A8D457BD79}">
      <dsp:nvSpPr>
        <dsp:cNvPr id="0" name=""/>
        <dsp:cNvSpPr/>
      </dsp:nvSpPr>
      <dsp:spPr>
        <a:xfrm>
          <a:off x="4014758"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Do not multitask during administration </a:t>
          </a:r>
        </a:p>
      </dsp:txBody>
      <dsp:txXfrm>
        <a:off x="4014758" y="3165669"/>
        <a:ext cx="3375000" cy="720000"/>
      </dsp:txXfrm>
    </dsp:sp>
    <dsp:sp modelId="{7CBA26EC-C648-4A8F-8DA0-8E280773D8A9}">
      <dsp:nvSpPr>
        <dsp:cNvPr id="0" name=""/>
        <dsp:cNvSpPr/>
      </dsp:nvSpPr>
      <dsp:spPr>
        <a:xfrm>
          <a:off x="8638508" y="465668"/>
          <a:ext cx="2058750" cy="205875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9E612E-3D62-47E5-B003-F1D61653570F}">
      <dsp:nvSpPr>
        <dsp:cNvPr id="0" name=""/>
        <dsp:cNvSpPr/>
      </dsp:nvSpPr>
      <dsp:spPr>
        <a:xfrm>
          <a:off x="9077258" y="904419"/>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903527-6F99-4493-BD14-8F5C2C1D85F1}">
      <dsp:nvSpPr>
        <dsp:cNvPr id="0" name=""/>
        <dsp:cNvSpPr/>
      </dsp:nvSpPr>
      <dsp:spPr>
        <a:xfrm>
          <a:off x="7980383" y="3165669"/>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Be knowledgeable about drug’s actions, indications, and contraindications</a:t>
          </a:r>
        </a:p>
      </dsp:txBody>
      <dsp:txXfrm>
        <a:off x="7980383" y="3165669"/>
        <a:ext cx="3375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AE0AB-9A05-401F-8513-7DD830E4B644}">
      <dsp:nvSpPr>
        <dsp:cNvPr id="0" name=""/>
        <dsp:cNvSpPr/>
      </dsp:nvSpPr>
      <dsp:spPr>
        <a:xfrm>
          <a:off x="0" y="74211"/>
          <a:ext cx="10512862"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At 3:45 PM Nathan L Green comes to pick up his Rx he does not have his ID</a:t>
          </a:r>
        </a:p>
      </dsp:txBody>
      <dsp:txXfrm>
        <a:off x="38784" y="112995"/>
        <a:ext cx="10435294" cy="716935"/>
      </dsp:txXfrm>
    </dsp:sp>
    <dsp:sp modelId="{EA1843C2-0025-4A51-89E4-8E3ED5AF1384}">
      <dsp:nvSpPr>
        <dsp:cNvPr id="0" name=""/>
        <dsp:cNvSpPr/>
      </dsp:nvSpPr>
      <dsp:spPr>
        <a:xfrm>
          <a:off x="0" y="926314"/>
          <a:ext cx="10512862" cy="7945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t>You ask him his </a:t>
          </a:r>
          <a:r>
            <a:rPr lang="en-US" sz="2000" kern="1200">
              <a:latin typeface="Calibri Light" panose="020F0302020204030204"/>
            </a:rPr>
            <a:t>name </a:t>
          </a:r>
          <a:r>
            <a:rPr lang="en-US" sz="2000" kern="1200"/>
            <a:t>he says Nathan L Green</a:t>
          </a:r>
          <a:r>
            <a:rPr lang="en-US" sz="2000" kern="1200">
              <a:latin typeface="Calibri Light" panose="020F0302020204030204"/>
            </a:rPr>
            <a:t> </a:t>
          </a:r>
          <a:endParaRPr lang="en-US" sz="2000" kern="1200"/>
        </a:p>
      </dsp:txBody>
      <dsp:txXfrm>
        <a:off x="38784" y="965098"/>
        <a:ext cx="10435294" cy="716935"/>
      </dsp:txXfrm>
    </dsp:sp>
    <dsp:sp modelId="{BCCAB151-6F59-4E47-8B79-2BFCE5BE610F}">
      <dsp:nvSpPr>
        <dsp:cNvPr id="0" name=""/>
        <dsp:cNvSpPr/>
      </dsp:nvSpPr>
      <dsp:spPr>
        <a:xfrm>
          <a:off x="0" y="1778417"/>
          <a:ext cx="10512862" cy="7945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give him a packet for Nathaniel Green his packet of medications and ask if he has any questions. </a:t>
          </a:r>
        </a:p>
      </dsp:txBody>
      <dsp:txXfrm>
        <a:off x="38784" y="1817201"/>
        <a:ext cx="10435294" cy="716935"/>
      </dsp:txXfrm>
    </dsp:sp>
    <dsp:sp modelId="{417FC468-60FB-4CAA-9112-E6ADF547DDE7}">
      <dsp:nvSpPr>
        <dsp:cNvPr id="0" name=""/>
        <dsp:cNvSpPr/>
      </dsp:nvSpPr>
      <dsp:spPr>
        <a:xfrm>
          <a:off x="0" y="2630520"/>
          <a:ext cx="10512862" cy="79450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At 4:00 PM Nathaniel Green comes to pick up his medication he shows you his ID</a:t>
          </a:r>
        </a:p>
      </dsp:txBody>
      <dsp:txXfrm>
        <a:off x="38784" y="2669304"/>
        <a:ext cx="10435294" cy="716935"/>
      </dsp:txXfrm>
    </dsp:sp>
    <dsp:sp modelId="{A92F5AD9-C7A6-4057-8622-BCB53BC79215}">
      <dsp:nvSpPr>
        <dsp:cNvPr id="0" name=""/>
        <dsp:cNvSpPr/>
      </dsp:nvSpPr>
      <dsp:spPr>
        <a:xfrm>
          <a:off x="0" y="3482623"/>
          <a:ext cx="10512862" cy="7945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t>You give him a packet of medication for Nathan L Green – he reminds you his name is Nathaniel Green.</a:t>
          </a:r>
          <a:r>
            <a:rPr lang="en-US" sz="2000" kern="1200">
              <a:latin typeface="Calibri Light" panose="020F0302020204030204"/>
            </a:rPr>
            <a:t> </a:t>
          </a:r>
          <a:endParaRPr lang="en-US" sz="2000" kern="1200"/>
        </a:p>
      </dsp:txBody>
      <dsp:txXfrm>
        <a:off x="38784" y="3521407"/>
        <a:ext cx="10435294" cy="716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61ECE-B9B0-CA44-9601-91E0A13AFEDD}">
      <dsp:nvSpPr>
        <dsp:cNvPr id="0" name=""/>
        <dsp:cNvSpPr/>
      </dsp:nvSpPr>
      <dsp:spPr>
        <a:xfrm>
          <a:off x="3563" y="83195"/>
          <a:ext cx="3474813" cy="110505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Both students were given the wrong medications </a:t>
          </a:r>
        </a:p>
      </dsp:txBody>
      <dsp:txXfrm>
        <a:off x="3563" y="83195"/>
        <a:ext cx="3474813" cy="1105056"/>
      </dsp:txXfrm>
    </dsp:sp>
    <dsp:sp modelId="{35272F05-7523-3349-86F1-47FD82194BBA}">
      <dsp:nvSpPr>
        <dsp:cNvPr id="0" name=""/>
        <dsp:cNvSpPr/>
      </dsp:nvSpPr>
      <dsp:spPr>
        <a:xfrm>
          <a:off x="3563" y="1188252"/>
          <a:ext cx="3474813" cy="307989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9AA54E-CFE1-614C-9935-2DFB7C4816E4}">
      <dsp:nvSpPr>
        <dsp:cNvPr id="0" name=""/>
        <dsp:cNvSpPr/>
      </dsp:nvSpPr>
      <dsp:spPr>
        <a:xfrm>
          <a:off x="3964851" y="83195"/>
          <a:ext cx="3474813" cy="1105056"/>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Nathan was Lisinopril and has a normal blood pressure and Nathaniel was given Amoxicillin and he has a PCN allergy. </a:t>
          </a:r>
        </a:p>
      </dsp:txBody>
      <dsp:txXfrm>
        <a:off x="3964851" y="83195"/>
        <a:ext cx="3474813" cy="1105056"/>
      </dsp:txXfrm>
    </dsp:sp>
    <dsp:sp modelId="{6E684FAE-4E7E-7B48-B246-45F62EC21FAC}">
      <dsp:nvSpPr>
        <dsp:cNvPr id="0" name=""/>
        <dsp:cNvSpPr/>
      </dsp:nvSpPr>
      <dsp:spPr>
        <a:xfrm>
          <a:off x="3964851" y="1188252"/>
          <a:ext cx="3474813" cy="3079890"/>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500019-C8C9-9540-A9A9-EDAE4C35B112}">
      <dsp:nvSpPr>
        <dsp:cNvPr id="0" name=""/>
        <dsp:cNvSpPr/>
      </dsp:nvSpPr>
      <dsp:spPr>
        <a:xfrm>
          <a:off x="7926138" y="83195"/>
          <a:ext cx="3474813" cy="110505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What should you do:</a:t>
          </a:r>
        </a:p>
      </dsp:txBody>
      <dsp:txXfrm>
        <a:off x="7926138" y="83195"/>
        <a:ext cx="3474813" cy="1105056"/>
      </dsp:txXfrm>
    </dsp:sp>
    <dsp:sp modelId="{881377B3-12F5-EF4E-ADF4-B4243A46B5CB}">
      <dsp:nvSpPr>
        <dsp:cNvPr id="0" name=""/>
        <dsp:cNvSpPr/>
      </dsp:nvSpPr>
      <dsp:spPr>
        <a:xfrm>
          <a:off x="7926138" y="1188252"/>
          <a:ext cx="3474813" cy="307989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Try to locate Nathan to inform him of the medication mix up</a:t>
          </a:r>
        </a:p>
        <a:p>
          <a:pPr marL="171450" lvl="1" indent="-171450" algn="l" defTabSz="755650">
            <a:lnSpc>
              <a:spcPct val="90000"/>
            </a:lnSpc>
            <a:spcBef>
              <a:spcPct val="0"/>
            </a:spcBef>
            <a:spcAft>
              <a:spcPct val="15000"/>
            </a:spcAft>
            <a:buChar char="•"/>
          </a:pPr>
          <a:r>
            <a:rPr lang="en-US" sz="1700" kern="1200"/>
            <a:t>Give Nathaniel his Lisinopril </a:t>
          </a:r>
        </a:p>
        <a:p>
          <a:pPr marL="171450" lvl="1" indent="-171450" algn="l" defTabSz="755650">
            <a:lnSpc>
              <a:spcPct val="90000"/>
            </a:lnSpc>
            <a:spcBef>
              <a:spcPct val="0"/>
            </a:spcBef>
            <a:spcAft>
              <a:spcPct val="15000"/>
            </a:spcAft>
            <a:buChar char="•"/>
          </a:pPr>
          <a:r>
            <a:rPr lang="en-US" sz="1700" kern="1200"/>
            <a:t>Let the center director know about the medication error (per Appendix 203)</a:t>
          </a:r>
        </a:p>
        <a:p>
          <a:pPr marL="171450" lvl="1" indent="-171450" algn="l" defTabSz="755650">
            <a:lnSpc>
              <a:spcPct val="90000"/>
            </a:lnSpc>
            <a:spcBef>
              <a:spcPct val="0"/>
            </a:spcBef>
            <a:spcAft>
              <a:spcPct val="15000"/>
            </a:spcAft>
            <a:buChar char="•"/>
          </a:pPr>
          <a:r>
            <a:rPr lang="en-US" sz="1700" kern="1200"/>
            <a:t>Report immediately to RO and Nurse Specialist</a:t>
          </a:r>
        </a:p>
        <a:p>
          <a:pPr marL="171450" lvl="1" indent="-171450" algn="l" defTabSz="755650">
            <a:lnSpc>
              <a:spcPct val="90000"/>
            </a:lnSpc>
            <a:spcBef>
              <a:spcPct val="0"/>
            </a:spcBef>
            <a:spcAft>
              <a:spcPct val="15000"/>
            </a:spcAft>
            <a:buChar char="•"/>
          </a:pPr>
          <a:r>
            <a:rPr lang="en-US" sz="1700" kern="1200"/>
            <a:t>Write an SIR and work on a corrective action plan so this does not happen again. </a:t>
          </a:r>
        </a:p>
      </dsp:txBody>
      <dsp:txXfrm>
        <a:off x="7926138" y="1188252"/>
        <a:ext cx="3474813" cy="30798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7C776-3543-42AC-85C8-996D9631C599}">
      <dsp:nvSpPr>
        <dsp:cNvPr id="0" name=""/>
        <dsp:cNvSpPr/>
      </dsp:nvSpPr>
      <dsp:spPr>
        <a:xfrm>
          <a:off x="0" y="1903"/>
          <a:ext cx="6511908"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6C8C6-73E4-4A3C-A2BE-9BCD19EA691A}">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123F87-1285-4E05-A8C8-79AEA525D822}">
      <dsp:nvSpPr>
        <dsp:cNvPr id="0" name=""/>
        <dsp:cNvSpPr/>
      </dsp:nvSpPr>
      <dsp:spPr>
        <a:xfrm>
          <a:off x="937002" y="1903"/>
          <a:ext cx="5574905"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Carefully read and clarify drug orders </a:t>
          </a:r>
        </a:p>
      </dsp:txBody>
      <dsp:txXfrm>
        <a:off x="937002" y="1903"/>
        <a:ext cx="5574905" cy="811257"/>
      </dsp:txXfrm>
    </dsp:sp>
    <dsp:sp modelId="{AB0F4A56-FF55-4412-859A-4C10C582BAFA}">
      <dsp:nvSpPr>
        <dsp:cNvPr id="0" name=""/>
        <dsp:cNvSpPr/>
      </dsp:nvSpPr>
      <dsp:spPr>
        <a:xfrm>
          <a:off x="0" y="1015975"/>
          <a:ext cx="6511908"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7BC60-995A-4DA2-80A2-9FBE69B8A0D2}">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11E681-9C13-468C-8474-7F3E4E101807}">
      <dsp:nvSpPr>
        <dsp:cNvPr id="0" name=""/>
        <dsp:cNvSpPr/>
      </dsp:nvSpPr>
      <dsp:spPr>
        <a:xfrm>
          <a:off x="937002" y="1015975"/>
          <a:ext cx="5574905"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Recheck labels </a:t>
          </a:r>
        </a:p>
      </dsp:txBody>
      <dsp:txXfrm>
        <a:off x="937002" y="1015975"/>
        <a:ext cx="5574905" cy="811257"/>
      </dsp:txXfrm>
    </dsp:sp>
    <dsp:sp modelId="{701FDF30-8262-46D4-886A-4F0F01A2DC36}">
      <dsp:nvSpPr>
        <dsp:cNvPr id="0" name=""/>
        <dsp:cNvSpPr/>
      </dsp:nvSpPr>
      <dsp:spPr>
        <a:xfrm>
          <a:off x="0" y="2030048"/>
          <a:ext cx="6511908"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494B2-7567-431E-879A-98FDE17B2D41}">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31CCE-6A0D-4D09-9378-E0E8BD137D83}">
      <dsp:nvSpPr>
        <dsp:cNvPr id="0" name=""/>
        <dsp:cNvSpPr/>
      </dsp:nvSpPr>
      <dsp:spPr>
        <a:xfrm>
          <a:off x="937002" y="2030048"/>
          <a:ext cx="5574905"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Have two nurses double-check potent medications </a:t>
          </a:r>
        </a:p>
      </dsp:txBody>
      <dsp:txXfrm>
        <a:off x="937002" y="2030048"/>
        <a:ext cx="5574905" cy="811257"/>
      </dsp:txXfrm>
    </dsp:sp>
    <dsp:sp modelId="{6215FDF0-70D3-4558-9259-2C6E311C9EE6}">
      <dsp:nvSpPr>
        <dsp:cNvPr id="0" name=""/>
        <dsp:cNvSpPr/>
      </dsp:nvSpPr>
      <dsp:spPr>
        <a:xfrm>
          <a:off x="0" y="3044120"/>
          <a:ext cx="6511908"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3A8F6-06DD-41AB-8C84-86E1FBFC365F}">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788E37-9DC7-444C-9C22-34A109C2D5E7}">
      <dsp:nvSpPr>
        <dsp:cNvPr id="0" name=""/>
        <dsp:cNvSpPr/>
      </dsp:nvSpPr>
      <dsp:spPr>
        <a:xfrm>
          <a:off x="937002" y="3044120"/>
          <a:ext cx="5574905"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a:t>
          </a:r>
          <a:r>
            <a:rPr lang="en-US" sz="1900" b="1" u="sng" kern="1200"/>
            <a:t>ALWAYS</a:t>
          </a:r>
          <a:r>
            <a:rPr lang="en-US" sz="1900" kern="1200"/>
            <a:t> have 2 nurses verify dose prior to administering controlled medications</a:t>
          </a:r>
        </a:p>
      </dsp:txBody>
      <dsp:txXfrm>
        <a:off x="937002" y="3044120"/>
        <a:ext cx="5574905" cy="811257"/>
      </dsp:txXfrm>
    </dsp:sp>
    <dsp:sp modelId="{0049E288-9CDE-48B6-9434-F800609E9126}">
      <dsp:nvSpPr>
        <dsp:cNvPr id="0" name=""/>
        <dsp:cNvSpPr/>
      </dsp:nvSpPr>
      <dsp:spPr>
        <a:xfrm>
          <a:off x="0" y="4058192"/>
          <a:ext cx="6511908"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CBE62-019A-4F66-9E7A-0AC78B57DA3B}">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28D512-524F-4450-98D5-2747BB78D355}">
      <dsp:nvSpPr>
        <dsp:cNvPr id="0" name=""/>
        <dsp:cNvSpPr/>
      </dsp:nvSpPr>
      <dsp:spPr>
        <a:xfrm>
          <a:off x="937002" y="4058192"/>
          <a:ext cx="5574905"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Consult drug references </a:t>
          </a:r>
        </a:p>
      </dsp:txBody>
      <dsp:txXfrm>
        <a:off x="937002" y="4058192"/>
        <a:ext cx="5574905" cy="811257"/>
      </dsp:txXfrm>
    </dsp:sp>
    <dsp:sp modelId="{FCAC7E5F-435F-4878-9E51-4FDEE079032C}">
      <dsp:nvSpPr>
        <dsp:cNvPr id="0" name=""/>
        <dsp:cNvSpPr/>
      </dsp:nvSpPr>
      <dsp:spPr>
        <a:xfrm>
          <a:off x="0" y="5072264"/>
          <a:ext cx="6511908"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06D5B-7898-413C-879B-FE3855A1C420}">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5E4BFD-7BB1-4A15-993F-CE813CD94957}">
      <dsp:nvSpPr>
        <dsp:cNvPr id="0" name=""/>
        <dsp:cNvSpPr/>
      </dsp:nvSpPr>
      <dsp:spPr>
        <a:xfrm>
          <a:off x="937002" y="5072264"/>
          <a:ext cx="5574905"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Conduct accurate dosage calculations (double check calculations)</a:t>
          </a:r>
        </a:p>
      </dsp:txBody>
      <dsp:txXfrm>
        <a:off x="937002" y="5072264"/>
        <a:ext cx="5574905" cy="8112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87045" cy="27896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36645" y="0"/>
            <a:ext cx="487045" cy="2789695"/>
          </a:xfrm>
          <a:prstGeom prst="rect">
            <a:avLst/>
          </a:prstGeom>
        </p:spPr>
        <p:txBody>
          <a:bodyPr vert="horz" lIns="91440" tIns="45720" rIns="91440" bIns="45720" rtlCol="0"/>
          <a:lstStyle>
            <a:lvl1pPr algn="r">
              <a:defRPr sz="1200"/>
            </a:lvl1pPr>
          </a:lstStyle>
          <a:p>
            <a:fld id="{BDB7646E-8811-423A-9C42-2CBFADA00A96}" type="datetimeFigureOut">
              <a:rPr lang="en-US" smtClean="0"/>
              <a:pPr/>
              <a:t>3/31/2023</a:t>
            </a:fld>
            <a:endParaRPr lang="en-US"/>
          </a:p>
        </p:txBody>
      </p:sp>
      <p:sp>
        <p:nvSpPr>
          <p:cNvPr id="4" name="Footer Placeholder 3"/>
          <p:cNvSpPr>
            <a:spLocks noGrp="1"/>
          </p:cNvSpPr>
          <p:nvPr>
            <p:ph type="ftr" sz="quarter" idx="2"/>
          </p:nvPr>
        </p:nvSpPr>
        <p:spPr>
          <a:xfrm>
            <a:off x="0" y="52994520"/>
            <a:ext cx="487045" cy="278969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36645" y="52994520"/>
            <a:ext cx="487045" cy="2789695"/>
          </a:xfrm>
          <a:prstGeom prst="rect">
            <a:avLst/>
          </a:prstGeom>
        </p:spPr>
        <p:txBody>
          <a:bodyPr vert="horz" lIns="91440" tIns="45720" rIns="91440" bIns="45720" rtlCol="0" anchor="b"/>
          <a:lstStyle>
            <a:lvl1pPr algn="r">
              <a:defRPr sz="1200"/>
            </a:lvl1pPr>
          </a:lstStyle>
          <a:p>
            <a:fld id="{04360E59-1627-4404-ACC5-51C744AB0F27}" type="slidenum">
              <a:rPr lang="en-US" smtClean="0"/>
              <a:pPr/>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87045" cy="2789695"/>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636645" y="0"/>
            <a:ext cx="487045" cy="2789695"/>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3/31/2023</a:t>
            </a:fld>
            <a:endParaRPr lang="en-US"/>
          </a:p>
        </p:txBody>
      </p:sp>
      <p:sp>
        <p:nvSpPr>
          <p:cNvPr id="4" name="Slide Image Placeholder 3"/>
          <p:cNvSpPr>
            <a:spLocks noGrp="1" noRot="1" noChangeAspect="1"/>
          </p:cNvSpPr>
          <p:nvPr>
            <p:ph type="sldImg" idx="2"/>
          </p:nvPr>
        </p:nvSpPr>
        <p:spPr>
          <a:xfrm>
            <a:off x="-18030825" y="4184650"/>
            <a:ext cx="37185600" cy="2092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2395" y="26502102"/>
            <a:ext cx="899160" cy="251072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2994520"/>
            <a:ext cx="487045" cy="2789695"/>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636645" y="52994520"/>
            <a:ext cx="487045" cy="2789695"/>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3295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10</a:t>
            </a:fld>
            <a:endParaRPr lang="en-US"/>
          </a:p>
        </p:txBody>
      </p:sp>
    </p:spTree>
    <p:extLst>
      <p:ext uri="{BB962C8B-B14F-4D97-AF65-F5344CB8AC3E}">
        <p14:creationId xmlns:p14="http://schemas.microsoft.com/office/powerpoint/2010/main" val="370763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C, but A can also be correct.  </a:t>
            </a:r>
          </a:p>
        </p:txBody>
      </p:sp>
      <p:sp>
        <p:nvSpPr>
          <p:cNvPr id="4" name="Slide Number Placeholder 3"/>
          <p:cNvSpPr>
            <a:spLocks noGrp="1"/>
          </p:cNvSpPr>
          <p:nvPr>
            <p:ph type="sldNum" sz="quarter" idx="5"/>
          </p:nvPr>
        </p:nvSpPr>
        <p:spPr/>
        <p:txBody>
          <a:bodyPr/>
          <a:lstStyle/>
          <a:p>
            <a:fld id="{841221E5-7225-48EB-A4EE-420E7BFCF705}" type="slidenum">
              <a:rPr lang="en-US" smtClean="0"/>
              <a:pPr/>
              <a:t>11</a:t>
            </a:fld>
            <a:endParaRPr lang="en-US"/>
          </a:p>
        </p:txBody>
      </p:sp>
    </p:spTree>
    <p:extLst>
      <p:ext uri="{BB962C8B-B14F-4D97-AF65-F5344CB8AC3E}">
        <p14:creationId xmlns:p14="http://schemas.microsoft.com/office/powerpoint/2010/main" val="359642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12</a:t>
            </a:fld>
            <a:endParaRPr lang="en-US"/>
          </a:p>
        </p:txBody>
      </p:sp>
    </p:spTree>
    <p:extLst>
      <p:ext uri="{BB962C8B-B14F-4D97-AF65-F5344CB8AC3E}">
        <p14:creationId xmlns:p14="http://schemas.microsoft.com/office/powerpoint/2010/main" val="205431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SN = Susie Nurse </a:t>
            </a:r>
          </a:p>
          <a:p>
            <a:r>
              <a:rPr lang="en-US"/>
              <a:t>O = Dose not given </a:t>
            </a:r>
          </a:p>
          <a:p>
            <a:r>
              <a:rPr lang="en-US"/>
              <a:t>MARs should be filled out consistently in the same format by all of the wellness staff administering medications. </a:t>
            </a:r>
          </a:p>
        </p:txBody>
      </p:sp>
      <p:sp>
        <p:nvSpPr>
          <p:cNvPr id="4" name="Slide Number Placeholder 3"/>
          <p:cNvSpPr>
            <a:spLocks noGrp="1"/>
          </p:cNvSpPr>
          <p:nvPr>
            <p:ph type="sldNum" sz="quarter" idx="5"/>
          </p:nvPr>
        </p:nvSpPr>
        <p:spPr/>
        <p:txBody>
          <a:bodyPr/>
          <a:lstStyle/>
          <a:p>
            <a:fld id="{841221E5-7225-48EB-A4EE-420E7BFCF705}" type="slidenum">
              <a:rPr lang="en-US" smtClean="0"/>
              <a:pPr/>
              <a:t>13</a:t>
            </a:fld>
            <a:endParaRPr lang="en-US"/>
          </a:p>
        </p:txBody>
      </p:sp>
    </p:spTree>
    <p:extLst>
      <p:ext uri="{BB962C8B-B14F-4D97-AF65-F5344CB8AC3E}">
        <p14:creationId xmlns:p14="http://schemas.microsoft.com/office/powerpoint/2010/main" val="181492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Residential staff need to be properly trained in properly completing the MOR. The MOR should be returned to the wellness center at least weekly or more often if requested by wellness. </a:t>
            </a:r>
          </a:p>
          <a:p>
            <a:endParaRPr lang="en-US"/>
          </a:p>
          <a:p>
            <a:r>
              <a:rPr lang="en-US"/>
              <a:t>The MOR is a Legal Document</a:t>
            </a:r>
          </a:p>
        </p:txBody>
      </p:sp>
      <p:sp>
        <p:nvSpPr>
          <p:cNvPr id="4" name="Slide Number Placeholder 3"/>
          <p:cNvSpPr>
            <a:spLocks noGrp="1"/>
          </p:cNvSpPr>
          <p:nvPr>
            <p:ph type="sldNum" sz="quarter" idx="5"/>
          </p:nvPr>
        </p:nvSpPr>
        <p:spPr/>
        <p:txBody>
          <a:bodyPr/>
          <a:lstStyle/>
          <a:p>
            <a:fld id="{841221E5-7225-48EB-A4EE-420E7BFCF705}" type="slidenum">
              <a:rPr lang="en-US" smtClean="0"/>
              <a:pPr/>
              <a:t>14</a:t>
            </a:fld>
            <a:endParaRPr lang="en-US"/>
          </a:p>
        </p:txBody>
      </p:sp>
    </p:spTree>
    <p:extLst>
      <p:ext uri="{BB962C8B-B14F-4D97-AF65-F5344CB8AC3E}">
        <p14:creationId xmlns:p14="http://schemas.microsoft.com/office/powerpoint/2010/main" val="4091840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Medication Case Management is required at least monthly and should be documented.</a:t>
            </a:r>
          </a:p>
        </p:txBody>
      </p:sp>
      <p:sp>
        <p:nvSpPr>
          <p:cNvPr id="4" name="Slide Number Placeholder 3"/>
          <p:cNvSpPr>
            <a:spLocks noGrp="1"/>
          </p:cNvSpPr>
          <p:nvPr>
            <p:ph type="sldNum" sz="quarter" idx="5"/>
          </p:nvPr>
        </p:nvSpPr>
        <p:spPr/>
        <p:txBody>
          <a:bodyPr/>
          <a:lstStyle/>
          <a:p>
            <a:fld id="{841221E5-7225-48EB-A4EE-420E7BFCF705}" type="slidenum">
              <a:rPr lang="en-US" smtClean="0"/>
              <a:pPr/>
              <a:t>15</a:t>
            </a:fld>
            <a:endParaRPr lang="en-US"/>
          </a:p>
        </p:txBody>
      </p:sp>
    </p:spTree>
    <p:extLst>
      <p:ext uri="{BB962C8B-B14F-4D97-AF65-F5344CB8AC3E}">
        <p14:creationId xmlns:p14="http://schemas.microsoft.com/office/powerpoint/2010/main" val="690797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document correctly all verbal orders. </a:t>
            </a:r>
          </a:p>
        </p:txBody>
      </p:sp>
      <p:sp>
        <p:nvSpPr>
          <p:cNvPr id="4" name="Slide Number Placeholder 3"/>
          <p:cNvSpPr>
            <a:spLocks noGrp="1"/>
          </p:cNvSpPr>
          <p:nvPr>
            <p:ph type="sldNum" sz="quarter" idx="10"/>
          </p:nvPr>
        </p:nvSpPr>
        <p:spPr/>
        <p:txBody>
          <a:bodyPr/>
          <a:lstStyle/>
          <a:p>
            <a:fld id="{841221E5-7225-48EB-A4EE-420E7BFCF705}" type="slidenum">
              <a:rPr lang="en-US" smtClean="0"/>
              <a:pPr/>
              <a:t>16</a:t>
            </a:fld>
            <a:endParaRPr lang="en-US"/>
          </a:p>
        </p:txBody>
      </p:sp>
    </p:spTree>
    <p:extLst>
      <p:ext uri="{BB962C8B-B14F-4D97-AF65-F5344CB8AC3E}">
        <p14:creationId xmlns:p14="http://schemas.microsoft.com/office/powerpoint/2010/main" val="91033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397180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1 has all the components </a:t>
            </a:r>
          </a:p>
          <a:p>
            <a:r>
              <a:rPr lang="en-US"/>
              <a:t>Student Name</a:t>
            </a:r>
          </a:p>
          <a:p>
            <a:r>
              <a:rPr lang="en-US"/>
              <a:t>Date and time </a:t>
            </a:r>
          </a:p>
          <a:p>
            <a:r>
              <a:rPr lang="en-US"/>
              <a:t>Name of drug, dosage, route, frequency </a:t>
            </a:r>
          </a:p>
          <a:p>
            <a:r>
              <a:rPr lang="en-US"/>
              <a:t>Complete legible Physician signature </a:t>
            </a:r>
          </a:p>
        </p:txBody>
      </p:sp>
      <p:sp>
        <p:nvSpPr>
          <p:cNvPr id="4" name="Slide Number Placeholder 3"/>
          <p:cNvSpPr>
            <a:spLocks noGrp="1"/>
          </p:cNvSpPr>
          <p:nvPr>
            <p:ph type="sldNum" sz="quarter" idx="5"/>
          </p:nvPr>
        </p:nvSpPr>
        <p:spPr/>
        <p:txBody>
          <a:bodyPr/>
          <a:lstStyle/>
          <a:p>
            <a:fld id="{841221E5-7225-48EB-A4EE-420E7BFCF705}" type="slidenum">
              <a:rPr lang="en-US" smtClean="0"/>
              <a:pPr/>
              <a:t>18</a:t>
            </a:fld>
            <a:endParaRPr lang="en-US"/>
          </a:p>
        </p:txBody>
      </p:sp>
    </p:spTree>
    <p:extLst>
      <p:ext uri="{BB962C8B-B14F-4D97-AF65-F5344CB8AC3E}">
        <p14:creationId xmlns:p14="http://schemas.microsoft.com/office/powerpoint/2010/main" val="2414464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19</a:t>
            </a:fld>
            <a:endParaRPr lang="en-US"/>
          </a:p>
        </p:txBody>
      </p:sp>
    </p:spTree>
    <p:extLst>
      <p:ext uri="{BB962C8B-B14F-4D97-AF65-F5344CB8AC3E}">
        <p14:creationId xmlns:p14="http://schemas.microsoft.com/office/powerpoint/2010/main" val="98951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570804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20</a:t>
            </a:fld>
            <a:endParaRPr lang="en-US"/>
          </a:p>
        </p:txBody>
      </p:sp>
    </p:spTree>
    <p:extLst>
      <p:ext uri="{BB962C8B-B14F-4D97-AF65-F5344CB8AC3E}">
        <p14:creationId xmlns:p14="http://schemas.microsoft.com/office/powerpoint/2010/main" val="642348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21</a:t>
            </a:fld>
            <a:endParaRPr lang="en-US"/>
          </a:p>
        </p:txBody>
      </p:sp>
    </p:spTree>
    <p:extLst>
      <p:ext uri="{BB962C8B-B14F-4D97-AF65-F5344CB8AC3E}">
        <p14:creationId xmlns:p14="http://schemas.microsoft.com/office/powerpoint/2010/main" val="407517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22</a:t>
            </a:fld>
            <a:endParaRPr lang="en-US"/>
          </a:p>
        </p:txBody>
      </p:sp>
    </p:spTree>
    <p:extLst>
      <p:ext uri="{BB962C8B-B14F-4D97-AF65-F5344CB8AC3E}">
        <p14:creationId xmlns:p14="http://schemas.microsoft.com/office/powerpoint/2010/main" val="2171303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the 5 Rights observed? </a:t>
            </a:r>
          </a:p>
          <a:p>
            <a:endParaRPr lang="en-US"/>
          </a:p>
          <a:p>
            <a:r>
              <a:rPr lang="en-US"/>
              <a:t>What should you do now?? </a:t>
            </a:r>
          </a:p>
        </p:txBody>
      </p:sp>
      <p:sp>
        <p:nvSpPr>
          <p:cNvPr id="4" name="Slide Number Placeholder 3"/>
          <p:cNvSpPr>
            <a:spLocks noGrp="1"/>
          </p:cNvSpPr>
          <p:nvPr>
            <p:ph type="sldNum" sz="quarter" idx="5"/>
          </p:nvPr>
        </p:nvSpPr>
        <p:spPr/>
        <p:txBody>
          <a:bodyPr/>
          <a:lstStyle/>
          <a:p>
            <a:fld id="{841221E5-7225-48EB-A4EE-420E7BFCF705}" type="slidenum">
              <a:rPr lang="en-US" smtClean="0"/>
              <a:pPr/>
              <a:t>23</a:t>
            </a:fld>
            <a:endParaRPr lang="en-US"/>
          </a:p>
        </p:txBody>
      </p:sp>
    </p:spTree>
    <p:extLst>
      <p:ext uri="{BB962C8B-B14F-4D97-AF65-F5344CB8AC3E}">
        <p14:creationId xmlns:p14="http://schemas.microsoft.com/office/powerpoint/2010/main" val="2260353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24</a:t>
            </a:fld>
            <a:endParaRPr lang="en-US"/>
          </a:p>
        </p:txBody>
      </p:sp>
    </p:spTree>
    <p:extLst>
      <p:ext uri="{BB962C8B-B14F-4D97-AF65-F5344CB8AC3E}">
        <p14:creationId xmlns:p14="http://schemas.microsoft.com/office/powerpoint/2010/main" val="1560014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sample Medication Error form to complete when there is a medication error. This can be found on the Health and Wellness website</a:t>
            </a:r>
          </a:p>
        </p:txBody>
      </p:sp>
      <p:sp>
        <p:nvSpPr>
          <p:cNvPr id="4" name="Slide Number Placeholder 3"/>
          <p:cNvSpPr>
            <a:spLocks noGrp="1"/>
          </p:cNvSpPr>
          <p:nvPr>
            <p:ph type="sldNum" sz="quarter" idx="5"/>
          </p:nvPr>
        </p:nvSpPr>
        <p:spPr/>
        <p:txBody>
          <a:bodyPr/>
          <a:lstStyle/>
          <a:p>
            <a:fld id="{841221E5-7225-48EB-A4EE-420E7BFCF705}" type="slidenum">
              <a:rPr lang="en-US" smtClean="0"/>
              <a:pPr/>
              <a:t>25</a:t>
            </a:fld>
            <a:endParaRPr lang="en-US"/>
          </a:p>
        </p:txBody>
      </p:sp>
    </p:spTree>
    <p:extLst>
      <p:ext uri="{BB962C8B-B14F-4D97-AF65-F5344CB8AC3E}">
        <p14:creationId xmlns:p14="http://schemas.microsoft.com/office/powerpoint/2010/main" val="541280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Nathaniel is allergic to PCN </a:t>
            </a:r>
          </a:p>
          <a:p>
            <a:endParaRPr lang="en-US"/>
          </a:p>
          <a:p>
            <a:r>
              <a:rPr lang="en-US"/>
              <a:t>Nathan does not regularly take any medications and has a normal BP</a:t>
            </a:r>
          </a:p>
          <a:p>
            <a:r>
              <a:rPr lang="en-US"/>
              <a:t>In both cases there could be harm to the students. </a:t>
            </a:r>
          </a:p>
        </p:txBody>
      </p:sp>
      <p:sp>
        <p:nvSpPr>
          <p:cNvPr id="4" name="Slide Number Placeholder 3"/>
          <p:cNvSpPr>
            <a:spLocks noGrp="1"/>
          </p:cNvSpPr>
          <p:nvPr>
            <p:ph type="sldNum" sz="quarter" idx="10"/>
          </p:nvPr>
        </p:nvSpPr>
        <p:spPr/>
        <p:txBody>
          <a:bodyPr/>
          <a:lstStyle/>
          <a:p>
            <a:fld id="{841221E5-7225-48EB-A4EE-420E7BFCF705}" type="slidenum">
              <a:rPr lang="en-US" smtClean="0"/>
              <a:pPr/>
              <a:t>26</a:t>
            </a:fld>
            <a:endParaRPr lang="en-US"/>
          </a:p>
        </p:txBody>
      </p:sp>
    </p:spTree>
    <p:extLst>
      <p:ext uri="{BB962C8B-B14F-4D97-AF65-F5344CB8AC3E}">
        <p14:creationId xmlns:p14="http://schemas.microsoft.com/office/powerpoint/2010/main" val="3635406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27</a:t>
            </a:fld>
            <a:endParaRPr lang="en-US"/>
          </a:p>
        </p:txBody>
      </p:sp>
    </p:spTree>
    <p:extLst>
      <p:ext uri="{BB962C8B-B14F-4D97-AF65-F5344CB8AC3E}">
        <p14:creationId xmlns:p14="http://schemas.microsoft.com/office/powerpoint/2010/main" val="1119233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28</a:t>
            </a:fld>
            <a:endParaRPr lang="en-US"/>
          </a:p>
        </p:txBody>
      </p:sp>
    </p:spTree>
    <p:extLst>
      <p:ext uri="{BB962C8B-B14F-4D97-AF65-F5344CB8AC3E}">
        <p14:creationId xmlns:p14="http://schemas.microsoft.com/office/powerpoint/2010/main" val="3617029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29</a:t>
            </a:fld>
            <a:endParaRPr lang="en-US"/>
          </a:p>
        </p:txBody>
      </p:sp>
    </p:spTree>
    <p:extLst>
      <p:ext uri="{BB962C8B-B14F-4D97-AF65-F5344CB8AC3E}">
        <p14:creationId xmlns:p14="http://schemas.microsoft.com/office/powerpoint/2010/main" val="269370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1043318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30</a:t>
            </a:fld>
            <a:endParaRPr lang="en-US"/>
          </a:p>
        </p:txBody>
      </p:sp>
    </p:spTree>
    <p:extLst>
      <p:ext uri="{BB962C8B-B14F-4D97-AF65-F5344CB8AC3E}">
        <p14:creationId xmlns:p14="http://schemas.microsoft.com/office/powerpoint/2010/main" val="4209734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SHR is a legal document and if you do not document, it was not done. </a:t>
            </a:r>
          </a:p>
        </p:txBody>
      </p:sp>
      <p:sp>
        <p:nvSpPr>
          <p:cNvPr id="4" name="Slide Number Placeholder 3"/>
          <p:cNvSpPr>
            <a:spLocks noGrp="1"/>
          </p:cNvSpPr>
          <p:nvPr>
            <p:ph type="sldNum" sz="quarter" idx="5"/>
          </p:nvPr>
        </p:nvSpPr>
        <p:spPr/>
        <p:txBody>
          <a:bodyPr/>
          <a:lstStyle/>
          <a:p>
            <a:fld id="{841221E5-7225-48EB-A4EE-420E7BFCF705}" type="slidenum">
              <a:rPr lang="en-US" smtClean="0"/>
              <a:pPr/>
              <a:t>31</a:t>
            </a:fld>
            <a:endParaRPr lang="en-US"/>
          </a:p>
        </p:txBody>
      </p:sp>
    </p:spTree>
    <p:extLst>
      <p:ext uri="{BB962C8B-B14F-4D97-AF65-F5344CB8AC3E}">
        <p14:creationId xmlns:p14="http://schemas.microsoft.com/office/powerpoint/2010/main" val="1353453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the information from the MAR and the MOR can you tell how many doses were given to Nathan? </a:t>
            </a:r>
          </a:p>
          <a:p>
            <a:r>
              <a:rPr lang="en-US">
                <a:latin typeface="Calibri"/>
                <a:cs typeface="Calibri"/>
              </a:rPr>
              <a:t> Is this good documentation? </a:t>
            </a:r>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32</a:t>
            </a:fld>
            <a:endParaRPr lang="en-US"/>
          </a:p>
        </p:txBody>
      </p:sp>
    </p:spTree>
    <p:extLst>
      <p:ext uri="{BB962C8B-B14F-4D97-AF65-F5344CB8AC3E}">
        <p14:creationId xmlns:p14="http://schemas.microsoft.com/office/powerpoint/2010/main" val="3304384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the past 2 slides is it clear if Nathan was provided his medication as ordered? </a:t>
            </a:r>
          </a:p>
          <a:p>
            <a:r>
              <a:rPr lang="en-US"/>
              <a:t>Did Nathan complete the course of Antibiotics?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33</a:t>
            </a:fld>
            <a:endParaRPr lang="en-US"/>
          </a:p>
        </p:txBody>
      </p:sp>
    </p:spTree>
    <p:extLst>
      <p:ext uri="{BB962C8B-B14F-4D97-AF65-F5344CB8AC3E}">
        <p14:creationId xmlns:p14="http://schemas.microsoft.com/office/powerpoint/2010/main" val="2028674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34</a:t>
            </a:fld>
            <a:endParaRPr lang="en-US"/>
          </a:p>
        </p:txBody>
      </p:sp>
    </p:spTree>
    <p:extLst>
      <p:ext uri="{BB962C8B-B14F-4D97-AF65-F5344CB8AC3E}">
        <p14:creationId xmlns:p14="http://schemas.microsoft.com/office/powerpoint/2010/main" val="2720433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35</a:t>
            </a:fld>
            <a:endParaRPr lang="en-US"/>
          </a:p>
        </p:txBody>
      </p:sp>
    </p:spTree>
    <p:extLst>
      <p:ext uri="{BB962C8B-B14F-4D97-AF65-F5344CB8AC3E}">
        <p14:creationId xmlns:p14="http://schemas.microsoft.com/office/powerpoint/2010/main" val="4103619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Here is an example of a well documented controlled substance log. Red font is when the nurses did the weekly count. </a:t>
            </a:r>
          </a:p>
        </p:txBody>
      </p:sp>
      <p:sp>
        <p:nvSpPr>
          <p:cNvPr id="4" name="Slide Number Placeholder 3"/>
          <p:cNvSpPr>
            <a:spLocks noGrp="1"/>
          </p:cNvSpPr>
          <p:nvPr>
            <p:ph type="sldNum" sz="quarter" idx="5"/>
          </p:nvPr>
        </p:nvSpPr>
        <p:spPr/>
        <p:txBody>
          <a:bodyPr/>
          <a:lstStyle/>
          <a:p>
            <a:fld id="{841221E5-7225-48EB-A4EE-420E7BFCF705}" type="slidenum">
              <a:rPr lang="en-US" smtClean="0"/>
              <a:pPr/>
              <a:t>36</a:t>
            </a:fld>
            <a:endParaRPr lang="en-US"/>
          </a:p>
        </p:txBody>
      </p:sp>
    </p:spTree>
    <p:extLst>
      <p:ext uri="{BB962C8B-B14F-4D97-AF65-F5344CB8AC3E}">
        <p14:creationId xmlns:p14="http://schemas.microsoft.com/office/powerpoint/2010/main" val="3572349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37</a:t>
            </a:fld>
            <a:endParaRPr lang="en-US"/>
          </a:p>
        </p:txBody>
      </p:sp>
    </p:spTree>
    <p:extLst>
      <p:ext uri="{BB962C8B-B14F-4D97-AF65-F5344CB8AC3E}">
        <p14:creationId xmlns:p14="http://schemas.microsoft.com/office/powerpoint/2010/main" val="3466737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Ideally the meeting should be in person together, however if not able to be in person the case management form should be documented and placed in the SHR. </a:t>
            </a:r>
            <a:r>
              <a:rPr lang="en-US" err="1">
                <a:latin typeface="Calibri"/>
                <a:cs typeface="Calibri"/>
              </a:rPr>
              <a:t>THis</a:t>
            </a:r>
            <a:r>
              <a:rPr lang="en-US">
                <a:latin typeface="Calibri"/>
                <a:cs typeface="Calibri"/>
              </a:rPr>
              <a:t> allows each provider to participate and gives a clear and current picture of the student. </a:t>
            </a:r>
          </a:p>
        </p:txBody>
      </p:sp>
      <p:sp>
        <p:nvSpPr>
          <p:cNvPr id="4" name="Slide Number Placeholder 3"/>
          <p:cNvSpPr>
            <a:spLocks noGrp="1"/>
          </p:cNvSpPr>
          <p:nvPr>
            <p:ph type="sldNum" sz="quarter" idx="5"/>
          </p:nvPr>
        </p:nvSpPr>
        <p:spPr/>
        <p:txBody>
          <a:bodyPr/>
          <a:lstStyle/>
          <a:p>
            <a:fld id="{841221E5-7225-48EB-A4EE-420E7BFCF705}" type="slidenum">
              <a:rPr lang="en-US" smtClean="0"/>
              <a:pPr/>
              <a:t>38</a:t>
            </a:fld>
            <a:endParaRPr lang="en-US"/>
          </a:p>
        </p:txBody>
      </p:sp>
    </p:spTree>
    <p:extLst>
      <p:ext uri="{BB962C8B-B14F-4D97-AF65-F5344CB8AC3E}">
        <p14:creationId xmlns:p14="http://schemas.microsoft.com/office/powerpoint/2010/main" val="1132217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39</a:t>
            </a:fld>
            <a:endParaRPr lang="en-US"/>
          </a:p>
        </p:txBody>
      </p:sp>
    </p:spTree>
    <p:extLst>
      <p:ext uri="{BB962C8B-B14F-4D97-AF65-F5344CB8AC3E}">
        <p14:creationId xmlns:p14="http://schemas.microsoft.com/office/powerpoint/2010/main" val="238431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Appendix 203 </a:t>
            </a:r>
          </a:p>
          <a:p>
            <a:r>
              <a:rPr lang="en-US"/>
              <a:t>Prescribed Non-Control #5 and </a:t>
            </a:r>
          </a:p>
          <a:p>
            <a:r>
              <a:rPr lang="en-US"/>
              <a:t>Prescribed Control #7</a:t>
            </a:r>
          </a:p>
        </p:txBody>
      </p:sp>
      <p:sp>
        <p:nvSpPr>
          <p:cNvPr id="4" name="Slide Number Placeholder 3"/>
          <p:cNvSpPr>
            <a:spLocks noGrp="1"/>
          </p:cNvSpPr>
          <p:nvPr>
            <p:ph type="sldNum" sz="quarter" idx="5"/>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1128103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40</a:t>
            </a:fld>
            <a:endParaRPr lang="en-US"/>
          </a:p>
        </p:txBody>
      </p:sp>
    </p:spTree>
    <p:extLst>
      <p:ext uri="{BB962C8B-B14F-4D97-AF65-F5344CB8AC3E}">
        <p14:creationId xmlns:p14="http://schemas.microsoft.com/office/powerpoint/2010/main" val="3024287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41</a:t>
            </a:fld>
            <a:endParaRPr lang="en-US"/>
          </a:p>
        </p:txBody>
      </p:sp>
    </p:spTree>
    <p:extLst>
      <p:ext uri="{BB962C8B-B14F-4D97-AF65-F5344CB8AC3E}">
        <p14:creationId xmlns:p14="http://schemas.microsoft.com/office/powerpoint/2010/main" val="1480601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Report any Errors Timely </a:t>
            </a:r>
          </a:p>
        </p:txBody>
      </p:sp>
      <p:sp>
        <p:nvSpPr>
          <p:cNvPr id="4" name="Slide Number Placeholder 3"/>
          <p:cNvSpPr>
            <a:spLocks noGrp="1"/>
          </p:cNvSpPr>
          <p:nvPr>
            <p:ph type="sldNum" sz="quarter" idx="5"/>
          </p:nvPr>
        </p:nvSpPr>
        <p:spPr/>
        <p:txBody>
          <a:bodyPr/>
          <a:lstStyle/>
          <a:p>
            <a:fld id="{841221E5-7225-48EB-A4EE-420E7BFCF705}" type="slidenum">
              <a:rPr lang="en-US" smtClean="0"/>
              <a:pPr/>
              <a:t>42</a:t>
            </a:fld>
            <a:endParaRPr lang="en-US"/>
          </a:p>
        </p:txBody>
      </p:sp>
    </p:spTree>
    <p:extLst>
      <p:ext uri="{BB962C8B-B14F-4D97-AF65-F5344CB8AC3E}">
        <p14:creationId xmlns:p14="http://schemas.microsoft.com/office/powerpoint/2010/main" val="1317911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43</a:t>
            </a:fld>
            <a:endParaRPr lang="en-US"/>
          </a:p>
        </p:txBody>
      </p:sp>
    </p:spTree>
    <p:extLst>
      <p:ext uri="{BB962C8B-B14F-4D97-AF65-F5344CB8AC3E}">
        <p14:creationId xmlns:p14="http://schemas.microsoft.com/office/powerpoint/2010/main" val="2231991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44</a:t>
            </a:fld>
            <a:endParaRPr lang="en-US"/>
          </a:p>
        </p:txBody>
      </p:sp>
    </p:spTree>
    <p:extLst>
      <p:ext uri="{BB962C8B-B14F-4D97-AF65-F5344CB8AC3E}">
        <p14:creationId xmlns:p14="http://schemas.microsoft.com/office/powerpoint/2010/main" val="2982390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45</a:t>
            </a:fld>
            <a:endParaRPr lang="en-US"/>
          </a:p>
        </p:txBody>
      </p:sp>
    </p:spTree>
    <p:extLst>
      <p:ext uri="{BB962C8B-B14F-4D97-AF65-F5344CB8AC3E}">
        <p14:creationId xmlns:p14="http://schemas.microsoft.com/office/powerpoint/2010/main" val="257056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SHR is a legal document. The SHR can be subpoenaed by an attorney</a:t>
            </a:r>
          </a:p>
        </p:txBody>
      </p:sp>
      <p:sp>
        <p:nvSpPr>
          <p:cNvPr id="4" name="Slide Number Placeholder 3"/>
          <p:cNvSpPr>
            <a:spLocks noGrp="1"/>
          </p:cNvSpPr>
          <p:nvPr>
            <p:ph type="sldNum" sz="quarter" idx="5"/>
          </p:nvPr>
        </p:nvSpPr>
        <p:spPr/>
        <p:txBody>
          <a:bodyPr/>
          <a:lstStyle/>
          <a:p>
            <a:fld id="{841221E5-7225-48EB-A4EE-420E7BFCF705}" type="slidenum">
              <a:rPr lang="en-US" smtClean="0"/>
              <a:pPr/>
              <a:t>5</a:t>
            </a:fld>
            <a:endParaRPr lang="en-US"/>
          </a:p>
        </p:txBody>
      </p:sp>
    </p:spTree>
    <p:extLst>
      <p:ext uri="{BB962C8B-B14F-4D97-AF65-F5344CB8AC3E}">
        <p14:creationId xmlns:p14="http://schemas.microsoft.com/office/powerpoint/2010/main" val="38742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Over the next few slides we will go over what can be done to help prevent medication errors</a:t>
            </a:r>
          </a:p>
          <a:p>
            <a:r>
              <a:rPr lang="en-US"/>
              <a:t>Make sure to alert your CMHC, Dentist, RDH, physician of the 2 students with similar names</a:t>
            </a:r>
          </a:p>
        </p:txBody>
      </p:sp>
      <p:sp>
        <p:nvSpPr>
          <p:cNvPr id="4" name="Slide Number Placeholder 3"/>
          <p:cNvSpPr>
            <a:spLocks noGrp="1"/>
          </p:cNvSpPr>
          <p:nvPr>
            <p:ph type="sldNum" sz="quarter" idx="5"/>
          </p:nvPr>
        </p:nvSpPr>
        <p:spPr/>
        <p:txBody>
          <a:bodyPr/>
          <a:lstStyle/>
          <a:p>
            <a:fld id="{841221E5-7225-48EB-A4EE-420E7BFCF705}" type="slidenum">
              <a:rPr lang="en-US" smtClean="0"/>
              <a:pPr/>
              <a:t>6</a:t>
            </a:fld>
            <a:endParaRPr lang="en-US"/>
          </a:p>
        </p:txBody>
      </p:sp>
    </p:spTree>
    <p:extLst>
      <p:ext uri="{BB962C8B-B14F-4D97-AF65-F5344CB8AC3E}">
        <p14:creationId xmlns:p14="http://schemas.microsoft.com/office/powerpoint/2010/main" val="267071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1221E5-7225-48EB-A4EE-420E7BFCF705}" type="slidenum">
              <a:rPr lang="en-US" smtClean="0"/>
              <a:pPr/>
              <a:t>7</a:t>
            </a:fld>
            <a:endParaRPr lang="en-US"/>
          </a:p>
        </p:txBody>
      </p:sp>
    </p:spTree>
    <p:extLst>
      <p:ext uri="{BB962C8B-B14F-4D97-AF65-F5344CB8AC3E}">
        <p14:creationId xmlns:p14="http://schemas.microsoft.com/office/powerpoint/2010/main" val="224186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8</a:t>
            </a:fld>
            <a:endParaRPr lang="en-US"/>
          </a:p>
        </p:txBody>
      </p:sp>
    </p:spTree>
    <p:extLst>
      <p:ext uri="{BB962C8B-B14F-4D97-AF65-F5344CB8AC3E}">
        <p14:creationId xmlns:p14="http://schemas.microsoft.com/office/powerpoint/2010/main" val="27606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you notate all physician orders with date, time and signature of person taking the order off.</a:t>
            </a:r>
          </a:p>
        </p:txBody>
      </p:sp>
      <p:sp>
        <p:nvSpPr>
          <p:cNvPr id="4" name="Slide Number Placeholder 3"/>
          <p:cNvSpPr>
            <a:spLocks noGrp="1"/>
          </p:cNvSpPr>
          <p:nvPr>
            <p:ph type="sldNum" sz="quarter" idx="10"/>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1563016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81B4-2A22-D742-B469-D69C91EF63B5}"/>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3736D4F9-92EE-7249-8AAE-F3A33ED47072}"/>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0BE65-4420-3C44-9C93-55DA7863BA4A}"/>
              </a:ext>
            </a:extLst>
          </p:cNvPr>
          <p:cNvSpPr>
            <a:spLocks noGrp="1"/>
          </p:cNvSpPr>
          <p:nvPr>
            <p:ph type="dt" sz="half" idx="10"/>
          </p:nvPr>
        </p:nvSpPr>
        <p:spPr/>
        <p:txBody>
          <a:bodyPr/>
          <a:lstStyle/>
          <a:p>
            <a:fld id="{80BBE6BF-C811-45BB-8BA9-22EFF2B83FFA}" type="datetime1">
              <a:rPr lang="en-US" smtClean="0"/>
              <a:pPr/>
              <a:t>3/31/2023</a:t>
            </a:fld>
            <a:endParaRPr lang="en-US"/>
          </a:p>
        </p:txBody>
      </p:sp>
      <p:sp>
        <p:nvSpPr>
          <p:cNvPr id="5" name="Footer Placeholder 4">
            <a:extLst>
              <a:ext uri="{FF2B5EF4-FFF2-40B4-BE49-F238E27FC236}">
                <a16:creationId xmlns:a16="http://schemas.microsoft.com/office/drawing/2014/main" id="{02672DAB-0ECF-FF47-9E90-ECDBB0C9B793}"/>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82C67C43-8C38-C14C-BC60-151C22292EE7}"/>
              </a:ext>
            </a:extLst>
          </p:cNvPr>
          <p:cNvSpPr>
            <a:spLocks noGrp="1"/>
          </p:cNvSpPr>
          <p:nvPr>
            <p:ph type="sldNum" sz="quarter" idx="12"/>
          </p:nvPr>
        </p:nvSpPr>
        <p:spPr/>
        <p:txBody>
          <a:bodyPr/>
          <a:lstStyle/>
          <a:p>
            <a:fld id="{7DC1BBB0-96F0-4077-A278-0F3FB5C104D3}" type="slidenum">
              <a:rPr lang="en-US" smtClean="0"/>
              <a:pPr/>
              <a:t>‹#›</a:t>
            </a:fld>
            <a:endParaRPr lang="en-US"/>
          </a:p>
        </p:txBody>
      </p:sp>
      <p:pic>
        <p:nvPicPr>
          <p:cNvPr id="7" name="Picture 2">
            <a:extLst>
              <a:ext uri="{FF2B5EF4-FFF2-40B4-BE49-F238E27FC236}">
                <a16:creationId xmlns:a16="http://schemas.microsoft.com/office/drawing/2014/main" id="{57832AD6-70B7-724E-9851-06F5D9C5947E}"/>
              </a:ext>
            </a:extLst>
          </p:cNvPr>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ltGray">
          <a:xfrm>
            <a:off x="0" y="0"/>
            <a:ext cx="1803400" cy="6858000"/>
          </a:xfrm>
          <a:prstGeom prst="rect">
            <a:avLst/>
          </a:prstGeom>
          <a:noFill/>
          <a:ln>
            <a:noFill/>
          </a:ln>
        </p:spPr>
      </p:pic>
      <p:sp>
        <p:nvSpPr>
          <p:cNvPr id="8" name="Rectangle 7">
            <a:extLst>
              <a:ext uri="{FF2B5EF4-FFF2-40B4-BE49-F238E27FC236}">
                <a16:creationId xmlns:a16="http://schemas.microsoft.com/office/drawing/2014/main" id="{4B4A3661-5FB9-AB42-89D3-FE155F9A12F1}"/>
              </a:ext>
            </a:extLst>
          </p:cNvPr>
          <p:cNvSpPr/>
          <p:nvPr userDrawn="1"/>
        </p:nvSpPr>
        <p:spPr>
          <a:xfrm>
            <a:off x="11892563" y="0"/>
            <a:ext cx="304721"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117090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6AFA-4837-EE47-99B4-D98C734AD8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0EC764-2112-0E49-A041-7043A2E35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3441D-9401-644C-A914-A954C5504D45}"/>
              </a:ext>
            </a:extLst>
          </p:cNvPr>
          <p:cNvSpPr>
            <a:spLocks noGrp="1"/>
          </p:cNvSpPr>
          <p:nvPr>
            <p:ph type="dt" sz="half" idx="10"/>
          </p:nvPr>
        </p:nvSpPr>
        <p:spPr/>
        <p:txBody>
          <a:bodyPr/>
          <a:lstStyle/>
          <a:p>
            <a:fld id="{42DF41C5-B5F2-469F-BA25-292CFCDAF6E0}" type="datetime1">
              <a:rPr lang="en-US" smtClean="0"/>
              <a:pPr/>
              <a:t>3/31/2023</a:t>
            </a:fld>
            <a:endParaRPr lang="en-US"/>
          </a:p>
        </p:txBody>
      </p:sp>
      <p:sp>
        <p:nvSpPr>
          <p:cNvPr id="5" name="Footer Placeholder 4">
            <a:extLst>
              <a:ext uri="{FF2B5EF4-FFF2-40B4-BE49-F238E27FC236}">
                <a16:creationId xmlns:a16="http://schemas.microsoft.com/office/drawing/2014/main" id="{4B4BD03E-B10E-CC4C-91CE-D9713681CDB2}"/>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08C85CAE-1355-9746-BD1A-13C749FF36F2}"/>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9603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58F4D-F097-1642-B9FC-71569A6530FD}"/>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F0BCC2-A69C-9042-B354-CB144829A6DE}"/>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8BA3D-22E7-B449-A3AB-2C1EEF4B8582}"/>
              </a:ext>
            </a:extLst>
          </p:cNvPr>
          <p:cNvSpPr>
            <a:spLocks noGrp="1"/>
          </p:cNvSpPr>
          <p:nvPr>
            <p:ph type="dt" sz="half" idx="10"/>
          </p:nvPr>
        </p:nvSpPr>
        <p:spPr/>
        <p:txBody>
          <a:bodyPr/>
          <a:lstStyle/>
          <a:p>
            <a:fld id="{E69D85FE-5443-4629-8A1C-6F6EA57CBD60}" type="datetime1">
              <a:rPr lang="en-US" smtClean="0"/>
              <a:pPr/>
              <a:t>3/31/2023</a:t>
            </a:fld>
            <a:endParaRPr lang="en-US"/>
          </a:p>
        </p:txBody>
      </p:sp>
      <p:sp>
        <p:nvSpPr>
          <p:cNvPr id="5" name="Footer Placeholder 4">
            <a:extLst>
              <a:ext uri="{FF2B5EF4-FFF2-40B4-BE49-F238E27FC236}">
                <a16:creationId xmlns:a16="http://schemas.microsoft.com/office/drawing/2014/main" id="{87356F5B-6410-D946-95CE-275F4B593CCA}"/>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FADF93D9-D0A8-304C-ACF9-F066A2D7EF1F}"/>
              </a:ext>
            </a:extLst>
          </p:cNvPr>
          <p:cNvSpPr>
            <a:spLocks noGrp="1"/>
          </p:cNvSpPr>
          <p:nvPr>
            <p:ph type="sldNum" sz="quarter" idx="12"/>
          </p:nvPr>
        </p:nvSpPr>
        <p:spPr/>
        <p:txBody>
          <a:bodyPr/>
          <a:lstStyle/>
          <a:p>
            <a:fld id="{7DC1BBB0-96F0-4077-A278-0F3FB5C104D3}" type="slidenum">
              <a:rPr lang="en-US" smtClean="0"/>
              <a:pPr/>
              <a:t>‹#›</a:t>
            </a:fld>
            <a:endParaRPr lang="en-US"/>
          </a:p>
        </p:txBody>
      </p:sp>
      <p:sp>
        <p:nvSpPr>
          <p:cNvPr id="7" name="Rectangle 6">
            <a:extLst>
              <a:ext uri="{FF2B5EF4-FFF2-40B4-BE49-F238E27FC236}">
                <a16:creationId xmlns:a16="http://schemas.microsoft.com/office/drawing/2014/main" id="{CEED3EE7-D2E6-694E-9F18-E6ED4BCCBCCC}"/>
              </a:ext>
            </a:extLst>
          </p:cNvPr>
          <p:cNvSpPr/>
          <p:nvPr userDrawn="1"/>
        </p:nvSpPr>
        <p:spPr>
          <a:xfrm>
            <a:off x="11885691" y="0"/>
            <a:ext cx="304721"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Tree>
    <p:extLst>
      <p:ext uri="{BB962C8B-B14F-4D97-AF65-F5344CB8AC3E}">
        <p14:creationId xmlns:p14="http://schemas.microsoft.com/office/powerpoint/2010/main" val="348807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0132-C0AC-9C4D-9767-9FA41B6B1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CBA89-FD77-7D4D-9498-84EE409E6E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B6BD7-6116-D74D-A504-25A13958391E}"/>
              </a:ext>
            </a:extLst>
          </p:cNvPr>
          <p:cNvSpPr>
            <a:spLocks noGrp="1"/>
          </p:cNvSpPr>
          <p:nvPr>
            <p:ph type="dt" sz="half" idx="10"/>
          </p:nvPr>
        </p:nvSpPr>
        <p:spPr/>
        <p:txBody>
          <a:bodyPr/>
          <a:lstStyle/>
          <a:p>
            <a:fld id="{F39362CC-4597-4E8E-AFE5-237B3DA1FF07}" type="datetime1">
              <a:rPr lang="en-US" smtClean="0"/>
              <a:pPr/>
              <a:t>3/31/2023</a:t>
            </a:fld>
            <a:endParaRPr lang="en-US"/>
          </a:p>
        </p:txBody>
      </p:sp>
      <p:sp>
        <p:nvSpPr>
          <p:cNvPr id="5" name="Footer Placeholder 4">
            <a:extLst>
              <a:ext uri="{FF2B5EF4-FFF2-40B4-BE49-F238E27FC236}">
                <a16:creationId xmlns:a16="http://schemas.microsoft.com/office/drawing/2014/main" id="{C4B10FFA-14E7-1545-8F85-A7171035BC76}"/>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0F975502-ABCB-E14A-A86C-2DEB903EBE21}"/>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34513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8566-24B0-6B41-8CE2-C8CEDD30B835}"/>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303556AA-C429-9F44-B468-94C1ACCED09F}"/>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71DAE-B33C-D246-BD87-C14C74174887}"/>
              </a:ext>
            </a:extLst>
          </p:cNvPr>
          <p:cNvSpPr>
            <a:spLocks noGrp="1"/>
          </p:cNvSpPr>
          <p:nvPr>
            <p:ph type="dt" sz="half" idx="10"/>
          </p:nvPr>
        </p:nvSpPr>
        <p:spPr/>
        <p:txBody>
          <a:bodyPr/>
          <a:lstStyle/>
          <a:p>
            <a:fld id="{E1F63988-78D4-46C4-B808-1786C6A42859}" type="datetime1">
              <a:rPr lang="en-US" smtClean="0"/>
              <a:pPr/>
              <a:t>3/31/2023</a:t>
            </a:fld>
            <a:endParaRPr lang="en-US"/>
          </a:p>
        </p:txBody>
      </p:sp>
      <p:sp>
        <p:nvSpPr>
          <p:cNvPr id="5" name="Footer Placeholder 4">
            <a:extLst>
              <a:ext uri="{FF2B5EF4-FFF2-40B4-BE49-F238E27FC236}">
                <a16:creationId xmlns:a16="http://schemas.microsoft.com/office/drawing/2014/main" id="{BD491B72-2340-EC4A-9188-C7896BA7E651}"/>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B10924B7-2CFE-DD4D-8353-A3DE10F348E4}"/>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83408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AD5A-2DB1-0545-9BB9-05B948016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1507D-356A-AC49-955E-A3B22B3831FC}"/>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3C4C70-BBE4-C24D-BF39-0E6FF422A82E}"/>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852B4-763F-1A47-BB2D-7E0E39E8023D}"/>
              </a:ext>
            </a:extLst>
          </p:cNvPr>
          <p:cNvSpPr>
            <a:spLocks noGrp="1"/>
          </p:cNvSpPr>
          <p:nvPr>
            <p:ph type="dt" sz="half" idx="10"/>
          </p:nvPr>
        </p:nvSpPr>
        <p:spPr/>
        <p:txBody>
          <a:bodyPr/>
          <a:lstStyle/>
          <a:p>
            <a:fld id="{A482C1EE-CCC0-4F27-8918-BF938AC1419F}" type="datetime1">
              <a:rPr lang="en-US" smtClean="0"/>
              <a:pPr/>
              <a:t>3/31/2023</a:t>
            </a:fld>
            <a:endParaRPr lang="en-US"/>
          </a:p>
        </p:txBody>
      </p:sp>
      <p:sp>
        <p:nvSpPr>
          <p:cNvPr id="6" name="Footer Placeholder 5">
            <a:extLst>
              <a:ext uri="{FF2B5EF4-FFF2-40B4-BE49-F238E27FC236}">
                <a16:creationId xmlns:a16="http://schemas.microsoft.com/office/drawing/2014/main" id="{74748B52-B73C-6444-AEA1-CB863BE72366}"/>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0FD50BE6-20E4-6948-91B8-D6BEE33102AB}"/>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204686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DF8F-B511-DC43-B914-393764CD4D93}"/>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5E3F5E-72B1-CE4B-B793-05D72C7EC15B}"/>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92C583-98E6-D744-B03F-F259D9C19072}"/>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07EC0B-396E-084B-8D8B-AE276EFC2D57}"/>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C7A343-313D-8846-AF8D-4B7817BE92C7}"/>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22DD8-88ED-F74C-AF53-7D2C3A9E0A19}"/>
              </a:ext>
            </a:extLst>
          </p:cNvPr>
          <p:cNvSpPr>
            <a:spLocks noGrp="1"/>
          </p:cNvSpPr>
          <p:nvPr>
            <p:ph type="dt" sz="half" idx="10"/>
          </p:nvPr>
        </p:nvSpPr>
        <p:spPr/>
        <p:txBody>
          <a:bodyPr/>
          <a:lstStyle/>
          <a:p>
            <a:fld id="{FD004168-AADC-4457-9784-543656FEE4FC}" type="datetime1">
              <a:rPr lang="en-US" smtClean="0"/>
              <a:pPr/>
              <a:t>3/31/2023</a:t>
            </a:fld>
            <a:endParaRPr lang="en-US"/>
          </a:p>
        </p:txBody>
      </p:sp>
      <p:sp>
        <p:nvSpPr>
          <p:cNvPr id="8" name="Footer Placeholder 7">
            <a:extLst>
              <a:ext uri="{FF2B5EF4-FFF2-40B4-BE49-F238E27FC236}">
                <a16:creationId xmlns:a16="http://schemas.microsoft.com/office/drawing/2014/main" id="{792C9ED4-7220-994B-865B-900629D3E9D2}"/>
              </a:ext>
            </a:extLst>
          </p:cNvPr>
          <p:cNvSpPr>
            <a:spLocks noGrp="1"/>
          </p:cNvSpPr>
          <p:nvPr>
            <p:ph type="ftr" sz="quarter" idx="11"/>
          </p:nvPr>
        </p:nvSpPr>
        <p:spPr/>
        <p:txBody>
          <a:bodyPr/>
          <a:lstStyle/>
          <a:p>
            <a:r>
              <a:rPr lang="en-US"/>
              <a:t>Add a footer</a:t>
            </a:r>
          </a:p>
        </p:txBody>
      </p:sp>
      <p:sp>
        <p:nvSpPr>
          <p:cNvPr id="9" name="Slide Number Placeholder 8">
            <a:extLst>
              <a:ext uri="{FF2B5EF4-FFF2-40B4-BE49-F238E27FC236}">
                <a16:creationId xmlns:a16="http://schemas.microsoft.com/office/drawing/2014/main" id="{7C072F03-0DCE-AE4A-8469-965241C2BD48}"/>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0206067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105A-5A88-4741-A952-5A184D90A9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C627D8-E8C1-D240-A5BC-04E2C2B76D71}"/>
              </a:ext>
            </a:extLst>
          </p:cNvPr>
          <p:cNvSpPr>
            <a:spLocks noGrp="1"/>
          </p:cNvSpPr>
          <p:nvPr>
            <p:ph type="dt" sz="half" idx="10"/>
          </p:nvPr>
        </p:nvSpPr>
        <p:spPr/>
        <p:txBody>
          <a:bodyPr/>
          <a:lstStyle/>
          <a:p>
            <a:fld id="{E87B711C-F9D6-42CE-B848-D107B7756573}" type="datetime1">
              <a:rPr lang="en-US" smtClean="0"/>
              <a:pPr/>
              <a:t>3/31/2023</a:t>
            </a:fld>
            <a:endParaRPr lang="en-US"/>
          </a:p>
        </p:txBody>
      </p:sp>
      <p:sp>
        <p:nvSpPr>
          <p:cNvPr id="4" name="Footer Placeholder 3">
            <a:extLst>
              <a:ext uri="{FF2B5EF4-FFF2-40B4-BE49-F238E27FC236}">
                <a16:creationId xmlns:a16="http://schemas.microsoft.com/office/drawing/2014/main" id="{05B72AFB-E2AE-704B-BEA0-A8BAAAEF1A5C}"/>
              </a:ext>
            </a:extLst>
          </p:cNvPr>
          <p:cNvSpPr>
            <a:spLocks noGrp="1"/>
          </p:cNvSpPr>
          <p:nvPr>
            <p:ph type="ftr" sz="quarter" idx="11"/>
          </p:nvPr>
        </p:nvSpPr>
        <p:spPr/>
        <p:txBody>
          <a:bodyPr/>
          <a:lstStyle/>
          <a:p>
            <a:r>
              <a:rPr lang="en-US"/>
              <a:t>Add a footer</a:t>
            </a:r>
          </a:p>
        </p:txBody>
      </p:sp>
      <p:sp>
        <p:nvSpPr>
          <p:cNvPr id="5" name="Slide Number Placeholder 4">
            <a:extLst>
              <a:ext uri="{FF2B5EF4-FFF2-40B4-BE49-F238E27FC236}">
                <a16:creationId xmlns:a16="http://schemas.microsoft.com/office/drawing/2014/main" id="{44D7CBD9-F57C-7B46-9BC2-6C20526BF57B}"/>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37190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834B1-569A-3F4A-B28F-88ACDC12FF09}"/>
              </a:ext>
            </a:extLst>
          </p:cNvPr>
          <p:cNvSpPr>
            <a:spLocks noGrp="1"/>
          </p:cNvSpPr>
          <p:nvPr>
            <p:ph type="dt" sz="half" idx="10"/>
          </p:nvPr>
        </p:nvSpPr>
        <p:spPr/>
        <p:txBody>
          <a:bodyPr/>
          <a:lstStyle/>
          <a:p>
            <a:fld id="{4C1EAC44-87EE-4E25-9BCB-D1B8F4FDD9D1}" type="datetime1">
              <a:rPr lang="en-US" smtClean="0"/>
              <a:pPr/>
              <a:t>3/31/2023</a:t>
            </a:fld>
            <a:endParaRPr lang="en-US"/>
          </a:p>
        </p:txBody>
      </p:sp>
      <p:sp>
        <p:nvSpPr>
          <p:cNvPr id="3" name="Footer Placeholder 2">
            <a:extLst>
              <a:ext uri="{FF2B5EF4-FFF2-40B4-BE49-F238E27FC236}">
                <a16:creationId xmlns:a16="http://schemas.microsoft.com/office/drawing/2014/main" id="{31E4069B-3D22-1143-8625-811CEA19C489}"/>
              </a:ext>
            </a:extLst>
          </p:cNvPr>
          <p:cNvSpPr>
            <a:spLocks noGrp="1"/>
          </p:cNvSpPr>
          <p:nvPr>
            <p:ph type="ftr" sz="quarter" idx="11"/>
          </p:nvPr>
        </p:nvSpPr>
        <p:spPr/>
        <p:txBody>
          <a:bodyPr/>
          <a:lstStyle/>
          <a:p>
            <a:r>
              <a:rPr lang="en-US"/>
              <a:t>Add a footer</a:t>
            </a:r>
          </a:p>
        </p:txBody>
      </p:sp>
      <p:sp>
        <p:nvSpPr>
          <p:cNvPr id="4" name="Slide Number Placeholder 3">
            <a:extLst>
              <a:ext uri="{FF2B5EF4-FFF2-40B4-BE49-F238E27FC236}">
                <a16:creationId xmlns:a16="http://schemas.microsoft.com/office/drawing/2014/main" id="{9794D451-FEB5-8E4F-9EB0-6832D4406633}"/>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155304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7FAE-68AC-E449-937A-B765272275A3}"/>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3E856313-60FD-B54E-B33A-58ECA371E4C9}"/>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5741F-1D55-8040-ACA9-C192B8554557}"/>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F0206D-50D0-5B4E-B340-0A5786D17E6A}"/>
              </a:ext>
            </a:extLst>
          </p:cNvPr>
          <p:cNvSpPr>
            <a:spLocks noGrp="1"/>
          </p:cNvSpPr>
          <p:nvPr>
            <p:ph type="dt" sz="half" idx="10"/>
          </p:nvPr>
        </p:nvSpPr>
        <p:spPr/>
        <p:txBody>
          <a:bodyPr/>
          <a:lstStyle/>
          <a:p>
            <a:fld id="{E68E44B9-3FFE-4574-9630-3E5A6F960186}" type="datetime1">
              <a:rPr lang="en-US" smtClean="0"/>
              <a:pPr/>
              <a:t>3/31/2023</a:t>
            </a:fld>
            <a:endParaRPr lang="en-US"/>
          </a:p>
        </p:txBody>
      </p:sp>
      <p:sp>
        <p:nvSpPr>
          <p:cNvPr id="6" name="Footer Placeholder 5">
            <a:extLst>
              <a:ext uri="{FF2B5EF4-FFF2-40B4-BE49-F238E27FC236}">
                <a16:creationId xmlns:a16="http://schemas.microsoft.com/office/drawing/2014/main" id="{A5EC0EF1-6FB3-444F-91EF-B17F7065E21D}"/>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88C3E419-4FEB-634E-9067-1AEA587EA556}"/>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319283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8087-6A50-CE49-97C5-F38B3428BA99}"/>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8EA51712-31E0-9547-93C3-C1FE4F250754}"/>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92F609AC-BEBC-5844-A5D5-3F79A5A09F7A}"/>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E5B752-C1F4-F048-9257-8EB642192A1A}"/>
              </a:ext>
            </a:extLst>
          </p:cNvPr>
          <p:cNvSpPr>
            <a:spLocks noGrp="1"/>
          </p:cNvSpPr>
          <p:nvPr>
            <p:ph type="dt" sz="half" idx="10"/>
          </p:nvPr>
        </p:nvSpPr>
        <p:spPr/>
        <p:txBody>
          <a:bodyPr/>
          <a:lstStyle/>
          <a:p>
            <a:fld id="{F866F492-7803-4716-B969-A5873965FF8A}" type="datetime1">
              <a:rPr lang="en-US" smtClean="0"/>
              <a:pPr/>
              <a:t>3/31/2023</a:t>
            </a:fld>
            <a:endParaRPr lang="en-US"/>
          </a:p>
        </p:txBody>
      </p:sp>
      <p:sp>
        <p:nvSpPr>
          <p:cNvPr id="6" name="Footer Placeholder 5">
            <a:extLst>
              <a:ext uri="{FF2B5EF4-FFF2-40B4-BE49-F238E27FC236}">
                <a16:creationId xmlns:a16="http://schemas.microsoft.com/office/drawing/2014/main" id="{9E781DE6-2E63-F546-B980-4750B1BD7C00}"/>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6B2F548D-D2AB-9A40-9130-8E0B148D1F95}"/>
              </a:ext>
            </a:extLst>
          </p:cNvPr>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424820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D5E0B-FE0D-EF4C-925B-E7CE5A0E1763}"/>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F194C6-D3B5-174E-A45B-B77218AE1DFE}"/>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60B50-91EE-D64F-99D4-51D862F0DEF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04168-AADC-4457-9784-543656FEE4FC}" type="datetime1">
              <a:rPr lang="en-US" smtClean="0"/>
              <a:pPr/>
              <a:t>3/31/2023</a:t>
            </a:fld>
            <a:endParaRPr lang="en-US"/>
          </a:p>
        </p:txBody>
      </p:sp>
      <p:sp>
        <p:nvSpPr>
          <p:cNvPr id="5" name="Footer Placeholder 4">
            <a:extLst>
              <a:ext uri="{FF2B5EF4-FFF2-40B4-BE49-F238E27FC236}">
                <a16:creationId xmlns:a16="http://schemas.microsoft.com/office/drawing/2014/main" id="{979E2A9E-5CB5-B348-9E6C-B00540DEA8B7}"/>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p>
        </p:txBody>
      </p:sp>
      <p:sp>
        <p:nvSpPr>
          <p:cNvPr id="6" name="Slide Number Placeholder 5">
            <a:extLst>
              <a:ext uri="{FF2B5EF4-FFF2-40B4-BE49-F238E27FC236}">
                <a16:creationId xmlns:a16="http://schemas.microsoft.com/office/drawing/2014/main" id="{C0199E16-5B81-724C-A1BC-15A618A21D10}"/>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91943961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www.realestatebloglab.com/plugin-interactions-can-kill-yo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studentdoctor.net/2018/08/15/how-to-write-a-prescription/"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hideaheart.wordpress.com/2017/05/14/lavender-tea-part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hablemosdetodounpoco68.blogspot.com/2013/02/buscadores-de-drivers-o-controladore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opentextbc.ca/clinicalskills/chapter/6-2-oral-and-gastric-medic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opentextbc.ca/clinicalskills/book-pictures-2015-430/" TargetMode="Externa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andierpastures.com/personal/from-wordpress-to-airplane-tickets.html"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hyperlink" Target="https://theconversation.com/overuse-of-antibiotics-tied-to-increase-in-painful-gut-infection-32480" TargetMode="External"/><Relationship Id="rId5" Type="http://schemas.openxmlformats.org/officeDocument/2006/relationships/diagramQuickStyle" Target="../diagrams/quickStyle8.xml"/><Relationship Id="rId10" Type="http://schemas.openxmlformats.org/officeDocument/2006/relationships/image" Target="../media/image50.jpeg"/><Relationship Id="rId4" Type="http://schemas.openxmlformats.org/officeDocument/2006/relationships/diagramLayout" Target="../diagrams/layout8.xml"/><Relationship Id="rId9" Type="http://schemas.openxmlformats.org/officeDocument/2006/relationships/hyperlink" Target="https://ghanatravels.wordpress.com/2009/09/28/why-ghan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hyperlink" Target="http://www.groundreport.com/professions-supplementary-to-medicinepsms-to-launch-continuous-work-to-rule-campaig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freeimageslive.co.uk/free_stock_image/medical-background-jpg" TargetMode="Externa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commons.wikimedia.org/wiki/File:Crystal_Clear_app_xclock.svg" TargetMode="Externa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hyperlink" Target="https://betterhealthwhileaging.net/10-types-medical-information-for-new-doctor-or-ph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ansjournalblog.com/2017/09/19/community-engaged-research-working-effectively-across-diverse-communiti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commons.wikimedia.org/wiki/File:Official_policy_seal.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hyperlink" Target="https://en.wikipedia.org/wiki/File:US_Navy_041019-N-5821P-019_Airman_Lauren_Thurgood_of_Las_Vegas,_Nev.,_pulls_patient_medical_records_in_the_inpatient_ward_aboard_the_conventionally_powered_aircraft_carrier_USS_Kitty_Hawk.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aidasneed886.wikidot.com/" TargetMode="External"/><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3.jpeg"/><Relationship Id="rId7" Type="http://schemas.openxmlformats.org/officeDocument/2006/relationships/diagramColors" Target="../diagrams/colors1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84.jpeg"/></Relationships>
</file>

<file path=ppt/slides/_rels/slide4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png"/><Relationship Id="rId7" Type="http://schemas.openxmlformats.org/officeDocument/2006/relationships/diagramColors" Target="../diagrams/colors1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4.xml.rels><?xml version="1.0" encoding="UTF-8" standalone="yes"?>
<Relationships xmlns="http://schemas.openxmlformats.org/package/2006/relationships"><Relationship Id="rId3" Type="http://schemas.openxmlformats.org/officeDocument/2006/relationships/hyperlink" Target="https://supportservices.jobcorps.gov/health/Pages/Documents.asp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toomanyheartbeats.blogspot.com/p/dysautonomia-resources.html" TargetMode="External"/><Relationship Id="rId4" Type="http://schemas.openxmlformats.org/officeDocument/2006/relationships/image" Target="../media/image85.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88.jpeg"/><Relationship Id="rId5" Type="http://schemas.openxmlformats.org/officeDocument/2006/relationships/hyperlink" Target="http://thelearnersway.net/ideas/2016/10/23/questions-at-the-heart-of-learning" TargetMode="External"/><Relationship Id="rId4" Type="http://schemas.openxmlformats.org/officeDocument/2006/relationships/image" Target="../media/image8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creativecommons.org/licenses/by-nc-nd/3.0/" TargetMode="External"/><Relationship Id="rId4" Type="http://schemas.openxmlformats.org/officeDocument/2006/relationships/hyperlink" Target="https://sunnywithachanceofarmageddon.wordpress.com/2012/11/19/when-medications-go-wrong/"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flickr.com/photos/143707811@N07/4269374554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93594" y="986545"/>
            <a:ext cx="4222450" cy="4310801"/>
          </a:xfrm>
          <a:prstGeom prst="flowChartDocument">
            <a:avLst/>
          </a:prstGeom>
          <a:solidFill>
            <a:schemeClr val="accent2"/>
          </a:solidFill>
          <a:ln>
            <a:noFill/>
          </a:ln>
        </p:spPr>
        <p:txBody>
          <a:bodyPr vert="horz" lIns="182880" tIns="182880" rIns="182880" bIns="182880" rtlCol="0" anchor="ctr" anchorCtr="1">
            <a:normAutofit/>
          </a:bodyPr>
          <a:lstStyle/>
          <a:p>
            <a:pPr defTabSz="914400"/>
            <a:br>
              <a:rPr lang="en-US" sz="3600" kern="1200" cap="all" spc="200" baseline="0" dirty="0">
                <a:solidFill>
                  <a:srgbClr val="FFFFFF"/>
                </a:solidFill>
                <a:latin typeface="+mj-lt"/>
                <a:ea typeface="+mj-ea"/>
                <a:cs typeface="+mj-cs"/>
              </a:rPr>
            </a:br>
            <a:r>
              <a:rPr lang="en-US" sz="3600" kern="1200" cap="all" spc="200" baseline="0" dirty="0">
                <a:solidFill>
                  <a:srgbClr val="FFFFFF"/>
                </a:solidFill>
                <a:latin typeface="+mj-lt"/>
                <a:ea typeface="+mj-ea"/>
                <a:cs typeface="+mj-cs"/>
              </a:rPr>
              <a:t>Preventing Medication Errors</a:t>
            </a:r>
            <a:r>
              <a:rPr lang="en-US" sz="3600" cap="all" spc="200" dirty="0">
                <a:solidFill>
                  <a:srgbClr val="FFFFFF"/>
                </a:solidFill>
              </a:rPr>
              <a:t> </a:t>
            </a:r>
            <a:br>
              <a:rPr lang="en-US" sz="3600" cap="all" spc="200" dirty="0">
                <a:cs typeface="Calibri Light"/>
              </a:rPr>
            </a:br>
            <a:br>
              <a:rPr lang="en-US" sz="1800" cap="all" spc="200" dirty="0">
                <a:solidFill>
                  <a:srgbClr val="FFFFFF"/>
                </a:solidFill>
                <a:cs typeface="Calibri Light"/>
              </a:rPr>
            </a:br>
            <a:r>
              <a:rPr lang="en-US" sz="1800" cap="all" spc="200" dirty="0">
                <a:solidFill>
                  <a:srgbClr val="FFFFFF"/>
                </a:solidFill>
                <a:cs typeface="Calibri Light"/>
              </a:rPr>
              <a:t>Jason Young</a:t>
            </a:r>
            <a:br>
              <a:rPr lang="en-US" sz="1800" cap="all" spc="200" dirty="0">
                <a:solidFill>
                  <a:srgbClr val="FFFFFF"/>
                </a:solidFill>
                <a:cs typeface="Calibri Light"/>
              </a:rPr>
            </a:br>
            <a:r>
              <a:rPr lang="en-US" sz="1800" cap="all" spc="200" dirty="0">
                <a:solidFill>
                  <a:srgbClr val="FFFFFF"/>
                </a:solidFill>
                <a:cs typeface="Calibri Light"/>
              </a:rPr>
              <a:t>Nurse assessor</a:t>
            </a:r>
            <a:endParaRPr lang="en-US" sz="1800" kern="1200" cap="all" spc="200" baseline="0" dirty="0">
              <a:solidFill>
                <a:srgbClr val="FFFFFF"/>
              </a:solidFill>
              <a:latin typeface="+mj-lt"/>
              <a:cs typeface="Calibri Light"/>
            </a:endParaRPr>
          </a:p>
        </p:txBody>
      </p:sp>
      <p:pic>
        <p:nvPicPr>
          <p:cNvPr id="5" name="Content Placeholder 4" descr="A picture containing table, cup, food, coffee&#10;&#10;Description automatically generated">
            <a:extLst>
              <a:ext uri="{FF2B5EF4-FFF2-40B4-BE49-F238E27FC236}">
                <a16:creationId xmlns:a16="http://schemas.microsoft.com/office/drawing/2014/main" id="{E24EEAC6-F684-6143-8C8C-90BC59E04C7B}"/>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6074434" y="2019330"/>
            <a:ext cx="5161119" cy="2436003"/>
          </a:xfrm>
          <a:prstGeom prst="rect">
            <a:avLst/>
          </a:prstGeom>
        </p:spPr>
      </p:pic>
    </p:spTree>
    <p:extLst>
      <p:ext uri="{BB962C8B-B14F-4D97-AF65-F5344CB8AC3E}">
        <p14:creationId xmlns:p14="http://schemas.microsoft.com/office/powerpoint/2010/main" val="66759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9CBD0DF-605E-462C-AED1-37AA0D85963B}"/>
              </a:ext>
            </a:extLst>
          </p:cNvPr>
          <p:cNvSpPr>
            <a:spLocks noGrp="1"/>
          </p:cNvSpPr>
          <p:nvPr>
            <p:ph type="title"/>
          </p:nvPr>
        </p:nvSpPr>
        <p:spPr>
          <a:xfrm>
            <a:off x="837982" y="365125"/>
            <a:ext cx="5391956" cy="1325563"/>
          </a:xfrm>
        </p:spPr>
        <p:txBody>
          <a:bodyPr>
            <a:normAutofit/>
          </a:bodyPr>
          <a:lstStyle/>
          <a:p>
            <a:r>
              <a:rPr lang="en-US" b="1">
                <a:ea typeface="+mj-lt"/>
                <a:cs typeface="+mj-lt"/>
              </a:rPr>
              <a:t>Doctors Order</a:t>
            </a:r>
            <a:br>
              <a:rPr lang="en-US">
                <a:ea typeface="+mj-lt"/>
                <a:cs typeface="+mj-lt"/>
              </a:rPr>
            </a:br>
            <a:endParaRPr lang="en-US">
              <a:ea typeface="+mj-lt"/>
              <a:cs typeface="+mj-lt"/>
            </a:endParaRPr>
          </a:p>
        </p:txBody>
      </p:sp>
      <p:sp>
        <p:nvSpPr>
          <p:cNvPr id="38" name="Freeform: Shape 37">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6001" y="1"/>
            <a:ext cx="1154841"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959FFCC-B50F-43C5-A821-6ACFD4427031}"/>
              </a:ext>
            </a:extLst>
          </p:cNvPr>
          <p:cNvSpPr>
            <a:spLocks noGrp="1"/>
          </p:cNvSpPr>
          <p:nvPr>
            <p:ph idx="1"/>
          </p:nvPr>
        </p:nvSpPr>
        <p:spPr>
          <a:xfrm>
            <a:off x="837981" y="1825625"/>
            <a:ext cx="5391957" cy="4351338"/>
          </a:xfrm>
        </p:spPr>
        <p:txBody>
          <a:bodyPr vert="horz" lIns="91440" tIns="45720" rIns="91440" bIns="45720" rtlCol="0">
            <a:normAutofit/>
          </a:bodyPr>
          <a:lstStyle/>
          <a:p>
            <a:pPr marL="227965" indent="-227965">
              <a:spcBef>
                <a:spcPts val="0"/>
              </a:spcBef>
            </a:pPr>
            <a:r>
              <a:rPr lang="en-US" sz="2750">
                <a:ea typeface="+mn-lt"/>
                <a:cs typeface="+mn-lt"/>
              </a:rPr>
              <a:t>Important to NOTE there are 2 students with similar names and 1 has a PCN allergy. </a:t>
            </a:r>
          </a:p>
          <a:p>
            <a:pPr marL="227965" indent="-227965">
              <a:spcBef>
                <a:spcPts val="0"/>
              </a:spcBef>
            </a:pPr>
            <a:r>
              <a:rPr lang="en-US" sz="2750">
                <a:ea typeface="+mn-lt"/>
                <a:cs typeface="+mn-lt"/>
              </a:rPr>
              <a:t>Ensure all referrals are properly notated and arranged timely. </a:t>
            </a:r>
          </a:p>
          <a:p>
            <a:pPr marL="227965" indent="-227965">
              <a:spcBef>
                <a:spcPts val="0"/>
              </a:spcBef>
            </a:pPr>
            <a:r>
              <a:rPr lang="en-US" sz="2750">
                <a:ea typeface="+mn-lt"/>
                <a:cs typeface="+mn-lt"/>
              </a:rPr>
              <a:t>Make sure notating correct SHR and 1 student has an allergy. </a:t>
            </a:r>
          </a:p>
          <a:p>
            <a:pPr marL="227965" indent="-227965">
              <a:spcBef>
                <a:spcPts val="0"/>
              </a:spcBef>
            </a:pPr>
            <a:r>
              <a:rPr lang="en-US" sz="2750">
                <a:ea typeface="+mn-lt"/>
                <a:cs typeface="+mn-lt"/>
              </a:rPr>
              <a:t>Physician Order on Nathaniel L Green Reads</a:t>
            </a:r>
          </a:p>
          <a:p>
            <a:pPr marL="227965" indent="-227965">
              <a:spcBef>
                <a:spcPts val="0"/>
              </a:spcBef>
            </a:pPr>
            <a:r>
              <a:rPr lang="en-US">
                <a:ea typeface="+mn-lt"/>
                <a:cs typeface="+mn-lt"/>
              </a:rPr>
              <a:t>Amoxicillin 500 mg TID for 7 days </a:t>
            </a:r>
          </a:p>
          <a:p>
            <a:pPr marL="0" indent="0">
              <a:buNone/>
            </a:pPr>
            <a:endParaRPr lang="en-US">
              <a:cs typeface="Calibri"/>
            </a:endParaRPr>
          </a:p>
        </p:txBody>
      </p:sp>
      <p:sp>
        <p:nvSpPr>
          <p:cNvPr id="40" name="Oval 39">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6412" y="3423959"/>
            <a:ext cx="630719"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48286" y="5166682"/>
            <a:ext cx="1835247"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close up of a logo&#10;&#10;Description automatically generated">
            <a:extLst>
              <a:ext uri="{FF2B5EF4-FFF2-40B4-BE49-F238E27FC236}">
                <a16:creationId xmlns:a16="http://schemas.microsoft.com/office/drawing/2014/main" id="{29B04F65-79AC-4CA3-A735-5E5CF629960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31" b="5"/>
          <a:stretch/>
        </p:blipFill>
        <p:spPr>
          <a:xfrm>
            <a:off x="7749956" y="1075239"/>
            <a:ext cx="4127528"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4" name="Freeform: Shape 43">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7844" y="1"/>
            <a:ext cx="2066410"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46" name="Straight Connector 45">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5583"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7753" y="6033795"/>
            <a:ext cx="1990546"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48870" y="5519196"/>
            <a:ext cx="133995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0767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433489-B4C0-4B58-B347-8C4DA40AB8E4}"/>
              </a:ext>
            </a:extLst>
          </p:cNvPr>
          <p:cNvPicPr>
            <a:picLocks noChangeAspect="1"/>
          </p:cNvPicPr>
          <p:nvPr/>
        </p:nvPicPr>
        <p:blipFill rotWithShape="1">
          <a:blip r:embed="rId3">
            <a:duotone>
              <a:schemeClr val="bg2">
                <a:shade val="45000"/>
                <a:satMod val="135000"/>
              </a:schemeClr>
              <a:prstClr val="white"/>
            </a:duotone>
          </a:blip>
          <a:srcRect t="15391"/>
          <a:stretch/>
        </p:blipFill>
        <p:spPr>
          <a:xfrm>
            <a:off x="20" y="10"/>
            <a:ext cx="12188805"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09948-A0EA-CA4C-92E4-31414F2C4C12}"/>
              </a:ext>
            </a:extLst>
          </p:cNvPr>
          <p:cNvSpPr>
            <a:spLocks noGrp="1"/>
          </p:cNvSpPr>
          <p:nvPr>
            <p:ph type="title"/>
          </p:nvPr>
        </p:nvSpPr>
        <p:spPr>
          <a:xfrm>
            <a:off x="837981" y="365125"/>
            <a:ext cx="10512862" cy="1325563"/>
          </a:xfrm>
        </p:spPr>
        <p:txBody>
          <a:bodyPr>
            <a:normAutofit/>
          </a:bodyPr>
          <a:lstStyle/>
          <a:p>
            <a:r>
              <a:rPr lang="en-US"/>
              <a:t>What is your Role</a:t>
            </a:r>
          </a:p>
        </p:txBody>
      </p:sp>
      <p:graphicFrame>
        <p:nvGraphicFramePr>
          <p:cNvPr id="5" name="Content Placeholder 2">
            <a:extLst>
              <a:ext uri="{FF2B5EF4-FFF2-40B4-BE49-F238E27FC236}">
                <a16:creationId xmlns:a16="http://schemas.microsoft.com/office/drawing/2014/main" id="{CE1E907E-3F9C-47C5-8032-9B7451B570CD}"/>
              </a:ext>
            </a:extLst>
          </p:cNvPr>
          <p:cNvGraphicFramePr>
            <a:graphicFrameLocks noGrp="1"/>
          </p:cNvGraphicFramePr>
          <p:nvPr>
            <p:ph idx="1"/>
            <p:extLst>
              <p:ext uri="{D42A27DB-BD31-4B8C-83A1-F6EECF244321}">
                <p14:modId xmlns:p14="http://schemas.microsoft.com/office/powerpoint/2010/main" val="895690895"/>
              </p:ext>
            </p:extLst>
          </p:nvPr>
        </p:nvGraphicFramePr>
        <p:xfrm>
          <a:off x="837981" y="1825625"/>
          <a:ext cx="10512862"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771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05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639912" y="2053641"/>
            <a:ext cx="3668205" cy="2760098"/>
          </a:xfrm>
        </p:spPr>
        <p:txBody>
          <a:bodyPr>
            <a:normAutofit/>
          </a:bodyPr>
          <a:lstStyle/>
          <a:p>
            <a:r>
              <a:rPr lang="en-US" sz="4100">
                <a:solidFill>
                  <a:srgbClr val="FFFFFF"/>
                </a:solidFill>
                <a:latin typeface="Lucida Bright" panose="02040602050505020304" pitchFamily="18" charset="0"/>
              </a:rPr>
              <a:t>2) Accurate Transcription</a:t>
            </a:r>
          </a:p>
        </p:txBody>
      </p:sp>
      <p:sp>
        <p:nvSpPr>
          <p:cNvPr id="3" name="Content Placeholder 2"/>
          <p:cNvSpPr>
            <a:spLocks noGrp="1"/>
          </p:cNvSpPr>
          <p:nvPr>
            <p:ph idx="1"/>
          </p:nvPr>
        </p:nvSpPr>
        <p:spPr>
          <a:xfrm>
            <a:off x="6088987" y="801866"/>
            <a:ext cx="5304703" cy="5230634"/>
          </a:xfrm>
        </p:spPr>
        <p:txBody>
          <a:bodyPr anchor="ctr">
            <a:normAutofit/>
          </a:bodyPr>
          <a:lstStyle/>
          <a:p>
            <a:pPr marL="0" indent="0">
              <a:buNone/>
            </a:pPr>
            <a:r>
              <a:rPr lang="en-US" sz="2400">
                <a:solidFill>
                  <a:srgbClr val="000000"/>
                </a:solidFill>
              </a:rPr>
              <a:t>In order to prevent medication errors, do not use abbreviations, acronyms, symbols.  For example </a:t>
            </a:r>
            <a:r>
              <a:rPr lang="en-US" sz="2400" b="1">
                <a:solidFill>
                  <a:srgbClr val="000000"/>
                </a:solidFill>
              </a:rPr>
              <a:t>DO NOT USE </a:t>
            </a:r>
            <a:r>
              <a:rPr lang="en-US" sz="2400">
                <a:solidFill>
                  <a:srgbClr val="000000"/>
                </a:solidFill>
              </a:rPr>
              <a:t>the following:</a:t>
            </a:r>
          </a:p>
          <a:p>
            <a:pPr lvl="1"/>
            <a:r>
              <a:rPr lang="en-US" sz="2400">
                <a:solidFill>
                  <a:srgbClr val="000000"/>
                </a:solidFill>
              </a:rPr>
              <a:t> U (unit) </a:t>
            </a:r>
          </a:p>
          <a:p>
            <a:pPr lvl="1"/>
            <a:r>
              <a:rPr lang="en-US" sz="2400">
                <a:solidFill>
                  <a:srgbClr val="000000"/>
                </a:solidFill>
              </a:rPr>
              <a:t> IU (international unit) </a:t>
            </a:r>
          </a:p>
          <a:p>
            <a:pPr lvl="1"/>
            <a:r>
              <a:rPr lang="en-US" sz="2400">
                <a:solidFill>
                  <a:srgbClr val="000000"/>
                </a:solidFill>
              </a:rPr>
              <a:t> Q.D., QD, q.d., or qd (daily) </a:t>
            </a:r>
          </a:p>
          <a:p>
            <a:pPr lvl="1"/>
            <a:r>
              <a:rPr lang="en-US" sz="2400">
                <a:solidFill>
                  <a:srgbClr val="000000"/>
                </a:solidFill>
              </a:rPr>
              <a:t> Q.O.D., QOD, q.o.d., or qod (every other day)</a:t>
            </a:r>
          </a:p>
          <a:p>
            <a:pPr lvl="1"/>
            <a:r>
              <a:rPr lang="en-US" sz="2400">
                <a:solidFill>
                  <a:srgbClr val="000000"/>
                </a:solidFill>
              </a:rPr>
              <a:t> Trailing zero (X.0 mg) </a:t>
            </a:r>
          </a:p>
          <a:p>
            <a:pPr lvl="1"/>
            <a:r>
              <a:rPr lang="en-US" sz="2400">
                <a:solidFill>
                  <a:srgbClr val="000000"/>
                </a:solidFill>
              </a:rPr>
              <a:t> Lack of leading zero (.X mg) </a:t>
            </a:r>
          </a:p>
          <a:p>
            <a:pPr lvl="1"/>
            <a:r>
              <a:rPr lang="en-US" sz="2400">
                <a:solidFill>
                  <a:srgbClr val="000000"/>
                </a:solidFill>
              </a:rPr>
              <a:t> MS or MSO4 (morphine sulfate) </a:t>
            </a:r>
          </a:p>
          <a:p>
            <a:pPr lvl="1"/>
            <a:r>
              <a:rPr lang="en-US" sz="2400">
                <a:solidFill>
                  <a:srgbClr val="000000"/>
                </a:solidFill>
              </a:rPr>
              <a:t> MgSO4 (magnesium sulfate</a:t>
            </a:r>
            <a:r>
              <a:rPr lang="en-US" sz="2400">
                <a:solidFill>
                  <a:srgbClr val="000000"/>
                </a:solidFill>
                <a:latin typeface="Lucida Bright" panose="02040602050505020304" pitchFamily="18" charset="0"/>
              </a:rPr>
              <a:t>)</a:t>
            </a:r>
          </a:p>
        </p:txBody>
      </p:sp>
    </p:spTree>
    <p:extLst>
      <p:ext uri="{BB962C8B-B14F-4D97-AF65-F5344CB8AC3E}">
        <p14:creationId xmlns:p14="http://schemas.microsoft.com/office/powerpoint/2010/main" val="295937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0"/>
            <a:ext cx="121857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creenshot of a social media post&#10;&#10;Description automatically generated">
            <a:extLst>
              <a:ext uri="{FF2B5EF4-FFF2-40B4-BE49-F238E27FC236}">
                <a16:creationId xmlns:a16="http://schemas.microsoft.com/office/drawing/2014/main" id="{1D69D9E3-12B5-E940-B7D7-CA51BE433D44}"/>
              </a:ext>
            </a:extLst>
          </p:cNvPr>
          <p:cNvPicPr>
            <a:picLocks noChangeAspect="1"/>
          </p:cNvPicPr>
          <p:nvPr/>
        </p:nvPicPr>
        <p:blipFill rotWithShape="1">
          <a:blip r:embed="rId3">
            <a:extLst>
              <a:ext uri="{28A0092B-C50C-407E-A947-70E740481C1C}">
                <a14:useLocalDpi xmlns:a14="http://schemas.microsoft.com/office/drawing/2010/main" val="0"/>
              </a:ext>
            </a:extLst>
          </a:blip>
          <a:srcRect t="922" b="15738"/>
          <a:stretch/>
        </p:blipFill>
        <p:spPr>
          <a:xfrm>
            <a:off x="20" y="1282"/>
            <a:ext cx="12188805" cy="6856718"/>
          </a:xfrm>
          <a:prstGeom prst="rect">
            <a:avLst/>
          </a:prstGeom>
        </p:spPr>
      </p:pic>
    </p:spTree>
    <p:extLst>
      <p:ext uri="{BB962C8B-B14F-4D97-AF65-F5344CB8AC3E}">
        <p14:creationId xmlns:p14="http://schemas.microsoft.com/office/powerpoint/2010/main" val="224528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0"/>
            <a:ext cx="121857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B361F589-6871-774B-80D8-D9825930391B}"/>
              </a:ext>
            </a:extLst>
          </p:cNvPr>
          <p:cNvPicPr>
            <a:picLocks noChangeAspect="1"/>
          </p:cNvPicPr>
          <p:nvPr/>
        </p:nvPicPr>
        <p:blipFill rotWithShape="1">
          <a:blip r:embed="rId3">
            <a:extLst>
              <a:ext uri="{28A0092B-C50C-407E-A947-70E740481C1C}">
                <a14:useLocalDpi xmlns:a14="http://schemas.microsoft.com/office/drawing/2010/main" val="0"/>
              </a:ext>
            </a:extLst>
          </a:blip>
          <a:srcRect t="8018" b="8020"/>
          <a:stretch/>
        </p:blipFill>
        <p:spPr>
          <a:xfrm>
            <a:off x="20" y="1282"/>
            <a:ext cx="12188805" cy="6856718"/>
          </a:xfrm>
          <a:prstGeom prst="rect">
            <a:avLst/>
          </a:prstGeom>
        </p:spPr>
      </p:pic>
    </p:spTree>
    <p:extLst>
      <p:ext uri="{BB962C8B-B14F-4D97-AF65-F5344CB8AC3E}">
        <p14:creationId xmlns:p14="http://schemas.microsoft.com/office/powerpoint/2010/main" val="421188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539DF0F-3B0A-AD44-93B8-F35466FBD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38011" cy="6858000"/>
          </a:xfrm>
          <a:prstGeom prst="rect">
            <a:avLst/>
          </a:prstGeom>
        </p:spPr>
      </p:pic>
    </p:spTree>
    <p:extLst>
      <p:ext uri="{BB962C8B-B14F-4D97-AF65-F5344CB8AC3E}">
        <p14:creationId xmlns:p14="http://schemas.microsoft.com/office/powerpoint/2010/main" val="385430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7981" y="365125"/>
            <a:ext cx="10512862" cy="1325563"/>
          </a:xfrm>
        </p:spPr>
        <p:txBody>
          <a:bodyPr>
            <a:normAutofit/>
          </a:bodyPr>
          <a:lstStyle/>
          <a:p>
            <a:r>
              <a:rPr lang="en-US">
                <a:latin typeface="Lucida Bright" panose="02040602050505020304" pitchFamily="18" charset="0"/>
              </a:rPr>
              <a:t>Preventing Errors with Verbal Orders</a:t>
            </a:r>
          </a:p>
        </p:txBody>
      </p:sp>
      <p:graphicFrame>
        <p:nvGraphicFramePr>
          <p:cNvPr id="16" name="Content Placeholder 13">
            <a:extLst>
              <a:ext uri="{FF2B5EF4-FFF2-40B4-BE49-F238E27FC236}">
                <a16:creationId xmlns:a16="http://schemas.microsoft.com/office/drawing/2014/main" id="{DF9A4563-3B2A-4EED-AEAA-0DE5BB58D3CA}"/>
              </a:ext>
            </a:extLst>
          </p:cNvPr>
          <p:cNvGraphicFramePr>
            <a:graphicFrameLocks noGrp="1"/>
          </p:cNvGraphicFramePr>
          <p:nvPr>
            <p:ph idx="1"/>
            <p:extLst>
              <p:ext uri="{D42A27DB-BD31-4B8C-83A1-F6EECF244321}">
                <p14:modId xmlns:p14="http://schemas.microsoft.com/office/powerpoint/2010/main" val="1833340062"/>
              </p:ext>
            </p:extLst>
          </p:nvPr>
        </p:nvGraphicFramePr>
        <p:xfrm>
          <a:off x="837981" y="1825625"/>
          <a:ext cx="105128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01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655" y="1153572"/>
            <a:ext cx="3199566" cy="4461163"/>
          </a:xfrm>
        </p:spPr>
        <p:txBody>
          <a:bodyPr>
            <a:normAutofit/>
          </a:bodyPr>
          <a:lstStyle/>
          <a:p>
            <a:r>
              <a:rPr lang="en-US" sz="4350">
                <a:solidFill>
                  <a:srgbClr val="FFFFFF"/>
                </a:solidFill>
                <a:latin typeface="Lucida Bright"/>
              </a:rPr>
              <a:t>7 Parts to a Verbal Order</a:t>
            </a:r>
            <a:br>
              <a:rPr lang="en-US" sz="4350">
                <a:solidFill>
                  <a:srgbClr val="FFFFFF"/>
                </a:solidFill>
                <a:latin typeface="Lucida Bright"/>
              </a:rPr>
            </a:br>
            <a:r>
              <a:rPr lang="en-US" sz="4350">
                <a:solidFill>
                  <a:srgbClr val="FFFFFF"/>
                </a:solidFill>
                <a:latin typeface="Lucida Bright"/>
              </a:rPr>
              <a:t> </a:t>
            </a:r>
            <a:br>
              <a:rPr lang="en-US" sz="4350">
                <a:solidFill>
                  <a:srgbClr val="FFFFFF"/>
                </a:solidFill>
                <a:latin typeface="Lucida Bright"/>
              </a:rPr>
            </a:br>
            <a:br>
              <a:rPr lang="en-US" sz="4350">
                <a:latin typeface="Lucida Bright" panose="02040602050505020304" pitchFamily="18" charset="0"/>
              </a:rPr>
            </a:br>
            <a:endParaRPr lang="en-US" sz="4350">
              <a:solidFill>
                <a:srgbClr val="FFFFFF"/>
              </a:solidFill>
              <a:latin typeface="Lucida Bright" panose="02040602050505020304" pitchFamily="18" charset="0"/>
            </a:endParaRPr>
          </a:p>
        </p:txBody>
      </p:sp>
      <p:sp>
        <p:nvSpPr>
          <p:cNvPr id="52" name="Arc 5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6149" y="591344"/>
            <a:ext cx="6904693" cy="5585619"/>
          </a:xfrm>
        </p:spPr>
        <p:txBody>
          <a:bodyPr anchor="ctr">
            <a:normAutofit/>
          </a:bodyPr>
          <a:lstStyle/>
          <a:p>
            <a:pPr marL="0" indent="0">
              <a:buNone/>
            </a:pPr>
            <a:r>
              <a:rPr lang="en-US"/>
              <a:t>When receiving a verbal order, check to see if order is complete by counting the 7 parts of the order:</a:t>
            </a:r>
          </a:p>
          <a:p>
            <a:pPr marL="880110" lvl="1" indent="-514350">
              <a:buAutoNum type="arabicPeriod"/>
            </a:pPr>
            <a:r>
              <a:rPr lang="en-US"/>
              <a:t>Patient’s name </a:t>
            </a:r>
          </a:p>
          <a:p>
            <a:pPr marL="880110" lvl="1" indent="-514350">
              <a:buAutoNum type="arabicPeriod"/>
            </a:pPr>
            <a:r>
              <a:rPr lang="en-US"/>
              <a:t>Date and time of order </a:t>
            </a:r>
          </a:p>
          <a:p>
            <a:pPr marL="880110" lvl="1" indent="-514350">
              <a:buAutoNum type="arabicPeriod"/>
            </a:pPr>
            <a:r>
              <a:rPr lang="en-US"/>
              <a:t>Name of medication   </a:t>
            </a:r>
          </a:p>
          <a:p>
            <a:pPr marL="880110" lvl="1" indent="-514350">
              <a:buAutoNum type="arabicPeriod"/>
            </a:pPr>
            <a:r>
              <a:rPr lang="en-US"/>
              <a:t>Dosage of medication </a:t>
            </a:r>
          </a:p>
          <a:p>
            <a:pPr marL="880110" lvl="1" indent="-514350">
              <a:buAutoNum type="arabicPeriod"/>
            </a:pPr>
            <a:r>
              <a:rPr lang="en-US"/>
              <a:t>Route of medication </a:t>
            </a:r>
          </a:p>
          <a:p>
            <a:pPr marL="880110" lvl="1" indent="-514350">
              <a:buAutoNum type="arabicPeriod"/>
            </a:pPr>
            <a:r>
              <a:rPr lang="en-US"/>
              <a:t>Frequency or administration schedule </a:t>
            </a:r>
          </a:p>
          <a:p>
            <a:pPr marL="880110" lvl="1" indent="-514350">
              <a:buAutoNum type="arabicPeriod"/>
            </a:pPr>
            <a:r>
              <a:rPr lang="en-US"/>
              <a:t>Prescriber’s name and licensure</a:t>
            </a:r>
          </a:p>
        </p:txBody>
      </p:sp>
      <p:pic>
        <p:nvPicPr>
          <p:cNvPr id="10" name="Picture 10" descr="A picture containing clock, window&#10;&#10;Description automatically generated">
            <a:extLst>
              <a:ext uri="{FF2B5EF4-FFF2-40B4-BE49-F238E27FC236}">
                <a16:creationId xmlns:a16="http://schemas.microsoft.com/office/drawing/2014/main" id="{62D92EE6-7419-4D13-B829-60EB554262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3802" y="3826811"/>
            <a:ext cx="2240123" cy="2851201"/>
          </a:xfrm>
          <a:prstGeom prst="rect">
            <a:avLst/>
          </a:prstGeom>
        </p:spPr>
      </p:pic>
    </p:spTree>
    <p:extLst>
      <p:ext uri="{BB962C8B-B14F-4D97-AF65-F5344CB8AC3E}">
        <p14:creationId xmlns:p14="http://schemas.microsoft.com/office/powerpoint/2010/main" val="291336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2" y="0"/>
            <a:ext cx="6094413"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099" y="0"/>
            <a:ext cx="46561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30947-4FFA-1446-8E53-F74587373352}"/>
              </a:ext>
            </a:extLst>
          </p:cNvPr>
          <p:cNvSpPr>
            <a:spLocks noGrp="1"/>
          </p:cNvSpPr>
          <p:nvPr>
            <p:ph type="title"/>
          </p:nvPr>
        </p:nvSpPr>
        <p:spPr>
          <a:xfrm>
            <a:off x="1900666" y="1569567"/>
            <a:ext cx="3721964" cy="1274714"/>
          </a:xfrm>
          <a:ln w="25400" cap="sq">
            <a:solidFill>
              <a:srgbClr val="FFFFFF"/>
            </a:solidFill>
            <a:miter lim="800000"/>
          </a:ln>
        </p:spPr>
        <p:txBody>
          <a:bodyPr wrap="square">
            <a:normAutofit/>
          </a:bodyPr>
          <a:lstStyle/>
          <a:p>
            <a:pPr algn="ctr"/>
            <a:r>
              <a:rPr lang="en-US" sz="2600">
                <a:solidFill>
                  <a:srgbClr val="FFFFFF"/>
                </a:solidFill>
              </a:rPr>
              <a:t>Which one is complete? </a:t>
            </a:r>
          </a:p>
        </p:txBody>
      </p:sp>
      <p:sp>
        <p:nvSpPr>
          <p:cNvPr id="20" name="Rectangle 19">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099"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612788-756A-574A-9557-927A0327CF84}"/>
              </a:ext>
            </a:extLst>
          </p:cNvPr>
          <p:cNvSpPr>
            <a:spLocks noGrp="1"/>
          </p:cNvSpPr>
          <p:nvPr>
            <p:ph sz="half" idx="1"/>
          </p:nvPr>
        </p:nvSpPr>
        <p:spPr>
          <a:xfrm>
            <a:off x="6572823" y="640080"/>
            <a:ext cx="5051750" cy="2546604"/>
          </a:xfrm>
        </p:spPr>
        <p:txBody>
          <a:bodyPr>
            <a:normAutofit/>
          </a:bodyPr>
          <a:lstStyle/>
          <a:p>
            <a:r>
              <a:rPr lang="en-US" sz="2000"/>
              <a:t>Option 1</a:t>
            </a:r>
          </a:p>
          <a:p>
            <a:r>
              <a:rPr lang="en-US" sz="2000"/>
              <a:t>Nathan L. Green</a:t>
            </a:r>
          </a:p>
          <a:p>
            <a:r>
              <a:rPr lang="en-US" sz="2000"/>
              <a:t>2/10/2020 1 PM </a:t>
            </a:r>
          </a:p>
          <a:p>
            <a:r>
              <a:rPr lang="en-US" sz="2000"/>
              <a:t>Amoxicillin 500 Mg three times a day for 7 days for Bronchitis</a:t>
            </a:r>
          </a:p>
          <a:p>
            <a:r>
              <a:rPr lang="en-US" sz="2000"/>
              <a:t>John Doe, MD/Susie Nurse RN</a:t>
            </a:r>
          </a:p>
        </p:txBody>
      </p:sp>
      <p:sp>
        <p:nvSpPr>
          <p:cNvPr id="4" name="Content Placeholder 3">
            <a:extLst>
              <a:ext uri="{FF2B5EF4-FFF2-40B4-BE49-F238E27FC236}">
                <a16:creationId xmlns:a16="http://schemas.microsoft.com/office/drawing/2014/main" id="{08BC10EC-2F64-4D48-AAD3-C746807DF1D5}"/>
              </a:ext>
            </a:extLst>
          </p:cNvPr>
          <p:cNvSpPr>
            <a:spLocks noGrp="1"/>
          </p:cNvSpPr>
          <p:nvPr>
            <p:ph sz="half" idx="2"/>
          </p:nvPr>
        </p:nvSpPr>
        <p:spPr>
          <a:xfrm>
            <a:off x="6568493" y="3671315"/>
            <a:ext cx="5056080" cy="2546605"/>
          </a:xfrm>
        </p:spPr>
        <p:txBody>
          <a:bodyPr>
            <a:normAutofit/>
          </a:bodyPr>
          <a:lstStyle/>
          <a:p>
            <a:r>
              <a:rPr lang="en-US" sz="2000"/>
              <a:t>Option 2</a:t>
            </a:r>
          </a:p>
          <a:p>
            <a:r>
              <a:rPr lang="en-US" sz="2000"/>
              <a:t>N Green</a:t>
            </a:r>
          </a:p>
          <a:p>
            <a:r>
              <a:rPr lang="en-US" sz="2000"/>
              <a:t>2/10/20 1 pm</a:t>
            </a:r>
          </a:p>
          <a:p>
            <a:r>
              <a:rPr lang="en-US" sz="2000"/>
              <a:t>Amox 500 mg 3x/D x7</a:t>
            </a:r>
          </a:p>
          <a:p>
            <a:r>
              <a:rPr lang="en-US" sz="2000"/>
              <a:t>JD, MD/SN RN </a:t>
            </a:r>
          </a:p>
          <a:p>
            <a:endParaRPr lang="en-US" sz="2000"/>
          </a:p>
          <a:p>
            <a:endParaRPr lang="en-US" sz="2000"/>
          </a:p>
        </p:txBody>
      </p:sp>
      <p:pic>
        <p:nvPicPr>
          <p:cNvPr id="5" name="Picture 5" descr="A picture containing drawing&#10;&#10;Description automatically generated">
            <a:extLst>
              <a:ext uri="{FF2B5EF4-FFF2-40B4-BE49-F238E27FC236}">
                <a16:creationId xmlns:a16="http://schemas.microsoft.com/office/drawing/2014/main" id="{CDDA55B0-1821-4EAE-BD5F-004B423156C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74834" y="3590960"/>
            <a:ext cx="2156439" cy="2695754"/>
          </a:xfrm>
          <a:prstGeom prst="rect">
            <a:avLst/>
          </a:prstGeom>
        </p:spPr>
      </p:pic>
    </p:spTree>
    <p:extLst>
      <p:ext uri="{BB962C8B-B14F-4D97-AF65-F5344CB8AC3E}">
        <p14:creationId xmlns:p14="http://schemas.microsoft.com/office/powerpoint/2010/main" val="272863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7981" y="365125"/>
            <a:ext cx="5391957" cy="1325563"/>
          </a:xfrm>
        </p:spPr>
        <p:txBody>
          <a:bodyPr>
            <a:normAutofit/>
          </a:bodyPr>
          <a:lstStyle/>
          <a:p>
            <a:r>
              <a:rPr lang="en-US">
                <a:latin typeface="Lucida Bright" panose="02040602050505020304" pitchFamily="18" charset="0"/>
              </a:rPr>
              <a:t>3) </a:t>
            </a:r>
            <a:r>
              <a:rPr lang="en-US">
                <a:latin typeface="+mn-lt"/>
              </a:rPr>
              <a:t>Correct Administration</a:t>
            </a:r>
          </a:p>
        </p:txBody>
      </p:sp>
      <p:sp>
        <p:nvSpPr>
          <p:cNvPr id="21" name="Freeform: Shape 2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6001" y="1"/>
            <a:ext cx="1154841"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7981" y="1825625"/>
            <a:ext cx="5391957" cy="4351338"/>
          </a:xfrm>
        </p:spPr>
        <p:txBody>
          <a:bodyPr>
            <a:normAutofit/>
          </a:bodyPr>
          <a:lstStyle/>
          <a:p>
            <a:pPr marL="0" indent="0">
              <a:buNone/>
            </a:pPr>
            <a:r>
              <a:rPr lang="en-US" b="1" u="sng">
                <a:effectLst>
                  <a:outerShdw blurRad="38100" dist="38100" dir="2700000" algn="tl">
                    <a:srgbClr val="000000">
                      <a:alpha val="43137"/>
                    </a:srgbClr>
                  </a:outerShdw>
                </a:effectLst>
              </a:rPr>
              <a:t>ALWAYS</a:t>
            </a:r>
            <a:r>
              <a:rPr lang="en-US" b="1"/>
              <a:t> USE THE 5 RIGHTS OF MEDICATION ADMINISTRATION</a:t>
            </a:r>
          </a:p>
          <a:p>
            <a:pPr lvl="1"/>
            <a:r>
              <a:rPr lang="en-US"/>
              <a:t>The 5 rights was created to help prevent medication errors</a:t>
            </a:r>
          </a:p>
          <a:p>
            <a:pPr lvl="1"/>
            <a:r>
              <a:rPr lang="en-US"/>
              <a:t> It helps to protect the student and you</a:t>
            </a:r>
          </a:p>
          <a:p>
            <a:pPr lvl="1"/>
            <a:r>
              <a:rPr lang="en-US"/>
              <a:t>THERE IS NO EXCUSE TO NOT USE THE 5 CHECKS</a:t>
            </a:r>
          </a:p>
          <a:p>
            <a:pPr lvl="1"/>
            <a:r>
              <a:rPr lang="en-US"/>
              <a:t>There is no excuse not to document at the time.  </a:t>
            </a:r>
          </a:p>
        </p:txBody>
      </p:sp>
      <p:sp>
        <p:nvSpPr>
          <p:cNvPr id="23" name="Oval 2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6412" y="3423959"/>
            <a:ext cx="540681"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dicine">
            <a:extLst>
              <a:ext uri="{FF2B5EF4-FFF2-40B4-BE49-F238E27FC236}">
                <a16:creationId xmlns:a16="http://schemas.microsoft.com/office/drawing/2014/main" id="{41E2DB55-4475-442B-8D24-247BEC27EF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5130" y="1216978"/>
            <a:ext cx="3780066" cy="3780066"/>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5" name="Freeform: Shape 2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7844" y="1"/>
            <a:ext cx="2066410"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5583"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4638" y="5166682"/>
            <a:ext cx="1835247"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7753" y="6033795"/>
            <a:ext cx="1990546"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48870" y="5519196"/>
            <a:ext cx="133995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09588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05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639912" y="2053641"/>
            <a:ext cx="3668205" cy="2760098"/>
          </a:xfrm>
        </p:spPr>
        <p:txBody>
          <a:bodyPr>
            <a:normAutofit/>
          </a:bodyPr>
          <a:lstStyle/>
          <a:p>
            <a:r>
              <a:rPr lang="en-US">
                <a:solidFill>
                  <a:srgbClr val="FFFFFF"/>
                </a:solidFill>
              </a:rPr>
              <a:t>Objectives</a:t>
            </a:r>
          </a:p>
        </p:txBody>
      </p:sp>
      <p:sp>
        <p:nvSpPr>
          <p:cNvPr id="3" name="Content Placeholder 2"/>
          <p:cNvSpPr>
            <a:spLocks noGrp="1"/>
          </p:cNvSpPr>
          <p:nvPr>
            <p:ph idx="1"/>
          </p:nvPr>
        </p:nvSpPr>
        <p:spPr>
          <a:xfrm>
            <a:off x="6088987" y="801866"/>
            <a:ext cx="5304703" cy="5230634"/>
          </a:xfrm>
        </p:spPr>
        <p:txBody>
          <a:bodyPr anchor="ctr">
            <a:normAutofit/>
          </a:bodyPr>
          <a:lstStyle/>
          <a:p>
            <a:pPr>
              <a:buNone/>
            </a:pPr>
            <a:r>
              <a:rPr lang="en-US" sz="2400">
                <a:solidFill>
                  <a:srgbClr val="000000"/>
                </a:solidFill>
              </a:rPr>
              <a:t>The Participant will be able to:	</a:t>
            </a:r>
          </a:p>
          <a:p>
            <a:r>
              <a:rPr lang="en-US" sz="2400">
                <a:solidFill>
                  <a:srgbClr val="000000"/>
                </a:solidFill>
              </a:rPr>
              <a:t>Verbalize the 5+ Rights of Medication Administration</a:t>
            </a:r>
          </a:p>
          <a:p>
            <a:r>
              <a:rPr lang="en-US" sz="2400">
                <a:solidFill>
                  <a:srgbClr val="000000"/>
                </a:solidFill>
              </a:rPr>
              <a:t>Identify 3 Effects of Medication Errors</a:t>
            </a:r>
          </a:p>
          <a:p>
            <a:r>
              <a:rPr lang="en-US" sz="2400">
                <a:solidFill>
                  <a:srgbClr val="000000"/>
                </a:solidFill>
              </a:rPr>
              <a:t>Identify 3 Ways to Administer Medications Safely</a:t>
            </a:r>
          </a:p>
          <a:p>
            <a:endParaRPr lang="en-US" sz="24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6">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603" y="635715"/>
            <a:ext cx="11139292" cy="2482136"/>
            <a:chOff x="409710" y="635715"/>
            <a:chExt cx="11142208" cy="2482136"/>
          </a:xfrm>
        </p:grpSpPr>
        <p:sp>
          <p:nvSpPr>
            <p:cNvPr id="18"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47007" y="759805"/>
            <a:ext cx="10303836" cy="1325563"/>
          </a:xfrm>
        </p:spPr>
        <p:txBody>
          <a:bodyPr>
            <a:normAutofit/>
          </a:bodyPr>
          <a:lstStyle/>
          <a:p>
            <a:r>
              <a:rPr lang="en-US" sz="4000">
                <a:solidFill>
                  <a:srgbClr val="FFFFFF"/>
                </a:solidFill>
              </a:rPr>
              <a:t>Right Drug 	</a:t>
            </a:r>
          </a:p>
        </p:txBody>
      </p:sp>
      <p:pic>
        <p:nvPicPr>
          <p:cNvPr id="4" name="Picture 4" descr="A picture containing table&#10;&#10;Description automatically generated">
            <a:extLst>
              <a:ext uri="{FF2B5EF4-FFF2-40B4-BE49-F238E27FC236}">
                <a16:creationId xmlns:a16="http://schemas.microsoft.com/office/drawing/2014/main" id="{636DB37A-3A32-4CFC-9303-87884DAC456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9947" b="1"/>
          <a:stretch/>
        </p:blipFill>
        <p:spPr>
          <a:xfrm>
            <a:off x="1424530" y="2492376"/>
            <a:ext cx="3208944" cy="3563372"/>
          </a:xfrm>
          <a:prstGeom prst="rect">
            <a:avLst/>
          </a:prstGeom>
        </p:spPr>
      </p:pic>
      <p:sp>
        <p:nvSpPr>
          <p:cNvPr id="3" name="Content Placeholder 2"/>
          <p:cNvSpPr>
            <a:spLocks noGrp="1"/>
          </p:cNvSpPr>
          <p:nvPr>
            <p:ph idx="1"/>
          </p:nvPr>
        </p:nvSpPr>
        <p:spPr>
          <a:xfrm>
            <a:off x="5294189" y="2494450"/>
            <a:ext cx="5470105" cy="3563159"/>
          </a:xfrm>
        </p:spPr>
        <p:txBody>
          <a:bodyPr vert="horz" lIns="91440" tIns="45720" rIns="91440" bIns="45720" rtlCol="0" anchor="t">
            <a:normAutofit/>
          </a:bodyPr>
          <a:lstStyle/>
          <a:p>
            <a:pPr marL="227965" indent="-227965"/>
            <a:r>
              <a:rPr lang="en-US" sz="1900" b="1" u="sng">
                <a:latin typeface="Calibri"/>
                <a:cs typeface="Calibri"/>
              </a:rPr>
              <a:t>ALWAYS</a:t>
            </a:r>
            <a:r>
              <a:rPr lang="en-US" sz="1900">
                <a:latin typeface="Calibri"/>
                <a:cs typeface="Calibri"/>
              </a:rPr>
              <a:t> use the </a:t>
            </a:r>
            <a:r>
              <a:rPr lang="en-US" sz="1900" b="1" u="sng">
                <a:latin typeface="Calibri"/>
                <a:cs typeface="Calibri"/>
              </a:rPr>
              <a:t>3 checks</a:t>
            </a:r>
            <a:r>
              <a:rPr lang="en-US" sz="1900">
                <a:latin typeface="Calibri"/>
                <a:cs typeface="Calibri"/>
              </a:rPr>
              <a:t> system to ensure right drug is being administered.</a:t>
            </a:r>
          </a:p>
          <a:p>
            <a:pPr marL="227965" indent="-227965"/>
            <a:r>
              <a:rPr lang="en-US" sz="1900">
                <a:latin typeface="Calibri"/>
                <a:cs typeface="Calibri"/>
              </a:rPr>
              <a:t>This gives you 3 opportunities to ensure right medication is going to be administered</a:t>
            </a:r>
          </a:p>
          <a:p>
            <a:pPr marL="227965" indent="-227965"/>
            <a:r>
              <a:rPr lang="en-US" sz="1900">
                <a:latin typeface="Calibri" panose="020F0502020204030204" pitchFamily="34" charset="0"/>
                <a:cs typeface="Calibri" panose="020F0502020204030204" pitchFamily="34" charset="0"/>
              </a:rPr>
              <a:t>Check medication label against MAR </a:t>
            </a:r>
            <a:r>
              <a:rPr lang="en-US" sz="1900" b="1" u="sng">
                <a:latin typeface="Calibri" panose="020F0502020204030204" pitchFamily="34" charset="0"/>
                <a:cs typeface="Calibri" panose="020F0502020204030204" pitchFamily="34" charset="0"/>
              </a:rPr>
              <a:t>three times</a:t>
            </a:r>
            <a:r>
              <a:rPr lang="en-US" sz="1900">
                <a:latin typeface="Calibri" panose="020F0502020204030204" pitchFamily="34" charset="0"/>
                <a:cs typeface="Calibri" panose="020F0502020204030204" pitchFamily="34" charset="0"/>
              </a:rPr>
              <a:t>: </a:t>
            </a:r>
          </a:p>
          <a:p>
            <a:pPr marL="731520" lvl="2" indent="0">
              <a:buNone/>
            </a:pPr>
            <a:r>
              <a:rPr lang="en-US" sz="1900">
                <a:latin typeface="Calibri" panose="020F0502020204030204" pitchFamily="34" charset="0"/>
                <a:cs typeface="Calibri" panose="020F0502020204030204" pitchFamily="34" charset="0"/>
              </a:rPr>
              <a:t>1. On first contact with drug </a:t>
            </a:r>
          </a:p>
          <a:p>
            <a:pPr marL="731520" lvl="2" indent="0">
              <a:buNone/>
            </a:pPr>
            <a:r>
              <a:rPr lang="en-US" sz="1900">
                <a:latin typeface="Calibri"/>
                <a:cs typeface="Calibri"/>
              </a:rPr>
              <a:t>2. Prior to measuring Pouring, counting, or withdrawing</a:t>
            </a:r>
          </a:p>
          <a:p>
            <a:pPr marL="731520" lvl="2" indent="0">
              <a:buNone/>
            </a:pPr>
            <a:r>
              <a:rPr lang="en-US" sz="1900">
                <a:latin typeface="Calibri" panose="020F0502020204030204" pitchFamily="34" charset="0"/>
                <a:cs typeface="Calibri" panose="020F0502020204030204" pitchFamily="34" charset="0"/>
              </a:rPr>
              <a:t>3. After preparing drug just prior to administration</a:t>
            </a:r>
          </a:p>
        </p:txBody>
      </p:sp>
    </p:spTree>
    <p:extLst>
      <p:ext uri="{BB962C8B-B14F-4D97-AF65-F5344CB8AC3E}">
        <p14:creationId xmlns:p14="http://schemas.microsoft.com/office/powerpoint/2010/main" val="383440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05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639912" y="2053641"/>
            <a:ext cx="3668205" cy="2760098"/>
          </a:xfrm>
        </p:spPr>
        <p:txBody>
          <a:bodyPr>
            <a:normAutofit/>
          </a:bodyPr>
          <a:lstStyle/>
          <a:p>
            <a:r>
              <a:rPr lang="en-US" sz="4100">
                <a:solidFill>
                  <a:srgbClr val="FFFFFF"/>
                </a:solidFill>
              </a:rPr>
              <a:t>Right Patient/Student </a:t>
            </a:r>
            <a:br>
              <a:rPr lang="en-US" sz="4100">
                <a:solidFill>
                  <a:srgbClr val="FFFFFF"/>
                </a:solidFill>
              </a:rPr>
            </a:br>
            <a:br>
              <a:rPr lang="en-US" sz="4100"/>
            </a:br>
            <a:endParaRPr lang="en-US" sz="4100">
              <a:solidFill>
                <a:srgbClr val="FFFFFF"/>
              </a:solidFill>
              <a:cs typeface="Calibri Light"/>
            </a:endParaRPr>
          </a:p>
        </p:txBody>
      </p:sp>
      <p:sp>
        <p:nvSpPr>
          <p:cNvPr id="3" name="Content Placeholder 2"/>
          <p:cNvSpPr>
            <a:spLocks noGrp="1"/>
          </p:cNvSpPr>
          <p:nvPr>
            <p:ph idx="1"/>
          </p:nvPr>
        </p:nvSpPr>
        <p:spPr>
          <a:xfrm>
            <a:off x="5997314" y="914400"/>
            <a:ext cx="5304703" cy="5230634"/>
          </a:xfrm>
        </p:spPr>
        <p:txBody>
          <a:bodyPr anchor="ctr">
            <a:normAutofit/>
          </a:bodyPr>
          <a:lstStyle/>
          <a:p>
            <a:pPr marL="0" indent="0">
              <a:buNone/>
            </a:pPr>
            <a:r>
              <a:rPr lang="en-US" sz="2400">
                <a:solidFill>
                  <a:srgbClr val="000000"/>
                </a:solidFill>
              </a:rPr>
              <a:t>Correctly identify patient using two identifiers prior to medication administration </a:t>
            </a:r>
          </a:p>
          <a:p>
            <a:pPr lvl="1"/>
            <a:r>
              <a:rPr lang="en-US" sz="2400">
                <a:solidFill>
                  <a:srgbClr val="000000"/>
                </a:solidFill>
              </a:rPr>
              <a:t>Compare students ID with label on medication bottle</a:t>
            </a:r>
          </a:p>
          <a:p>
            <a:pPr lvl="1"/>
            <a:r>
              <a:rPr lang="en-US" sz="2400">
                <a:solidFill>
                  <a:srgbClr val="000000"/>
                </a:solidFill>
              </a:rPr>
              <a:t>Ask patient to state name and birthdate</a:t>
            </a:r>
          </a:p>
          <a:p>
            <a:pPr lvl="1"/>
            <a:r>
              <a:rPr lang="en-US" sz="2400">
                <a:solidFill>
                  <a:srgbClr val="000000"/>
                </a:solidFill>
              </a:rPr>
              <a:t>Compare picture to student  </a:t>
            </a:r>
          </a:p>
        </p:txBody>
      </p:sp>
      <p:pic>
        <p:nvPicPr>
          <p:cNvPr id="4" name="Picture 4" descr="A picture containing indoor, table, person, sitting&#10;&#10;Description automatically generated">
            <a:extLst>
              <a:ext uri="{FF2B5EF4-FFF2-40B4-BE49-F238E27FC236}">
                <a16:creationId xmlns:a16="http://schemas.microsoft.com/office/drawing/2014/main" id="{A63F7CEC-09AB-434D-A5B5-898582EAECD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73230" y="4037020"/>
            <a:ext cx="2743200" cy="2110978"/>
          </a:xfrm>
          <a:prstGeom prst="rect">
            <a:avLst/>
          </a:prstGeom>
        </p:spPr>
      </p:pic>
      <p:sp>
        <p:nvSpPr>
          <p:cNvPr id="5" name="TextBox 4">
            <a:extLst>
              <a:ext uri="{FF2B5EF4-FFF2-40B4-BE49-F238E27FC236}">
                <a16:creationId xmlns:a16="http://schemas.microsoft.com/office/drawing/2014/main" id="{66ADCFF3-E626-4924-83CA-3D6CE5AD1A31}"/>
              </a:ext>
            </a:extLst>
          </p:cNvPr>
          <p:cNvSpPr txBox="1"/>
          <p:nvPr/>
        </p:nvSpPr>
        <p:spPr>
          <a:xfrm>
            <a:off x="373231" y="6133820"/>
            <a:ext cx="1363334" cy="346254"/>
          </a:xfrm>
          <a:prstGeom prst="rect">
            <a:avLst/>
          </a:prstGeom>
        </p:spPr>
        <p:txBody>
          <a:bodyPr>
            <a:normAutofit fontScale="40000" lnSpcReduction="20000"/>
          </a:bodyPr>
          <a:lstStyle/>
          <a:p>
            <a:r>
              <a:rPr lang="en-US">
                <a:hlinkClick r:id="rId5"/>
              </a:rPr>
              <a:t>This Photo</a:t>
            </a:r>
            <a:r>
              <a:rPr lang="en-US"/>
              <a:t> by Unknown author is licensed under </a:t>
            </a:r>
            <a:r>
              <a:rPr lang="en-US">
                <a:hlinkClick r:id="rId6"/>
              </a:rPr>
              <a:t>CC BY</a:t>
            </a:r>
            <a:r>
              <a:rPr lang="en-US"/>
              <a:t>.</a:t>
            </a:r>
          </a:p>
        </p:txBody>
      </p:sp>
    </p:spTree>
    <p:extLst>
      <p:ext uri="{BB962C8B-B14F-4D97-AF65-F5344CB8AC3E}">
        <p14:creationId xmlns:p14="http://schemas.microsoft.com/office/powerpoint/2010/main" val="161015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276" y="320675"/>
            <a:ext cx="11404516" cy="1325563"/>
          </a:xfrm>
        </p:spPr>
        <p:txBody>
          <a:bodyPr>
            <a:normAutofit/>
          </a:bodyPr>
          <a:lstStyle/>
          <a:p>
            <a:r>
              <a:rPr lang="en-US" sz="5300"/>
              <a:t>Preventing Errors	</a:t>
            </a:r>
          </a:p>
        </p:txBody>
      </p:sp>
      <p:graphicFrame>
        <p:nvGraphicFramePr>
          <p:cNvPr id="5" name="Content Placeholder 2">
            <a:extLst>
              <a:ext uri="{FF2B5EF4-FFF2-40B4-BE49-F238E27FC236}">
                <a16:creationId xmlns:a16="http://schemas.microsoft.com/office/drawing/2014/main" id="{22998D72-7633-4F7E-AA2F-05BBDAB14C51}"/>
              </a:ext>
            </a:extLst>
          </p:cNvPr>
          <p:cNvGraphicFramePr>
            <a:graphicFrameLocks noGrp="1"/>
          </p:cNvGraphicFramePr>
          <p:nvPr>
            <p:ph idx="1"/>
            <p:extLst>
              <p:ext uri="{D42A27DB-BD31-4B8C-83A1-F6EECF244321}">
                <p14:modId xmlns:p14="http://schemas.microsoft.com/office/powerpoint/2010/main" val="1560542589"/>
              </p:ext>
            </p:extLst>
          </p:nvPr>
        </p:nvGraphicFramePr>
        <p:xfrm>
          <a:off x="391277" y="1825625"/>
          <a:ext cx="1140451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8" name="Picture 98" descr="A picture containing food&#10;&#10;Description automatically generated">
            <a:extLst>
              <a:ext uri="{FF2B5EF4-FFF2-40B4-BE49-F238E27FC236}">
                <a16:creationId xmlns:a16="http://schemas.microsoft.com/office/drawing/2014/main" id="{40968C77-78A3-4AA9-A514-BF10B4EAF8B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069732" y="2745066"/>
            <a:ext cx="2024520" cy="969764"/>
          </a:xfrm>
          <a:prstGeom prst="rect">
            <a:avLst/>
          </a:prstGeom>
        </p:spPr>
      </p:pic>
    </p:spTree>
    <p:extLst>
      <p:ext uri="{BB962C8B-B14F-4D97-AF65-F5344CB8AC3E}">
        <p14:creationId xmlns:p14="http://schemas.microsoft.com/office/powerpoint/2010/main" val="35291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89D19C-F702-4446-B75E-6119709029AC}"/>
              </a:ext>
            </a:extLst>
          </p:cNvPr>
          <p:cNvSpPr>
            <a:spLocks noGrp="1"/>
          </p:cNvSpPr>
          <p:nvPr>
            <p:ph type="title"/>
          </p:nvPr>
        </p:nvSpPr>
        <p:spPr>
          <a:xfrm>
            <a:off x="837981" y="556995"/>
            <a:ext cx="10512862" cy="1133693"/>
          </a:xfrm>
        </p:spPr>
        <p:txBody>
          <a:bodyPr>
            <a:normAutofit/>
          </a:bodyPr>
          <a:lstStyle/>
          <a:p>
            <a:r>
              <a:rPr lang="en-US" sz="5100"/>
              <a:t>Back to Case Example </a:t>
            </a:r>
          </a:p>
        </p:txBody>
      </p:sp>
      <p:graphicFrame>
        <p:nvGraphicFramePr>
          <p:cNvPr id="13" name="Content Placeholder 2">
            <a:extLst>
              <a:ext uri="{FF2B5EF4-FFF2-40B4-BE49-F238E27FC236}">
                <a16:creationId xmlns:a16="http://schemas.microsoft.com/office/drawing/2014/main" id="{A457AE01-59AC-4EC9-96A7-6EA1E77B666E}"/>
              </a:ext>
            </a:extLst>
          </p:cNvPr>
          <p:cNvGraphicFramePr>
            <a:graphicFrameLocks noGrp="1"/>
          </p:cNvGraphicFramePr>
          <p:nvPr>
            <p:ph idx="1"/>
            <p:extLst>
              <p:ext uri="{D42A27DB-BD31-4B8C-83A1-F6EECF244321}">
                <p14:modId xmlns:p14="http://schemas.microsoft.com/office/powerpoint/2010/main" val="1639200048"/>
              </p:ext>
            </p:extLst>
          </p:nvPr>
        </p:nvGraphicFramePr>
        <p:xfrm>
          <a:off x="837981" y="1825625"/>
          <a:ext cx="105128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41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BF127-7A1E-8447-8C6D-F1761CBD3428}"/>
              </a:ext>
            </a:extLst>
          </p:cNvPr>
          <p:cNvSpPr>
            <a:spLocks noGrp="1"/>
          </p:cNvSpPr>
          <p:nvPr>
            <p:ph type="title"/>
          </p:nvPr>
        </p:nvSpPr>
        <p:spPr>
          <a:xfrm>
            <a:off x="344533" y="320675"/>
            <a:ext cx="11404516" cy="1325563"/>
          </a:xfrm>
        </p:spPr>
        <p:txBody>
          <a:bodyPr>
            <a:normAutofit/>
          </a:bodyPr>
          <a:lstStyle/>
          <a:p>
            <a:r>
              <a:rPr lang="en-US" sz="5300"/>
              <a:t>Medication Errors</a:t>
            </a:r>
          </a:p>
        </p:txBody>
      </p:sp>
      <p:sp>
        <p:nvSpPr>
          <p:cNvPr id="18" name="Rectangle 17">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1351" y="-6031351"/>
            <a:ext cx="126124" cy="12188825"/>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E8764DE6-829F-4602-BB9C-3DE1853D5DAC}"/>
              </a:ext>
            </a:extLst>
          </p:cNvPr>
          <p:cNvGraphicFramePr>
            <a:graphicFrameLocks noGrp="1"/>
          </p:cNvGraphicFramePr>
          <p:nvPr>
            <p:ph idx="1"/>
            <p:extLst>
              <p:ext uri="{D42A27DB-BD31-4B8C-83A1-F6EECF244321}">
                <p14:modId xmlns:p14="http://schemas.microsoft.com/office/powerpoint/2010/main" val="2311341634"/>
              </p:ext>
            </p:extLst>
          </p:nvPr>
        </p:nvGraphicFramePr>
        <p:xfrm>
          <a:off x="344534" y="1740317"/>
          <a:ext cx="1140451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 name="Picture 33" descr="A group of people sitting at a table&#10;&#10;Description automatically generated">
            <a:extLst>
              <a:ext uri="{FF2B5EF4-FFF2-40B4-BE49-F238E27FC236}">
                <a16:creationId xmlns:a16="http://schemas.microsoft.com/office/drawing/2014/main" id="{B66F18C5-6E1C-4317-B8E8-938247EEEC1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86445" y="3537742"/>
            <a:ext cx="2743200" cy="2057400"/>
          </a:xfrm>
          <a:prstGeom prst="rect">
            <a:avLst/>
          </a:prstGeom>
        </p:spPr>
      </p:pic>
      <p:pic>
        <p:nvPicPr>
          <p:cNvPr id="46" name="Picture 46" descr="A picture containing table, indoor, toothbrush, sitting&#10;&#10;Description automatically generated">
            <a:extLst>
              <a:ext uri="{FF2B5EF4-FFF2-40B4-BE49-F238E27FC236}">
                <a16:creationId xmlns:a16="http://schemas.microsoft.com/office/drawing/2014/main" id="{5EDA458A-C716-4507-A82D-D408074008C2}"/>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594884" y="3833885"/>
            <a:ext cx="2743198" cy="1351369"/>
          </a:xfrm>
          <a:prstGeom prst="rect">
            <a:avLst/>
          </a:prstGeom>
        </p:spPr>
      </p:pic>
    </p:spTree>
    <p:extLst>
      <p:ext uri="{BB962C8B-B14F-4D97-AF65-F5344CB8AC3E}">
        <p14:creationId xmlns:p14="http://schemas.microsoft.com/office/powerpoint/2010/main" val="19241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058" y="-253670"/>
            <a:ext cx="1827162"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408" y="422146"/>
            <a:ext cx="645200"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0866" y="655140"/>
            <a:ext cx="687293"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4206" y="0"/>
            <a:ext cx="2834619"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4266" y="6115501"/>
            <a:ext cx="149412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B3FEFA2C-0E08-2D4F-BC48-D2F358701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012" y="171767"/>
            <a:ext cx="5638800" cy="628137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2099" y="6453143"/>
            <a:ext cx="814691"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45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E73E040-B35C-431E-A08E-17BB9FDD17AF}"/>
              </a:ext>
            </a:extLst>
          </p:cNvPr>
          <p:cNvPicPr>
            <a:picLocks noChangeAspect="1"/>
          </p:cNvPicPr>
          <p:nvPr/>
        </p:nvPicPr>
        <p:blipFill rotWithShape="1">
          <a:blip r:embed="rId3"/>
          <a:srcRect l="17998" r="11947"/>
          <a:stretch/>
        </p:blipFill>
        <p:spPr>
          <a:xfrm>
            <a:off x="4881750" y="10"/>
            <a:ext cx="7307075"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3" name="Freeform: Shape 26">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13"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271"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a:xfrm>
            <a:off x="374806" y="856488"/>
            <a:ext cx="4991324" cy="1243584"/>
          </a:xfrm>
        </p:spPr>
        <p:txBody>
          <a:bodyPr anchor="ctr">
            <a:normAutofit/>
          </a:bodyPr>
          <a:lstStyle/>
          <a:p>
            <a:r>
              <a:rPr lang="en-US" sz="3400">
                <a:latin typeface="Lucida Bright" panose="02040602050505020304" pitchFamily="18" charset="0"/>
              </a:rPr>
              <a:t>Effects of Medication Errors </a:t>
            </a:r>
          </a:p>
        </p:txBody>
      </p:sp>
      <p:sp>
        <p:nvSpPr>
          <p:cNvPr id="31" name="Rectangle 3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798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654" y="2195336"/>
            <a:ext cx="4982183"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Content Placeholder 13"/>
          <p:cNvSpPr>
            <a:spLocks noGrp="1"/>
          </p:cNvSpPr>
          <p:nvPr>
            <p:ph idx="1"/>
          </p:nvPr>
        </p:nvSpPr>
        <p:spPr>
          <a:xfrm>
            <a:off x="374806" y="2522949"/>
            <a:ext cx="5064457" cy="3402363"/>
          </a:xfrm>
        </p:spPr>
        <p:txBody>
          <a:bodyPr anchor="t">
            <a:normAutofit/>
          </a:bodyPr>
          <a:lstStyle/>
          <a:p>
            <a:pPr marL="0" lvl="0" indent="0">
              <a:buNone/>
            </a:pPr>
            <a:r>
              <a:rPr lang="en-US" sz="2000"/>
              <a:t>Effects:</a:t>
            </a:r>
            <a:endParaRPr lang="en-US">
              <a:cs typeface="Calibri" panose="020F0502020204030204"/>
            </a:endParaRPr>
          </a:p>
          <a:p>
            <a:pPr marL="685165" lvl="1" indent="-227965">
              <a:buFont typeface="Arial" panose="02070309020205020404" pitchFamily="49" charset="0"/>
              <a:buChar char="•"/>
            </a:pPr>
            <a:r>
              <a:rPr lang="en-US" sz="2000"/>
              <a:t> Hospitalization or Increased length of stay (hospital setting)</a:t>
            </a:r>
            <a:endParaRPr lang="en-US" sz="2000">
              <a:cs typeface="Calibri" panose="020F0502020204030204"/>
            </a:endParaRPr>
          </a:p>
          <a:p>
            <a:pPr marL="685165" lvl="1" indent="-227965">
              <a:buFont typeface="Arial" panose="02070309020205020404" pitchFamily="49" charset="0"/>
              <a:buChar char="•"/>
            </a:pPr>
            <a:r>
              <a:rPr lang="en-US" sz="2000"/>
              <a:t> Increased cost </a:t>
            </a:r>
            <a:endParaRPr lang="en-US" sz="2000">
              <a:cs typeface="Calibri" panose="020F0502020204030204"/>
            </a:endParaRPr>
          </a:p>
          <a:p>
            <a:pPr marL="685165" lvl="1" indent="-227965">
              <a:buFont typeface="Arial" panose="02070309020205020404" pitchFamily="49" charset="0"/>
              <a:buChar char="•"/>
            </a:pPr>
            <a:r>
              <a:rPr lang="en-US" sz="2000"/>
              <a:t> Patient disability </a:t>
            </a:r>
            <a:endParaRPr lang="en-US" sz="2000">
              <a:cs typeface="Calibri" panose="020F0502020204030204"/>
            </a:endParaRPr>
          </a:p>
          <a:p>
            <a:pPr marL="685165" lvl="1" indent="-227965">
              <a:buFont typeface="Arial" panose="02070309020205020404" pitchFamily="49" charset="0"/>
              <a:buChar char="•"/>
            </a:pPr>
            <a:r>
              <a:rPr lang="en-US" sz="2000"/>
              <a:t> Death </a:t>
            </a:r>
            <a:endParaRPr lang="en-US" sz="2000">
              <a:cs typeface="Calibri" panose="020F0502020204030204"/>
            </a:endParaRPr>
          </a:p>
          <a:p>
            <a:pPr marL="685165" lvl="1" indent="-227965">
              <a:buFont typeface="Arial" panose="02070309020205020404" pitchFamily="49" charset="0"/>
              <a:buChar char="•"/>
            </a:pPr>
            <a:r>
              <a:rPr lang="en-US" sz="2000"/>
              <a:t> Harm to nurse’s personal and professional status, confidence, and practice</a:t>
            </a:r>
            <a:endParaRPr lang="en-US" sz="2000">
              <a:cs typeface="Calibri" panose="020F0502020204030204"/>
            </a:endParaRPr>
          </a:p>
        </p:txBody>
      </p:sp>
    </p:spTree>
    <p:extLst>
      <p:ext uri="{BB962C8B-B14F-4D97-AF65-F5344CB8AC3E}">
        <p14:creationId xmlns:p14="http://schemas.microsoft.com/office/powerpoint/2010/main" val="297073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969" y="470925"/>
            <a:ext cx="437986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2804" y="1012004"/>
            <a:ext cx="3415268" cy="4795408"/>
          </a:xfrm>
        </p:spPr>
        <p:txBody>
          <a:bodyPr>
            <a:normAutofit/>
          </a:bodyPr>
          <a:lstStyle/>
          <a:p>
            <a:r>
              <a:rPr lang="en-US" sz="4350">
                <a:solidFill>
                  <a:srgbClr val="FFFFFF"/>
                </a:solidFill>
              </a:rPr>
              <a:t>Right Dose</a:t>
            </a:r>
            <a:br>
              <a:rPr lang="en-US" sz="4350">
                <a:solidFill>
                  <a:srgbClr val="FFFFFF"/>
                </a:solidFill>
              </a:rPr>
            </a:br>
            <a:br>
              <a:rPr lang="en-US" sz="4350"/>
            </a:br>
            <a:br>
              <a:rPr lang="en-US" sz="4350"/>
            </a:br>
            <a:endParaRPr lang="en-US" sz="4350">
              <a:solidFill>
                <a:srgbClr val="FFFFFF"/>
              </a:solidFill>
              <a:cs typeface="Calibri Light"/>
            </a:endParaRPr>
          </a:p>
        </p:txBody>
      </p:sp>
      <p:graphicFrame>
        <p:nvGraphicFramePr>
          <p:cNvPr id="5" name="Content Placeholder 2">
            <a:extLst>
              <a:ext uri="{FF2B5EF4-FFF2-40B4-BE49-F238E27FC236}">
                <a16:creationId xmlns:a16="http://schemas.microsoft.com/office/drawing/2014/main" id="{3D8F7AC0-AB94-477C-B44E-5CBFFAC6CE4C}"/>
              </a:ext>
            </a:extLst>
          </p:cNvPr>
          <p:cNvGraphicFramePr>
            <a:graphicFrameLocks noGrp="1"/>
          </p:cNvGraphicFramePr>
          <p:nvPr>
            <p:ph idx="1"/>
            <p:extLst>
              <p:ext uri="{D42A27DB-BD31-4B8C-83A1-F6EECF244321}">
                <p14:modId xmlns:p14="http://schemas.microsoft.com/office/powerpoint/2010/main" val="3449497323"/>
              </p:ext>
            </p:extLst>
          </p:nvPr>
        </p:nvGraphicFramePr>
        <p:xfrm>
          <a:off x="5192947" y="470924"/>
          <a:ext cx="6511908"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4" name="Picture 84" descr="A drawing of a cartoon character&#10;&#10;Description automatically generated">
            <a:extLst>
              <a:ext uri="{FF2B5EF4-FFF2-40B4-BE49-F238E27FC236}">
                <a16:creationId xmlns:a16="http://schemas.microsoft.com/office/drawing/2014/main" id="{0FD7D146-4E76-4A6E-A56B-739AEE0A4A0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99160" y="3353586"/>
            <a:ext cx="2743199" cy="2198223"/>
          </a:xfrm>
          <a:prstGeom prst="rect">
            <a:avLst/>
          </a:prstGeom>
        </p:spPr>
      </p:pic>
    </p:spTree>
    <p:extLst>
      <p:ext uri="{BB962C8B-B14F-4D97-AF65-F5344CB8AC3E}">
        <p14:creationId xmlns:p14="http://schemas.microsoft.com/office/powerpoint/2010/main" val="387625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656" y="411480"/>
            <a:ext cx="11198483" cy="1106424"/>
          </a:xfrm>
        </p:spPr>
        <p:txBody>
          <a:bodyPr>
            <a:normAutofit/>
          </a:bodyPr>
          <a:lstStyle/>
          <a:p>
            <a:r>
              <a:rPr lang="en-US" sz="4000"/>
              <a:t>Right Route</a:t>
            </a:r>
          </a:p>
        </p:txBody>
      </p:sp>
      <p:sp>
        <p:nvSpPr>
          <p:cNvPr id="23"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798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468" y="1719072"/>
            <a:ext cx="5721181" cy="4517136"/>
          </a:xfrm>
          <a:prstGeom prst="rect">
            <a:avLst/>
          </a:prstGeom>
        </p:spPr>
      </p:pic>
      <p:sp useBgFill="1">
        <p:nvSpPr>
          <p:cNvPr id="24"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1836" y="1721922"/>
            <a:ext cx="4217333"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36684" y="2020824"/>
            <a:ext cx="3454197" cy="3959352"/>
          </a:xfrm>
          <a:solidFill>
            <a:schemeClr val="accent4">
              <a:lumMod val="20000"/>
              <a:lumOff val="80000"/>
            </a:schemeClr>
          </a:solidFill>
        </p:spPr>
        <p:txBody>
          <a:bodyPr anchor="ctr">
            <a:normAutofit/>
          </a:bodyPr>
          <a:lstStyle/>
          <a:p>
            <a:pPr marL="0" indent="0">
              <a:buNone/>
            </a:pPr>
            <a:r>
              <a:rPr lang="en-US" sz="2400"/>
              <a:t>Check prescribed Route:</a:t>
            </a:r>
            <a:endParaRPr lang="en-US" sz="2400">
              <a:cs typeface="Calibri"/>
            </a:endParaRPr>
          </a:p>
          <a:p>
            <a:pPr marL="0" indent="0">
              <a:buNone/>
            </a:pPr>
            <a:endParaRPr lang="en-US" sz="2400">
              <a:cs typeface="Calibri"/>
            </a:endParaRPr>
          </a:p>
          <a:p>
            <a:pPr marL="0" indent="0">
              <a:buNone/>
            </a:pPr>
            <a:endParaRPr lang="en-US" sz="2400">
              <a:cs typeface="Calibri"/>
            </a:endParaRPr>
          </a:p>
          <a:p>
            <a:pPr marL="0" indent="0">
              <a:buNone/>
            </a:pPr>
            <a:endParaRPr lang="en-US" sz="2400">
              <a:cs typeface="Calibri"/>
            </a:endParaRPr>
          </a:p>
          <a:p>
            <a:pPr marL="0" indent="0">
              <a:buNone/>
            </a:pPr>
            <a:endParaRPr lang="en-US" sz="1800">
              <a:cs typeface="Calibri" panose="020F0502020204030204"/>
            </a:endParaRPr>
          </a:p>
        </p:txBody>
      </p:sp>
      <p:pic>
        <p:nvPicPr>
          <p:cNvPr id="8" name="Picture 9" descr="A picture containing indoor, computer, table, keyboard&#10;&#10;Description automatically generated">
            <a:extLst>
              <a:ext uri="{FF2B5EF4-FFF2-40B4-BE49-F238E27FC236}">
                <a16:creationId xmlns:a16="http://schemas.microsoft.com/office/drawing/2014/main" id="{6D80FBC6-FC9D-4503-83BA-00753DE52E6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233749" y="4066221"/>
            <a:ext cx="2743200" cy="1825085"/>
          </a:xfrm>
          <a:prstGeom prst="rect">
            <a:avLst/>
          </a:prstGeom>
        </p:spPr>
      </p:pic>
    </p:spTree>
    <p:extLst>
      <p:ext uri="{BB962C8B-B14F-4D97-AF65-F5344CB8AC3E}">
        <p14:creationId xmlns:p14="http://schemas.microsoft.com/office/powerpoint/2010/main" val="295890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981" y="365125"/>
            <a:ext cx="10512862" cy="1325563"/>
          </a:xfrm>
        </p:spPr>
        <p:txBody>
          <a:bodyPr>
            <a:normAutofit/>
          </a:bodyPr>
          <a:lstStyle/>
          <a:p>
            <a:r>
              <a:rPr lang="en-US"/>
              <a:t>Right Route</a:t>
            </a:r>
          </a:p>
        </p:txBody>
      </p:sp>
      <p:graphicFrame>
        <p:nvGraphicFramePr>
          <p:cNvPr id="5" name="Content Placeholder 2">
            <a:extLst>
              <a:ext uri="{FF2B5EF4-FFF2-40B4-BE49-F238E27FC236}">
                <a16:creationId xmlns:a16="http://schemas.microsoft.com/office/drawing/2014/main" id="{18AF5B60-E1D7-42E2-B90B-941581B003EE}"/>
              </a:ext>
            </a:extLst>
          </p:cNvPr>
          <p:cNvGraphicFramePr>
            <a:graphicFrameLocks noGrp="1"/>
          </p:cNvGraphicFramePr>
          <p:nvPr>
            <p:ph idx="1"/>
            <p:extLst>
              <p:ext uri="{D42A27DB-BD31-4B8C-83A1-F6EECF244321}">
                <p14:modId xmlns:p14="http://schemas.microsoft.com/office/powerpoint/2010/main" val="2110552279"/>
              </p:ext>
            </p:extLst>
          </p:nvPr>
        </p:nvGraphicFramePr>
        <p:xfrm>
          <a:off x="837981" y="1825625"/>
          <a:ext cx="105128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03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1049-0BDB-944F-9052-06D53C8B1BB8}"/>
              </a:ext>
            </a:extLst>
          </p:cNvPr>
          <p:cNvSpPr>
            <a:spLocks noGrp="1"/>
          </p:cNvSpPr>
          <p:nvPr>
            <p:ph type="title"/>
          </p:nvPr>
        </p:nvSpPr>
        <p:spPr>
          <a:xfrm>
            <a:off x="655149" y="365125"/>
            <a:ext cx="5118780" cy="1692794"/>
          </a:xfrm>
        </p:spPr>
        <p:txBody>
          <a:bodyPr>
            <a:normAutofit/>
          </a:bodyPr>
          <a:lstStyle/>
          <a:p>
            <a:r>
              <a:rPr lang="en-US"/>
              <a:t>PRH Chapter 2</a:t>
            </a:r>
          </a:p>
        </p:txBody>
      </p:sp>
      <p:sp>
        <p:nvSpPr>
          <p:cNvPr id="3" name="Content Placeholder 2">
            <a:extLst>
              <a:ext uri="{FF2B5EF4-FFF2-40B4-BE49-F238E27FC236}">
                <a16:creationId xmlns:a16="http://schemas.microsoft.com/office/drawing/2014/main" id="{3BCCA7A1-C892-7A45-B72E-A347549658C7}"/>
              </a:ext>
            </a:extLst>
          </p:cNvPr>
          <p:cNvSpPr>
            <a:spLocks noGrp="1"/>
          </p:cNvSpPr>
          <p:nvPr>
            <p:ph idx="1"/>
          </p:nvPr>
        </p:nvSpPr>
        <p:spPr>
          <a:xfrm>
            <a:off x="655150" y="2575034"/>
            <a:ext cx="5118779" cy="3462228"/>
          </a:xfrm>
        </p:spPr>
        <p:txBody>
          <a:bodyPr>
            <a:normAutofit/>
          </a:bodyPr>
          <a:lstStyle/>
          <a:p>
            <a:pPr marL="0" indent="0">
              <a:buNone/>
            </a:pPr>
            <a:r>
              <a:rPr lang="en-US" sz="2000"/>
              <a:t>2.3 R14  Medication Management </a:t>
            </a:r>
          </a:p>
          <a:p>
            <a:r>
              <a:rPr lang="en-US" sz="2000"/>
              <a:t>a. Centers must comply with all state and federal regulations regarding prescribed non-controlled medications, prescribed controlled substances, and over-the-counter medications.</a:t>
            </a:r>
          </a:p>
          <a:p>
            <a:r>
              <a:rPr lang="en-US" sz="2000"/>
              <a:t>b. Centers must follow medication management guidelines as specified in Appendix 203.</a:t>
            </a:r>
          </a:p>
          <a:p>
            <a:pPr marL="0" indent="0">
              <a:buNone/>
            </a:pPr>
            <a:endParaRPr lang="en-US" sz="1800"/>
          </a:p>
        </p:txBody>
      </p:sp>
      <p:pic>
        <p:nvPicPr>
          <p:cNvPr id="10" name="Picture 9">
            <a:extLst>
              <a:ext uri="{FF2B5EF4-FFF2-40B4-BE49-F238E27FC236}">
                <a16:creationId xmlns:a16="http://schemas.microsoft.com/office/drawing/2014/main" id="{3962104F-F027-4514-8B1E-F3845AEFEB79}"/>
              </a:ext>
            </a:extLst>
          </p:cNvPr>
          <p:cNvPicPr>
            <a:picLocks noChangeAspect="1"/>
          </p:cNvPicPr>
          <p:nvPr/>
        </p:nvPicPr>
        <p:blipFill rotWithShape="1">
          <a:blip r:embed="rId3"/>
          <a:srcRect l="23888" r="15602"/>
          <a:stretch/>
        </p:blipFill>
        <p:spPr>
          <a:xfrm>
            <a:off x="5877318" y="10"/>
            <a:ext cx="6311506"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694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2" y="-1"/>
            <a:ext cx="121857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 y="0"/>
            <a:ext cx="12185778"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2">
            <a:extLst>
              <a:ext uri="{FF2B5EF4-FFF2-40B4-BE49-F238E27FC236}">
                <a16:creationId xmlns:a16="http://schemas.microsoft.com/office/drawing/2014/main" id="{6B4E8574-CB18-4075-B191-8B1B26CD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7939" y="699899"/>
            <a:ext cx="1071088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787" y="576263"/>
            <a:ext cx="4976481" cy="2967606"/>
          </a:xfrm>
        </p:spPr>
        <p:txBody>
          <a:bodyPr vert="horz" lIns="91440" tIns="45720" rIns="91440" bIns="45720" rtlCol="0" anchor="b">
            <a:normAutofit/>
          </a:bodyPr>
          <a:lstStyle/>
          <a:p>
            <a:pPr defTabSz="914400"/>
            <a:r>
              <a:rPr lang="en-US" sz="4800"/>
              <a:t>Right Time </a:t>
            </a:r>
            <a:br>
              <a:rPr lang="en-US" sz="4800"/>
            </a:br>
            <a:br>
              <a:rPr lang="en-US" sz="4800"/>
            </a:br>
            <a:endParaRPr lang="en-US" sz="4800">
              <a:cs typeface="Calibri Light"/>
            </a:endParaRPr>
          </a:p>
        </p:txBody>
      </p:sp>
      <p:sp>
        <p:nvSpPr>
          <p:cNvPr id="3" name="Content Placeholder 2"/>
          <p:cNvSpPr>
            <a:spLocks noGrp="1"/>
          </p:cNvSpPr>
          <p:nvPr>
            <p:ph idx="1"/>
          </p:nvPr>
        </p:nvSpPr>
        <p:spPr>
          <a:xfrm>
            <a:off x="422787" y="2744183"/>
            <a:ext cx="4976481" cy="3213475"/>
          </a:xfrm>
        </p:spPr>
        <p:txBody>
          <a:bodyPr vert="horz" lIns="91440" tIns="45720" rIns="91440" bIns="45720" rtlCol="0" anchor="t">
            <a:normAutofit/>
          </a:bodyPr>
          <a:lstStyle/>
          <a:p>
            <a:pPr marL="0" indent="0" defTabSz="914400">
              <a:buNone/>
            </a:pPr>
            <a:r>
              <a:rPr lang="en-US" sz="2400"/>
              <a:t>Order should always include a frequency of administration</a:t>
            </a:r>
          </a:p>
          <a:p>
            <a:pPr marL="0" indent="0" defTabSz="914400">
              <a:buNone/>
            </a:pPr>
            <a:endParaRPr lang="en-US" sz="2400">
              <a:cs typeface="Calibri"/>
            </a:endParaRPr>
          </a:p>
          <a:p>
            <a:pPr marL="0" indent="0" defTabSz="914400">
              <a:buNone/>
            </a:pPr>
            <a:endParaRPr lang="en-US" sz="2400">
              <a:cs typeface="Calibri"/>
            </a:endParaRPr>
          </a:p>
        </p:txBody>
      </p:sp>
      <p:sp>
        <p:nvSpPr>
          <p:cNvPr id="15" name="Rectangle 14">
            <a:extLst>
              <a:ext uri="{FF2B5EF4-FFF2-40B4-BE49-F238E27FC236}">
                <a16:creationId xmlns:a16="http://schemas.microsoft.com/office/drawing/2014/main" id="{ED94FB78-D9F3-4510-93F1-361F35434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75921" y="698863"/>
            <a:ext cx="412903" cy="541351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4" name="Picture 3"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1765" r="2" b="2"/>
          <a:stretch/>
        </p:blipFill>
        <p:spPr>
          <a:xfrm>
            <a:off x="7452942" y="693244"/>
            <a:ext cx="4335003" cy="5420166"/>
          </a:xfrm>
          <a:prstGeom prst="rect">
            <a:avLst/>
          </a:prstGeom>
        </p:spPr>
      </p:pic>
      <p:cxnSp>
        <p:nvCxnSpPr>
          <p:cNvPr id="17" name="Straight Connector 16">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88825"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303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descr="A large clock mounted to the side&#10;&#10;Description automatically generated">
            <a:extLst>
              <a:ext uri="{FF2B5EF4-FFF2-40B4-BE49-F238E27FC236}">
                <a16:creationId xmlns:a16="http://schemas.microsoft.com/office/drawing/2014/main" id="{D7330367-9FB8-4272-81E2-332229A8AB0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55518" y="3592946"/>
            <a:ext cx="2743200" cy="2743200"/>
          </a:xfrm>
          <a:prstGeom prst="rect">
            <a:avLst/>
          </a:prstGeom>
        </p:spPr>
      </p:pic>
    </p:spTree>
    <p:extLst>
      <p:ext uri="{BB962C8B-B14F-4D97-AF65-F5344CB8AC3E}">
        <p14:creationId xmlns:p14="http://schemas.microsoft.com/office/powerpoint/2010/main" val="39219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308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1801" y="559678"/>
            <a:ext cx="3566986" cy="4952492"/>
          </a:xfrm>
        </p:spPr>
        <p:txBody>
          <a:bodyPr>
            <a:normAutofit/>
          </a:bodyPr>
          <a:lstStyle/>
          <a:p>
            <a:r>
              <a:rPr lang="en-US" sz="4100">
                <a:solidFill>
                  <a:schemeClr val="bg1"/>
                </a:solidFill>
              </a:rPr>
              <a:t>Documentation</a:t>
            </a:r>
            <a:br>
              <a:rPr lang="en-US" sz="4100">
                <a:solidFill>
                  <a:schemeClr val="bg1"/>
                </a:solidFill>
              </a:rPr>
            </a:br>
            <a:br>
              <a:rPr lang="en-US" sz="4100"/>
            </a:br>
            <a:br>
              <a:rPr lang="en-US" sz="4100"/>
            </a:br>
            <a:endParaRPr lang="en-US" sz="4100">
              <a:solidFill>
                <a:schemeClr val="bg1"/>
              </a:solidFill>
              <a:cs typeface="Calibri Light"/>
            </a:endParaRPr>
          </a:p>
        </p:txBody>
      </p:sp>
      <p:cxnSp>
        <p:nvCxnSpPr>
          <p:cNvPr id="44" name="Straight Connector 43">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65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8" name="Content Placeholder 2">
            <a:extLst>
              <a:ext uri="{FF2B5EF4-FFF2-40B4-BE49-F238E27FC236}">
                <a16:creationId xmlns:a16="http://schemas.microsoft.com/office/drawing/2014/main" id="{051F6C64-C212-4CF2-A7C3-2B06BD699D82}"/>
              </a:ext>
            </a:extLst>
          </p:cNvPr>
          <p:cNvGraphicFramePr>
            <a:graphicFrameLocks noGrp="1"/>
          </p:cNvGraphicFramePr>
          <p:nvPr>
            <p:ph idx="1"/>
            <p:extLst>
              <p:ext uri="{D42A27DB-BD31-4B8C-83A1-F6EECF244321}">
                <p14:modId xmlns:p14="http://schemas.microsoft.com/office/powerpoint/2010/main" val="3602653102"/>
              </p:ext>
            </p:extLst>
          </p:nvPr>
        </p:nvGraphicFramePr>
        <p:xfrm>
          <a:off x="5180250" y="568325"/>
          <a:ext cx="6246773"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2" name="Picture 52" descr="A picture containing table, indoor, sitting, book&#10;&#10;Description automatically generated">
            <a:extLst>
              <a:ext uri="{FF2B5EF4-FFF2-40B4-BE49-F238E27FC236}">
                <a16:creationId xmlns:a16="http://schemas.microsoft.com/office/drawing/2014/main" id="{7C1C1FEE-0397-4839-86FF-80343DAE804E}"/>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58016" y="3296592"/>
            <a:ext cx="3289397" cy="2188233"/>
          </a:xfrm>
          <a:prstGeom prst="rect">
            <a:avLst/>
          </a:prstGeom>
        </p:spPr>
      </p:pic>
    </p:spTree>
    <p:extLst>
      <p:ext uri="{BB962C8B-B14F-4D97-AF65-F5344CB8AC3E}">
        <p14:creationId xmlns:p14="http://schemas.microsoft.com/office/powerpoint/2010/main" val="34735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0"/>
            <a:ext cx="121857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id="{686DFC72-A8DB-B64F-9812-0ABBF74B561A}"/>
              </a:ext>
            </a:extLst>
          </p:cNvPr>
          <p:cNvPicPr>
            <a:picLocks noChangeAspect="1"/>
          </p:cNvPicPr>
          <p:nvPr/>
        </p:nvPicPr>
        <p:blipFill rotWithShape="1">
          <a:blip r:embed="rId3">
            <a:extLst>
              <a:ext uri="{28A0092B-C50C-407E-A947-70E740481C1C}">
                <a14:useLocalDpi xmlns:a14="http://schemas.microsoft.com/office/drawing/2010/main" val="0"/>
              </a:ext>
            </a:extLst>
          </a:blip>
          <a:srcRect t="5141" b="2260"/>
          <a:stretch/>
        </p:blipFill>
        <p:spPr>
          <a:xfrm>
            <a:off x="20" y="1282"/>
            <a:ext cx="12188805" cy="6856718"/>
          </a:xfrm>
          <a:prstGeom prst="rect">
            <a:avLst/>
          </a:prstGeom>
        </p:spPr>
      </p:pic>
    </p:spTree>
    <p:extLst>
      <p:ext uri="{BB962C8B-B14F-4D97-AF65-F5344CB8AC3E}">
        <p14:creationId xmlns:p14="http://schemas.microsoft.com/office/powerpoint/2010/main" val="20773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3FE61779-F0A9-F840-BE15-00298124C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99" y="689816"/>
            <a:ext cx="10902226" cy="5478367"/>
          </a:xfrm>
          <a:prstGeom prst="rect">
            <a:avLst/>
          </a:prstGeom>
        </p:spPr>
      </p:pic>
    </p:spTree>
    <p:extLst>
      <p:ext uri="{BB962C8B-B14F-4D97-AF65-F5344CB8AC3E}">
        <p14:creationId xmlns:p14="http://schemas.microsoft.com/office/powerpoint/2010/main" val="265383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603" y="1022350"/>
            <a:ext cx="709427"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603" y="837744"/>
            <a:ext cx="403120"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492" y="640894"/>
            <a:ext cx="168231"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0280" y="635716"/>
            <a:ext cx="328526"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887" y="635715"/>
            <a:ext cx="10905022"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6F2F8E6-26C8-9748-B106-2EB6A170633D}"/>
              </a:ext>
            </a:extLst>
          </p:cNvPr>
          <p:cNvSpPr>
            <a:spLocks noGrp="1"/>
          </p:cNvSpPr>
          <p:nvPr>
            <p:ph type="title"/>
          </p:nvPr>
        </p:nvSpPr>
        <p:spPr>
          <a:xfrm>
            <a:off x="958256" y="800392"/>
            <a:ext cx="10262024" cy="1212102"/>
          </a:xfrm>
        </p:spPr>
        <p:txBody>
          <a:bodyPr>
            <a:normAutofit/>
          </a:bodyPr>
          <a:lstStyle/>
          <a:p>
            <a:r>
              <a:rPr lang="en-US" sz="4000">
                <a:solidFill>
                  <a:srgbClr val="FFFFFF"/>
                </a:solidFill>
              </a:rPr>
              <a:t>Case Example Two</a:t>
            </a:r>
          </a:p>
        </p:txBody>
      </p:sp>
      <p:sp>
        <p:nvSpPr>
          <p:cNvPr id="3" name="Content Placeholder 2">
            <a:extLst>
              <a:ext uri="{FF2B5EF4-FFF2-40B4-BE49-F238E27FC236}">
                <a16:creationId xmlns:a16="http://schemas.microsoft.com/office/drawing/2014/main" id="{2F65E280-6797-4E44-94D1-759F6F9942EF}"/>
              </a:ext>
            </a:extLst>
          </p:cNvPr>
          <p:cNvSpPr>
            <a:spLocks noGrp="1"/>
          </p:cNvSpPr>
          <p:nvPr>
            <p:ph idx="1"/>
          </p:nvPr>
        </p:nvSpPr>
        <p:spPr>
          <a:xfrm>
            <a:off x="1367267" y="2490436"/>
            <a:ext cx="9706467" cy="3567173"/>
          </a:xfrm>
        </p:spPr>
        <p:txBody>
          <a:bodyPr anchor="ctr">
            <a:normAutofit/>
          </a:bodyPr>
          <a:lstStyle/>
          <a:p>
            <a:r>
              <a:rPr lang="en-US" sz="2400"/>
              <a:t>Roberta Marsh is a 20 year old female with Sickle Cell Disease. Roberta was hospitalized 4 months ago for a sickle cell crisis. She takes 1-2 Norco 7.5mg/500 every 6 hours as needed for pain control. When she has a crisis it is usually in the evening or at night when wellness is closed. </a:t>
            </a:r>
          </a:p>
          <a:p>
            <a:endParaRPr lang="en-US" sz="2400"/>
          </a:p>
          <a:p>
            <a:r>
              <a:rPr lang="en-US" sz="2400"/>
              <a:t>You explain the medication policy to Roberta and assign her a lockbox.  </a:t>
            </a:r>
          </a:p>
        </p:txBody>
      </p:sp>
    </p:spTree>
    <p:extLst>
      <p:ext uri="{BB962C8B-B14F-4D97-AF65-F5344CB8AC3E}">
        <p14:creationId xmlns:p14="http://schemas.microsoft.com/office/powerpoint/2010/main" val="43589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0"/>
            <a:ext cx="121857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BCD0D5FC-3C1E-0944-9A2E-5E4DDC299197}"/>
              </a:ext>
            </a:extLst>
          </p:cNvPr>
          <p:cNvPicPr>
            <a:picLocks noChangeAspect="1"/>
          </p:cNvPicPr>
          <p:nvPr/>
        </p:nvPicPr>
        <p:blipFill rotWithShape="1">
          <a:blip r:embed="rId3">
            <a:extLst>
              <a:ext uri="{28A0092B-C50C-407E-A947-70E740481C1C}">
                <a14:useLocalDpi xmlns:a14="http://schemas.microsoft.com/office/drawing/2010/main" val="0"/>
              </a:ext>
            </a:extLst>
          </a:blip>
          <a:srcRect t="1401"/>
          <a:stretch/>
        </p:blipFill>
        <p:spPr>
          <a:xfrm>
            <a:off x="196798" y="-167715"/>
            <a:ext cx="11795228" cy="6800310"/>
          </a:xfrm>
          <a:prstGeom prst="rect">
            <a:avLst/>
          </a:prstGeom>
        </p:spPr>
      </p:pic>
    </p:spTree>
    <p:extLst>
      <p:ext uri="{BB962C8B-B14F-4D97-AF65-F5344CB8AC3E}">
        <p14:creationId xmlns:p14="http://schemas.microsoft.com/office/powerpoint/2010/main" val="106018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058" y="-253670"/>
            <a:ext cx="1827162"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408" y="422146"/>
            <a:ext cx="645200"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0866" y="655140"/>
            <a:ext cx="687293"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4206" y="0"/>
            <a:ext cx="2834619"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4266" y="6115501"/>
            <a:ext cx="149412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7204D73A-B984-8947-BB06-A471B2637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831" y="0"/>
            <a:ext cx="8062561" cy="6453143"/>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2099" y="6453143"/>
            <a:ext cx="814691"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55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8754" y="220196"/>
            <a:ext cx="9420071"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571" y="3334786"/>
            <a:ext cx="1941735"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3706" y="1096803"/>
            <a:ext cx="2987899" cy="2987121"/>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F32F47-763C-D740-8528-6A4EB4B8BCF6}"/>
              </a:ext>
            </a:extLst>
          </p:cNvPr>
          <p:cNvSpPr>
            <a:spLocks noGrp="1"/>
          </p:cNvSpPr>
          <p:nvPr>
            <p:ph type="title"/>
          </p:nvPr>
        </p:nvSpPr>
        <p:spPr>
          <a:xfrm>
            <a:off x="4037548" y="1939159"/>
            <a:ext cx="7642636" cy="2751086"/>
          </a:xfrm>
        </p:spPr>
        <p:txBody>
          <a:bodyPr vert="horz" lIns="91440" tIns="45720" rIns="91440" bIns="45720" rtlCol="0" anchor="b">
            <a:normAutofit/>
          </a:bodyPr>
          <a:lstStyle/>
          <a:p>
            <a:pPr algn="r" defTabSz="914400"/>
            <a:r>
              <a:rPr lang="en-US" sz="6000" kern="1200">
                <a:solidFill>
                  <a:schemeClr val="tx1"/>
                </a:solidFill>
                <a:latin typeface="+mj-lt"/>
                <a:ea typeface="+mj-ea"/>
                <a:cs typeface="+mj-cs"/>
              </a:rPr>
              <a:t>Common Concerns </a:t>
            </a:r>
          </a:p>
        </p:txBody>
      </p:sp>
    </p:spTree>
    <p:extLst>
      <p:ext uri="{BB962C8B-B14F-4D97-AF65-F5344CB8AC3E}">
        <p14:creationId xmlns:p14="http://schemas.microsoft.com/office/powerpoint/2010/main" val="250135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636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E184A-4F6B-6D4C-BD33-F9B0A42B422D}"/>
              </a:ext>
            </a:extLst>
          </p:cNvPr>
          <p:cNvSpPr>
            <a:spLocks noGrp="1"/>
          </p:cNvSpPr>
          <p:nvPr>
            <p:ph type="title"/>
          </p:nvPr>
        </p:nvSpPr>
        <p:spPr>
          <a:xfrm>
            <a:off x="312642" y="1176518"/>
            <a:ext cx="3196181" cy="4971691"/>
          </a:xfrm>
        </p:spPr>
        <p:txBody>
          <a:bodyPr anchor="t">
            <a:normAutofit/>
          </a:bodyPr>
          <a:lstStyle/>
          <a:p>
            <a:pPr algn="ctr"/>
            <a:r>
              <a:rPr lang="en-US" sz="4800">
                <a:solidFill>
                  <a:schemeClr val="bg1"/>
                </a:solidFill>
              </a:rPr>
              <a:t>Common Concern 1</a:t>
            </a:r>
            <a:br>
              <a:rPr lang="en-US" sz="4800">
                <a:solidFill>
                  <a:schemeClr val="bg1"/>
                </a:solidFill>
              </a:rPr>
            </a:br>
            <a:br>
              <a:rPr lang="en-US" sz="4800"/>
            </a:br>
            <a:br>
              <a:rPr lang="en-US" sz="4800"/>
            </a:br>
            <a:endParaRPr lang="en-US" sz="4800">
              <a:solidFill>
                <a:schemeClr val="bg1"/>
              </a:solidFill>
              <a:cs typeface="Calibri Light"/>
            </a:endParaRPr>
          </a:p>
        </p:txBody>
      </p:sp>
      <p:sp>
        <p:nvSpPr>
          <p:cNvPr id="3" name="Content Placeholder 2">
            <a:extLst>
              <a:ext uri="{FF2B5EF4-FFF2-40B4-BE49-F238E27FC236}">
                <a16:creationId xmlns:a16="http://schemas.microsoft.com/office/drawing/2014/main" id="{A3C67D91-6016-4C42-BCB7-E5C49106242A}"/>
              </a:ext>
            </a:extLst>
          </p:cNvPr>
          <p:cNvSpPr>
            <a:spLocks noGrp="1"/>
          </p:cNvSpPr>
          <p:nvPr>
            <p:ph idx="1"/>
          </p:nvPr>
        </p:nvSpPr>
        <p:spPr>
          <a:xfrm>
            <a:off x="4329591" y="641615"/>
            <a:ext cx="7287900" cy="5533496"/>
          </a:xfrm>
        </p:spPr>
        <p:txBody>
          <a:bodyPr anchor="ctr">
            <a:normAutofit/>
          </a:bodyPr>
          <a:lstStyle/>
          <a:p>
            <a:r>
              <a:rPr lang="en-US"/>
              <a:t>Documentation of a monthly case conference with the HWM (or designee) and the prescribing health professional was not found in the SHRs</a:t>
            </a:r>
          </a:p>
        </p:txBody>
      </p:sp>
      <p:pic>
        <p:nvPicPr>
          <p:cNvPr id="8" name="Picture 8" descr="A picture containing room, bedroom, bed&#10;&#10;Description automatically generated">
            <a:extLst>
              <a:ext uri="{FF2B5EF4-FFF2-40B4-BE49-F238E27FC236}">
                <a16:creationId xmlns:a16="http://schemas.microsoft.com/office/drawing/2014/main" id="{FF20DF60-B63C-421C-B2B4-170A092222E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3802" y="3007959"/>
            <a:ext cx="2743199" cy="2340231"/>
          </a:xfrm>
          <a:prstGeom prst="rect">
            <a:avLst/>
          </a:prstGeom>
        </p:spPr>
      </p:pic>
    </p:spTree>
    <p:extLst>
      <p:ext uri="{BB962C8B-B14F-4D97-AF65-F5344CB8AC3E}">
        <p14:creationId xmlns:p14="http://schemas.microsoft.com/office/powerpoint/2010/main" val="35012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EAA236-7675-C243-8E2D-6AEC1482C38F}"/>
              </a:ext>
            </a:extLst>
          </p:cNvPr>
          <p:cNvSpPr>
            <a:spLocks noGrp="1"/>
          </p:cNvSpPr>
          <p:nvPr>
            <p:ph type="title"/>
          </p:nvPr>
        </p:nvSpPr>
        <p:spPr>
          <a:xfrm>
            <a:off x="686655" y="1153572"/>
            <a:ext cx="3199566" cy="4461163"/>
          </a:xfrm>
        </p:spPr>
        <p:txBody>
          <a:bodyPr>
            <a:normAutofit/>
          </a:bodyPr>
          <a:lstStyle/>
          <a:p>
            <a:r>
              <a:rPr lang="en-US" sz="4350">
                <a:solidFill>
                  <a:srgbClr val="FFFFFF"/>
                </a:solidFill>
              </a:rPr>
              <a:t>What the PRH says:</a:t>
            </a:r>
            <a:br>
              <a:rPr lang="en-US" sz="4350">
                <a:solidFill>
                  <a:srgbClr val="FFFFFF"/>
                </a:solidFill>
              </a:rPr>
            </a:br>
            <a:br>
              <a:rPr lang="en-US" sz="4350"/>
            </a:br>
            <a:br>
              <a:rPr lang="en-US" sz="4350"/>
            </a:br>
            <a:br>
              <a:rPr lang="en-US" sz="4350"/>
            </a:br>
            <a:endParaRPr lang="en-US" sz="4350">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C2D10E-B340-494D-8233-2C98D1EE4497}"/>
              </a:ext>
            </a:extLst>
          </p:cNvPr>
          <p:cNvSpPr>
            <a:spLocks noGrp="1"/>
          </p:cNvSpPr>
          <p:nvPr>
            <p:ph idx="1"/>
          </p:nvPr>
        </p:nvSpPr>
        <p:spPr>
          <a:xfrm>
            <a:off x="4446149" y="591344"/>
            <a:ext cx="6904693" cy="5585619"/>
          </a:xfrm>
        </p:spPr>
        <p:txBody>
          <a:bodyPr anchor="ctr">
            <a:normAutofit/>
          </a:bodyPr>
          <a:lstStyle/>
          <a:p>
            <a:r>
              <a:rPr lang="en-US" sz="2400" b="1"/>
              <a:t>PRH-2: 2.3, R14(b); Appendix 203-Prescribed Non-Controlled Medications #2 &amp; Prescribed Controlled Substances #4</a:t>
            </a:r>
          </a:p>
          <a:p>
            <a:r>
              <a:rPr lang="en-US" sz="2400"/>
              <a:t>Confirm the rationale for long-term prescribed medications </a:t>
            </a:r>
            <a:r>
              <a:rPr lang="en-US" sz="2400" u="sng"/>
              <a:t>at least monthly </a:t>
            </a:r>
            <a:r>
              <a:rPr lang="en-US" sz="2400"/>
              <a:t>with case conferences between the HWM (or designee) and the CP/NP/PA</a:t>
            </a:r>
          </a:p>
          <a:p>
            <a:r>
              <a:rPr lang="en-US" sz="2400"/>
              <a:t>Must be documented in the SHR</a:t>
            </a:r>
          </a:p>
          <a:p>
            <a:r>
              <a:rPr lang="en-US" sz="2400"/>
              <a:t>Must include student adherence to the medication prescribed</a:t>
            </a:r>
          </a:p>
          <a:p>
            <a:r>
              <a:rPr lang="en-US" sz="2400"/>
              <a:t>Must include any side effects the student reports</a:t>
            </a:r>
          </a:p>
          <a:p>
            <a:r>
              <a:rPr lang="en-US" sz="2400"/>
              <a:t>Document-is the medication providing to the student the desired effect.  </a:t>
            </a:r>
          </a:p>
          <a:p>
            <a:endParaRPr lang="en-US" sz="2400"/>
          </a:p>
        </p:txBody>
      </p:sp>
      <p:pic>
        <p:nvPicPr>
          <p:cNvPr id="4" name="Picture 4" descr="A close up of a sign&#10;&#10;Description automatically generated">
            <a:extLst>
              <a:ext uri="{FF2B5EF4-FFF2-40B4-BE49-F238E27FC236}">
                <a16:creationId xmlns:a16="http://schemas.microsoft.com/office/drawing/2014/main" id="{3A8C7D28-AD78-4A06-9F94-6CAD5F4A135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1086" y="3408113"/>
            <a:ext cx="2743200" cy="2743200"/>
          </a:xfrm>
          <a:prstGeom prst="rect">
            <a:avLst/>
          </a:prstGeom>
        </p:spPr>
      </p:pic>
    </p:spTree>
    <p:extLst>
      <p:ext uri="{BB962C8B-B14F-4D97-AF65-F5344CB8AC3E}">
        <p14:creationId xmlns:p14="http://schemas.microsoft.com/office/powerpoint/2010/main" val="5259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508" y="0"/>
            <a:ext cx="1147750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a:extLst>
              <a:ext uri="{FF2B5EF4-FFF2-40B4-BE49-F238E27FC236}">
                <a16:creationId xmlns:a16="http://schemas.microsoft.com/office/drawing/2014/main" id="{0D424787-F1BB-5247-9BD7-8B9B3FA5FCA2}"/>
              </a:ext>
            </a:extLst>
          </p:cNvPr>
          <p:cNvSpPr>
            <a:spLocks noGrp="1"/>
          </p:cNvSpPr>
          <p:nvPr>
            <p:ph type="title"/>
          </p:nvPr>
        </p:nvSpPr>
        <p:spPr>
          <a:xfrm>
            <a:off x="1178918" y="826680"/>
            <a:ext cx="9830988" cy="1325563"/>
          </a:xfrm>
        </p:spPr>
        <p:txBody>
          <a:bodyPr>
            <a:normAutofit/>
          </a:bodyPr>
          <a:lstStyle/>
          <a:p>
            <a:pPr algn="ctr"/>
            <a:r>
              <a:rPr lang="en-US" sz="4000">
                <a:solidFill>
                  <a:srgbClr val="FFFFFF"/>
                </a:solidFill>
              </a:rPr>
              <a:t>Appendix 203 Medication Errors</a:t>
            </a:r>
          </a:p>
        </p:txBody>
      </p:sp>
      <p:sp>
        <p:nvSpPr>
          <p:cNvPr id="3" name="Content Placeholder 2">
            <a:extLst>
              <a:ext uri="{FF2B5EF4-FFF2-40B4-BE49-F238E27FC236}">
                <a16:creationId xmlns:a16="http://schemas.microsoft.com/office/drawing/2014/main" id="{557A5DDE-2610-9940-B569-FD5D009DC95D}"/>
              </a:ext>
            </a:extLst>
          </p:cNvPr>
          <p:cNvSpPr>
            <a:spLocks noGrp="1"/>
          </p:cNvSpPr>
          <p:nvPr>
            <p:ph idx="1"/>
          </p:nvPr>
        </p:nvSpPr>
        <p:spPr>
          <a:xfrm>
            <a:off x="1178918" y="3092970"/>
            <a:ext cx="9830988" cy="2693976"/>
          </a:xfrm>
        </p:spPr>
        <p:txBody>
          <a:bodyPr>
            <a:normAutofit/>
          </a:bodyPr>
          <a:lstStyle/>
          <a:p>
            <a:r>
              <a:rPr lang="en-US" sz="2000">
                <a:solidFill>
                  <a:srgbClr val="000000"/>
                </a:solidFill>
              </a:rPr>
              <a:t>Ensure that all prescribed non-controlled medications are given to the correct student in the right dose and by the proper route. In cases of a medication error, the center medical provider/center dentist/center psychiatrist (if applicable), HWM, and center director must be notified. Document in the SHR. All medication errors will be immediately reported to the Regional Office and the regional nurse specialist.</a:t>
            </a:r>
          </a:p>
          <a:p>
            <a:r>
              <a:rPr lang="en-US" sz="2000"/>
              <a:t>Any miscounts or missing medications identified during the inventory shall be immediately reported to the Regional Office and regional nurse specialist by the Center Director.</a:t>
            </a:r>
            <a:endParaRPr lang="en-US" sz="2000">
              <a:solidFill>
                <a:srgbClr val="000000"/>
              </a:solidFill>
            </a:endParaRPr>
          </a:p>
          <a:p>
            <a:r>
              <a:rPr lang="en-US" sz="2000">
                <a:solidFill>
                  <a:srgbClr val="000000"/>
                </a:solidFill>
              </a:rPr>
              <a:t>Follow Centers Approved SOPs/COPs</a:t>
            </a:r>
          </a:p>
        </p:txBody>
      </p:sp>
    </p:spTree>
    <p:extLst>
      <p:ext uri="{BB962C8B-B14F-4D97-AF65-F5344CB8AC3E}">
        <p14:creationId xmlns:p14="http://schemas.microsoft.com/office/powerpoint/2010/main" val="584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D09C9-44C9-6748-9498-81C7D31366B4}"/>
              </a:ext>
            </a:extLst>
          </p:cNvPr>
          <p:cNvSpPr>
            <a:spLocks noGrp="1"/>
          </p:cNvSpPr>
          <p:nvPr>
            <p:ph type="title"/>
          </p:nvPr>
        </p:nvSpPr>
        <p:spPr>
          <a:xfrm>
            <a:off x="943031" y="712269"/>
            <a:ext cx="3370120" cy="5502264"/>
          </a:xfrm>
        </p:spPr>
        <p:txBody>
          <a:bodyPr>
            <a:normAutofit/>
          </a:bodyPr>
          <a:lstStyle/>
          <a:p>
            <a:r>
              <a:rPr lang="en-US" sz="4350">
                <a:solidFill>
                  <a:srgbClr val="FFFFFF"/>
                </a:solidFill>
              </a:rPr>
              <a:t>Concern 2</a:t>
            </a:r>
            <a:br>
              <a:rPr lang="en-US" sz="4350">
                <a:solidFill>
                  <a:srgbClr val="FFFFFF"/>
                </a:solidFill>
              </a:rPr>
            </a:br>
            <a:br>
              <a:rPr lang="en-US" sz="4350"/>
            </a:br>
            <a:br>
              <a:rPr lang="en-US" sz="4350"/>
            </a:br>
            <a:endParaRPr lang="en-US" sz="4350">
              <a:solidFill>
                <a:srgbClr val="FFFFFF"/>
              </a:solidFill>
              <a:cs typeface="Calibri Light"/>
            </a:endParaRPr>
          </a:p>
        </p:txBody>
      </p:sp>
      <p:cxnSp>
        <p:nvCxnSpPr>
          <p:cNvPr id="18" name="Straight Connector 17">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063"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7618123-CBDB-4518-89CE-DEBC62C52F94}"/>
              </a:ext>
            </a:extLst>
          </p:cNvPr>
          <p:cNvGraphicFramePr>
            <a:graphicFrameLocks noGrp="1"/>
          </p:cNvGraphicFramePr>
          <p:nvPr>
            <p:ph idx="1"/>
            <p:extLst>
              <p:ext uri="{D42A27DB-BD31-4B8C-83A1-F6EECF244321}">
                <p14:modId xmlns:p14="http://schemas.microsoft.com/office/powerpoint/2010/main" val="1789237730"/>
              </p:ext>
            </p:extLst>
          </p:nvPr>
        </p:nvGraphicFramePr>
        <p:xfrm>
          <a:off x="5278649" y="642938"/>
          <a:ext cx="6267406"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 name="Picture 33" descr="A picture containing person, indoor, person, boy&#10;&#10;Description automatically generated">
            <a:extLst>
              <a:ext uri="{FF2B5EF4-FFF2-40B4-BE49-F238E27FC236}">
                <a16:creationId xmlns:a16="http://schemas.microsoft.com/office/drawing/2014/main" id="{134F1935-1631-4072-8922-1DE91C5F4009}"/>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99660" y="3997019"/>
            <a:ext cx="2815067" cy="1844967"/>
          </a:xfrm>
          <a:prstGeom prst="rect">
            <a:avLst/>
          </a:prstGeom>
        </p:spPr>
      </p:pic>
    </p:spTree>
    <p:extLst>
      <p:ext uri="{BB962C8B-B14F-4D97-AF65-F5344CB8AC3E}">
        <p14:creationId xmlns:p14="http://schemas.microsoft.com/office/powerpoint/2010/main" val="168439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745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2170"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572EB693-7E93-FE46-9AE6-2F65CE6ABBEC}"/>
              </a:ext>
            </a:extLst>
          </p:cNvPr>
          <p:cNvSpPr>
            <a:spLocks noGrp="1"/>
          </p:cNvSpPr>
          <p:nvPr>
            <p:ph type="title"/>
          </p:nvPr>
        </p:nvSpPr>
        <p:spPr>
          <a:xfrm>
            <a:off x="639913" y="1243013"/>
            <a:ext cx="3854716" cy="4371974"/>
          </a:xfrm>
        </p:spPr>
        <p:txBody>
          <a:bodyPr>
            <a:normAutofit/>
          </a:bodyPr>
          <a:lstStyle/>
          <a:p>
            <a:r>
              <a:rPr lang="en-US" sz="4350">
                <a:solidFill>
                  <a:srgbClr val="FFFFFF"/>
                </a:solidFill>
              </a:rPr>
              <a:t>What the PRH Says:</a:t>
            </a:r>
            <a:br>
              <a:rPr lang="en-US" sz="4350">
                <a:solidFill>
                  <a:srgbClr val="FFFFFF"/>
                </a:solidFill>
              </a:rPr>
            </a:br>
            <a:br>
              <a:rPr lang="en-US" sz="4350"/>
            </a:br>
            <a:endParaRPr lang="en-US" sz="4350">
              <a:solidFill>
                <a:srgbClr val="FFFFFF"/>
              </a:solidFill>
              <a:cs typeface="Calibri Light"/>
            </a:endParaRP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9078" y="0"/>
            <a:ext cx="53897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E9DFB5-97E8-8F42-978D-23D84434313C}"/>
              </a:ext>
            </a:extLst>
          </p:cNvPr>
          <p:cNvSpPr>
            <a:spLocks noGrp="1"/>
          </p:cNvSpPr>
          <p:nvPr>
            <p:ph idx="1"/>
          </p:nvPr>
        </p:nvSpPr>
        <p:spPr>
          <a:xfrm>
            <a:off x="6170592" y="804672"/>
            <a:ext cx="5219864" cy="5230368"/>
          </a:xfrm>
        </p:spPr>
        <p:txBody>
          <a:bodyPr anchor="ctr">
            <a:normAutofit/>
          </a:bodyPr>
          <a:lstStyle/>
          <a:p>
            <a:r>
              <a:rPr lang="en-US" sz="2400" b="1">
                <a:solidFill>
                  <a:srgbClr val="000000"/>
                </a:solidFill>
              </a:rPr>
              <a:t>PRH-2: 2.3, R14(b; Appendix 203-Prescribed Non-Controlled Medication #3 &amp; Prescribed Controlled Substances #9</a:t>
            </a:r>
          </a:p>
          <a:p>
            <a:r>
              <a:rPr lang="en-US" sz="2400">
                <a:solidFill>
                  <a:srgbClr val="000000"/>
                </a:solidFill>
              </a:rPr>
              <a:t>Document prescription orders and the administration of doses in the SHR.</a:t>
            </a:r>
          </a:p>
          <a:p>
            <a:r>
              <a:rPr lang="en-US" sz="2400">
                <a:solidFill>
                  <a:srgbClr val="000000"/>
                </a:solidFill>
              </a:rPr>
              <a:t>Monthly medication Administration Records (MARs) must be filed in the SHR</a:t>
            </a:r>
          </a:p>
          <a:p>
            <a:r>
              <a:rPr lang="en-US" sz="2400">
                <a:solidFill>
                  <a:srgbClr val="000000"/>
                </a:solidFill>
              </a:rPr>
              <a:t>Prescription orders should be transcribed to a MAR exactly as the order reads.</a:t>
            </a:r>
          </a:p>
          <a:p>
            <a:pPr marL="0" indent="0">
              <a:buNone/>
            </a:pPr>
            <a:endParaRPr lang="en-US" sz="2400">
              <a:solidFill>
                <a:srgbClr val="000000"/>
              </a:solidFill>
            </a:endParaRPr>
          </a:p>
        </p:txBody>
      </p:sp>
      <p:pic>
        <p:nvPicPr>
          <p:cNvPr id="4" name="Picture 4" descr="A picture containing drawing&#10;&#10;Description automatically generated">
            <a:extLst>
              <a:ext uri="{FF2B5EF4-FFF2-40B4-BE49-F238E27FC236}">
                <a16:creationId xmlns:a16="http://schemas.microsoft.com/office/drawing/2014/main" id="{BCED6698-ADE4-4285-A26B-871340C7070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5445" y="3621553"/>
            <a:ext cx="1880784" cy="2672602"/>
          </a:xfrm>
          <a:prstGeom prst="rect">
            <a:avLst/>
          </a:prstGeom>
        </p:spPr>
      </p:pic>
      <p:sp>
        <p:nvSpPr>
          <p:cNvPr id="5" name="TextBox 4">
            <a:extLst>
              <a:ext uri="{FF2B5EF4-FFF2-40B4-BE49-F238E27FC236}">
                <a16:creationId xmlns:a16="http://schemas.microsoft.com/office/drawing/2014/main" id="{080C5D23-9670-4E71-A953-03115C0F1B6A}"/>
              </a:ext>
            </a:extLst>
          </p:cNvPr>
          <p:cNvSpPr txBox="1"/>
          <p:nvPr/>
        </p:nvSpPr>
        <p:spPr>
          <a:xfrm>
            <a:off x="785446" y="7871297"/>
            <a:ext cx="2743200" cy="317500"/>
          </a:xfrm>
          <a:prstGeom prst="rect">
            <a:avLst/>
          </a:prstGeom>
        </p:spPr>
        <p:txBody>
          <a:bodyPr>
            <a:normAutofit fontScale="47500" lnSpcReduction="20000"/>
          </a:bodyPr>
          <a:lstStyle/>
          <a:p>
            <a:r>
              <a:rPr lang="en-US">
                <a:hlinkClick r:id="rId5"/>
              </a:rPr>
              <a:t>This Photo</a:t>
            </a:r>
            <a:r>
              <a:rPr lang="en-US"/>
              <a:t> by Unknown author is licensed under </a:t>
            </a:r>
            <a:r>
              <a:rPr lang="en-US">
                <a:hlinkClick r:id="rId6"/>
              </a:rPr>
              <a:t>CC BY-SA</a:t>
            </a:r>
            <a:r>
              <a:rPr lang="en-US"/>
              <a:t>.</a:t>
            </a:r>
          </a:p>
        </p:txBody>
      </p:sp>
    </p:spTree>
    <p:extLst>
      <p:ext uri="{BB962C8B-B14F-4D97-AF65-F5344CB8AC3E}">
        <p14:creationId xmlns:p14="http://schemas.microsoft.com/office/powerpoint/2010/main" val="38667297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8B87C-EFB2-4B94-AA53-B732700B1A14}"/>
              </a:ext>
            </a:extLst>
          </p:cNvPr>
          <p:cNvPicPr>
            <a:picLocks noChangeAspect="1"/>
          </p:cNvPicPr>
          <p:nvPr/>
        </p:nvPicPr>
        <p:blipFill rotWithShape="1">
          <a:blip r:embed="rId3">
            <a:duotone>
              <a:schemeClr val="bg2">
                <a:shade val="45000"/>
                <a:satMod val="135000"/>
              </a:schemeClr>
              <a:prstClr val="white"/>
            </a:duotone>
          </a:blip>
          <a:srcRect r="26"/>
          <a:stretch/>
        </p:blipFill>
        <p:spPr>
          <a:xfrm>
            <a:off x="20" y="10"/>
            <a:ext cx="12188805"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7981" y="365125"/>
            <a:ext cx="10512862" cy="1325563"/>
          </a:xfrm>
        </p:spPr>
        <p:txBody>
          <a:bodyPr>
            <a:normAutofit/>
          </a:bodyPr>
          <a:lstStyle/>
          <a:p>
            <a:r>
              <a:rPr lang="en-US" sz="4350" b="1">
                <a:cs typeface="Calibri Light"/>
              </a:rPr>
              <a:t>REMINDERS</a:t>
            </a:r>
          </a:p>
        </p:txBody>
      </p:sp>
      <p:graphicFrame>
        <p:nvGraphicFramePr>
          <p:cNvPr id="7" name="Content Placeholder 2">
            <a:extLst>
              <a:ext uri="{FF2B5EF4-FFF2-40B4-BE49-F238E27FC236}">
                <a16:creationId xmlns:a16="http://schemas.microsoft.com/office/drawing/2014/main" id="{D6B1BAE7-146A-4D0A-8541-BB2BA54F1C7D}"/>
              </a:ext>
            </a:extLst>
          </p:cNvPr>
          <p:cNvGraphicFramePr/>
          <p:nvPr>
            <p:extLst>
              <p:ext uri="{D42A27DB-BD31-4B8C-83A1-F6EECF244321}">
                <p14:modId xmlns:p14="http://schemas.microsoft.com/office/powerpoint/2010/main" val="3481571654"/>
              </p:ext>
            </p:extLst>
          </p:nvPr>
        </p:nvGraphicFramePr>
        <p:xfrm>
          <a:off x="837981" y="1825625"/>
          <a:ext cx="10512862"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 name="Picture 26" descr="A close up of a logo&#10;&#10;Description automatically generated">
            <a:extLst>
              <a:ext uri="{FF2B5EF4-FFF2-40B4-BE49-F238E27FC236}">
                <a16:creationId xmlns:a16="http://schemas.microsoft.com/office/drawing/2014/main" id="{70913DF4-1548-4DE5-817E-EECD18D85C93}"/>
              </a:ext>
            </a:extLst>
          </p:cNvPr>
          <p:cNvPicPr>
            <a:picLocks noChangeAspect="1"/>
          </p:cNvPicPr>
          <p:nvPr/>
        </p:nvPicPr>
        <p:blipFill>
          <a:blip r:embed="rId9"/>
          <a:stretch>
            <a:fillRect/>
          </a:stretch>
        </p:blipFill>
        <p:spPr>
          <a:xfrm>
            <a:off x="3941025" y="486073"/>
            <a:ext cx="2498849" cy="1750480"/>
          </a:xfrm>
          <a:prstGeom prst="rect">
            <a:avLst/>
          </a:prstGeom>
        </p:spPr>
      </p:pic>
    </p:spTree>
    <p:extLst>
      <p:ext uri="{BB962C8B-B14F-4D97-AF65-F5344CB8AC3E}">
        <p14:creationId xmlns:p14="http://schemas.microsoft.com/office/powerpoint/2010/main" val="282160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508" y="0"/>
            <a:ext cx="1147750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a:extLst>
              <a:ext uri="{FF2B5EF4-FFF2-40B4-BE49-F238E27FC236}">
                <a16:creationId xmlns:a16="http://schemas.microsoft.com/office/drawing/2014/main" id="{3ED0DDF1-B05B-E745-825B-62228A19BA68}"/>
              </a:ext>
            </a:extLst>
          </p:cNvPr>
          <p:cNvSpPr>
            <a:spLocks noGrp="1"/>
          </p:cNvSpPr>
          <p:nvPr>
            <p:ph type="title"/>
          </p:nvPr>
        </p:nvSpPr>
        <p:spPr>
          <a:xfrm>
            <a:off x="1178918" y="826680"/>
            <a:ext cx="9830988" cy="1325563"/>
          </a:xfrm>
        </p:spPr>
        <p:txBody>
          <a:bodyPr>
            <a:normAutofit/>
          </a:bodyPr>
          <a:lstStyle/>
          <a:p>
            <a:pPr algn="ctr"/>
            <a:r>
              <a:rPr lang="en-US" sz="4000">
                <a:solidFill>
                  <a:srgbClr val="FFFFFF"/>
                </a:solidFill>
                <a:cs typeface="Calibri Light"/>
              </a:rPr>
              <a:t>DOCUMENT </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12444128-928D-4AB7-9E22-ACD6BE9C66F4}"/>
              </a:ext>
            </a:extLst>
          </p:cNvPr>
          <p:cNvGraphicFramePr>
            <a:graphicFrameLocks noGrp="1"/>
          </p:cNvGraphicFramePr>
          <p:nvPr>
            <p:ph idx="1"/>
            <p:extLst>
              <p:ext uri="{D42A27DB-BD31-4B8C-83A1-F6EECF244321}">
                <p14:modId xmlns:p14="http://schemas.microsoft.com/office/powerpoint/2010/main" val="2919999816"/>
              </p:ext>
            </p:extLst>
          </p:nvPr>
        </p:nvGraphicFramePr>
        <p:xfrm>
          <a:off x="1036050" y="2899956"/>
          <a:ext cx="10116724"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617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89A99-3F19-A345-8AEE-DE236F4F690A}"/>
              </a:ext>
            </a:extLst>
          </p:cNvPr>
          <p:cNvSpPr>
            <a:spLocks noGrp="1"/>
          </p:cNvSpPr>
          <p:nvPr>
            <p:ph type="title"/>
          </p:nvPr>
        </p:nvSpPr>
        <p:spPr>
          <a:xfrm>
            <a:off x="686655" y="1153572"/>
            <a:ext cx="3199566" cy="4461163"/>
          </a:xfrm>
        </p:spPr>
        <p:txBody>
          <a:bodyPr>
            <a:normAutofit/>
          </a:bodyPr>
          <a:lstStyle/>
          <a:p>
            <a:r>
              <a:rPr lang="en-US" sz="4350">
                <a:solidFill>
                  <a:srgbClr val="FFFFFF"/>
                </a:solidFill>
              </a:rPr>
              <a:t>Resources</a:t>
            </a:r>
            <a:br>
              <a:rPr lang="en-US" sz="4350">
                <a:solidFill>
                  <a:srgbClr val="FFFFFF"/>
                </a:solidFill>
              </a:rPr>
            </a:br>
            <a:br>
              <a:rPr lang="en-US" sz="4350"/>
            </a:br>
            <a:br>
              <a:rPr lang="en-US" sz="4350"/>
            </a:br>
            <a:r>
              <a:rPr lang="en-US" sz="4350">
                <a:solidFill>
                  <a:srgbClr val="FFFFFF"/>
                </a:solidFill>
              </a:rPr>
              <a:t>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5CA41BA9-75FD-C34C-93AC-34E93F751B31}"/>
              </a:ext>
            </a:extLst>
          </p:cNvPr>
          <p:cNvSpPr>
            <a:spLocks noGrp="1"/>
          </p:cNvSpPr>
          <p:nvPr>
            <p:ph idx="1"/>
          </p:nvPr>
        </p:nvSpPr>
        <p:spPr>
          <a:xfrm>
            <a:off x="4446149" y="591344"/>
            <a:ext cx="6904693" cy="5585619"/>
          </a:xfrm>
        </p:spPr>
        <p:txBody>
          <a:bodyPr anchor="ctr">
            <a:normAutofit/>
          </a:bodyPr>
          <a:lstStyle/>
          <a:p>
            <a:r>
              <a:rPr lang="en-US"/>
              <a:t>PRH Chapter 2, 2.3 R14</a:t>
            </a:r>
          </a:p>
          <a:p>
            <a:r>
              <a:rPr lang="en-US"/>
              <a:t>Appendix 203</a:t>
            </a:r>
          </a:p>
          <a:p>
            <a:r>
              <a:rPr lang="en-US"/>
              <a:t>Health and Wellness Website for sample SOPs </a:t>
            </a:r>
            <a:r>
              <a:rPr lang="en-US">
                <a:hlinkClick r:id="rId3"/>
              </a:rPr>
              <a:t>https://supportservices.jobcorps.gov/health/Pages/Documents.aspx</a:t>
            </a:r>
            <a:endParaRPr lang="en-US"/>
          </a:p>
          <a:p>
            <a:pPr marL="0" indent="0">
              <a:buNone/>
            </a:pPr>
            <a:endParaRPr lang="en-US"/>
          </a:p>
        </p:txBody>
      </p:sp>
      <p:pic>
        <p:nvPicPr>
          <p:cNvPr id="3" name="Picture 3" descr="A close up of a sign&#10;&#10;Description automatically generated">
            <a:extLst>
              <a:ext uri="{FF2B5EF4-FFF2-40B4-BE49-F238E27FC236}">
                <a16:creationId xmlns:a16="http://schemas.microsoft.com/office/drawing/2014/main" id="{EAA7FB18-35D8-4A92-AF28-D974269B657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5873" y="3859979"/>
            <a:ext cx="2743200" cy="2351314"/>
          </a:xfrm>
          <a:prstGeom prst="rect">
            <a:avLst/>
          </a:prstGeom>
        </p:spPr>
      </p:pic>
    </p:spTree>
    <p:extLst>
      <p:ext uri="{BB962C8B-B14F-4D97-AF65-F5344CB8AC3E}">
        <p14:creationId xmlns:p14="http://schemas.microsoft.com/office/powerpoint/2010/main" val="299571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64" y="0"/>
            <a:ext cx="1090745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a:extLst>
              <a:ext uri="{FF2B5EF4-FFF2-40B4-BE49-F238E27FC236}">
                <a16:creationId xmlns:a16="http://schemas.microsoft.com/office/drawing/2014/main" id="{5F75DC91-0E59-E248-B7E2-21B24C9B61E4}"/>
              </a:ext>
            </a:extLst>
          </p:cNvPr>
          <p:cNvSpPr>
            <a:spLocks noGrp="1"/>
          </p:cNvSpPr>
          <p:nvPr>
            <p:ph type="title"/>
          </p:nvPr>
        </p:nvSpPr>
        <p:spPr>
          <a:xfrm>
            <a:off x="3044574" y="2043663"/>
            <a:ext cx="6103605" cy="2031055"/>
          </a:xfrm>
        </p:spPr>
        <p:txBody>
          <a:bodyPr vert="horz" lIns="91440" tIns="45720" rIns="91440" bIns="45720" rtlCol="0" anchor="b">
            <a:normAutofit fontScale="90000"/>
          </a:bodyPr>
          <a:lstStyle/>
          <a:p>
            <a:pPr algn="ctr" defTabSz="914400"/>
            <a:br>
              <a:rPr lang="en-US" sz="6000">
                <a:solidFill>
                  <a:srgbClr val="FFFFFF"/>
                </a:solidFill>
              </a:rPr>
            </a:br>
            <a:br>
              <a:rPr lang="en-US" sz="6000"/>
            </a:br>
            <a:endParaRPr lang="en-US" sz="6000" kern="1200">
              <a:solidFill>
                <a:srgbClr val="FFFFFF"/>
              </a:solidFill>
              <a:latin typeface="+mj-lt"/>
              <a:cs typeface="Calibri Light"/>
            </a:endParaRPr>
          </a:p>
        </p:txBody>
      </p:sp>
      <p:pic>
        <p:nvPicPr>
          <p:cNvPr id="3" name="Picture 3" descr="A close up of a sign&#10;&#10;Description automatically generated">
            <a:extLst>
              <a:ext uri="{FF2B5EF4-FFF2-40B4-BE49-F238E27FC236}">
                <a16:creationId xmlns:a16="http://schemas.microsoft.com/office/drawing/2014/main" id="{21283636-A59A-4CE3-911B-F2A45E59C87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55635" y="2450455"/>
            <a:ext cx="5729957" cy="2072465"/>
          </a:xfrm>
          <a:prstGeom prst="rect">
            <a:avLst/>
          </a:prstGeom>
        </p:spPr>
      </p:pic>
      <p:pic>
        <p:nvPicPr>
          <p:cNvPr id="6" name="Picture 7">
            <a:extLst>
              <a:ext uri="{FF2B5EF4-FFF2-40B4-BE49-F238E27FC236}">
                <a16:creationId xmlns:a16="http://schemas.microsoft.com/office/drawing/2014/main" id="{D7B30459-26D3-4E05-BEF9-73C31ABD8EF2}"/>
              </a:ext>
            </a:extLst>
          </p:cNvPr>
          <p:cNvPicPr>
            <a:picLocks noChangeAspect="1"/>
          </p:cNvPicPr>
          <p:nvPr/>
        </p:nvPicPr>
        <p:blipFill>
          <a:blip r:embed="rId6"/>
          <a:stretch>
            <a:fillRect/>
          </a:stretch>
        </p:blipFill>
        <p:spPr>
          <a:xfrm>
            <a:off x="9226990" y="463117"/>
            <a:ext cx="1950720" cy="1950720"/>
          </a:xfrm>
          <a:prstGeom prst="rect">
            <a:avLst/>
          </a:prstGeom>
        </p:spPr>
      </p:pic>
    </p:spTree>
    <p:extLst>
      <p:ext uri="{BB962C8B-B14F-4D97-AF65-F5344CB8AC3E}">
        <p14:creationId xmlns:p14="http://schemas.microsoft.com/office/powerpoint/2010/main" val="207681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EDE4C8-B5A0-3742-A17F-E228A730FB4C}"/>
              </a:ext>
            </a:extLst>
          </p:cNvPr>
          <p:cNvSpPr>
            <a:spLocks noGrp="1"/>
          </p:cNvSpPr>
          <p:nvPr>
            <p:ph type="title"/>
          </p:nvPr>
        </p:nvSpPr>
        <p:spPr/>
        <p:txBody>
          <a:bodyPr/>
          <a:lstStyle/>
          <a:p>
            <a:r>
              <a:rPr lang="en-US"/>
              <a:t>5+ Rights of Medication Administration </a:t>
            </a:r>
          </a:p>
        </p:txBody>
      </p:sp>
      <p:pic>
        <p:nvPicPr>
          <p:cNvPr id="8" name="Picture Placeholder 7" descr="A hand holding a metal object&#10;&#10;Description automatically generated">
            <a:extLst>
              <a:ext uri="{FF2B5EF4-FFF2-40B4-BE49-F238E27FC236}">
                <a16:creationId xmlns:a16="http://schemas.microsoft.com/office/drawing/2014/main" id="{EE98894B-0619-2446-B1A4-1984E63D8222}"/>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295" r="14295"/>
          <a:stretch>
            <a:fillRect/>
          </a:stretch>
        </p:blipFill>
        <p:spPr/>
      </p:pic>
      <p:sp>
        <p:nvSpPr>
          <p:cNvPr id="6" name="Text Placeholder 5">
            <a:extLst>
              <a:ext uri="{FF2B5EF4-FFF2-40B4-BE49-F238E27FC236}">
                <a16:creationId xmlns:a16="http://schemas.microsoft.com/office/drawing/2014/main" id="{214CF861-34DF-E542-BB32-F61059AD5028}"/>
              </a:ext>
            </a:extLst>
          </p:cNvPr>
          <p:cNvSpPr>
            <a:spLocks noGrp="1"/>
          </p:cNvSpPr>
          <p:nvPr>
            <p:ph type="body" sz="half" idx="2"/>
          </p:nvPr>
        </p:nvSpPr>
        <p:spPr/>
        <p:txBody>
          <a:bodyPr>
            <a:normAutofit/>
          </a:bodyPr>
          <a:lstStyle/>
          <a:p>
            <a:pPr marL="342900" indent="-342900">
              <a:buFont typeface="Wingdings" pitchFamily="2" charset="2"/>
              <a:buChar char="ü"/>
            </a:pPr>
            <a:r>
              <a:rPr lang="en-US" sz="2400"/>
              <a:t>Right Patient (Student)</a:t>
            </a:r>
          </a:p>
          <a:p>
            <a:pPr marL="342900" indent="-342900">
              <a:buFont typeface="Wingdings" pitchFamily="2" charset="2"/>
              <a:buChar char="ü"/>
            </a:pPr>
            <a:r>
              <a:rPr lang="en-US" sz="2400"/>
              <a:t>Right Medication </a:t>
            </a:r>
          </a:p>
          <a:p>
            <a:pPr marL="342900" indent="-342900">
              <a:buFont typeface="Wingdings" pitchFamily="2" charset="2"/>
              <a:buChar char="ü"/>
            </a:pPr>
            <a:r>
              <a:rPr lang="en-US" sz="2400"/>
              <a:t>Right Route</a:t>
            </a:r>
          </a:p>
          <a:p>
            <a:pPr marL="342900" indent="-342900">
              <a:buFont typeface="Wingdings" pitchFamily="2" charset="2"/>
              <a:buChar char="ü"/>
            </a:pPr>
            <a:r>
              <a:rPr lang="en-US" sz="2400"/>
              <a:t>Right Dose</a:t>
            </a:r>
          </a:p>
          <a:p>
            <a:pPr marL="342900" indent="-342900">
              <a:buFont typeface="Wingdings" pitchFamily="2" charset="2"/>
              <a:buChar char="ü"/>
            </a:pPr>
            <a:r>
              <a:rPr lang="en-US" sz="2400"/>
              <a:t>Right Time </a:t>
            </a:r>
          </a:p>
          <a:p>
            <a:pPr marL="342900" indent="-342900">
              <a:buFont typeface="Wingdings" pitchFamily="2" charset="2"/>
              <a:buChar char="ü"/>
            </a:pPr>
            <a:endParaRPr lang="en-US" sz="2400"/>
          </a:p>
          <a:p>
            <a:pPr marL="342900" indent="-342900">
              <a:buFont typeface="Wingdings" pitchFamily="2" charset="2"/>
              <a:buChar char="ü"/>
            </a:pPr>
            <a:r>
              <a:rPr lang="en-US" sz="2400" b="1"/>
              <a:t>DOCUMENT, DOCUMENT,  DOCUMENT</a:t>
            </a:r>
          </a:p>
        </p:txBody>
      </p:sp>
      <p:sp>
        <p:nvSpPr>
          <p:cNvPr id="9" name="TextBox 8">
            <a:extLst>
              <a:ext uri="{FF2B5EF4-FFF2-40B4-BE49-F238E27FC236}">
                <a16:creationId xmlns:a16="http://schemas.microsoft.com/office/drawing/2014/main" id="{8B0FDD5F-319D-AF43-8DC4-5A51E435FBCA}"/>
              </a:ext>
            </a:extLst>
          </p:cNvPr>
          <p:cNvSpPr txBox="1"/>
          <p:nvPr/>
        </p:nvSpPr>
        <p:spPr>
          <a:xfrm>
            <a:off x="5181838" y="5861051"/>
            <a:ext cx="6170593" cy="230832"/>
          </a:xfrm>
          <a:prstGeom prst="rect">
            <a:avLst/>
          </a:prstGeom>
          <a:noFill/>
        </p:spPr>
        <p:txBody>
          <a:bodyPr wrap="square" rtlCol="0">
            <a:spAutoFit/>
          </a:bodyPr>
          <a:lstStyle/>
          <a:p>
            <a:r>
              <a:rPr lang="en-US" sz="900">
                <a:hlinkClick r:id="rId4" tooltip="https://sunnywithachanceofarmageddon.wordpress.com/2012/11/19/when-medications-go-wrong/"/>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408963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969" y="470925"/>
            <a:ext cx="437986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BD0927-935C-9A49-ABB6-410BB3BBBAE6}"/>
              </a:ext>
            </a:extLst>
          </p:cNvPr>
          <p:cNvSpPr>
            <a:spLocks noGrp="1"/>
          </p:cNvSpPr>
          <p:nvPr>
            <p:ph type="title"/>
          </p:nvPr>
        </p:nvSpPr>
        <p:spPr>
          <a:xfrm>
            <a:off x="862804" y="1012004"/>
            <a:ext cx="3415268" cy="4795408"/>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Case </a:t>
            </a:r>
            <a:r>
              <a:rPr lang="en-US" sz="4400">
                <a:solidFill>
                  <a:srgbClr val="FFFFFF"/>
                </a:solidFill>
              </a:rPr>
              <a:t>Example</a:t>
            </a:r>
            <a:r>
              <a:rPr lang="en-US" sz="4400" kern="1200">
                <a:solidFill>
                  <a:srgbClr val="FFFFFF"/>
                </a:solidFill>
                <a:latin typeface="+mj-lt"/>
                <a:ea typeface="+mj-ea"/>
                <a:cs typeface="+mj-cs"/>
              </a:rPr>
              <a:t>	One</a:t>
            </a:r>
          </a:p>
        </p:txBody>
      </p:sp>
      <p:graphicFrame>
        <p:nvGraphicFramePr>
          <p:cNvPr id="13" name="Text Placeholder 3">
            <a:extLst>
              <a:ext uri="{FF2B5EF4-FFF2-40B4-BE49-F238E27FC236}">
                <a16:creationId xmlns:a16="http://schemas.microsoft.com/office/drawing/2014/main" id="{632FC8F4-FEC8-4CDB-BD38-E22798455D8A}"/>
              </a:ext>
            </a:extLst>
          </p:cNvPr>
          <p:cNvGraphicFramePr/>
          <p:nvPr>
            <p:extLst>
              <p:ext uri="{D42A27DB-BD31-4B8C-83A1-F6EECF244321}">
                <p14:modId xmlns:p14="http://schemas.microsoft.com/office/powerpoint/2010/main" val="1085130456"/>
              </p:ext>
            </p:extLst>
          </p:nvPr>
        </p:nvGraphicFramePr>
        <p:xfrm>
          <a:off x="5192947" y="470924"/>
          <a:ext cx="6511908"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8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969" y="470925"/>
            <a:ext cx="437986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8693C9EA-91AD-E04B-8770-AF49248F7D59}"/>
              </a:ext>
            </a:extLst>
          </p:cNvPr>
          <p:cNvSpPr>
            <a:spLocks noGrp="1"/>
          </p:cNvSpPr>
          <p:nvPr>
            <p:ph type="title"/>
          </p:nvPr>
        </p:nvSpPr>
        <p:spPr>
          <a:xfrm>
            <a:off x="862804" y="1012004"/>
            <a:ext cx="3415268" cy="4795408"/>
          </a:xfrm>
        </p:spPr>
        <p:txBody>
          <a:bodyPr>
            <a:normAutofit/>
          </a:bodyPr>
          <a:lstStyle/>
          <a:p>
            <a:r>
              <a:rPr lang="en-US">
                <a:solidFill>
                  <a:srgbClr val="FFFFFF"/>
                </a:solidFill>
              </a:rPr>
              <a:t>Case Example (continued)	</a:t>
            </a:r>
          </a:p>
        </p:txBody>
      </p:sp>
      <p:graphicFrame>
        <p:nvGraphicFramePr>
          <p:cNvPr id="24" name="Content Placeholder 5">
            <a:extLst>
              <a:ext uri="{FF2B5EF4-FFF2-40B4-BE49-F238E27FC236}">
                <a16:creationId xmlns:a16="http://schemas.microsoft.com/office/drawing/2014/main" id="{CF9F005E-C526-41AD-8A91-E420F0F96B9A}"/>
              </a:ext>
            </a:extLst>
          </p:cNvPr>
          <p:cNvGraphicFramePr>
            <a:graphicFrameLocks noGrp="1"/>
          </p:cNvGraphicFramePr>
          <p:nvPr>
            <p:ph idx="1"/>
            <p:extLst>
              <p:ext uri="{D42A27DB-BD31-4B8C-83A1-F6EECF244321}">
                <p14:modId xmlns:p14="http://schemas.microsoft.com/office/powerpoint/2010/main" val="3245727624"/>
              </p:ext>
            </p:extLst>
          </p:nvPr>
        </p:nvGraphicFramePr>
        <p:xfrm>
          <a:off x="5192947" y="470924"/>
          <a:ext cx="6511908"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07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37981" y="620392"/>
            <a:ext cx="3373258" cy="5504688"/>
          </a:xfrm>
          <a:solidFill>
            <a:schemeClr val="accent4"/>
          </a:solidFill>
        </p:spPr>
        <p:txBody>
          <a:bodyPr>
            <a:normAutofit/>
          </a:bodyPr>
          <a:lstStyle/>
          <a:p>
            <a:r>
              <a:rPr lang="en-US" sz="3100">
                <a:solidFill>
                  <a:schemeClr val="bg1"/>
                </a:solidFill>
                <a:latin typeface="Lucida Bright"/>
              </a:rPr>
              <a:t>Steps of Safe Medication Administration</a:t>
            </a:r>
            <a:br>
              <a:rPr lang="en-US" sz="3100">
                <a:solidFill>
                  <a:schemeClr val="bg1"/>
                </a:solidFill>
                <a:latin typeface="Lucida Bright"/>
              </a:rPr>
            </a:br>
            <a:br>
              <a:rPr lang="en-US" sz="3100">
                <a:latin typeface="Lucida Bright" panose="02040602050505020304" pitchFamily="18" charset="0"/>
              </a:rPr>
            </a:br>
            <a:br>
              <a:rPr lang="en-US" sz="3100">
                <a:latin typeface="Lucida Bright" panose="02040602050505020304" pitchFamily="18" charset="0"/>
              </a:rPr>
            </a:br>
            <a:br>
              <a:rPr lang="en-US" sz="3100">
                <a:latin typeface="Lucida Bright" panose="02040602050505020304" pitchFamily="18" charset="0"/>
              </a:rPr>
            </a:br>
            <a:endParaRPr lang="en-US" sz="3100">
              <a:latin typeface="Lucida Bright" panose="02040602050505020304" pitchFamily="18" charset="0"/>
            </a:endParaRPr>
          </a:p>
        </p:txBody>
      </p:sp>
      <p:graphicFrame>
        <p:nvGraphicFramePr>
          <p:cNvPr id="16" name="Content Placeholder 13">
            <a:extLst>
              <a:ext uri="{FF2B5EF4-FFF2-40B4-BE49-F238E27FC236}">
                <a16:creationId xmlns:a16="http://schemas.microsoft.com/office/drawing/2014/main" id="{2DF837B6-EBB9-4F08-A2BC-F08C7B7081F9}"/>
              </a:ext>
            </a:extLst>
          </p:cNvPr>
          <p:cNvGraphicFramePr>
            <a:graphicFrameLocks noGrp="1"/>
          </p:cNvGraphicFramePr>
          <p:nvPr>
            <p:ph idx="1"/>
            <p:extLst>
              <p:ext uri="{D42A27DB-BD31-4B8C-83A1-F6EECF244321}">
                <p14:modId xmlns:p14="http://schemas.microsoft.com/office/powerpoint/2010/main" val="827752207"/>
              </p:ext>
            </p:extLst>
          </p:nvPr>
        </p:nvGraphicFramePr>
        <p:xfrm>
          <a:off x="5091881" y="620392"/>
          <a:ext cx="6262009"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Picture 34" descr="A computer sitting on top of a table&#10;&#10;Description automatically generated">
            <a:extLst>
              <a:ext uri="{FF2B5EF4-FFF2-40B4-BE49-F238E27FC236}">
                <a16:creationId xmlns:a16="http://schemas.microsoft.com/office/drawing/2014/main" id="{087A0132-340B-4567-99A3-435A96D257D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188178" y="4066260"/>
            <a:ext cx="2743199" cy="1644848"/>
          </a:xfrm>
          <a:prstGeom prst="rect">
            <a:avLst/>
          </a:prstGeom>
        </p:spPr>
      </p:pic>
    </p:spTree>
    <p:extLst>
      <p:ext uri="{BB962C8B-B14F-4D97-AF65-F5344CB8AC3E}">
        <p14:creationId xmlns:p14="http://schemas.microsoft.com/office/powerpoint/2010/main" val="50190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26"/>
            <a:ext cx="5613413"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3" name="Title 12"/>
          <p:cNvSpPr>
            <a:spLocks noGrp="1"/>
          </p:cNvSpPr>
          <p:nvPr>
            <p:ph type="title"/>
          </p:nvPr>
        </p:nvSpPr>
        <p:spPr>
          <a:xfrm>
            <a:off x="6134361" y="1066800"/>
            <a:ext cx="4976680" cy="1454051"/>
          </a:xfrm>
        </p:spPr>
        <p:txBody>
          <a:bodyPr>
            <a:normAutofit/>
          </a:bodyPr>
          <a:lstStyle/>
          <a:p>
            <a:r>
              <a:rPr lang="en-US">
                <a:solidFill>
                  <a:srgbClr val="000000"/>
                </a:solidFill>
                <a:latin typeface="+mn-lt"/>
              </a:rPr>
              <a:t>1) Complete Prescription</a:t>
            </a:r>
          </a:p>
        </p:txBody>
      </p:sp>
      <p:sp>
        <p:nvSpPr>
          <p:cNvPr id="2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99913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octor">
            <a:extLst>
              <a:ext uri="{FF2B5EF4-FFF2-40B4-BE49-F238E27FC236}">
                <a16:creationId xmlns:a16="http://schemas.microsoft.com/office/drawing/2014/main" id="{355D5F25-394F-48C1-B19A-61A9930AF7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665" y="1629089"/>
            <a:ext cx="3620021" cy="3620021"/>
          </a:xfrm>
          <a:prstGeom prst="rect">
            <a:avLst/>
          </a:prstGeom>
        </p:spPr>
      </p:pic>
      <p:sp>
        <p:nvSpPr>
          <p:cNvPr id="14" name="Content Placeholder 13"/>
          <p:cNvSpPr>
            <a:spLocks noGrp="1"/>
          </p:cNvSpPr>
          <p:nvPr>
            <p:ph idx="1"/>
          </p:nvPr>
        </p:nvSpPr>
        <p:spPr>
          <a:xfrm>
            <a:off x="6088987" y="2421682"/>
            <a:ext cx="4976282" cy="3639289"/>
          </a:xfrm>
        </p:spPr>
        <p:txBody>
          <a:bodyPr anchor="ctr">
            <a:noAutofit/>
          </a:bodyPr>
          <a:lstStyle/>
          <a:p>
            <a:pPr lvl="0"/>
            <a:r>
              <a:rPr lang="en-US" sz="2000">
                <a:solidFill>
                  <a:srgbClr val="000000"/>
                </a:solidFill>
              </a:rPr>
              <a:t>Nurses play important role in preventing errors at the prescription step </a:t>
            </a:r>
          </a:p>
          <a:p>
            <a:pPr lvl="0"/>
            <a:r>
              <a:rPr lang="en-US" sz="2000">
                <a:solidFill>
                  <a:srgbClr val="000000"/>
                </a:solidFill>
              </a:rPr>
              <a:t>Practitioner who administers drug </a:t>
            </a:r>
            <a:r>
              <a:rPr lang="en-US" sz="2000" b="1" u="sng">
                <a:solidFill>
                  <a:srgbClr val="000000"/>
                </a:solidFill>
              </a:rPr>
              <a:t>shares liability </a:t>
            </a:r>
            <a:r>
              <a:rPr lang="en-US" sz="2000">
                <a:solidFill>
                  <a:srgbClr val="000000"/>
                </a:solidFill>
              </a:rPr>
              <a:t>for injury</a:t>
            </a:r>
          </a:p>
          <a:p>
            <a:pPr lvl="1">
              <a:buFont typeface="Courier New" panose="02070309020205020404" pitchFamily="49" charset="0"/>
              <a:buChar char="o"/>
            </a:pPr>
            <a:r>
              <a:rPr lang="en-US" sz="2000" b="1">
                <a:solidFill>
                  <a:srgbClr val="000000"/>
                </a:solidFill>
              </a:rPr>
              <a:t>Even if medical order was incorrect </a:t>
            </a:r>
          </a:p>
          <a:p>
            <a:pPr lvl="1">
              <a:buFont typeface="Courier New" panose="02070309020205020404" pitchFamily="49" charset="0"/>
              <a:buChar char="o"/>
            </a:pPr>
            <a:r>
              <a:rPr lang="en-US" sz="2000">
                <a:solidFill>
                  <a:srgbClr val="000000"/>
                </a:solidFill>
              </a:rPr>
              <a:t>Protect your patient and your license always verify safety of drug order by checking reliable drug reference</a:t>
            </a:r>
          </a:p>
        </p:txBody>
      </p:sp>
    </p:spTree>
    <p:extLst>
      <p:ext uri="{BB962C8B-B14F-4D97-AF65-F5344CB8AC3E}">
        <p14:creationId xmlns:p14="http://schemas.microsoft.com/office/powerpoint/2010/main" val="304814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XRUYQT3274NZ-681238054-1957</_dlc_DocId>
    <_dlc_DocIdUrl xmlns="b22f8f74-215c-4154-9939-bd29e4e8980e">
      <Url>https://supportservices.jobcorps.gov/health/_layouts/15/DocIdRedir.aspx?ID=XRUYQT3274NZ-681238054-1957</Url>
      <Description>XRUYQT3274NZ-681238054-1957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1C0205-92F0-4995-8DB5-68E5C36DF4C2}"/>
</file>

<file path=customXml/itemProps2.xml><?xml version="1.0" encoding="utf-8"?>
<ds:datastoreItem xmlns:ds="http://schemas.openxmlformats.org/officeDocument/2006/customXml" ds:itemID="{A303B7D7-EBE1-467A-9F67-D93D27369BEE}"/>
</file>

<file path=customXml/itemProps3.xml><?xml version="1.0" encoding="utf-8"?>
<ds:datastoreItem xmlns:ds="http://schemas.openxmlformats.org/officeDocument/2006/customXml" ds:itemID="{E69CA839-A91F-48B5-9C3F-7108819F3854}"/>
</file>

<file path=customXml/itemProps4.xml><?xml version="1.0" encoding="utf-8"?>
<ds:datastoreItem xmlns:ds="http://schemas.openxmlformats.org/officeDocument/2006/customXml" ds:itemID="{6ADFA2E6-830D-4820-B3C9-B2F6150A54A6}"/>
</file>

<file path=docProps/app.xml><?xml version="1.0" encoding="utf-8"?>
<Properties xmlns="http://schemas.openxmlformats.org/officeDocument/2006/extended-properties" xmlns:vt="http://schemas.openxmlformats.org/officeDocument/2006/docPropsVTypes">
  <TotalTime>9</TotalTime>
  <Words>2227</Words>
  <Application>Microsoft Office PowerPoint</Application>
  <PresentationFormat>Custom</PresentationFormat>
  <Paragraphs>287</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 Preventing Medication Errors   Jason Young Nurse assessor</vt:lpstr>
      <vt:lpstr>Objectives</vt:lpstr>
      <vt:lpstr>PRH Chapter 2</vt:lpstr>
      <vt:lpstr>Appendix 203 Medication Errors</vt:lpstr>
      <vt:lpstr>5+ Rights of Medication Administration </vt:lpstr>
      <vt:lpstr>Case Example One</vt:lpstr>
      <vt:lpstr>Case Example (continued) </vt:lpstr>
      <vt:lpstr>Steps of Safe Medication Administration    </vt:lpstr>
      <vt:lpstr>1) Complete Prescription</vt:lpstr>
      <vt:lpstr>Doctors Order </vt:lpstr>
      <vt:lpstr>What is your Role</vt:lpstr>
      <vt:lpstr>2) Accurate Transcription</vt:lpstr>
      <vt:lpstr>PowerPoint Presentation</vt:lpstr>
      <vt:lpstr>PowerPoint Presentation</vt:lpstr>
      <vt:lpstr>PowerPoint Presentation</vt:lpstr>
      <vt:lpstr>Preventing Errors with Verbal Orders</vt:lpstr>
      <vt:lpstr>7 Parts to a Verbal Order    </vt:lpstr>
      <vt:lpstr>Which one is complete? </vt:lpstr>
      <vt:lpstr>3) Correct Administration</vt:lpstr>
      <vt:lpstr>Right Drug  </vt:lpstr>
      <vt:lpstr>Right Patient/Student   </vt:lpstr>
      <vt:lpstr>Preventing Errors </vt:lpstr>
      <vt:lpstr>Back to Case Example </vt:lpstr>
      <vt:lpstr>Medication Errors</vt:lpstr>
      <vt:lpstr>PowerPoint Presentation</vt:lpstr>
      <vt:lpstr>Effects of Medication Errors </vt:lpstr>
      <vt:lpstr>Right Dose   </vt:lpstr>
      <vt:lpstr>Right Route</vt:lpstr>
      <vt:lpstr>Right Route</vt:lpstr>
      <vt:lpstr>Right Time   </vt:lpstr>
      <vt:lpstr>Documentation   </vt:lpstr>
      <vt:lpstr>PowerPoint Presentation</vt:lpstr>
      <vt:lpstr>PowerPoint Presentation</vt:lpstr>
      <vt:lpstr>Case Example Two</vt:lpstr>
      <vt:lpstr>PowerPoint Presentation</vt:lpstr>
      <vt:lpstr>PowerPoint Presentation</vt:lpstr>
      <vt:lpstr>Common Concerns </vt:lpstr>
      <vt:lpstr>Common Concern 1   </vt:lpstr>
      <vt:lpstr>What the PRH says:    </vt:lpstr>
      <vt:lpstr>Concern 2   </vt:lpstr>
      <vt:lpstr>What the PRH Says:  </vt:lpstr>
      <vt:lpstr>REMINDERS</vt:lpstr>
      <vt:lpstr>DOCUMENT </vt:lpstr>
      <vt:lpstr>Resources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Medication Errors</dc:title>
  <dc:creator>Melissa Cusey</dc:creator>
  <cp:lastModifiedBy>Julie Luht</cp:lastModifiedBy>
  <cp:revision>8</cp:revision>
  <dcterms:created xsi:type="dcterms:W3CDTF">2020-05-15T20:15:40Z</dcterms:created>
  <dcterms:modified xsi:type="dcterms:W3CDTF">2023-03-31T19:27:40Z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e2423786-6d82-4a73-9bc4-0810acb21da0</vt:lpwstr>
  </property>
</Properties>
</file>