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4.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diagrams/quickStyle10.xml" ContentType="application/vnd.openxmlformats-officedocument.drawingml.diagramStyle+xml"/>
  <Override PartName="/ppt/diagrams/colors10.xml" ContentType="application/vnd.openxmlformats-officedocument.drawingml.diagramColors+xml"/>
  <Override PartName="/ppt/theme/theme1.xml" ContentType="application/vnd.openxmlformats-officedocument.theme+xml"/>
  <Override PartName="/ppt/diagrams/colors7.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11.xml" ContentType="application/vnd.ms-office.drawingml.diagramDrawing+xml"/>
  <Override PartName="/ppt/diagrams/drawing10.xml" ContentType="application/vnd.ms-office.drawingml.diagramDrawing+xml"/>
  <Override PartName="/ppt/diagrams/quickStyle8.xml" ContentType="application/vnd.openxmlformats-officedocument.drawingml.diagramStyle+xml"/>
  <Override PartName="/ppt/diagrams/quickStyle7.xml" ContentType="application/vnd.openxmlformats-officedocument.drawingml.diagramStyle+xml"/>
  <Override PartName="/ppt/diagrams/colors8.xml" ContentType="application/vnd.openxmlformats-officedocument.drawingml.diagramColors+xml"/>
  <Override PartName="/ppt/diagrams/layout11.xml" ContentType="application/vnd.openxmlformats-officedocument.drawingml.diagramLayout+xml"/>
  <Override PartName="/ppt/diagrams/drawing8.xml" ContentType="application/vnd.ms-office.drawingml.diagramDrawing+xml"/>
  <Override PartName="/ppt/diagrams/drawing7.xml" ContentType="application/vnd.ms-office.drawingml.diagramDrawing+xml"/>
  <Override PartName="/ppt/diagrams/layout7.xml" ContentType="application/vnd.openxmlformats-officedocument.drawingml.diagramLayout+xml"/>
  <Override PartName="/ppt/diagrams/quickStyle11.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11.xml" ContentType="application/vnd.openxmlformats-officedocument.drawingml.diagramColors+xml"/>
  <Override PartName="/ppt/diagrams/layout8.xml" ContentType="application/vnd.openxmlformats-officedocument.drawingml.diagramLayout+xml"/>
  <Override PartName="/ppt/diagrams/layout10.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87" r:id="rId10"/>
    <p:sldId id="286" r:id="rId11"/>
    <p:sldId id="265" r:id="rId12"/>
    <p:sldId id="297" r:id="rId13"/>
    <p:sldId id="264" r:id="rId14"/>
    <p:sldId id="288" r:id="rId15"/>
    <p:sldId id="289" r:id="rId16"/>
    <p:sldId id="290" r:id="rId17"/>
    <p:sldId id="291" r:id="rId18"/>
    <p:sldId id="298" r:id="rId19"/>
    <p:sldId id="266" r:id="rId20"/>
    <p:sldId id="267" r:id="rId21"/>
    <p:sldId id="268" r:id="rId22"/>
    <p:sldId id="269" r:id="rId23"/>
    <p:sldId id="293" r:id="rId24"/>
    <p:sldId id="270" r:id="rId25"/>
    <p:sldId id="294" r:id="rId26"/>
    <p:sldId id="295" r:id="rId27"/>
    <p:sldId id="296"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A1707-02E6-4CF8-80D8-7A73361D9FCE}" v="201" dt="2023-02-13T15:40:47.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22DA6-BE38-4DCD-A9C0-484451A04B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924BB2-8653-4AAD-A199-B890011D1842}">
      <dgm:prSet/>
      <dgm:spPr/>
      <dgm:t>
        <a:bodyPr/>
        <a:lstStyle/>
        <a:p>
          <a:r>
            <a:rPr lang="en-US"/>
            <a:t>Define “relapse prevention”</a:t>
          </a:r>
        </a:p>
      </dgm:t>
    </dgm:pt>
    <dgm:pt modelId="{847E466D-017A-40FA-BFD7-A48CE80D63DF}" type="parTrans" cxnId="{98F1E7DF-C01D-49CF-9DBA-A852C8273843}">
      <dgm:prSet/>
      <dgm:spPr/>
      <dgm:t>
        <a:bodyPr/>
        <a:lstStyle/>
        <a:p>
          <a:endParaRPr lang="en-US"/>
        </a:p>
      </dgm:t>
    </dgm:pt>
    <dgm:pt modelId="{28B4B14B-3A06-4C3F-AB52-C34233F13389}" type="sibTrans" cxnId="{98F1E7DF-C01D-49CF-9DBA-A852C8273843}">
      <dgm:prSet/>
      <dgm:spPr/>
      <dgm:t>
        <a:bodyPr/>
        <a:lstStyle/>
        <a:p>
          <a:endParaRPr lang="en-US"/>
        </a:p>
      </dgm:t>
    </dgm:pt>
    <dgm:pt modelId="{8F9AF78D-6855-416E-85AB-5250522C9C1E}">
      <dgm:prSet/>
      <dgm:spPr/>
      <dgm:t>
        <a:bodyPr/>
        <a:lstStyle/>
        <a:p>
          <a:r>
            <a:rPr lang="en-US" dirty="0"/>
            <a:t>List three relapse-prevention activities that are suitable for adolescents</a:t>
          </a:r>
        </a:p>
      </dgm:t>
    </dgm:pt>
    <dgm:pt modelId="{CA3320A0-0784-44B9-9768-44EF26B922B9}" type="parTrans" cxnId="{F3BD0DF1-7567-47E4-853F-A9D59D3F5879}">
      <dgm:prSet/>
      <dgm:spPr/>
      <dgm:t>
        <a:bodyPr/>
        <a:lstStyle/>
        <a:p>
          <a:endParaRPr lang="en-US"/>
        </a:p>
      </dgm:t>
    </dgm:pt>
    <dgm:pt modelId="{1DBACF0D-5615-4B18-A680-36CA749B2622}" type="sibTrans" cxnId="{F3BD0DF1-7567-47E4-853F-A9D59D3F5879}">
      <dgm:prSet/>
      <dgm:spPr/>
      <dgm:t>
        <a:bodyPr/>
        <a:lstStyle/>
        <a:p>
          <a:endParaRPr lang="en-US"/>
        </a:p>
      </dgm:t>
    </dgm:pt>
    <dgm:pt modelId="{32D0A0A5-9380-4827-87F6-540BFE048D0D}">
      <dgm:prSet/>
      <dgm:spPr/>
      <dgm:t>
        <a:bodyPr/>
        <a:lstStyle/>
        <a:p>
          <a:r>
            <a:rPr lang="en-US" dirty="0"/>
            <a:t>List three items to include in a relapse-prevention plan</a:t>
          </a:r>
        </a:p>
      </dgm:t>
    </dgm:pt>
    <dgm:pt modelId="{65AD2EC3-D964-416B-BF25-81BF0D142F65}" type="parTrans" cxnId="{CF9624C1-5931-4FF1-97B1-1F6E3C997413}">
      <dgm:prSet/>
      <dgm:spPr/>
      <dgm:t>
        <a:bodyPr/>
        <a:lstStyle/>
        <a:p>
          <a:endParaRPr lang="en-US"/>
        </a:p>
      </dgm:t>
    </dgm:pt>
    <dgm:pt modelId="{E7724B76-CFDC-4D9D-B87A-9F6D3BDF896C}" type="sibTrans" cxnId="{CF9624C1-5931-4FF1-97B1-1F6E3C997413}">
      <dgm:prSet/>
      <dgm:spPr/>
      <dgm:t>
        <a:bodyPr/>
        <a:lstStyle/>
        <a:p>
          <a:endParaRPr lang="en-US"/>
        </a:p>
      </dgm:t>
    </dgm:pt>
    <dgm:pt modelId="{17B7AD3E-7866-4C0A-B2B0-75EEBFC791C2}" type="pres">
      <dgm:prSet presAssocID="{9D822DA6-BE38-4DCD-A9C0-484451A04BB6}" presName="root" presStyleCnt="0">
        <dgm:presLayoutVars>
          <dgm:dir/>
          <dgm:resizeHandles val="exact"/>
        </dgm:presLayoutVars>
      </dgm:prSet>
      <dgm:spPr/>
    </dgm:pt>
    <dgm:pt modelId="{4C919442-880C-4152-896B-A79D2A03C45E}" type="pres">
      <dgm:prSet presAssocID="{10924BB2-8653-4AAD-A199-B890011D1842}" presName="compNode" presStyleCnt="0"/>
      <dgm:spPr/>
    </dgm:pt>
    <dgm:pt modelId="{9264CF38-B815-447D-B002-5B64C16AD409}" type="pres">
      <dgm:prSet presAssocID="{10924BB2-8653-4AAD-A199-B890011D1842}" presName="bgRect" presStyleLbl="bgShp" presStyleIdx="0" presStyleCnt="3"/>
      <dgm:spPr/>
    </dgm:pt>
    <dgm:pt modelId="{40BEB666-97E5-4AAE-8CCE-1E134AC6DE08}" type="pres">
      <dgm:prSet presAssocID="{10924BB2-8653-4AAD-A199-B890011D18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8061D936-7ABD-48F2-81F6-B858D1114AD0}" type="pres">
      <dgm:prSet presAssocID="{10924BB2-8653-4AAD-A199-B890011D1842}" presName="spaceRect" presStyleCnt="0"/>
      <dgm:spPr/>
    </dgm:pt>
    <dgm:pt modelId="{36238A99-2A57-4B16-A1FE-3949FD420DD6}" type="pres">
      <dgm:prSet presAssocID="{10924BB2-8653-4AAD-A199-B890011D1842}" presName="parTx" presStyleLbl="revTx" presStyleIdx="0" presStyleCnt="3">
        <dgm:presLayoutVars>
          <dgm:chMax val="0"/>
          <dgm:chPref val="0"/>
        </dgm:presLayoutVars>
      </dgm:prSet>
      <dgm:spPr/>
    </dgm:pt>
    <dgm:pt modelId="{4A85A762-1A2C-453D-A4AB-71581CC08850}" type="pres">
      <dgm:prSet presAssocID="{28B4B14B-3A06-4C3F-AB52-C34233F13389}" presName="sibTrans" presStyleCnt="0"/>
      <dgm:spPr/>
    </dgm:pt>
    <dgm:pt modelId="{8219C9B5-E333-40CA-BA15-B125126FE0A3}" type="pres">
      <dgm:prSet presAssocID="{8F9AF78D-6855-416E-85AB-5250522C9C1E}" presName="compNode" presStyleCnt="0"/>
      <dgm:spPr/>
    </dgm:pt>
    <dgm:pt modelId="{B84BA95B-0401-4A09-B05B-1402E2EBB636}" type="pres">
      <dgm:prSet presAssocID="{8F9AF78D-6855-416E-85AB-5250522C9C1E}" presName="bgRect" presStyleLbl="bgShp" presStyleIdx="1" presStyleCnt="3"/>
      <dgm:spPr/>
    </dgm:pt>
    <dgm:pt modelId="{4B8F8E13-895B-4367-8403-95E322638FC2}" type="pres">
      <dgm:prSet presAssocID="{8F9AF78D-6855-416E-85AB-5250522C9C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C2021E9E-A35E-419D-8A93-553EE4E676F5}" type="pres">
      <dgm:prSet presAssocID="{8F9AF78D-6855-416E-85AB-5250522C9C1E}" presName="spaceRect" presStyleCnt="0"/>
      <dgm:spPr/>
    </dgm:pt>
    <dgm:pt modelId="{142A532E-9F2E-4E99-A8BF-95D3591EE922}" type="pres">
      <dgm:prSet presAssocID="{8F9AF78D-6855-416E-85AB-5250522C9C1E}" presName="parTx" presStyleLbl="revTx" presStyleIdx="1" presStyleCnt="3">
        <dgm:presLayoutVars>
          <dgm:chMax val="0"/>
          <dgm:chPref val="0"/>
        </dgm:presLayoutVars>
      </dgm:prSet>
      <dgm:spPr/>
    </dgm:pt>
    <dgm:pt modelId="{C4CA3A52-EEF3-45ED-8084-2242DBA3D92F}" type="pres">
      <dgm:prSet presAssocID="{1DBACF0D-5615-4B18-A680-36CA749B2622}" presName="sibTrans" presStyleCnt="0"/>
      <dgm:spPr/>
    </dgm:pt>
    <dgm:pt modelId="{2B3054A7-9260-4255-8A06-7AA4ABC55644}" type="pres">
      <dgm:prSet presAssocID="{32D0A0A5-9380-4827-87F6-540BFE048D0D}" presName="compNode" presStyleCnt="0"/>
      <dgm:spPr/>
    </dgm:pt>
    <dgm:pt modelId="{01E9BCC6-3E1D-4CCB-9E02-50D68A5E2BB1}" type="pres">
      <dgm:prSet presAssocID="{32D0A0A5-9380-4827-87F6-540BFE048D0D}" presName="bgRect" presStyleLbl="bgShp" presStyleIdx="2" presStyleCnt="3"/>
      <dgm:spPr/>
    </dgm:pt>
    <dgm:pt modelId="{59BA6A57-F8F1-41B0-A670-1EB7C53C5637}" type="pres">
      <dgm:prSet presAssocID="{32D0A0A5-9380-4827-87F6-540BFE048D0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9CD9921-D6B6-425D-BB57-99CC2C608CBC}" type="pres">
      <dgm:prSet presAssocID="{32D0A0A5-9380-4827-87F6-540BFE048D0D}" presName="spaceRect" presStyleCnt="0"/>
      <dgm:spPr/>
    </dgm:pt>
    <dgm:pt modelId="{D3DDF487-BDB6-4C9D-857C-AAE16D63679E}" type="pres">
      <dgm:prSet presAssocID="{32D0A0A5-9380-4827-87F6-540BFE048D0D}" presName="parTx" presStyleLbl="revTx" presStyleIdx="2" presStyleCnt="3">
        <dgm:presLayoutVars>
          <dgm:chMax val="0"/>
          <dgm:chPref val="0"/>
        </dgm:presLayoutVars>
      </dgm:prSet>
      <dgm:spPr/>
    </dgm:pt>
  </dgm:ptLst>
  <dgm:cxnLst>
    <dgm:cxn modelId="{996EBE12-42AA-4DEB-8F9C-8561D8525F04}" type="presOf" srcId="{9D822DA6-BE38-4DCD-A9C0-484451A04BB6}" destId="{17B7AD3E-7866-4C0A-B2B0-75EEBFC791C2}" srcOrd="0" destOrd="0" presId="urn:microsoft.com/office/officeart/2018/2/layout/IconVerticalSolidList"/>
    <dgm:cxn modelId="{14DA9655-3E5D-4E1B-B3BF-5E3FAD56195C}" type="presOf" srcId="{32D0A0A5-9380-4827-87F6-540BFE048D0D}" destId="{D3DDF487-BDB6-4C9D-857C-AAE16D63679E}" srcOrd="0" destOrd="0" presId="urn:microsoft.com/office/officeart/2018/2/layout/IconVerticalSolidList"/>
    <dgm:cxn modelId="{F923DF94-BC04-4406-A6FE-10FA7F2B0481}" type="presOf" srcId="{8F9AF78D-6855-416E-85AB-5250522C9C1E}" destId="{142A532E-9F2E-4E99-A8BF-95D3591EE922}" srcOrd="0" destOrd="0" presId="urn:microsoft.com/office/officeart/2018/2/layout/IconVerticalSolidList"/>
    <dgm:cxn modelId="{55848DAE-A076-41F5-85C4-60A2486BBA3C}" type="presOf" srcId="{10924BB2-8653-4AAD-A199-B890011D1842}" destId="{36238A99-2A57-4B16-A1FE-3949FD420DD6}" srcOrd="0" destOrd="0" presId="urn:microsoft.com/office/officeart/2018/2/layout/IconVerticalSolidList"/>
    <dgm:cxn modelId="{CF9624C1-5931-4FF1-97B1-1F6E3C997413}" srcId="{9D822DA6-BE38-4DCD-A9C0-484451A04BB6}" destId="{32D0A0A5-9380-4827-87F6-540BFE048D0D}" srcOrd="2" destOrd="0" parTransId="{65AD2EC3-D964-416B-BF25-81BF0D142F65}" sibTransId="{E7724B76-CFDC-4D9D-B87A-9F6D3BDF896C}"/>
    <dgm:cxn modelId="{98F1E7DF-C01D-49CF-9DBA-A852C8273843}" srcId="{9D822DA6-BE38-4DCD-A9C0-484451A04BB6}" destId="{10924BB2-8653-4AAD-A199-B890011D1842}" srcOrd="0" destOrd="0" parTransId="{847E466D-017A-40FA-BFD7-A48CE80D63DF}" sibTransId="{28B4B14B-3A06-4C3F-AB52-C34233F13389}"/>
    <dgm:cxn modelId="{F3BD0DF1-7567-47E4-853F-A9D59D3F5879}" srcId="{9D822DA6-BE38-4DCD-A9C0-484451A04BB6}" destId="{8F9AF78D-6855-416E-85AB-5250522C9C1E}" srcOrd="1" destOrd="0" parTransId="{CA3320A0-0784-44B9-9768-44EF26B922B9}" sibTransId="{1DBACF0D-5615-4B18-A680-36CA749B2622}"/>
    <dgm:cxn modelId="{A38CCF13-9C3F-47F9-A95F-1E539C304576}" type="presParOf" srcId="{17B7AD3E-7866-4C0A-B2B0-75EEBFC791C2}" destId="{4C919442-880C-4152-896B-A79D2A03C45E}" srcOrd="0" destOrd="0" presId="urn:microsoft.com/office/officeart/2018/2/layout/IconVerticalSolidList"/>
    <dgm:cxn modelId="{D0AEC5C7-9D43-43E5-A3C7-6E9262D8BE3A}" type="presParOf" srcId="{4C919442-880C-4152-896B-A79D2A03C45E}" destId="{9264CF38-B815-447D-B002-5B64C16AD409}" srcOrd="0" destOrd="0" presId="urn:microsoft.com/office/officeart/2018/2/layout/IconVerticalSolidList"/>
    <dgm:cxn modelId="{54A6DDA7-F90F-4395-B631-7F876EAD3941}" type="presParOf" srcId="{4C919442-880C-4152-896B-A79D2A03C45E}" destId="{40BEB666-97E5-4AAE-8CCE-1E134AC6DE08}" srcOrd="1" destOrd="0" presId="urn:microsoft.com/office/officeart/2018/2/layout/IconVerticalSolidList"/>
    <dgm:cxn modelId="{5F8249AE-6941-465E-B8B3-B359DB81A059}" type="presParOf" srcId="{4C919442-880C-4152-896B-A79D2A03C45E}" destId="{8061D936-7ABD-48F2-81F6-B858D1114AD0}" srcOrd="2" destOrd="0" presId="urn:microsoft.com/office/officeart/2018/2/layout/IconVerticalSolidList"/>
    <dgm:cxn modelId="{5C66899D-AF38-4484-9CE0-FB35849A0408}" type="presParOf" srcId="{4C919442-880C-4152-896B-A79D2A03C45E}" destId="{36238A99-2A57-4B16-A1FE-3949FD420DD6}" srcOrd="3" destOrd="0" presId="urn:microsoft.com/office/officeart/2018/2/layout/IconVerticalSolidList"/>
    <dgm:cxn modelId="{83381A91-7BA4-4C30-9104-237BE70CFAA3}" type="presParOf" srcId="{17B7AD3E-7866-4C0A-B2B0-75EEBFC791C2}" destId="{4A85A762-1A2C-453D-A4AB-71581CC08850}" srcOrd="1" destOrd="0" presId="urn:microsoft.com/office/officeart/2018/2/layout/IconVerticalSolidList"/>
    <dgm:cxn modelId="{C80BD6CA-2006-4FDF-9A8A-09FC8E74CB94}" type="presParOf" srcId="{17B7AD3E-7866-4C0A-B2B0-75EEBFC791C2}" destId="{8219C9B5-E333-40CA-BA15-B125126FE0A3}" srcOrd="2" destOrd="0" presId="urn:microsoft.com/office/officeart/2018/2/layout/IconVerticalSolidList"/>
    <dgm:cxn modelId="{42607D9D-B7E0-4421-9F51-E085395C1C30}" type="presParOf" srcId="{8219C9B5-E333-40CA-BA15-B125126FE0A3}" destId="{B84BA95B-0401-4A09-B05B-1402E2EBB636}" srcOrd="0" destOrd="0" presId="urn:microsoft.com/office/officeart/2018/2/layout/IconVerticalSolidList"/>
    <dgm:cxn modelId="{C800B891-37B3-4126-BF1B-19A815183E31}" type="presParOf" srcId="{8219C9B5-E333-40CA-BA15-B125126FE0A3}" destId="{4B8F8E13-895B-4367-8403-95E322638FC2}" srcOrd="1" destOrd="0" presId="urn:microsoft.com/office/officeart/2018/2/layout/IconVerticalSolidList"/>
    <dgm:cxn modelId="{04FD60A6-A981-4F63-85B1-3B013A27FF9B}" type="presParOf" srcId="{8219C9B5-E333-40CA-BA15-B125126FE0A3}" destId="{C2021E9E-A35E-419D-8A93-553EE4E676F5}" srcOrd="2" destOrd="0" presId="urn:microsoft.com/office/officeart/2018/2/layout/IconVerticalSolidList"/>
    <dgm:cxn modelId="{4A2AEF0E-3932-466B-8000-0D5687206EE8}" type="presParOf" srcId="{8219C9B5-E333-40CA-BA15-B125126FE0A3}" destId="{142A532E-9F2E-4E99-A8BF-95D3591EE922}" srcOrd="3" destOrd="0" presId="urn:microsoft.com/office/officeart/2018/2/layout/IconVerticalSolidList"/>
    <dgm:cxn modelId="{86BD40CB-A6BB-4F94-9EE0-5DA7A4D642EA}" type="presParOf" srcId="{17B7AD3E-7866-4C0A-B2B0-75EEBFC791C2}" destId="{C4CA3A52-EEF3-45ED-8084-2242DBA3D92F}" srcOrd="3" destOrd="0" presId="urn:microsoft.com/office/officeart/2018/2/layout/IconVerticalSolidList"/>
    <dgm:cxn modelId="{2CD4278D-228E-4102-918E-8E8AF4BBB6B6}" type="presParOf" srcId="{17B7AD3E-7866-4C0A-B2B0-75EEBFC791C2}" destId="{2B3054A7-9260-4255-8A06-7AA4ABC55644}" srcOrd="4" destOrd="0" presId="urn:microsoft.com/office/officeart/2018/2/layout/IconVerticalSolidList"/>
    <dgm:cxn modelId="{96AEEFE6-6422-46AB-B284-8D779B503E39}" type="presParOf" srcId="{2B3054A7-9260-4255-8A06-7AA4ABC55644}" destId="{01E9BCC6-3E1D-4CCB-9E02-50D68A5E2BB1}" srcOrd="0" destOrd="0" presId="urn:microsoft.com/office/officeart/2018/2/layout/IconVerticalSolidList"/>
    <dgm:cxn modelId="{90E21D24-79E8-47E4-8FEC-69773F2890B4}" type="presParOf" srcId="{2B3054A7-9260-4255-8A06-7AA4ABC55644}" destId="{59BA6A57-F8F1-41B0-A670-1EB7C53C5637}" srcOrd="1" destOrd="0" presId="urn:microsoft.com/office/officeart/2018/2/layout/IconVerticalSolidList"/>
    <dgm:cxn modelId="{8E3E6CA5-7164-44C9-AD33-3CE322FBD5D6}" type="presParOf" srcId="{2B3054A7-9260-4255-8A06-7AA4ABC55644}" destId="{99CD9921-D6B6-425D-BB57-99CC2C608CBC}" srcOrd="2" destOrd="0" presId="urn:microsoft.com/office/officeart/2018/2/layout/IconVerticalSolidList"/>
    <dgm:cxn modelId="{6377FF90-F0F1-477E-8AB4-7EF100565C82}" type="presParOf" srcId="{2B3054A7-9260-4255-8A06-7AA4ABC55644}" destId="{D3DDF487-BDB6-4C9D-857C-AAE16D6367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219CB59-434B-446B-8EE6-24A70BA43243}"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D76F0D16-FD82-4E94-9D81-60365A903545}">
      <dgm:prSet/>
      <dgm:spPr/>
      <dgm:t>
        <a:bodyPr/>
        <a:lstStyle/>
        <a:p>
          <a:pPr>
            <a:defRPr cap="all"/>
          </a:pPr>
          <a:r>
            <a:rPr lang="en-US"/>
            <a:t>Relationships</a:t>
          </a:r>
        </a:p>
      </dgm:t>
    </dgm:pt>
    <dgm:pt modelId="{E753FDC2-E531-4027-A311-59F6397B3260}" type="parTrans" cxnId="{36592802-4E01-4FF3-9956-2405122CE98B}">
      <dgm:prSet/>
      <dgm:spPr/>
      <dgm:t>
        <a:bodyPr/>
        <a:lstStyle/>
        <a:p>
          <a:endParaRPr lang="en-US"/>
        </a:p>
      </dgm:t>
    </dgm:pt>
    <dgm:pt modelId="{E27F8BD0-2A7F-49C9-8FAB-075568E3FB50}" type="sibTrans" cxnId="{36592802-4E01-4FF3-9956-2405122CE98B}">
      <dgm:prSet/>
      <dgm:spPr/>
      <dgm:t>
        <a:bodyPr/>
        <a:lstStyle/>
        <a:p>
          <a:endParaRPr lang="en-US"/>
        </a:p>
      </dgm:t>
    </dgm:pt>
    <dgm:pt modelId="{B136A6EC-F804-490B-9209-C4655F227830}">
      <dgm:prSet/>
      <dgm:spPr/>
      <dgm:t>
        <a:bodyPr/>
        <a:lstStyle/>
        <a:p>
          <a:pPr>
            <a:defRPr cap="all"/>
          </a:pPr>
          <a:r>
            <a:rPr lang="en-US"/>
            <a:t>Legal issues</a:t>
          </a:r>
        </a:p>
      </dgm:t>
    </dgm:pt>
    <dgm:pt modelId="{C45E5E50-F21A-45BF-BA11-8698C55C6EA0}" type="parTrans" cxnId="{BA6CBDE0-9069-47B0-8DCA-015CDCAF5E52}">
      <dgm:prSet/>
      <dgm:spPr/>
      <dgm:t>
        <a:bodyPr/>
        <a:lstStyle/>
        <a:p>
          <a:endParaRPr lang="en-US"/>
        </a:p>
      </dgm:t>
    </dgm:pt>
    <dgm:pt modelId="{F790C245-1B8F-486C-A33E-95FC98EC0373}" type="sibTrans" cxnId="{BA6CBDE0-9069-47B0-8DCA-015CDCAF5E52}">
      <dgm:prSet/>
      <dgm:spPr/>
      <dgm:t>
        <a:bodyPr/>
        <a:lstStyle/>
        <a:p>
          <a:endParaRPr lang="en-US"/>
        </a:p>
      </dgm:t>
    </dgm:pt>
    <dgm:pt modelId="{AD36FB7B-3B81-440E-886B-A05C13DD69DE}">
      <dgm:prSet/>
      <dgm:spPr/>
      <dgm:t>
        <a:bodyPr/>
        <a:lstStyle/>
        <a:p>
          <a:pPr>
            <a:defRPr cap="all"/>
          </a:pPr>
          <a:r>
            <a:rPr lang="en-US"/>
            <a:t>Financial issues</a:t>
          </a:r>
        </a:p>
      </dgm:t>
    </dgm:pt>
    <dgm:pt modelId="{1F050007-70D1-4629-ACAC-DA33D06C6736}" type="parTrans" cxnId="{A96BC37B-22D3-4061-BBA6-06B0CE974374}">
      <dgm:prSet/>
      <dgm:spPr/>
      <dgm:t>
        <a:bodyPr/>
        <a:lstStyle/>
        <a:p>
          <a:endParaRPr lang="en-US"/>
        </a:p>
      </dgm:t>
    </dgm:pt>
    <dgm:pt modelId="{29659A22-0B78-445C-9F74-96E0A2612302}" type="sibTrans" cxnId="{A96BC37B-22D3-4061-BBA6-06B0CE974374}">
      <dgm:prSet/>
      <dgm:spPr/>
      <dgm:t>
        <a:bodyPr/>
        <a:lstStyle/>
        <a:p>
          <a:endParaRPr lang="en-US"/>
        </a:p>
      </dgm:t>
    </dgm:pt>
    <dgm:pt modelId="{2B7E4342-4827-40CB-9E7A-A536CE4AB0FC}">
      <dgm:prSet/>
      <dgm:spPr/>
      <dgm:t>
        <a:bodyPr/>
        <a:lstStyle/>
        <a:p>
          <a:pPr>
            <a:defRPr cap="all"/>
          </a:pPr>
          <a:r>
            <a:rPr lang="en-US"/>
            <a:t>Education</a:t>
          </a:r>
        </a:p>
      </dgm:t>
    </dgm:pt>
    <dgm:pt modelId="{C887AE8A-261E-4AD7-A76A-A647D224B924}" type="parTrans" cxnId="{A96C6AFB-5E3A-4861-AC7E-77CFA9246B0B}">
      <dgm:prSet/>
      <dgm:spPr/>
      <dgm:t>
        <a:bodyPr/>
        <a:lstStyle/>
        <a:p>
          <a:endParaRPr lang="en-US"/>
        </a:p>
      </dgm:t>
    </dgm:pt>
    <dgm:pt modelId="{F39BF8AB-2630-4132-B34F-5C5736A8234E}" type="sibTrans" cxnId="{A96C6AFB-5E3A-4861-AC7E-77CFA9246B0B}">
      <dgm:prSet/>
      <dgm:spPr/>
      <dgm:t>
        <a:bodyPr/>
        <a:lstStyle/>
        <a:p>
          <a:endParaRPr lang="en-US"/>
        </a:p>
      </dgm:t>
    </dgm:pt>
    <dgm:pt modelId="{E3D53389-CBDF-4F88-988F-E05450D73059}" type="pres">
      <dgm:prSet presAssocID="{A219CB59-434B-446B-8EE6-24A70BA43243}" presName="root" presStyleCnt="0">
        <dgm:presLayoutVars>
          <dgm:dir/>
          <dgm:resizeHandles val="exact"/>
        </dgm:presLayoutVars>
      </dgm:prSet>
      <dgm:spPr/>
    </dgm:pt>
    <dgm:pt modelId="{03413F74-D06E-42BA-9B78-9A8B339D68D3}" type="pres">
      <dgm:prSet presAssocID="{D76F0D16-FD82-4E94-9D81-60365A903545}" presName="compNode" presStyleCnt="0"/>
      <dgm:spPr/>
    </dgm:pt>
    <dgm:pt modelId="{001C9221-20D4-4588-90B8-000F8070D124}" type="pres">
      <dgm:prSet presAssocID="{D76F0D16-FD82-4E94-9D81-60365A903545}" presName="iconBgRect" presStyleLbl="bgShp" presStyleIdx="0" presStyleCnt="4"/>
      <dgm:spPr/>
    </dgm:pt>
    <dgm:pt modelId="{E23E8405-D8CA-4D81-9BDB-9C7253B9BBBF}" type="pres">
      <dgm:prSet presAssocID="{D76F0D16-FD82-4E94-9D81-60365A9035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ADE94624-B446-4B95-95E3-7008D4B1221B}" type="pres">
      <dgm:prSet presAssocID="{D76F0D16-FD82-4E94-9D81-60365A903545}" presName="spaceRect" presStyleCnt="0"/>
      <dgm:spPr/>
    </dgm:pt>
    <dgm:pt modelId="{6BC8B7AA-009C-4D4E-BB0B-5C03242043AB}" type="pres">
      <dgm:prSet presAssocID="{D76F0D16-FD82-4E94-9D81-60365A903545}" presName="textRect" presStyleLbl="revTx" presStyleIdx="0" presStyleCnt="4">
        <dgm:presLayoutVars>
          <dgm:chMax val="1"/>
          <dgm:chPref val="1"/>
        </dgm:presLayoutVars>
      </dgm:prSet>
      <dgm:spPr/>
    </dgm:pt>
    <dgm:pt modelId="{665832BC-3992-49CD-A7DD-FABEF8C8CEB1}" type="pres">
      <dgm:prSet presAssocID="{E27F8BD0-2A7F-49C9-8FAB-075568E3FB50}" presName="sibTrans" presStyleCnt="0"/>
      <dgm:spPr/>
    </dgm:pt>
    <dgm:pt modelId="{26C610D6-08B3-4F52-9F72-402DCD283F3E}" type="pres">
      <dgm:prSet presAssocID="{B136A6EC-F804-490B-9209-C4655F227830}" presName="compNode" presStyleCnt="0"/>
      <dgm:spPr/>
    </dgm:pt>
    <dgm:pt modelId="{4C87DB6B-9ABA-4B55-ABF2-E3AF46233506}" type="pres">
      <dgm:prSet presAssocID="{B136A6EC-F804-490B-9209-C4655F227830}" presName="iconBgRect" presStyleLbl="bgShp" presStyleIdx="1" presStyleCnt="4"/>
      <dgm:spPr/>
    </dgm:pt>
    <dgm:pt modelId="{BEDC532B-01A6-4802-9AF5-B7F4E296604B}" type="pres">
      <dgm:prSet presAssocID="{B136A6EC-F804-490B-9209-C4655F22783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CB62E31A-74DE-432F-93D6-B4F97AAEBB3A}" type="pres">
      <dgm:prSet presAssocID="{B136A6EC-F804-490B-9209-C4655F227830}" presName="spaceRect" presStyleCnt="0"/>
      <dgm:spPr/>
    </dgm:pt>
    <dgm:pt modelId="{CE16B969-0243-400E-BBEE-81EE614189E7}" type="pres">
      <dgm:prSet presAssocID="{B136A6EC-F804-490B-9209-C4655F227830}" presName="textRect" presStyleLbl="revTx" presStyleIdx="1" presStyleCnt="4">
        <dgm:presLayoutVars>
          <dgm:chMax val="1"/>
          <dgm:chPref val="1"/>
        </dgm:presLayoutVars>
      </dgm:prSet>
      <dgm:spPr/>
    </dgm:pt>
    <dgm:pt modelId="{CE7351C5-C568-454B-8EE4-C7F53BC95899}" type="pres">
      <dgm:prSet presAssocID="{F790C245-1B8F-486C-A33E-95FC98EC0373}" presName="sibTrans" presStyleCnt="0"/>
      <dgm:spPr/>
    </dgm:pt>
    <dgm:pt modelId="{153EA9F0-4039-4DD8-B8D1-3DC307A143BB}" type="pres">
      <dgm:prSet presAssocID="{AD36FB7B-3B81-440E-886B-A05C13DD69DE}" presName="compNode" presStyleCnt="0"/>
      <dgm:spPr/>
    </dgm:pt>
    <dgm:pt modelId="{EFE77A79-DD39-4D27-B4D8-E36FF48078FD}" type="pres">
      <dgm:prSet presAssocID="{AD36FB7B-3B81-440E-886B-A05C13DD69DE}" presName="iconBgRect" presStyleLbl="bgShp" presStyleIdx="2" presStyleCnt="4"/>
      <dgm:spPr/>
    </dgm:pt>
    <dgm:pt modelId="{53793E07-CF32-441D-A208-0F5866FFE050}" type="pres">
      <dgm:prSet presAssocID="{AD36FB7B-3B81-440E-886B-A05C13DD69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54AB1EB-C00F-4CBF-9796-D810FB037D2C}" type="pres">
      <dgm:prSet presAssocID="{AD36FB7B-3B81-440E-886B-A05C13DD69DE}" presName="spaceRect" presStyleCnt="0"/>
      <dgm:spPr/>
    </dgm:pt>
    <dgm:pt modelId="{93AA0238-9E1B-432C-A683-D8A2D516B846}" type="pres">
      <dgm:prSet presAssocID="{AD36FB7B-3B81-440E-886B-A05C13DD69DE}" presName="textRect" presStyleLbl="revTx" presStyleIdx="2" presStyleCnt="4">
        <dgm:presLayoutVars>
          <dgm:chMax val="1"/>
          <dgm:chPref val="1"/>
        </dgm:presLayoutVars>
      </dgm:prSet>
      <dgm:spPr/>
    </dgm:pt>
    <dgm:pt modelId="{6D9BE59E-52FD-4E93-B2A3-967EDBD67A5B}" type="pres">
      <dgm:prSet presAssocID="{29659A22-0B78-445C-9F74-96E0A2612302}" presName="sibTrans" presStyleCnt="0"/>
      <dgm:spPr/>
    </dgm:pt>
    <dgm:pt modelId="{7A395C6F-D99F-4C0D-AF73-9C222B35FA9C}" type="pres">
      <dgm:prSet presAssocID="{2B7E4342-4827-40CB-9E7A-A536CE4AB0FC}" presName="compNode" presStyleCnt="0"/>
      <dgm:spPr/>
    </dgm:pt>
    <dgm:pt modelId="{5E11375B-79A7-4A21-88AA-93A17DA7EC9F}" type="pres">
      <dgm:prSet presAssocID="{2B7E4342-4827-40CB-9E7A-A536CE4AB0FC}" presName="iconBgRect" presStyleLbl="bgShp" presStyleIdx="3" presStyleCnt="4"/>
      <dgm:spPr/>
    </dgm:pt>
    <dgm:pt modelId="{93C8E882-B4DE-4FBD-9F1E-601CAD5B21EE}" type="pres">
      <dgm:prSet presAssocID="{2B7E4342-4827-40CB-9E7A-A536CE4AB0F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2E4A2E9-7B1E-4AEA-B6D1-B3EEBD330B69}" type="pres">
      <dgm:prSet presAssocID="{2B7E4342-4827-40CB-9E7A-A536CE4AB0FC}" presName="spaceRect" presStyleCnt="0"/>
      <dgm:spPr/>
    </dgm:pt>
    <dgm:pt modelId="{929B5025-770C-44E3-8452-E5CBAC9B7E01}" type="pres">
      <dgm:prSet presAssocID="{2B7E4342-4827-40CB-9E7A-A536CE4AB0FC}" presName="textRect" presStyleLbl="revTx" presStyleIdx="3" presStyleCnt="4">
        <dgm:presLayoutVars>
          <dgm:chMax val="1"/>
          <dgm:chPref val="1"/>
        </dgm:presLayoutVars>
      </dgm:prSet>
      <dgm:spPr/>
    </dgm:pt>
  </dgm:ptLst>
  <dgm:cxnLst>
    <dgm:cxn modelId="{36592802-4E01-4FF3-9956-2405122CE98B}" srcId="{A219CB59-434B-446B-8EE6-24A70BA43243}" destId="{D76F0D16-FD82-4E94-9D81-60365A903545}" srcOrd="0" destOrd="0" parTransId="{E753FDC2-E531-4027-A311-59F6397B3260}" sibTransId="{E27F8BD0-2A7F-49C9-8FAB-075568E3FB50}"/>
    <dgm:cxn modelId="{0B5CCB12-3ADA-4CF2-9B18-BF6D0D31973F}" type="presOf" srcId="{D76F0D16-FD82-4E94-9D81-60365A903545}" destId="{6BC8B7AA-009C-4D4E-BB0B-5C03242043AB}" srcOrd="0" destOrd="0" presId="urn:microsoft.com/office/officeart/2018/5/layout/IconCircleLabelList"/>
    <dgm:cxn modelId="{6A01256D-0E31-46E8-B7FD-DA83A53B664B}" type="presOf" srcId="{AD36FB7B-3B81-440E-886B-A05C13DD69DE}" destId="{93AA0238-9E1B-432C-A683-D8A2D516B846}" srcOrd="0" destOrd="0" presId="urn:microsoft.com/office/officeart/2018/5/layout/IconCircleLabelList"/>
    <dgm:cxn modelId="{A96BC37B-22D3-4061-BBA6-06B0CE974374}" srcId="{A219CB59-434B-446B-8EE6-24A70BA43243}" destId="{AD36FB7B-3B81-440E-886B-A05C13DD69DE}" srcOrd="2" destOrd="0" parTransId="{1F050007-70D1-4629-ACAC-DA33D06C6736}" sibTransId="{29659A22-0B78-445C-9F74-96E0A2612302}"/>
    <dgm:cxn modelId="{3EF128A3-AC01-44E4-9CF4-89288A051A72}" type="presOf" srcId="{A219CB59-434B-446B-8EE6-24A70BA43243}" destId="{E3D53389-CBDF-4F88-988F-E05450D73059}" srcOrd="0" destOrd="0" presId="urn:microsoft.com/office/officeart/2018/5/layout/IconCircleLabelList"/>
    <dgm:cxn modelId="{F3243ED3-9D57-4E55-A7CC-B2BD611D12A6}" type="presOf" srcId="{2B7E4342-4827-40CB-9E7A-A536CE4AB0FC}" destId="{929B5025-770C-44E3-8452-E5CBAC9B7E01}" srcOrd="0" destOrd="0" presId="urn:microsoft.com/office/officeart/2018/5/layout/IconCircleLabelList"/>
    <dgm:cxn modelId="{BA6CBDE0-9069-47B0-8DCA-015CDCAF5E52}" srcId="{A219CB59-434B-446B-8EE6-24A70BA43243}" destId="{B136A6EC-F804-490B-9209-C4655F227830}" srcOrd="1" destOrd="0" parTransId="{C45E5E50-F21A-45BF-BA11-8698C55C6EA0}" sibTransId="{F790C245-1B8F-486C-A33E-95FC98EC0373}"/>
    <dgm:cxn modelId="{4B5309E6-FC34-4B30-B6AE-670AB21DFF36}" type="presOf" srcId="{B136A6EC-F804-490B-9209-C4655F227830}" destId="{CE16B969-0243-400E-BBEE-81EE614189E7}" srcOrd="0" destOrd="0" presId="urn:microsoft.com/office/officeart/2018/5/layout/IconCircleLabelList"/>
    <dgm:cxn modelId="{A96C6AFB-5E3A-4861-AC7E-77CFA9246B0B}" srcId="{A219CB59-434B-446B-8EE6-24A70BA43243}" destId="{2B7E4342-4827-40CB-9E7A-A536CE4AB0FC}" srcOrd="3" destOrd="0" parTransId="{C887AE8A-261E-4AD7-A76A-A647D224B924}" sibTransId="{F39BF8AB-2630-4132-B34F-5C5736A8234E}"/>
    <dgm:cxn modelId="{B2F8F249-C3A9-4A16-82BD-2CCD350EC44B}" type="presParOf" srcId="{E3D53389-CBDF-4F88-988F-E05450D73059}" destId="{03413F74-D06E-42BA-9B78-9A8B339D68D3}" srcOrd="0" destOrd="0" presId="urn:microsoft.com/office/officeart/2018/5/layout/IconCircleLabelList"/>
    <dgm:cxn modelId="{947BBE61-AF96-484D-BCDD-9C85B8DD2D6C}" type="presParOf" srcId="{03413F74-D06E-42BA-9B78-9A8B339D68D3}" destId="{001C9221-20D4-4588-90B8-000F8070D124}" srcOrd="0" destOrd="0" presId="urn:microsoft.com/office/officeart/2018/5/layout/IconCircleLabelList"/>
    <dgm:cxn modelId="{743186B5-990A-442E-A1D0-4B3D86F2CF9E}" type="presParOf" srcId="{03413F74-D06E-42BA-9B78-9A8B339D68D3}" destId="{E23E8405-D8CA-4D81-9BDB-9C7253B9BBBF}" srcOrd="1" destOrd="0" presId="urn:microsoft.com/office/officeart/2018/5/layout/IconCircleLabelList"/>
    <dgm:cxn modelId="{118F6E2E-B53F-4236-8C0A-C3614CA66832}" type="presParOf" srcId="{03413F74-D06E-42BA-9B78-9A8B339D68D3}" destId="{ADE94624-B446-4B95-95E3-7008D4B1221B}" srcOrd="2" destOrd="0" presId="urn:microsoft.com/office/officeart/2018/5/layout/IconCircleLabelList"/>
    <dgm:cxn modelId="{211C50F4-38D3-4CCB-B676-287B5498DA21}" type="presParOf" srcId="{03413F74-D06E-42BA-9B78-9A8B339D68D3}" destId="{6BC8B7AA-009C-4D4E-BB0B-5C03242043AB}" srcOrd="3" destOrd="0" presId="urn:microsoft.com/office/officeart/2018/5/layout/IconCircleLabelList"/>
    <dgm:cxn modelId="{5495387A-A659-4F3D-98C0-472BA9234E13}" type="presParOf" srcId="{E3D53389-CBDF-4F88-988F-E05450D73059}" destId="{665832BC-3992-49CD-A7DD-FABEF8C8CEB1}" srcOrd="1" destOrd="0" presId="urn:microsoft.com/office/officeart/2018/5/layout/IconCircleLabelList"/>
    <dgm:cxn modelId="{82FEFEFC-8DA3-4B2D-B007-627C2A32CC06}" type="presParOf" srcId="{E3D53389-CBDF-4F88-988F-E05450D73059}" destId="{26C610D6-08B3-4F52-9F72-402DCD283F3E}" srcOrd="2" destOrd="0" presId="urn:microsoft.com/office/officeart/2018/5/layout/IconCircleLabelList"/>
    <dgm:cxn modelId="{AA3BF3CA-9277-4718-B2CC-2D5FDF272417}" type="presParOf" srcId="{26C610D6-08B3-4F52-9F72-402DCD283F3E}" destId="{4C87DB6B-9ABA-4B55-ABF2-E3AF46233506}" srcOrd="0" destOrd="0" presId="urn:microsoft.com/office/officeart/2018/5/layout/IconCircleLabelList"/>
    <dgm:cxn modelId="{33C4B6EC-ABCC-4D0B-8B4B-A8A3E193CFE4}" type="presParOf" srcId="{26C610D6-08B3-4F52-9F72-402DCD283F3E}" destId="{BEDC532B-01A6-4802-9AF5-B7F4E296604B}" srcOrd="1" destOrd="0" presId="urn:microsoft.com/office/officeart/2018/5/layout/IconCircleLabelList"/>
    <dgm:cxn modelId="{C3C63D68-6102-434C-A08D-EF696ACF7799}" type="presParOf" srcId="{26C610D6-08B3-4F52-9F72-402DCD283F3E}" destId="{CB62E31A-74DE-432F-93D6-B4F97AAEBB3A}" srcOrd="2" destOrd="0" presId="urn:microsoft.com/office/officeart/2018/5/layout/IconCircleLabelList"/>
    <dgm:cxn modelId="{A55642E9-090D-4DC7-8434-C262ECE87AAF}" type="presParOf" srcId="{26C610D6-08B3-4F52-9F72-402DCD283F3E}" destId="{CE16B969-0243-400E-BBEE-81EE614189E7}" srcOrd="3" destOrd="0" presId="urn:microsoft.com/office/officeart/2018/5/layout/IconCircleLabelList"/>
    <dgm:cxn modelId="{9C18E160-73F3-4B31-ADFA-FD86C2B1AFC0}" type="presParOf" srcId="{E3D53389-CBDF-4F88-988F-E05450D73059}" destId="{CE7351C5-C568-454B-8EE4-C7F53BC95899}" srcOrd="3" destOrd="0" presId="urn:microsoft.com/office/officeart/2018/5/layout/IconCircleLabelList"/>
    <dgm:cxn modelId="{D8852E75-58D4-46CA-A5A9-0F0734581C0E}" type="presParOf" srcId="{E3D53389-CBDF-4F88-988F-E05450D73059}" destId="{153EA9F0-4039-4DD8-B8D1-3DC307A143BB}" srcOrd="4" destOrd="0" presId="urn:microsoft.com/office/officeart/2018/5/layout/IconCircleLabelList"/>
    <dgm:cxn modelId="{337C2775-3B87-4E17-A8A5-896E2D62241E}" type="presParOf" srcId="{153EA9F0-4039-4DD8-B8D1-3DC307A143BB}" destId="{EFE77A79-DD39-4D27-B4D8-E36FF48078FD}" srcOrd="0" destOrd="0" presId="urn:microsoft.com/office/officeart/2018/5/layout/IconCircleLabelList"/>
    <dgm:cxn modelId="{B592F0E5-6AB4-4FCD-81A9-EFA5E5B61AEF}" type="presParOf" srcId="{153EA9F0-4039-4DD8-B8D1-3DC307A143BB}" destId="{53793E07-CF32-441D-A208-0F5866FFE050}" srcOrd="1" destOrd="0" presId="urn:microsoft.com/office/officeart/2018/5/layout/IconCircleLabelList"/>
    <dgm:cxn modelId="{DF3B34F4-FB66-46C6-8D3F-A047EC9F8E4F}" type="presParOf" srcId="{153EA9F0-4039-4DD8-B8D1-3DC307A143BB}" destId="{554AB1EB-C00F-4CBF-9796-D810FB037D2C}" srcOrd="2" destOrd="0" presId="urn:microsoft.com/office/officeart/2018/5/layout/IconCircleLabelList"/>
    <dgm:cxn modelId="{20037433-5A6C-4FDF-88AF-939A60B88EA0}" type="presParOf" srcId="{153EA9F0-4039-4DD8-B8D1-3DC307A143BB}" destId="{93AA0238-9E1B-432C-A683-D8A2D516B846}" srcOrd="3" destOrd="0" presId="urn:microsoft.com/office/officeart/2018/5/layout/IconCircleLabelList"/>
    <dgm:cxn modelId="{10511117-3ED2-41E1-B7E9-7A148A58E4ED}" type="presParOf" srcId="{E3D53389-CBDF-4F88-988F-E05450D73059}" destId="{6D9BE59E-52FD-4E93-B2A3-967EDBD67A5B}" srcOrd="5" destOrd="0" presId="urn:microsoft.com/office/officeart/2018/5/layout/IconCircleLabelList"/>
    <dgm:cxn modelId="{E28BDF05-F9C0-4DA2-B7C9-6BB20251735C}" type="presParOf" srcId="{E3D53389-CBDF-4F88-988F-E05450D73059}" destId="{7A395C6F-D99F-4C0D-AF73-9C222B35FA9C}" srcOrd="6" destOrd="0" presId="urn:microsoft.com/office/officeart/2018/5/layout/IconCircleLabelList"/>
    <dgm:cxn modelId="{39A10E12-35C3-41EF-A8BB-61A530543471}" type="presParOf" srcId="{7A395C6F-D99F-4C0D-AF73-9C222B35FA9C}" destId="{5E11375B-79A7-4A21-88AA-93A17DA7EC9F}" srcOrd="0" destOrd="0" presId="urn:microsoft.com/office/officeart/2018/5/layout/IconCircleLabelList"/>
    <dgm:cxn modelId="{3752D114-2D48-43F3-9133-98EBB991EDDC}" type="presParOf" srcId="{7A395C6F-D99F-4C0D-AF73-9C222B35FA9C}" destId="{93C8E882-B4DE-4FBD-9F1E-601CAD5B21EE}" srcOrd="1" destOrd="0" presId="urn:microsoft.com/office/officeart/2018/5/layout/IconCircleLabelList"/>
    <dgm:cxn modelId="{4B45CDB6-C839-45BF-AC4C-131F71636027}" type="presParOf" srcId="{7A395C6F-D99F-4C0D-AF73-9C222B35FA9C}" destId="{42E4A2E9-7B1E-4AEA-B6D1-B3EEBD330B69}" srcOrd="2" destOrd="0" presId="urn:microsoft.com/office/officeart/2018/5/layout/IconCircleLabelList"/>
    <dgm:cxn modelId="{41C85063-6199-40A7-B74A-782EEC05C1B6}" type="presParOf" srcId="{7A395C6F-D99F-4C0D-AF73-9C222B35FA9C}" destId="{929B5025-770C-44E3-8452-E5CBAC9B7E0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E3DB11-EBD7-4246-85DB-9B06A339717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197F18B-D820-4B77-A392-6369F52197AA}">
      <dgm:prSet/>
      <dgm:spPr/>
      <dgm:t>
        <a:bodyPr/>
        <a:lstStyle/>
        <a:p>
          <a:r>
            <a:rPr lang="en-US" dirty="0"/>
            <a:t>Brainstorm a list of scenarios that could lead to a potential relapse and list the warning signs of relapse.  Some people begin to feel, think, or behave differently when a relapse is brewing.</a:t>
          </a:r>
        </a:p>
      </dgm:t>
    </dgm:pt>
    <dgm:pt modelId="{E4D87A57-880B-4146-BAED-15CCE629E972}" type="parTrans" cxnId="{1C2D5D67-B554-49DF-B1C0-AD1B6C7C7306}">
      <dgm:prSet/>
      <dgm:spPr/>
      <dgm:t>
        <a:bodyPr/>
        <a:lstStyle/>
        <a:p>
          <a:endParaRPr lang="en-US"/>
        </a:p>
      </dgm:t>
    </dgm:pt>
    <dgm:pt modelId="{9A7CFFE2-3D82-43B6-A8E6-FD7F297F9859}" type="sibTrans" cxnId="{1C2D5D67-B554-49DF-B1C0-AD1B6C7C7306}">
      <dgm:prSet/>
      <dgm:spPr/>
      <dgm:t>
        <a:bodyPr/>
        <a:lstStyle/>
        <a:p>
          <a:endParaRPr lang="en-US"/>
        </a:p>
      </dgm:t>
    </dgm:pt>
    <dgm:pt modelId="{11F7F239-7C92-43CA-B72A-18F0A9476E39}">
      <dgm:prSet/>
      <dgm:spPr/>
      <dgm:t>
        <a:bodyPr/>
        <a:lstStyle/>
        <a:p>
          <a:r>
            <a:rPr lang="en-US"/>
            <a:t>Creating list of warning signs can give a person more insight into their replase.  Sharing the list with the treatment team can provide them with needed information to prevent relapse in the student.</a:t>
          </a:r>
        </a:p>
      </dgm:t>
    </dgm:pt>
    <dgm:pt modelId="{7BD3E914-2488-463F-9519-7619525EE9F7}" type="parTrans" cxnId="{8CD561B8-D851-4C6A-9D9C-8FACC78C2259}">
      <dgm:prSet/>
      <dgm:spPr/>
      <dgm:t>
        <a:bodyPr/>
        <a:lstStyle/>
        <a:p>
          <a:endParaRPr lang="en-US"/>
        </a:p>
      </dgm:t>
    </dgm:pt>
    <dgm:pt modelId="{3108ADC9-F3C1-492A-B3CB-5F502016ECFB}" type="sibTrans" cxnId="{8CD561B8-D851-4C6A-9D9C-8FACC78C2259}">
      <dgm:prSet/>
      <dgm:spPr/>
      <dgm:t>
        <a:bodyPr/>
        <a:lstStyle/>
        <a:p>
          <a:endParaRPr lang="en-US"/>
        </a:p>
      </dgm:t>
    </dgm:pt>
    <dgm:pt modelId="{D8692D91-EB5C-495C-8F08-C18CA70EC3E6}" type="pres">
      <dgm:prSet presAssocID="{29E3DB11-EBD7-4246-85DB-9B06A3397171}" presName="linear" presStyleCnt="0">
        <dgm:presLayoutVars>
          <dgm:animLvl val="lvl"/>
          <dgm:resizeHandles val="exact"/>
        </dgm:presLayoutVars>
      </dgm:prSet>
      <dgm:spPr/>
    </dgm:pt>
    <dgm:pt modelId="{6B4A323D-C813-44F3-95B6-A21D436B1C5E}" type="pres">
      <dgm:prSet presAssocID="{3197F18B-D820-4B77-A392-6369F52197AA}" presName="parentText" presStyleLbl="node1" presStyleIdx="0" presStyleCnt="2">
        <dgm:presLayoutVars>
          <dgm:chMax val="0"/>
          <dgm:bulletEnabled val="1"/>
        </dgm:presLayoutVars>
      </dgm:prSet>
      <dgm:spPr/>
    </dgm:pt>
    <dgm:pt modelId="{503677E0-C830-4671-BDAB-64E3769D24F6}" type="pres">
      <dgm:prSet presAssocID="{9A7CFFE2-3D82-43B6-A8E6-FD7F297F9859}" presName="spacer" presStyleCnt="0"/>
      <dgm:spPr/>
    </dgm:pt>
    <dgm:pt modelId="{FCE70678-6628-468F-86CF-D11C23E82679}" type="pres">
      <dgm:prSet presAssocID="{11F7F239-7C92-43CA-B72A-18F0A9476E39}" presName="parentText" presStyleLbl="node1" presStyleIdx="1" presStyleCnt="2">
        <dgm:presLayoutVars>
          <dgm:chMax val="0"/>
          <dgm:bulletEnabled val="1"/>
        </dgm:presLayoutVars>
      </dgm:prSet>
      <dgm:spPr/>
    </dgm:pt>
  </dgm:ptLst>
  <dgm:cxnLst>
    <dgm:cxn modelId="{9B14FF2A-ADEA-4FA3-96DD-8C38DD614FC6}" type="presOf" srcId="{3197F18B-D820-4B77-A392-6369F52197AA}" destId="{6B4A323D-C813-44F3-95B6-A21D436B1C5E}" srcOrd="0" destOrd="0" presId="urn:microsoft.com/office/officeart/2005/8/layout/vList2"/>
    <dgm:cxn modelId="{1C2D5D67-B554-49DF-B1C0-AD1B6C7C7306}" srcId="{29E3DB11-EBD7-4246-85DB-9B06A3397171}" destId="{3197F18B-D820-4B77-A392-6369F52197AA}" srcOrd="0" destOrd="0" parTransId="{E4D87A57-880B-4146-BAED-15CCE629E972}" sibTransId="{9A7CFFE2-3D82-43B6-A8E6-FD7F297F9859}"/>
    <dgm:cxn modelId="{D2AC5A6E-AC87-4F51-8F84-94956B441DEA}" type="presOf" srcId="{29E3DB11-EBD7-4246-85DB-9B06A3397171}" destId="{D8692D91-EB5C-495C-8F08-C18CA70EC3E6}" srcOrd="0" destOrd="0" presId="urn:microsoft.com/office/officeart/2005/8/layout/vList2"/>
    <dgm:cxn modelId="{86E0E5A5-8B27-41E4-9ECB-65FD11504BEA}" type="presOf" srcId="{11F7F239-7C92-43CA-B72A-18F0A9476E39}" destId="{FCE70678-6628-468F-86CF-D11C23E82679}" srcOrd="0" destOrd="0" presId="urn:microsoft.com/office/officeart/2005/8/layout/vList2"/>
    <dgm:cxn modelId="{8CD561B8-D851-4C6A-9D9C-8FACC78C2259}" srcId="{29E3DB11-EBD7-4246-85DB-9B06A3397171}" destId="{11F7F239-7C92-43CA-B72A-18F0A9476E39}" srcOrd="1" destOrd="0" parTransId="{7BD3E914-2488-463F-9519-7619525EE9F7}" sibTransId="{3108ADC9-F3C1-492A-B3CB-5F502016ECFB}"/>
    <dgm:cxn modelId="{C905CFCF-6334-4CD4-9F95-C9E38EDD6F8F}" type="presParOf" srcId="{D8692D91-EB5C-495C-8F08-C18CA70EC3E6}" destId="{6B4A323D-C813-44F3-95B6-A21D436B1C5E}" srcOrd="0" destOrd="0" presId="urn:microsoft.com/office/officeart/2005/8/layout/vList2"/>
    <dgm:cxn modelId="{CA65CB73-972C-4AE7-85B7-6A967D594A65}" type="presParOf" srcId="{D8692D91-EB5C-495C-8F08-C18CA70EC3E6}" destId="{503677E0-C830-4671-BDAB-64E3769D24F6}" srcOrd="1" destOrd="0" presId="urn:microsoft.com/office/officeart/2005/8/layout/vList2"/>
    <dgm:cxn modelId="{92ECF049-8FD0-48A8-970B-54BA21E91316}" type="presParOf" srcId="{D8692D91-EB5C-495C-8F08-C18CA70EC3E6}" destId="{FCE70678-6628-468F-86CF-D11C23E8267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3369AB-5322-4E9D-B689-CC75164C7C2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C8B2D11-7573-43BE-906A-6AB1EFA2ACC1}">
      <dgm:prSet/>
      <dgm:spPr/>
      <dgm:t>
        <a:bodyPr/>
        <a:lstStyle/>
        <a:p>
          <a:r>
            <a:rPr lang="en-US"/>
            <a:t>Relapse prevention is one of the main goals of all drug or alcohol treatment.</a:t>
          </a:r>
        </a:p>
      </dgm:t>
    </dgm:pt>
    <dgm:pt modelId="{9F2BE9A8-0AAC-4AFA-8F03-6A8D24922066}" type="parTrans" cxnId="{34F663D5-FAF8-4DEC-B79E-887211EA73E4}">
      <dgm:prSet/>
      <dgm:spPr/>
      <dgm:t>
        <a:bodyPr/>
        <a:lstStyle/>
        <a:p>
          <a:endParaRPr lang="en-US"/>
        </a:p>
      </dgm:t>
    </dgm:pt>
    <dgm:pt modelId="{DF9DDA33-43A9-4613-B46D-72139A53913D}" type="sibTrans" cxnId="{34F663D5-FAF8-4DEC-B79E-887211EA73E4}">
      <dgm:prSet/>
      <dgm:spPr/>
      <dgm:t>
        <a:bodyPr/>
        <a:lstStyle/>
        <a:p>
          <a:endParaRPr lang="en-US"/>
        </a:p>
      </dgm:t>
    </dgm:pt>
    <dgm:pt modelId="{9F9FA0C3-A2C9-43CD-A2FB-252506806D50}">
      <dgm:prSet/>
      <dgm:spPr/>
      <dgm:t>
        <a:bodyPr/>
        <a:lstStyle/>
        <a:p>
          <a:r>
            <a:rPr lang="en-US"/>
            <a:t>RP is an umbrella term that refers to strategies that help reduce the likelihood and severity of relapse when someone is trying to remain sober.</a:t>
          </a:r>
        </a:p>
      </dgm:t>
    </dgm:pt>
    <dgm:pt modelId="{C74FC1A8-FB40-4028-812B-9EC1435EBEA1}" type="parTrans" cxnId="{443776D2-7BA6-4252-8E85-FBF811683A47}">
      <dgm:prSet/>
      <dgm:spPr/>
      <dgm:t>
        <a:bodyPr/>
        <a:lstStyle/>
        <a:p>
          <a:endParaRPr lang="en-US"/>
        </a:p>
      </dgm:t>
    </dgm:pt>
    <dgm:pt modelId="{DE773702-5762-4C00-804C-88CC478F83C6}" type="sibTrans" cxnId="{443776D2-7BA6-4252-8E85-FBF811683A47}">
      <dgm:prSet/>
      <dgm:spPr/>
      <dgm:t>
        <a:bodyPr/>
        <a:lstStyle/>
        <a:p>
          <a:endParaRPr lang="en-US"/>
        </a:p>
      </dgm:t>
    </dgm:pt>
    <dgm:pt modelId="{968AE49A-3DC6-4C5F-897A-AEED927B072F}">
      <dgm:prSet/>
      <dgm:spPr/>
      <dgm:t>
        <a:bodyPr/>
        <a:lstStyle/>
        <a:p>
          <a:r>
            <a:rPr lang="en-US"/>
            <a:t>Most RP strategies focus on building Cognitive-Behavioral Therapy (CBT) skills and coping responses. </a:t>
          </a:r>
        </a:p>
      </dgm:t>
    </dgm:pt>
    <dgm:pt modelId="{4B2CD90D-0B06-4AE9-9F9E-DAAB9B800F01}" type="parTrans" cxnId="{4DAEB3C6-5436-43C0-B1EB-F5FE8249E865}">
      <dgm:prSet/>
      <dgm:spPr/>
      <dgm:t>
        <a:bodyPr/>
        <a:lstStyle/>
        <a:p>
          <a:endParaRPr lang="en-US"/>
        </a:p>
      </dgm:t>
    </dgm:pt>
    <dgm:pt modelId="{4B874095-51ED-4393-8147-EF42A4C2D025}" type="sibTrans" cxnId="{4DAEB3C6-5436-43C0-B1EB-F5FE8249E865}">
      <dgm:prSet/>
      <dgm:spPr/>
      <dgm:t>
        <a:bodyPr/>
        <a:lstStyle/>
        <a:p>
          <a:endParaRPr lang="en-US"/>
        </a:p>
      </dgm:t>
    </dgm:pt>
    <dgm:pt modelId="{F3FE2FC4-86A5-483F-BC35-2CE8428B54C1}">
      <dgm:prSet/>
      <dgm:spPr/>
      <dgm:t>
        <a:bodyPr/>
        <a:lstStyle/>
        <a:p>
          <a:r>
            <a:rPr lang="en-US"/>
            <a:t>CBT skills refer to a person’s ability to recognize their thought patterns, which influence their emotions, which determine their behavior.</a:t>
          </a:r>
        </a:p>
      </dgm:t>
    </dgm:pt>
    <dgm:pt modelId="{BF2F06DC-47B0-4360-B5E0-F363399E59FA}" type="parTrans" cxnId="{4351657A-27A5-4854-A770-74C9B56FAFC3}">
      <dgm:prSet/>
      <dgm:spPr/>
      <dgm:t>
        <a:bodyPr/>
        <a:lstStyle/>
        <a:p>
          <a:endParaRPr lang="en-US"/>
        </a:p>
      </dgm:t>
    </dgm:pt>
    <dgm:pt modelId="{7AB3F12E-A65F-446B-A0A9-287A6E958933}" type="sibTrans" cxnId="{4351657A-27A5-4854-A770-74C9B56FAFC3}">
      <dgm:prSet/>
      <dgm:spPr/>
      <dgm:t>
        <a:bodyPr/>
        <a:lstStyle/>
        <a:p>
          <a:endParaRPr lang="en-US"/>
        </a:p>
      </dgm:t>
    </dgm:pt>
    <dgm:pt modelId="{CFD79531-3F44-46B8-AD25-1D118E3D97C3}">
      <dgm:prSet/>
      <dgm:spPr/>
      <dgm:t>
        <a:bodyPr/>
        <a:lstStyle/>
        <a:p>
          <a:r>
            <a:rPr lang="en-US"/>
            <a:t>Coping responses are behavioral responses to stressful situations.</a:t>
          </a:r>
        </a:p>
      </dgm:t>
    </dgm:pt>
    <dgm:pt modelId="{4800771C-8679-455E-8109-6738B0711E53}" type="parTrans" cxnId="{160284ED-C0EB-4D32-842E-B2E5AC5DC80B}">
      <dgm:prSet/>
      <dgm:spPr/>
      <dgm:t>
        <a:bodyPr/>
        <a:lstStyle/>
        <a:p>
          <a:endParaRPr lang="en-US"/>
        </a:p>
      </dgm:t>
    </dgm:pt>
    <dgm:pt modelId="{95B01FBE-617D-4491-81C9-CEC9027426CB}" type="sibTrans" cxnId="{160284ED-C0EB-4D32-842E-B2E5AC5DC80B}">
      <dgm:prSet/>
      <dgm:spPr/>
      <dgm:t>
        <a:bodyPr/>
        <a:lstStyle/>
        <a:p>
          <a:endParaRPr lang="en-US"/>
        </a:p>
      </dgm:t>
    </dgm:pt>
    <dgm:pt modelId="{53C034B9-BF82-427F-9E00-0A58DAF5DA30}">
      <dgm:prSet/>
      <dgm:spPr/>
      <dgm:t>
        <a:bodyPr/>
        <a:lstStyle/>
        <a:p>
          <a:r>
            <a:rPr lang="en-US"/>
            <a:t>When a person becomes addicted to a substance, their brain functions change.  These changes make it very difficult for them to overcome their disorder.</a:t>
          </a:r>
        </a:p>
      </dgm:t>
    </dgm:pt>
    <dgm:pt modelId="{1170991A-4908-4C3E-869E-57D77EC602EE}" type="parTrans" cxnId="{A8740599-6301-4487-B621-C5D57C044EE0}">
      <dgm:prSet/>
      <dgm:spPr/>
      <dgm:t>
        <a:bodyPr/>
        <a:lstStyle/>
        <a:p>
          <a:endParaRPr lang="en-US"/>
        </a:p>
      </dgm:t>
    </dgm:pt>
    <dgm:pt modelId="{EEA3D36B-718F-4F33-98CE-D3973DD3FEF7}" type="sibTrans" cxnId="{A8740599-6301-4487-B621-C5D57C044EE0}">
      <dgm:prSet/>
      <dgm:spPr/>
      <dgm:t>
        <a:bodyPr/>
        <a:lstStyle/>
        <a:p>
          <a:endParaRPr lang="en-US"/>
        </a:p>
      </dgm:t>
    </dgm:pt>
    <dgm:pt modelId="{DB9FB5D4-A7E4-43E6-A6C0-9E62D70F667C}">
      <dgm:prSet/>
      <dgm:spPr/>
      <dgm:t>
        <a:bodyPr/>
        <a:lstStyle/>
        <a:p>
          <a:r>
            <a:rPr lang="en-US"/>
            <a:t>Because everyday life contains many triggers, relapse is not uncommon among people trying to get over their disorder. </a:t>
          </a:r>
        </a:p>
      </dgm:t>
    </dgm:pt>
    <dgm:pt modelId="{789702A9-446F-4362-B56F-F6E041912989}" type="parTrans" cxnId="{5135E0B2-DAC6-48AC-97F3-C1E6AA291F61}">
      <dgm:prSet/>
      <dgm:spPr/>
      <dgm:t>
        <a:bodyPr/>
        <a:lstStyle/>
        <a:p>
          <a:endParaRPr lang="en-US"/>
        </a:p>
      </dgm:t>
    </dgm:pt>
    <dgm:pt modelId="{7CBA0163-1841-434B-85D6-BC20354B21C8}" type="sibTrans" cxnId="{5135E0B2-DAC6-48AC-97F3-C1E6AA291F61}">
      <dgm:prSet/>
      <dgm:spPr/>
      <dgm:t>
        <a:bodyPr/>
        <a:lstStyle/>
        <a:p>
          <a:endParaRPr lang="en-US"/>
        </a:p>
      </dgm:t>
    </dgm:pt>
    <dgm:pt modelId="{F740574B-31A8-4AEF-9DB3-023ABA9D2A30}" type="pres">
      <dgm:prSet presAssocID="{5E3369AB-5322-4E9D-B689-CC75164C7C22}" presName="linear" presStyleCnt="0">
        <dgm:presLayoutVars>
          <dgm:animLvl val="lvl"/>
          <dgm:resizeHandles val="exact"/>
        </dgm:presLayoutVars>
      </dgm:prSet>
      <dgm:spPr/>
    </dgm:pt>
    <dgm:pt modelId="{4DDC3888-F0B4-4057-802B-7BE070F48072}" type="pres">
      <dgm:prSet presAssocID="{8C8B2D11-7573-43BE-906A-6AB1EFA2ACC1}" presName="parentText" presStyleLbl="node1" presStyleIdx="0" presStyleCnt="5">
        <dgm:presLayoutVars>
          <dgm:chMax val="0"/>
          <dgm:bulletEnabled val="1"/>
        </dgm:presLayoutVars>
      </dgm:prSet>
      <dgm:spPr/>
    </dgm:pt>
    <dgm:pt modelId="{F225EAEA-35E7-4C11-8E38-F0D74BF3F14B}" type="pres">
      <dgm:prSet presAssocID="{DF9DDA33-43A9-4613-B46D-72139A53913D}" presName="spacer" presStyleCnt="0"/>
      <dgm:spPr/>
    </dgm:pt>
    <dgm:pt modelId="{ADDEE020-A52E-4F3D-B026-4C1608B3ABC0}" type="pres">
      <dgm:prSet presAssocID="{9F9FA0C3-A2C9-43CD-A2FB-252506806D50}" presName="parentText" presStyleLbl="node1" presStyleIdx="1" presStyleCnt="5">
        <dgm:presLayoutVars>
          <dgm:chMax val="0"/>
          <dgm:bulletEnabled val="1"/>
        </dgm:presLayoutVars>
      </dgm:prSet>
      <dgm:spPr/>
    </dgm:pt>
    <dgm:pt modelId="{AD402B8F-90E5-4D0B-BCBC-383A8B9CEB44}" type="pres">
      <dgm:prSet presAssocID="{DE773702-5762-4C00-804C-88CC478F83C6}" presName="spacer" presStyleCnt="0"/>
      <dgm:spPr/>
    </dgm:pt>
    <dgm:pt modelId="{69CC1269-9DC7-4E55-B730-36C20C2A1BFC}" type="pres">
      <dgm:prSet presAssocID="{968AE49A-3DC6-4C5F-897A-AEED927B072F}" presName="parentText" presStyleLbl="node1" presStyleIdx="2" presStyleCnt="5">
        <dgm:presLayoutVars>
          <dgm:chMax val="0"/>
          <dgm:bulletEnabled val="1"/>
        </dgm:presLayoutVars>
      </dgm:prSet>
      <dgm:spPr/>
    </dgm:pt>
    <dgm:pt modelId="{B62F5FAF-00E8-4467-9CBB-3F08D2579C40}" type="pres">
      <dgm:prSet presAssocID="{968AE49A-3DC6-4C5F-897A-AEED927B072F}" presName="childText" presStyleLbl="revTx" presStyleIdx="0" presStyleCnt="1">
        <dgm:presLayoutVars>
          <dgm:bulletEnabled val="1"/>
        </dgm:presLayoutVars>
      </dgm:prSet>
      <dgm:spPr/>
    </dgm:pt>
    <dgm:pt modelId="{51C74D8E-885E-4B1F-9A9D-EDA54A58BC79}" type="pres">
      <dgm:prSet presAssocID="{53C034B9-BF82-427F-9E00-0A58DAF5DA30}" presName="parentText" presStyleLbl="node1" presStyleIdx="3" presStyleCnt="5">
        <dgm:presLayoutVars>
          <dgm:chMax val="0"/>
          <dgm:bulletEnabled val="1"/>
        </dgm:presLayoutVars>
      </dgm:prSet>
      <dgm:spPr/>
    </dgm:pt>
    <dgm:pt modelId="{D0C6FEA1-57AB-422A-ABAA-7CCFBE66EFEE}" type="pres">
      <dgm:prSet presAssocID="{EEA3D36B-718F-4F33-98CE-D3973DD3FEF7}" presName="spacer" presStyleCnt="0"/>
      <dgm:spPr/>
    </dgm:pt>
    <dgm:pt modelId="{3643C5EF-ADDA-4113-8093-305351D12B80}" type="pres">
      <dgm:prSet presAssocID="{DB9FB5D4-A7E4-43E6-A6C0-9E62D70F667C}" presName="parentText" presStyleLbl="node1" presStyleIdx="4" presStyleCnt="5">
        <dgm:presLayoutVars>
          <dgm:chMax val="0"/>
          <dgm:bulletEnabled val="1"/>
        </dgm:presLayoutVars>
      </dgm:prSet>
      <dgm:spPr/>
    </dgm:pt>
  </dgm:ptLst>
  <dgm:cxnLst>
    <dgm:cxn modelId="{746B9E07-4CA5-4CAB-930D-D55E87A5806D}" type="presOf" srcId="{DB9FB5D4-A7E4-43E6-A6C0-9E62D70F667C}" destId="{3643C5EF-ADDA-4113-8093-305351D12B80}" srcOrd="0" destOrd="0" presId="urn:microsoft.com/office/officeart/2005/8/layout/vList2"/>
    <dgm:cxn modelId="{948B9122-5283-4E6C-B5AD-FF44C6F566C3}" type="presOf" srcId="{8C8B2D11-7573-43BE-906A-6AB1EFA2ACC1}" destId="{4DDC3888-F0B4-4057-802B-7BE070F48072}" srcOrd="0" destOrd="0" presId="urn:microsoft.com/office/officeart/2005/8/layout/vList2"/>
    <dgm:cxn modelId="{1EA7732D-EBB7-4D92-8676-A36C46B97B26}" type="presOf" srcId="{9F9FA0C3-A2C9-43CD-A2FB-252506806D50}" destId="{ADDEE020-A52E-4F3D-B026-4C1608B3ABC0}" srcOrd="0" destOrd="0" presId="urn:microsoft.com/office/officeart/2005/8/layout/vList2"/>
    <dgm:cxn modelId="{4351657A-27A5-4854-A770-74C9B56FAFC3}" srcId="{968AE49A-3DC6-4C5F-897A-AEED927B072F}" destId="{F3FE2FC4-86A5-483F-BC35-2CE8428B54C1}" srcOrd="0" destOrd="0" parTransId="{BF2F06DC-47B0-4360-B5E0-F363399E59FA}" sibTransId="{7AB3F12E-A65F-446B-A0A9-287A6E958933}"/>
    <dgm:cxn modelId="{BA249392-B4A6-412A-849C-DDFC88C9D29F}" type="presOf" srcId="{53C034B9-BF82-427F-9E00-0A58DAF5DA30}" destId="{51C74D8E-885E-4B1F-9A9D-EDA54A58BC79}" srcOrd="0" destOrd="0" presId="urn:microsoft.com/office/officeart/2005/8/layout/vList2"/>
    <dgm:cxn modelId="{A8740599-6301-4487-B621-C5D57C044EE0}" srcId="{5E3369AB-5322-4E9D-B689-CC75164C7C22}" destId="{53C034B9-BF82-427F-9E00-0A58DAF5DA30}" srcOrd="3" destOrd="0" parTransId="{1170991A-4908-4C3E-869E-57D77EC602EE}" sibTransId="{EEA3D36B-718F-4F33-98CE-D3973DD3FEF7}"/>
    <dgm:cxn modelId="{3EE7E5AC-4125-4E06-9C93-2A4867251591}" type="presOf" srcId="{5E3369AB-5322-4E9D-B689-CC75164C7C22}" destId="{F740574B-31A8-4AEF-9DB3-023ABA9D2A30}" srcOrd="0" destOrd="0" presId="urn:microsoft.com/office/officeart/2005/8/layout/vList2"/>
    <dgm:cxn modelId="{5135E0B2-DAC6-48AC-97F3-C1E6AA291F61}" srcId="{5E3369AB-5322-4E9D-B689-CC75164C7C22}" destId="{DB9FB5D4-A7E4-43E6-A6C0-9E62D70F667C}" srcOrd="4" destOrd="0" parTransId="{789702A9-446F-4362-B56F-F6E041912989}" sibTransId="{7CBA0163-1841-434B-85D6-BC20354B21C8}"/>
    <dgm:cxn modelId="{4DAEB3C6-5436-43C0-B1EB-F5FE8249E865}" srcId="{5E3369AB-5322-4E9D-B689-CC75164C7C22}" destId="{968AE49A-3DC6-4C5F-897A-AEED927B072F}" srcOrd="2" destOrd="0" parTransId="{4B2CD90D-0B06-4AE9-9F9E-DAAB9B800F01}" sibTransId="{4B874095-51ED-4393-8147-EF42A4C2D025}"/>
    <dgm:cxn modelId="{443776D2-7BA6-4252-8E85-FBF811683A47}" srcId="{5E3369AB-5322-4E9D-B689-CC75164C7C22}" destId="{9F9FA0C3-A2C9-43CD-A2FB-252506806D50}" srcOrd="1" destOrd="0" parTransId="{C74FC1A8-FB40-4028-812B-9EC1435EBEA1}" sibTransId="{DE773702-5762-4C00-804C-88CC478F83C6}"/>
    <dgm:cxn modelId="{34F663D5-FAF8-4DEC-B79E-887211EA73E4}" srcId="{5E3369AB-5322-4E9D-B689-CC75164C7C22}" destId="{8C8B2D11-7573-43BE-906A-6AB1EFA2ACC1}" srcOrd="0" destOrd="0" parTransId="{9F2BE9A8-0AAC-4AFA-8F03-6A8D24922066}" sibTransId="{DF9DDA33-43A9-4613-B46D-72139A53913D}"/>
    <dgm:cxn modelId="{912C98DB-9390-4EC7-A76C-618FEB82CF0D}" type="presOf" srcId="{CFD79531-3F44-46B8-AD25-1D118E3D97C3}" destId="{B62F5FAF-00E8-4467-9CBB-3F08D2579C40}" srcOrd="0" destOrd="1" presId="urn:microsoft.com/office/officeart/2005/8/layout/vList2"/>
    <dgm:cxn modelId="{B46CF4E7-929E-430C-BCC3-F5873D6952FB}" type="presOf" srcId="{968AE49A-3DC6-4C5F-897A-AEED927B072F}" destId="{69CC1269-9DC7-4E55-B730-36C20C2A1BFC}" srcOrd="0" destOrd="0" presId="urn:microsoft.com/office/officeart/2005/8/layout/vList2"/>
    <dgm:cxn modelId="{160284ED-C0EB-4D32-842E-B2E5AC5DC80B}" srcId="{968AE49A-3DC6-4C5F-897A-AEED927B072F}" destId="{CFD79531-3F44-46B8-AD25-1D118E3D97C3}" srcOrd="1" destOrd="0" parTransId="{4800771C-8679-455E-8109-6738B0711E53}" sibTransId="{95B01FBE-617D-4491-81C9-CEC9027426CB}"/>
    <dgm:cxn modelId="{9B0ADFFD-9F73-4301-88F4-32DA882C2FDF}" type="presOf" srcId="{F3FE2FC4-86A5-483F-BC35-2CE8428B54C1}" destId="{B62F5FAF-00E8-4467-9CBB-3F08D2579C40}" srcOrd="0" destOrd="0" presId="urn:microsoft.com/office/officeart/2005/8/layout/vList2"/>
    <dgm:cxn modelId="{240EC738-7D33-44E1-BB05-A0D6940ADC3C}" type="presParOf" srcId="{F740574B-31A8-4AEF-9DB3-023ABA9D2A30}" destId="{4DDC3888-F0B4-4057-802B-7BE070F48072}" srcOrd="0" destOrd="0" presId="urn:microsoft.com/office/officeart/2005/8/layout/vList2"/>
    <dgm:cxn modelId="{7E24AFBD-280A-454D-BDDC-7BCFB080E7EC}" type="presParOf" srcId="{F740574B-31A8-4AEF-9DB3-023ABA9D2A30}" destId="{F225EAEA-35E7-4C11-8E38-F0D74BF3F14B}" srcOrd="1" destOrd="0" presId="urn:microsoft.com/office/officeart/2005/8/layout/vList2"/>
    <dgm:cxn modelId="{714F2396-5C59-440E-A58B-E3B1FF258467}" type="presParOf" srcId="{F740574B-31A8-4AEF-9DB3-023ABA9D2A30}" destId="{ADDEE020-A52E-4F3D-B026-4C1608B3ABC0}" srcOrd="2" destOrd="0" presId="urn:microsoft.com/office/officeart/2005/8/layout/vList2"/>
    <dgm:cxn modelId="{C4D5E492-1583-4698-9CC9-D47E25120096}" type="presParOf" srcId="{F740574B-31A8-4AEF-9DB3-023ABA9D2A30}" destId="{AD402B8F-90E5-4D0B-BCBC-383A8B9CEB44}" srcOrd="3" destOrd="0" presId="urn:microsoft.com/office/officeart/2005/8/layout/vList2"/>
    <dgm:cxn modelId="{9990CDC6-0BAD-4CCC-AA43-B22BD650237C}" type="presParOf" srcId="{F740574B-31A8-4AEF-9DB3-023ABA9D2A30}" destId="{69CC1269-9DC7-4E55-B730-36C20C2A1BFC}" srcOrd="4" destOrd="0" presId="urn:microsoft.com/office/officeart/2005/8/layout/vList2"/>
    <dgm:cxn modelId="{EB191697-417E-487B-9E2F-329623122811}" type="presParOf" srcId="{F740574B-31A8-4AEF-9DB3-023ABA9D2A30}" destId="{B62F5FAF-00E8-4467-9CBB-3F08D2579C40}" srcOrd="5" destOrd="0" presId="urn:microsoft.com/office/officeart/2005/8/layout/vList2"/>
    <dgm:cxn modelId="{D2689E9C-AA3D-4E14-98F4-01836A1FBF6E}" type="presParOf" srcId="{F740574B-31A8-4AEF-9DB3-023ABA9D2A30}" destId="{51C74D8E-885E-4B1F-9A9D-EDA54A58BC79}" srcOrd="6" destOrd="0" presId="urn:microsoft.com/office/officeart/2005/8/layout/vList2"/>
    <dgm:cxn modelId="{02F0C368-2B1C-45F1-BE6D-5369DDA13EBA}" type="presParOf" srcId="{F740574B-31A8-4AEF-9DB3-023ABA9D2A30}" destId="{D0C6FEA1-57AB-422A-ABAA-7CCFBE66EFEE}" srcOrd="7" destOrd="0" presId="urn:microsoft.com/office/officeart/2005/8/layout/vList2"/>
    <dgm:cxn modelId="{55BB4DDF-3B20-4550-9B54-CE95B565BD42}" type="presParOf" srcId="{F740574B-31A8-4AEF-9DB3-023ABA9D2A30}" destId="{3643C5EF-ADDA-4113-8093-305351D12B8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7A2A4-32E4-49A2-BFE0-6D73446DF3E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C7402E1-6D4F-4242-AA04-83648DB22E20}">
      <dgm:prSet/>
      <dgm:spPr/>
      <dgm:t>
        <a:bodyPr/>
        <a:lstStyle/>
        <a:p>
          <a:r>
            <a:rPr lang="en-US" dirty="0"/>
            <a:t>165 million people in the US are past-month substance users</a:t>
          </a:r>
        </a:p>
      </dgm:t>
    </dgm:pt>
    <dgm:pt modelId="{9B9D1ED3-F59C-4375-BD08-12E9FB7F5ED3}" type="parTrans" cxnId="{92BBE0FC-55B0-4899-BFE3-23A1881442CB}">
      <dgm:prSet/>
      <dgm:spPr/>
      <dgm:t>
        <a:bodyPr/>
        <a:lstStyle/>
        <a:p>
          <a:endParaRPr lang="en-US"/>
        </a:p>
      </dgm:t>
    </dgm:pt>
    <dgm:pt modelId="{F91B589D-0561-46D7-A4B4-7E7F380139AF}" type="sibTrans" cxnId="{92BBE0FC-55B0-4899-BFE3-23A1881442CB}">
      <dgm:prSet/>
      <dgm:spPr/>
      <dgm:t>
        <a:bodyPr/>
        <a:lstStyle/>
        <a:p>
          <a:endParaRPr lang="en-US"/>
        </a:p>
      </dgm:t>
    </dgm:pt>
    <dgm:pt modelId="{9207941F-D31B-4EB2-A013-6D506CA579FA}">
      <dgm:prSet/>
      <dgm:spPr/>
      <dgm:t>
        <a:bodyPr/>
        <a:lstStyle/>
        <a:p>
          <a:r>
            <a:rPr lang="en-US" dirty="0"/>
            <a:t>20 million people in the US have a substance use disorder</a:t>
          </a:r>
        </a:p>
      </dgm:t>
    </dgm:pt>
    <dgm:pt modelId="{213C2F82-AFEC-4AA2-9625-D0FA69ED3A63}" type="parTrans" cxnId="{122950C7-C4F7-49BB-B5F4-5985F5EE7862}">
      <dgm:prSet/>
      <dgm:spPr/>
      <dgm:t>
        <a:bodyPr/>
        <a:lstStyle/>
        <a:p>
          <a:endParaRPr lang="en-US"/>
        </a:p>
      </dgm:t>
    </dgm:pt>
    <dgm:pt modelId="{FB089213-E4E0-4D73-BA57-710075CD4B9C}" type="sibTrans" cxnId="{122950C7-C4F7-49BB-B5F4-5985F5EE7862}">
      <dgm:prSet/>
      <dgm:spPr/>
      <dgm:t>
        <a:bodyPr/>
        <a:lstStyle/>
        <a:p>
          <a:endParaRPr lang="en-US"/>
        </a:p>
      </dgm:t>
    </dgm:pt>
    <dgm:pt modelId="{5E1EA391-E627-4E7A-A664-6E27044BBAD2}">
      <dgm:prSet/>
      <dgm:spPr/>
      <dgm:t>
        <a:bodyPr/>
        <a:lstStyle/>
        <a:p>
          <a:r>
            <a:rPr lang="en-US" dirty="0"/>
            <a:t>60 percent of drug or alcohol treatment patients are expected to relapse at some point</a:t>
          </a:r>
        </a:p>
      </dgm:t>
    </dgm:pt>
    <dgm:pt modelId="{BAF903F0-6B6E-4D5E-9D30-03A8506B9C01}" type="parTrans" cxnId="{5E3CC1FD-41B3-48BB-B4DB-6A481A4FE941}">
      <dgm:prSet/>
      <dgm:spPr/>
      <dgm:t>
        <a:bodyPr/>
        <a:lstStyle/>
        <a:p>
          <a:endParaRPr lang="en-US"/>
        </a:p>
      </dgm:t>
    </dgm:pt>
    <dgm:pt modelId="{DFD17810-96A4-44E7-A23B-9A1B5E4845AD}" type="sibTrans" cxnId="{5E3CC1FD-41B3-48BB-B4DB-6A481A4FE941}">
      <dgm:prSet/>
      <dgm:spPr/>
      <dgm:t>
        <a:bodyPr/>
        <a:lstStyle/>
        <a:p>
          <a:endParaRPr lang="en-US"/>
        </a:p>
      </dgm:t>
    </dgm:pt>
    <dgm:pt modelId="{3625F53F-1AB9-4053-970C-CBBEF699AF5E}">
      <dgm:prSet/>
      <dgm:spPr/>
      <dgm:t>
        <a:bodyPr/>
        <a:lstStyle/>
        <a:p>
          <a:r>
            <a:rPr lang="en-US" dirty="0"/>
            <a:t>62 percent of high school seniors have used alcohol</a:t>
          </a:r>
        </a:p>
      </dgm:t>
    </dgm:pt>
    <dgm:pt modelId="{F1030110-AA4A-44CF-9B2F-71DAE2CD09F0}" type="parTrans" cxnId="{61F7E539-C56B-45FC-96D5-2B0C4D934FA0}">
      <dgm:prSet/>
      <dgm:spPr/>
      <dgm:t>
        <a:bodyPr/>
        <a:lstStyle/>
        <a:p>
          <a:endParaRPr lang="en-US"/>
        </a:p>
      </dgm:t>
    </dgm:pt>
    <dgm:pt modelId="{016B19D6-7671-4E46-8327-CC4904772545}" type="sibTrans" cxnId="{61F7E539-C56B-45FC-96D5-2B0C4D934FA0}">
      <dgm:prSet/>
      <dgm:spPr/>
      <dgm:t>
        <a:bodyPr/>
        <a:lstStyle/>
        <a:p>
          <a:endParaRPr lang="en-US"/>
        </a:p>
      </dgm:t>
    </dgm:pt>
    <dgm:pt modelId="{2334D30F-DC91-4FBB-AE70-CFA02D84217B}">
      <dgm:prSet/>
      <dgm:spPr/>
      <dgm:t>
        <a:bodyPr/>
        <a:lstStyle/>
        <a:p>
          <a:r>
            <a:rPr lang="en-US" dirty="0"/>
            <a:t>50 percent of teenagers have misused some type of drug</a:t>
          </a:r>
        </a:p>
      </dgm:t>
    </dgm:pt>
    <dgm:pt modelId="{48408D5E-672C-49A5-8405-3A0CA9C624B5}" type="parTrans" cxnId="{BF9A08B8-2901-4066-AB34-BD3AA319348D}">
      <dgm:prSet/>
      <dgm:spPr/>
      <dgm:t>
        <a:bodyPr/>
        <a:lstStyle/>
        <a:p>
          <a:endParaRPr lang="en-US"/>
        </a:p>
      </dgm:t>
    </dgm:pt>
    <dgm:pt modelId="{9CA575D4-47DF-488E-8A4A-793CF47B3D8D}" type="sibTrans" cxnId="{BF9A08B8-2901-4066-AB34-BD3AA319348D}">
      <dgm:prSet/>
      <dgm:spPr/>
      <dgm:t>
        <a:bodyPr/>
        <a:lstStyle/>
        <a:p>
          <a:endParaRPr lang="en-US"/>
        </a:p>
      </dgm:t>
    </dgm:pt>
    <dgm:pt modelId="{5F8A7127-F48F-4FF5-823D-A0BBC2C46E01}" type="pres">
      <dgm:prSet presAssocID="{D737A2A4-32E4-49A2-BFE0-6D73446DF3E0}" presName="linear" presStyleCnt="0">
        <dgm:presLayoutVars>
          <dgm:animLvl val="lvl"/>
          <dgm:resizeHandles val="exact"/>
        </dgm:presLayoutVars>
      </dgm:prSet>
      <dgm:spPr/>
    </dgm:pt>
    <dgm:pt modelId="{FB378B5B-732E-4128-850A-0967CD7A39EC}" type="pres">
      <dgm:prSet presAssocID="{DC7402E1-6D4F-4242-AA04-83648DB22E20}" presName="parentText" presStyleLbl="node1" presStyleIdx="0" presStyleCnt="5">
        <dgm:presLayoutVars>
          <dgm:chMax val="0"/>
          <dgm:bulletEnabled val="1"/>
        </dgm:presLayoutVars>
      </dgm:prSet>
      <dgm:spPr/>
    </dgm:pt>
    <dgm:pt modelId="{068B80FE-8DB1-4A6C-B2FE-35744A79BC5E}" type="pres">
      <dgm:prSet presAssocID="{F91B589D-0561-46D7-A4B4-7E7F380139AF}" presName="spacer" presStyleCnt="0"/>
      <dgm:spPr/>
    </dgm:pt>
    <dgm:pt modelId="{4771B1F1-A29A-414D-928C-5263F9F24017}" type="pres">
      <dgm:prSet presAssocID="{9207941F-D31B-4EB2-A013-6D506CA579FA}" presName="parentText" presStyleLbl="node1" presStyleIdx="1" presStyleCnt="5">
        <dgm:presLayoutVars>
          <dgm:chMax val="0"/>
          <dgm:bulletEnabled val="1"/>
        </dgm:presLayoutVars>
      </dgm:prSet>
      <dgm:spPr/>
    </dgm:pt>
    <dgm:pt modelId="{46FB72A0-47BA-49B7-8855-CB43D03CA582}" type="pres">
      <dgm:prSet presAssocID="{FB089213-E4E0-4D73-BA57-710075CD4B9C}" presName="spacer" presStyleCnt="0"/>
      <dgm:spPr/>
    </dgm:pt>
    <dgm:pt modelId="{01FB60B9-28C2-4A7C-9C58-DF68BB48FDE3}" type="pres">
      <dgm:prSet presAssocID="{5E1EA391-E627-4E7A-A664-6E27044BBAD2}" presName="parentText" presStyleLbl="node1" presStyleIdx="2" presStyleCnt="5">
        <dgm:presLayoutVars>
          <dgm:chMax val="0"/>
          <dgm:bulletEnabled val="1"/>
        </dgm:presLayoutVars>
      </dgm:prSet>
      <dgm:spPr/>
    </dgm:pt>
    <dgm:pt modelId="{97F6697C-09AE-4C21-AC55-5183DB18ECB1}" type="pres">
      <dgm:prSet presAssocID="{DFD17810-96A4-44E7-A23B-9A1B5E4845AD}" presName="spacer" presStyleCnt="0"/>
      <dgm:spPr/>
    </dgm:pt>
    <dgm:pt modelId="{3EE5D709-BD27-4096-93E6-E2EB0AB02931}" type="pres">
      <dgm:prSet presAssocID="{3625F53F-1AB9-4053-970C-CBBEF699AF5E}" presName="parentText" presStyleLbl="node1" presStyleIdx="3" presStyleCnt="5">
        <dgm:presLayoutVars>
          <dgm:chMax val="0"/>
          <dgm:bulletEnabled val="1"/>
        </dgm:presLayoutVars>
      </dgm:prSet>
      <dgm:spPr/>
    </dgm:pt>
    <dgm:pt modelId="{95E87080-DEE0-4265-9EC6-376F39E515E2}" type="pres">
      <dgm:prSet presAssocID="{016B19D6-7671-4E46-8327-CC4904772545}" presName="spacer" presStyleCnt="0"/>
      <dgm:spPr/>
    </dgm:pt>
    <dgm:pt modelId="{4D1B434C-6364-453D-B780-AAAF0F4C986C}" type="pres">
      <dgm:prSet presAssocID="{2334D30F-DC91-4FBB-AE70-CFA02D84217B}" presName="parentText" presStyleLbl="node1" presStyleIdx="4" presStyleCnt="5">
        <dgm:presLayoutVars>
          <dgm:chMax val="0"/>
          <dgm:bulletEnabled val="1"/>
        </dgm:presLayoutVars>
      </dgm:prSet>
      <dgm:spPr/>
    </dgm:pt>
  </dgm:ptLst>
  <dgm:cxnLst>
    <dgm:cxn modelId="{04F40F35-990D-4A5C-B6DC-444D72C9D8C6}" type="presOf" srcId="{D737A2A4-32E4-49A2-BFE0-6D73446DF3E0}" destId="{5F8A7127-F48F-4FF5-823D-A0BBC2C46E01}" srcOrd="0" destOrd="0" presId="urn:microsoft.com/office/officeart/2005/8/layout/vList2"/>
    <dgm:cxn modelId="{61F7E539-C56B-45FC-96D5-2B0C4D934FA0}" srcId="{D737A2A4-32E4-49A2-BFE0-6D73446DF3E0}" destId="{3625F53F-1AB9-4053-970C-CBBEF699AF5E}" srcOrd="3" destOrd="0" parTransId="{F1030110-AA4A-44CF-9B2F-71DAE2CD09F0}" sibTransId="{016B19D6-7671-4E46-8327-CC4904772545}"/>
    <dgm:cxn modelId="{B74FDD68-A806-46F5-9B80-F97192FDCDE7}" type="presOf" srcId="{5E1EA391-E627-4E7A-A664-6E27044BBAD2}" destId="{01FB60B9-28C2-4A7C-9C58-DF68BB48FDE3}" srcOrd="0" destOrd="0" presId="urn:microsoft.com/office/officeart/2005/8/layout/vList2"/>
    <dgm:cxn modelId="{7E143672-7EBE-4B1B-8B6B-646420380374}" type="presOf" srcId="{2334D30F-DC91-4FBB-AE70-CFA02D84217B}" destId="{4D1B434C-6364-453D-B780-AAAF0F4C986C}" srcOrd="0" destOrd="0" presId="urn:microsoft.com/office/officeart/2005/8/layout/vList2"/>
    <dgm:cxn modelId="{32084E7C-05E9-4089-9386-3F1402EDCDAA}" type="presOf" srcId="{DC7402E1-6D4F-4242-AA04-83648DB22E20}" destId="{FB378B5B-732E-4128-850A-0967CD7A39EC}" srcOrd="0" destOrd="0" presId="urn:microsoft.com/office/officeart/2005/8/layout/vList2"/>
    <dgm:cxn modelId="{0CB2B692-7F73-4258-BF75-FF650CC41E98}" type="presOf" srcId="{9207941F-D31B-4EB2-A013-6D506CA579FA}" destId="{4771B1F1-A29A-414D-928C-5263F9F24017}" srcOrd="0" destOrd="0" presId="urn:microsoft.com/office/officeart/2005/8/layout/vList2"/>
    <dgm:cxn modelId="{BF9A08B8-2901-4066-AB34-BD3AA319348D}" srcId="{D737A2A4-32E4-49A2-BFE0-6D73446DF3E0}" destId="{2334D30F-DC91-4FBB-AE70-CFA02D84217B}" srcOrd="4" destOrd="0" parTransId="{48408D5E-672C-49A5-8405-3A0CA9C624B5}" sibTransId="{9CA575D4-47DF-488E-8A4A-793CF47B3D8D}"/>
    <dgm:cxn modelId="{122950C7-C4F7-49BB-B5F4-5985F5EE7862}" srcId="{D737A2A4-32E4-49A2-BFE0-6D73446DF3E0}" destId="{9207941F-D31B-4EB2-A013-6D506CA579FA}" srcOrd="1" destOrd="0" parTransId="{213C2F82-AFEC-4AA2-9625-D0FA69ED3A63}" sibTransId="{FB089213-E4E0-4D73-BA57-710075CD4B9C}"/>
    <dgm:cxn modelId="{D621D5E7-9939-4D14-A509-B472E4C008D7}" type="presOf" srcId="{3625F53F-1AB9-4053-970C-CBBEF699AF5E}" destId="{3EE5D709-BD27-4096-93E6-E2EB0AB02931}" srcOrd="0" destOrd="0" presId="urn:microsoft.com/office/officeart/2005/8/layout/vList2"/>
    <dgm:cxn modelId="{92BBE0FC-55B0-4899-BFE3-23A1881442CB}" srcId="{D737A2A4-32E4-49A2-BFE0-6D73446DF3E0}" destId="{DC7402E1-6D4F-4242-AA04-83648DB22E20}" srcOrd="0" destOrd="0" parTransId="{9B9D1ED3-F59C-4375-BD08-12E9FB7F5ED3}" sibTransId="{F91B589D-0561-46D7-A4B4-7E7F380139AF}"/>
    <dgm:cxn modelId="{5E3CC1FD-41B3-48BB-B4DB-6A481A4FE941}" srcId="{D737A2A4-32E4-49A2-BFE0-6D73446DF3E0}" destId="{5E1EA391-E627-4E7A-A664-6E27044BBAD2}" srcOrd="2" destOrd="0" parTransId="{BAF903F0-6B6E-4D5E-9D30-03A8506B9C01}" sibTransId="{DFD17810-96A4-44E7-A23B-9A1B5E4845AD}"/>
    <dgm:cxn modelId="{A3EE4A89-D6C5-4C6F-8321-2B91B5BF02AB}" type="presParOf" srcId="{5F8A7127-F48F-4FF5-823D-A0BBC2C46E01}" destId="{FB378B5B-732E-4128-850A-0967CD7A39EC}" srcOrd="0" destOrd="0" presId="urn:microsoft.com/office/officeart/2005/8/layout/vList2"/>
    <dgm:cxn modelId="{C70103EE-9D23-4B61-AADF-33CD9C3A3E93}" type="presParOf" srcId="{5F8A7127-F48F-4FF5-823D-A0BBC2C46E01}" destId="{068B80FE-8DB1-4A6C-B2FE-35744A79BC5E}" srcOrd="1" destOrd="0" presId="urn:microsoft.com/office/officeart/2005/8/layout/vList2"/>
    <dgm:cxn modelId="{77028C7E-EEB0-4142-8C32-458FD61F0CAA}" type="presParOf" srcId="{5F8A7127-F48F-4FF5-823D-A0BBC2C46E01}" destId="{4771B1F1-A29A-414D-928C-5263F9F24017}" srcOrd="2" destOrd="0" presId="urn:microsoft.com/office/officeart/2005/8/layout/vList2"/>
    <dgm:cxn modelId="{4A725785-AC68-4A61-A104-8C8F12E6D8DD}" type="presParOf" srcId="{5F8A7127-F48F-4FF5-823D-A0BBC2C46E01}" destId="{46FB72A0-47BA-49B7-8855-CB43D03CA582}" srcOrd="3" destOrd="0" presId="urn:microsoft.com/office/officeart/2005/8/layout/vList2"/>
    <dgm:cxn modelId="{50D0565A-743D-4A47-9165-98C8010F6E9E}" type="presParOf" srcId="{5F8A7127-F48F-4FF5-823D-A0BBC2C46E01}" destId="{01FB60B9-28C2-4A7C-9C58-DF68BB48FDE3}" srcOrd="4" destOrd="0" presId="urn:microsoft.com/office/officeart/2005/8/layout/vList2"/>
    <dgm:cxn modelId="{D9D0939F-08CF-4DFE-AA67-0D7D63F85DB8}" type="presParOf" srcId="{5F8A7127-F48F-4FF5-823D-A0BBC2C46E01}" destId="{97F6697C-09AE-4C21-AC55-5183DB18ECB1}" srcOrd="5" destOrd="0" presId="urn:microsoft.com/office/officeart/2005/8/layout/vList2"/>
    <dgm:cxn modelId="{08A9DF2F-0F3F-4067-B11E-A2169D6A08FA}" type="presParOf" srcId="{5F8A7127-F48F-4FF5-823D-A0BBC2C46E01}" destId="{3EE5D709-BD27-4096-93E6-E2EB0AB02931}" srcOrd="6" destOrd="0" presId="urn:microsoft.com/office/officeart/2005/8/layout/vList2"/>
    <dgm:cxn modelId="{8C853BA9-322E-4508-9FBF-BF7ACA1336B3}" type="presParOf" srcId="{5F8A7127-F48F-4FF5-823D-A0BBC2C46E01}" destId="{95E87080-DEE0-4265-9EC6-376F39E515E2}" srcOrd="7" destOrd="0" presId="urn:microsoft.com/office/officeart/2005/8/layout/vList2"/>
    <dgm:cxn modelId="{9DA43B5E-ECFA-4284-AB0E-E2505EDD82F2}" type="presParOf" srcId="{5F8A7127-F48F-4FF5-823D-A0BBC2C46E01}" destId="{4D1B434C-6364-453D-B780-AAAF0F4C986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488509-4314-4A58-BB76-0A05E6E9429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958C1C-D7EE-4700-9102-BC8D19FA02D5}">
      <dgm:prSet/>
      <dgm:spPr/>
      <dgm:t>
        <a:bodyPr/>
        <a:lstStyle/>
        <a:p>
          <a:pPr>
            <a:lnSpc>
              <a:spcPct val="100000"/>
            </a:lnSpc>
            <a:defRPr cap="all"/>
          </a:pPr>
          <a:r>
            <a:rPr lang="en-US"/>
            <a:t>Identifying Triggers</a:t>
          </a:r>
        </a:p>
      </dgm:t>
    </dgm:pt>
    <dgm:pt modelId="{EA4175E2-2794-4A15-A138-F858AF627DEA}" type="parTrans" cxnId="{AABECA45-3891-4E98-B443-3D3BAF13D813}">
      <dgm:prSet/>
      <dgm:spPr/>
      <dgm:t>
        <a:bodyPr/>
        <a:lstStyle/>
        <a:p>
          <a:endParaRPr lang="en-US"/>
        </a:p>
      </dgm:t>
    </dgm:pt>
    <dgm:pt modelId="{A5C8B26C-5C79-4A87-9E68-710598D8D690}" type="sibTrans" cxnId="{AABECA45-3891-4E98-B443-3D3BAF13D813}">
      <dgm:prSet/>
      <dgm:spPr/>
      <dgm:t>
        <a:bodyPr/>
        <a:lstStyle/>
        <a:p>
          <a:endParaRPr lang="en-US"/>
        </a:p>
      </dgm:t>
    </dgm:pt>
    <dgm:pt modelId="{0E655B95-F1EA-4AD9-90B0-EE0E0B331CDA}">
      <dgm:prSet/>
      <dgm:spPr/>
      <dgm:t>
        <a:bodyPr/>
        <a:lstStyle/>
        <a:p>
          <a:pPr>
            <a:lnSpc>
              <a:spcPct val="100000"/>
            </a:lnSpc>
            <a:defRPr cap="all"/>
          </a:pPr>
          <a:r>
            <a:rPr lang="en-US"/>
            <a:t>Self-care</a:t>
          </a:r>
        </a:p>
      </dgm:t>
    </dgm:pt>
    <dgm:pt modelId="{E2B0CF73-CB9D-4A7F-B2E4-0B927372EB7F}" type="parTrans" cxnId="{AA7740C4-76E1-485D-81E3-61E1563F3D17}">
      <dgm:prSet/>
      <dgm:spPr/>
      <dgm:t>
        <a:bodyPr/>
        <a:lstStyle/>
        <a:p>
          <a:endParaRPr lang="en-US"/>
        </a:p>
      </dgm:t>
    </dgm:pt>
    <dgm:pt modelId="{DAB3DDCE-7663-42DB-A4B5-1DC67E4D45B6}" type="sibTrans" cxnId="{AA7740C4-76E1-485D-81E3-61E1563F3D17}">
      <dgm:prSet/>
      <dgm:spPr/>
      <dgm:t>
        <a:bodyPr/>
        <a:lstStyle/>
        <a:p>
          <a:endParaRPr lang="en-US"/>
        </a:p>
      </dgm:t>
    </dgm:pt>
    <dgm:pt modelId="{33FADE21-56FE-4688-97BE-A9B3C67F717E}">
      <dgm:prSet/>
      <dgm:spPr/>
      <dgm:t>
        <a:bodyPr/>
        <a:lstStyle/>
        <a:p>
          <a:pPr>
            <a:lnSpc>
              <a:spcPct val="100000"/>
            </a:lnSpc>
            <a:defRPr cap="all"/>
          </a:pPr>
          <a:r>
            <a:rPr lang="en-US"/>
            <a:t>Emotional Awareness (HALT)</a:t>
          </a:r>
        </a:p>
      </dgm:t>
    </dgm:pt>
    <dgm:pt modelId="{A5C1CA10-625A-4343-978A-E8DE4DD3F19A}" type="parTrans" cxnId="{96FDE4C4-6C47-4018-8E9D-892CEC14050A}">
      <dgm:prSet/>
      <dgm:spPr/>
      <dgm:t>
        <a:bodyPr/>
        <a:lstStyle/>
        <a:p>
          <a:endParaRPr lang="en-US"/>
        </a:p>
      </dgm:t>
    </dgm:pt>
    <dgm:pt modelId="{B394CCC7-0835-4855-9057-7502CDAE0466}" type="sibTrans" cxnId="{96FDE4C4-6C47-4018-8E9D-892CEC14050A}">
      <dgm:prSet/>
      <dgm:spPr/>
      <dgm:t>
        <a:bodyPr/>
        <a:lstStyle/>
        <a:p>
          <a:endParaRPr lang="en-US"/>
        </a:p>
      </dgm:t>
    </dgm:pt>
    <dgm:pt modelId="{85708B1E-5F45-448F-83B9-0588E9963255}">
      <dgm:prSet/>
      <dgm:spPr/>
      <dgm:t>
        <a:bodyPr/>
        <a:lstStyle/>
        <a:p>
          <a:pPr>
            <a:lnSpc>
              <a:spcPct val="100000"/>
            </a:lnSpc>
            <a:defRPr cap="all"/>
          </a:pPr>
          <a:r>
            <a:rPr lang="en-US"/>
            <a:t>Mindfulness</a:t>
          </a:r>
        </a:p>
      </dgm:t>
    </dgm:pt>
    <dgm:pt modelId="{6FA88295-E31D-440D-8694-4D11BCC47FD2}" type="parTrans" cxnId="{DDE58928-35D6-45F8-9880-722D4CEE44EC}">
      <dgm:prSet/>
      <dgm:spPr/>
      <dgm:t>
        <a:bodyPr/>
        <a:lstStyle/>
        <a:p>
          <a:endParaRPr lang="en-US"/>
        </a:p>
      </dgm:t>
    </dgm:pt>
    <dgm:pt modelId="{29BDB0E5-E830-4FA7-A27F-F47DED8CD8A9}" type="sibTrans" cxnId="{DDE58928-35D6-45F8-9880-722D4CEE44EC}">
      <dgm:prSet/>
      <dgm:spPr/>
      <dgm:t>
        <a:bodyPr/>
        <a:lstStyle/>
        <a:p>
          <a:endParaRPr lang="en-US"/>
        </a:p>
      </dgm:t>
    </dgm:pt>
    <dgm:pt modelId="{70F8DD94-9B1D-4886-9077-41F7D86790F1}">
      <dgm:prSet/>
      <dgm:spPr/>
      <dgm:t>
        <a:bodyPr/>
        <a:lstStyle/>
        <a:p>
          <a:pPr>
            <a:lnSpc>
              <a:spcPct val="100000"/>
            </a:lnSpc>
            <a:defRPr cap="all"/>
          </a:pPr>
          <a:r>
            <a:rPr lang="en-US"/>
            <a:t>Grounding Techniques</a:t>
          </a:r>
        </a:p>
      </dgm:t>
    </dgm:pt>
    <dgm:pt modelId="{9A1F9330-AE30-4D47-B4C4-D5FF3C45A659}" type="parTrans" cxnId="{B04680FD-FE3C-4B7E-9B92-243BA40C0E05}">
      <dgm:prSet/>
      <dgm:spPr/>
      <dgm:t>
        <a:bodyPr/>
        <a:lstStyle/>
        <a:p>
          <a:endParaRPr lang="en-US"/>
        </a:p>
      </dgm:t>
    </dgm:pt>
    <dgm:pt modelId="{6E896664-FBD8-4801-9806-F19770748DA3}" type="sibTrans" cxnId="{B04680FD-FE3C-4B7E-9B92-243BA40C0E05}">
      <dgm:prSet/>
      <dgm:spPr/>
      <dgm:t>
        <a:bodyPr/>
        <a:lstStyle/>
        <a:p>
          <a:endParaRPr lang="en-US"/>
        </a:p>
      </dgm:t>
    </dgm:pt>
    <dgm:pt modelId="{03B0E07D-04E9-435B-B1F7-647DEE2A3F10}">
      <dgm:prSet/>
      <dgm:spPr/>
      <dgm:t>
        <a:bodyPr/>
        <a:lstStyle/>
        <a:p>
          <a:pPr>
            <a:lnSpc>
              <a:spcPct val="100000"/>
            </a:lnSpc>
            <a:defRPr cap="all"/>
          </a:pPr>
          <a:r>
            <a:rPr lang="en-US"/>
            <a:t>Play the Tape Through</a:t>
          </a:r>
        </a:p>
      </dgm:t>
    </dgm:pt>
    <dgm:pt modelId="{C225B440-74D8-409D-BD50-9BCCFDCC942C}" type="parTrans" cxnId="{29F23502-D21C-42FA-A9C5-1E0C86C5ADCB}">
      <dgm:prSet/>
      <dgm:spPr/>
      <dgm:t>
        <a:bodyPr/>
        <a:lstStyle/>
        <a:p>
          <a:endParaRPr lang="en-US"/>
        </a:p>
      </dgm:t>
    </dgm:pt>
    <dgm:pt modelId="{AFFFDE0B-D389-4ED1-B8C9-B77BDE0AF38D}" type="sibTrans" cxnId="{29F23502-D21C-42FA-A9C5-1E0C86C5ADCB}">
      <dgm:prSet/>
      <dgm:spPr/>
      <dgm:t>
        <a:bodyPr/>
        <a:lstStyle/>
        <a:p>
          <a:endParaRPr lang="en-US"/>
        </a:p>
      </dgm:t>
    </dgm:pt>
    <dgm:pt modelId="{7EF921E8-3454-473C-8593-66EC9ADD6335}">
      <dgm:prSet/>
      <dgm:spPr/>
      <dgm:t>
        <a:bodyPr/>
        <a:lstStyle/>
        <a:p>
          <a:pPr>
            <a:lnSpc>
              <a:spcPct val="100000"/>
            </a:lnSpc>
            <a:defRPr cap="all"/>
          </a:pPr>
          <a:r>
            <a:rPr lang="en-US"/>
            <a:t>Finding Support</a:t>
          </a:r>
        </a:p>
      </dgm:t>
    </dgm:pt>
    <dgm:pt modelId="{FAEDDE07-C5ED-4845-94C4-F5849D851A04}" type="parTrans" cxnId="{5A5D60FC-2234-4D2A-9249-5ECEFA8E1C3B}">
      <dgm:prSet/>
      <dgm:spPr/>
      <dgm:t>
        <a:bodyPr/>
        <a:lstStyle/>
        <a:p>
          <a:endParaRPr lang="en-US"/>
        </a:p>
      </dgm:t>
    </dgm:pt>
    <dgm:pt modelId="{87208C4C-48E8-4449-921D-B169BF144E9B}" type="sibTrans" cxnId="{5A5D60FC-2234-4D2A-9249-5ECEFA8E1C3B}">
      <dgm:prSet/>
      <dgm:spPr/>
      <dgm:t>
        <a:bodyPr/>
        <a:lstStyle/>
        <a:p>
          <a:endParaRPr lang="en-US"/>
        </a:p>
      </dgm:t>
    </dgm:pt>
    <dgm:pt modelId="{C7B509D6-4DE5-493A-97F6-3911D1A83631}">
      <dgm:prSet/>
      <dgm:spPr/>
      <dgm:t>
        <a:bodyPr/>
        <a:lstStyle/>
        <a:p>
          <a:pPr>
            <a:lnSpc>
              <a:spcPct val="100000"/>
            </a:lnSpc>
            <a:defRPr cap="all"/>
          </a:pPr>
          <a:r>
            <a:rPr lang="en-US"/>
            <a:t>Accepting Help</a:t>
          </a:r>
        </a:p>
      </dgm:t>
    </dgm:pt>
    <dgm:pt modelId="{093CE903-3FBE-420B-B013-28F9DBC7B8B8}" type="parTrans" cxnId="{6585828C-533C-45BD-BEB0-3772B7ADAFD2}">
      <dgm:prSet/>
      <dgm:spPr/>
      <dgm:t>
        <a:bodyPr/>
        <a:lstStyle/>
        <a:p>
          <a:endParaRPr lang="en-US"/>
        </a:p>
      </dgm:t>
    </dgm:pt>
    <dgm:pt modelId="{FBC0B88F-E019-409E-801A-D07215D09DF8}" type="sibTrans" cxnId="{6585828C-533C-45BD-BEB0-3772B7ADAFD2}">
      <dgm:prSet/>
      <dgm:spPr/>
      <dgm:t>
        <a:bodyPr/>
        <a:lstStyle/>
        <a:p>
          <a:endParaRPr lang="en-US"/>
        </a:p>
      </dgm:t>
    </dgm:pt>
    <dgm:pt modelId="{6BC07D3F-BBE4-4DA5-BB4E-A83C876C7C62}" type="pres">
      <dgm:prSet presAssocID="{31488509-4314-4A58-BB76-0A05E6E94298}" presName="root" presStyleCnt="0">
        <dgm:presLayoutVars>
          <dgm:dir/>
          <dgm:resizeHandles val="exact"/>
        </dgm:presLayoutVars>
      </dgm:prSet>
      <dgm:spPr/>
    </dgm:pt>
    <dgm:pt modelId="{07FF5E8F-6405-4FCD-85BF-452903CCDDB5}" type="pres">
      <dgm:prSet presAssocID="{39958C1C-D7EE-4700-9102-BC8D19FA02D5}" presName="compNode" presStyleCnt="0"/>
      <dgm:spPr/>
    </dgm:pt>
    <dgm:pt modelId="{9122F1DB-FCF0-4F86-9691-A110CE58DA05}" type="pres">
      <dgm:prSet presAssocID="{39958C1C-D7EE-4700-9102-BC8D19FA02D5}" presName="iconBgRect" presStyleLbl="bgShp" presStyleIdx="0" presStyleCnt="8"/>
      <dgm:spPr/>
    </dgm:pt>
    <dgm:pt modelId="{C32EE5DE-D422-4A53-98AC-E5955DB2FF6D}" type="pres">
      <dgm:prSet presAssocID="{39958C1C-D7EE-4700-9102-BC8D19FA02D5}"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64BB32D-39A9-4790-8A9D-F21D1D52D0CB}" type="pres">
      <dgm:prSet presAssocID="{39958C1C-D7EE-4700-9102-BC8D19FA02D5}" presName="spaceRect" presStyleCnt="0"/>
      <dgm:spPr/>
    </dgm:pt>
    <dgm:pt modelId="{6B7A424C-D503-49B5-BC0F-3ECAD12189A9}" type="pres">
      <dgm:prSet presAssocID="{39958C1C-D7EE-4700-9102-BC8D19FA02D5}" presName="textRect" presStyleLbl="revTx" presStyleIdx="0" presStyleCnt="8">
        <dgm:presLayoutVars>
          <dgm:chMax val="1"/>
          <dgm:chPref val="1"/>
        </dgm:presLayoutVars>
      </dgm:prSet>
      <dgm:spPr/>
    </dgm:pt>
    <dgm:pt modelId="{58BAAE98-3314-40C6-A7F3-F34F24C732C3}" type="pres">
      <dgm:prSet presAssocID="{A5C8B26C-5C79-4A87-9E68-710598D8D690}" presName="sibTrans" presStyleCnt="0"/>
      <dgm:spPr/>
    </dgm:pt>
    <dgm:pt modelId="{FFA27316-93B2-4D89-95AE-E4D97D0EC148}" type="pres">
      <dgm:prSet presAssocID="{0E655B95-F1EA-4AD9-90B0-EE0E0B331CDA}" presName="compNode" presStyleCnt="0"/>
      <dgm:spPr/>
    </dgm:pt>
    <dgm:pt modelId="{7AFF8FEA-FCAA-4D2D-A19B-5AFBAA0D9B6C}" type="pres">
      <dgm:prSet presAssocID="{0E655B95-F1EA-4AD9-90B0-EE0E0B331CDA}" presName="iconBgRect" presStyleLbl="bgShp" presStyleIdx="1" presStyleCnt="8"/>
      <dgm:spPr/>
    </dgm:pt>
    <dgm:pt modelId="{F51EEBD4-4F7C-45BD-83AB-EFB3B53A3623}" type="pres">
      <dgm:prSet presAssocID="{0E655B95-F1EA-4AD9-90B0-EE0E0B331CDA}" presName="iconRect" presStyleLbl="nod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otus Flower with solid fill"/>
        </a:ext>
      </dgm:extLst>
    </dgm:pt>
    <dgm:pt modelId="{89D419F9-0ABD-44D5-8F3F-A7C3DE25D985}" type="pres">
      <dgm:prSet presAssocID="{0E655B95-F1EA-4AD9-90B0-EE0E0B331CDA}" presName="spaceRect" presStyleCnt="0"/>
      <dgm:spPr/>
    </dgm:pt>
    <dgm:pt modelId="{27F518D1-0B85-4E09-B0FD-573B56DF3965}" type="pres">
      <dgm:prSet presAssocID="{0E655B95-F1EA-4AD9-90B0-EE0E0B331CDA}" presName="textRect" presStyleLbl="revTx" presStyleIdx="1" presStyleCnt="8">
        <dgm:presLayoutVars>
          <dgm:chMax val="1"/>
          <dgm:chPref val="1"/>
        </dgm:presLayoutVars>
      </dgm:prSet>
      <dgm:spPr/>
    </dgm:pt>
    <dgm:pt modelId="{81D4D82D-0105-4F3F-9C0F-2623C4278389}" type="pres">
      <dgm:prSet presAssocID="{DAB3DDCE-7663-42DB-A4B5-1DC67E4D45B6}" presName="sibTrans" presStyleCnt="0"/>
      <dgm:spPr/>
    </dgm:pt>
    <dgm:pt modelId="{EFE61846-6BFB-413F-B396-466C8000D328}" type="pres">
      <dgm:prSet presAssocID="{33FADE21-56FE-4688-97BE-A9B3C67F717E}" presName="compNode" presStyleCnt="0"/>
      <dgm:spPr/>
    </dgm:pt>
    <dgm:pt modelId="{68C87327-533B-481A-B5C3-3B47A6033106}" type="pres">
      <dgm:prSet presAssocID="{33FADE21-56FE-4688-97BE-A9B3C67F717E}" presName="iconBgRect" presStyleLbl="bgShp" presStyleIdx="2" presStyleCnt="8"/>
      <dgm:spPr/>
    </dgm:pt>
    <dgm:pt modelId="{F6149076-224B-4F7B-9548-87055A77D83E}" type="pres">
      <dgm:prSet presAssocID="{33FADE21-56FE-4688-97BE-A9B3C67F717E}"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leading face outline with solid fill"/>
        </a:ext>
      </dgm:extLst>
    </dgm:pt>
    <dgm:pt modelId="{E45B3CA9-8B6D-47E5-AAE9-5C956833EFCC}" type="pres">
      <dgm:prSet presAssocID="{33FADE21-56FE-4688-97BE-A9B3C67F717E}" presName="spaceRect" presStyleCnt="0"/>
      <dgm:spPr/>
    </dgm:pt>
    <dgm:pt modelId="{3830F9FE-080D-4B6F-A05E-33C88EBE5F61}" type="pres">
      <dgm:prSet presAssocID="{33FADE21-56FE-4688-97BE-A9B3C67F717E}" presName="textRect" presStyleLbl="revTx" presStyleIdx="2" presStyleCnt="8">
        <dgm:presLayoutVars>
          <dgm:chMax val="1"/>
          <dgm:chPref val="1"/>
        </dgm:presLayoutVars>
      </dgm:prSet>
      <dgm:spPr/>
    </dgm:pt>
    <dgm:pt modelId="{F152F49E-1A14-4D4C-8306-96C61D569A85}" type="pres">
      <dgm:prSet presAssocID="{B394CCC7-0835-4855-9057-7502CDAE0466}" presName="sibTrans" presStyleCnt="0"/>
      <dgm:spPr/>
    </dgm:pt>
    <dgm:pt modelId="{E728987E-32C8-47D4-A661-7760FF3205D5}" type="pres">
      <dgm:prSet presAssocID="{85708B1E-5F45-448F-83B9-0588E9963255}" presName="compNode" presStyleCnt="0"/>
      <dgm:spPr/>
    </dgm:pt>
    <dgm:pt modelId="{A080F74F-DB57-46F9-B346-B790716AAEB3}" type="pres">
      <dgm:prSet presAssocID="{85708B1E-5F45-448F-83B9-0588E9963255}" presName="iconBgRect" presStyleLbl="bgShp" presStyleIdx="3" presStyleCnt="8"/>
      <dgm:spPr/>
    </dgm:pt>
    <dgm:pt modelId="{E9260E87-AB66-47FA-B715-59495B07402F}" type="pres">
      <dgm:prSet presAssocID="{85708B1E-5F45-448F-83B9-0588E996325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BAE52E14-4355-4539-ABE6-B6AEF7600CF2}" type="pres">
      <dgm:prSet presAssocID="{85708B1E-5F45-448F-83B9-0588E9963255}" presName="spaceRect" presStyleCnt="0"/>
      <dgm:spPr/>
    </dgm:pt>
    <dgm:pt modelId="{18A5AE86-6AB6-4315-9464-058E4ADD785D}" type="pres">
      <dgm:prSet presAssocID="{85708B1E-5F45-448F-83B9-0588E9963255}" presName="textRect" presStyleLbl="revTx" presStyleIdx="3" presStyleCnt="8">
        <dgm:presLayoutVars>
          <dgm:chMax val="1"/>
          <dgm:chPref val="1"/>
        </dgm:presLayoutVars>
      </dgm:prSet>
      <dgm:spPr/>
    </dgm:pt>
    <dgm:pt modelId="{2654BEA3-C16E-48EC-815F-4ADAA9B20B04}" type="pres">
      <dgm:prSet presAssocID="{29BDB0E5-E830-4FA7-A27F-F47DED8CD8A9}" presName="sibTrans" presStyleCnt="0"/>
      <dgm:spPr/>
    </dgm:pt>
    <dgm:pt modelId="{9ABAAD7E-23D5-4BEE-ABE8-CE0421CEF5C1}" type="pres">
      <dgm:prSet presAssocID="{70F8DD94-9B1D-4886-9077-41F7D86790F1}" presName="compNode" presStyleCnt="0"/>
      <dgm:spPr/>
    </dgm:pt>
    <dgm:pt modelId="{E88773F3-9AC2-4B2D-825A-ABECBE6E9181}" type="pres">
      <dgm:prSet presAssocID="{70F8DD94-9B1D-4886-9077-41F7D86790F1}" presName="iconBgRect" presStyleLbl="bgShp" presStyleIdx="4" presStyleCnt="8"/>
      <dgm:spPr/>
    </dgm:pt>
    <dgm:pt modelId="{E2514846-F8FB-4244-BA56-6DF9080526C5}" type="pres">
      <dgm:prSet presAssocID="{70F8DD94-9B1D-4886-9077-41F7D86790F1}" presName="iconRect" presStyleLbl="node1" presStyleIdx="4" presStyleCnt="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Yoga with solid fill"/>
        </a:ext>
      </dgm:extLst>
    </dgm:pt>
    <dgm:pt modelId="{4F1C3C8C-A205-4433-A5AD-1355B9D53925}" type="pres">
      <dgm:prSet presAssocID="{70F8DD94-9B1D-4886-9077-41F7D86790F1}" presName="spaceRect" presStyleCnt="0"/>
      <dgm:spPr/>
    </dgm:pt>
    <dgm:pt modelId="{5E7FF655-634D-4F66-AABB-EC704AABAD70}" type="pres">
      <dgm:prSet presAssocID="{70F8DD94-9B1D-4886-9077-41F7D86790F1}" presName="textRect" presStyleLbl="revTx" presStyleIdx="4" presStyleCnt="8">
        <dgm:presLayoutVars>
          <dgm:chMax val="1"/>
          <dgm:chPref val="1"/>
        </dgm:presLayoutVars>
      </dgm:prSet>
      <dgm:spPr/>
    </dgm:pt>
    <dgm:pt modelId="{BA694860-31D2-43C0-AB28-68BBAC025EBB}" type="pres">
      <dgm:prSet presAssocID="{6E896664-FBD8-4801-9806-F19770748DA3}" presName="sibTrans" presStyleCnt="0"/>
      <dgm:spPr/>
    </dgm:pt>
    <dgm:pt modelId="{7F14E2E3-0ECD-4EFB-BA6D-98C36AAA9B43}" type="pres">
      <dgm:prSet presAssocID="{03B0E07D-04E9-435B-B1F7-647DEE2A3F10}" presName="compNode" presStyleCnt="0"/>
      <dgm:spPr/>
    </dgm:pt>
    <dgm:pt modelId="{114B03D3-D879-4CCB-842B-61F4DAD9C32F}" type="pres">
      <dgm:prSet presAssocID="{03B0E07D-04E9-435B-B1F7-647DEE2A3F10}" presName="iconBgRect" presStyleLbl="bgShp" presStyleIdx="5" presStyleCnt="8"/>
      <dgm:spPr/>
    </dgm:pt>
    <dgm:pt modelId="{9A37D9E6-7424-4FD7-9B83-04FCB04C1019}" type="pres">
      <dgm:prSet presAssocID="{03B0E07D-04E9-435B-B1F7-647DEE2A3F10}"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ecord"/>
        </a:ext>
      </dgm:extLst>
    </dgm:pt>
    <dgm:pt modelId="{1C4808D8-5268-4552-9960-45DDC0E459AB}" type="pres">
      <dgm:prSet presAssocID="{03B0E07D-04E9-435B-B1F7-647DEE2A3F10}" presName="spaceRect" presStyleCnt="0"/>
      <dgm:spPr/>
    </dgm:pt>
    <dgm:pt modelId="{A3C05986-2F51-4952-BC69-40B812F40821}" type="pres">
      <dgm:prSet presAssocID="{03B0E07D-04E9-435B-B1F7-647DEE2A3F10}" presName="textRect" presStyleLbl="revTx" presStyleIdx="5" presStyleCnt="8">
        <dgm:presLayoutVars>
          <dgm:chMax val="1"/>
          <dgm:chPref val="1"/>
        </dgm:presLayoutVars>
      </dgm:prSet>
      <dgm:spPr/>
    </dgm:pt>
    <dgm:pt modelId="{545B6309-C330-410F-8A07-641ADEB97649}" type="pres">
      <dgm:prSet presAssocID="{AFFFDE0B-D389-4ED1-B8C9-B77BDE0AF38D}" presName="sibTrans" presStyleCnt="0"/>
      <dgm:spPr/>
    </dgm:pt>
    <dgm:pt modelId="{1F13055E-BF91-4983-8196-2B729C92A360}" type="pres">
      <dgm:prSet presAssocID="{7EF921E8-3454-473C-8593-66EC9ADD6335}" presName="compNode" presStyleCnt="0"/>
      <dgm:spPr/>
    </dgm:pt>
    <dgm:pt modelId="{60981B37-8874-4847-8418-66E2E5BD93B6}" type="pres">
      <dgm:prSet presAssocID="{7EF921E8-3454-473C-8593-66EC9ADD6335}" presName="iconBgRect" presStyleLbl="bgShp" presStyleIdx="6" presStyleCnt="8"/>
      <dgm:spPr/>
    </dgm:pt>
    <dgm:pt modelId="{03165085-268A-4647-B18E-2300E5F4D226}" type="pres">
      <dgm:prSet presAssocID="{7EF921E8-3454-473C-8593-66EC9ADD6335}"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Two women with solid fill"/>
        </a:ext>
      </dgm:extLst>
    </dgm:pt>
    <dgm:pt modelId="{D7956350-59B8-4175-8668-42107ED28837}" type="pres">
      <dgm:prSet presAssocID="{7EF921E8-3454-473C-8593-66EC9ADD6335}" presName="spaceRect" presStyleCnt="0"/>
      <dgm:spPr/>
    </dgm:pt>
    <dgm:pt modelId="{BC179869-7AFC-4E8E-846D-E905B3AE59A5}" type="pres">
      <dgm:prSet presAssocID="{7EF921E8-3454-473C-8593-66EC9ADD6335}" presName="textRect" presStyleLbl="revTx" presStyleIdx="6" presStyleCnt="8">
        <dgm:presLayoutVars>
          <dgm:chMax val="1"/>
          <dgm:chPref val="1"/>
        </dgm:presLayoutVars>
      </dgm:prSet>
      <dgm:spPr/>
    </dgm:pt>
    <dgm:pt modelId="{FFC78281-5A96-4278-A3BF-A2BBD7A41A62}" type="pres">
      <dgm:prSet presAssocID="{87208C4C-48E8-4449-921D-B169BF144E9B}" presName="sibTrans" presStyleCnt="0"/>
      <dgm:spPr/>
    </dgm:pt>
    <dgm:pt modelId="{5F0A2871-8B68-480A-BAAB-8A2B7B00C40D}" type="pres">
      <dgm:prSet presAssocID="{C7B509D6-4DE5-493A-97F6-3911D1A83631}" presName="compNode" presStyleCnt="0"/>
      <dgm:spPr/>
    </dgm:pt>
    <dgm:pt modelId="{D79C2D6C-6537-476F-B101-4BB3B84A75AB}" type="pres">
      <dgm:prSet presAssocID="{C7B509D6-4DE5-493A-97F6-3911D1A83631}" presName="iconBgRect" presStyleLbl="bgShp" presStyleIdx="7" presStyleCnt="8"/>
      <dgm:spPr/>
    </dgm:pt>
    <dgm:pt modelId="{60FD79D4-5E72-46BB-A69B-81762C49EFAE}" type="pres">
      <dgm:prSet presAssocID="{C7B509D6-4DE5-493A-97F6-3911D1A8363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andshake"/>
        </a:ext>
      </dgm:extLst>
    </dgm:pt>
    <dgm:pt modelId="{E62DA0F4-3EF0-4240-B46E-781EE7509B2C}" type="pres">
      <dgm:prSet presAssocID="{C7B509D6-4DE5-493A-97F6-3911D1A83631}" presName="spaceRect" presStyleCnt="0"/>
      <dgm:spPr/>
    </dgm:pt>
    <dgm:pt modelId="{8D69CEA1-3F82-45A9-9DC3-951FD6BCDBED}" type="pres">
      <dgm:prSet presAssocID="{C7B509D6-4DE5-493A-97F6-3911D1A83631}" presName="textRect" presStyleLbl="revTx" presStyleIdx="7" presStyleCnt="8">
        <dgm:presLayoutVars>
          <dgm:chMax val="1"/>
          <dgm:chPref val="1"/>
        </dgm:presLayoutVars>
      </dgm:prSet>
      <dgm:spPr/>
    </dgm:pt>
  </dgm:ptLst>
  <dgm:cxnLst>
    <dgm:cxn modelId="{29F23502-D21C-42FA-A9C5-1E0C86C5ADCB}" srcId="{31488509-4314-4A58-BB76-0A05E6E94298}" destId="{03B0E07D-04E9-435B-B1F7-647DEE2A3F10}" srcOrd="5" destOrd="0" parTransId="{C225B440-74D8-409D-BD50-9BCCFDCC942C}" sibTransId="{AFFFDE0B-D389-4ED1-B8C9-B77BDE0AF38D}"/>
    <dgm:cxn modelId="{31709B19-CFA5-4F22-A6EF-02B4D12E17C8}" type="presOf" srcId="{70F8DD94-9B1D-4886-9077-41F7D86790F1}" destId="{5E7FF655-634D-4F66-AABB-EC704AABAD70}" srcOrd="0" destOrd="0" presId="urn:microsoft.com/office/officeart/2018/5/layout/IconCircleLabelList"/>
    <dgm:cxn modelId="{92DE9724-AF85-435B-9C8D-7ACA7FE38A08}" type="presOf" srcId="{C7B509D6-4DE5-493A-97F6-3911D1A83631}" destId="{8D69CEA1-3F82-45A9-9DC3-951FD6BCDBED}" srcOrd="0" destOrd="0" presId="urn:microsoft.com/office/officeart/2018/5/layout/IconCircleLabelList"/>
    <dgm:cxn modelId="{DDE58928-35D6-45F8-9880-722D4CEE44EC}" srcId="{31488509-4314-4A58-BB76-0A05E6E94298}" destId="{85708B1E-5F45-448F-83B9-0588E9963255}" srcOrd="3" destOrd="0" parTransId="{6FA88295-E31D-440D-8694-4D11BCC47FD2}" sibTransId="{29BDB0E5-E830-4FA7-A27F-F47DED8CD8A9}"/>
    <dgm:cxn modelId="{3EBC8341-7771-425D-A9E3-04A9FE05C59F}" type="presOf" srcId="{33FADE21-56FE-4688-97BE-A9B3C67F717E}" destId="{3830F9FE-080D-4B6F-A05E-33C88EBE5F61}" srcOrd="0" destOrd="0" presId="urn:microsoft.com/office/officeart/2018/5/layout/IconCircleLabelList"/>
    <dgm:cxn modelId="{AABECA45-3891-4E98-B443-3D3BAF13D813}" srcId="{31488509-4314-4A58-BB76-0A05E6E94298}" destId="{39958C1C-D7EE-4700-9102-BC8D19FA02D5}" srcOrd="0" destOrd="0" parTransId="{EA4175E2-2794-4A15-A138-F858AF627DEA}" sibTransId="{A5C8B26C-5C79-4A87-9E68-710598D8D690}"/>
    <dgm:cxn modelId="{9707BA6B-1D4D-4449-89A7-A896E6CE1F3E}" type="presOf" srcId="{39958C1C-D7EE-4700-9102-BC8D19FA02D5}" destId="{6B7A424C-D503-49B5-BC0F-3ECAD12189A9}" srcOrd="0" destOrd="0" presId="urn:microsoft.com/office/officeart/2018/5/layout/IconCircleLabelList"/>
    <dgm:cxn modelId="{9B28B470-A18E-4329-92F7-3B594C38171B}" type="presOf" srcId="{7EF921E8-3454-473C-8593-66EC9ADD6335}" destId="{BC179869-7AFC-4E8E-846D-E905B3AE59A5}" srcOrd="0" destOrd="0" presId="urn:microsoft.com/office/officeart/2018/5/layout/IconCircleLabelList"/>
    <dgm:cxn modelId="{0D22B651-FF60-4B27-BE29-41638400211B}" type="presOf" srcId="{03B0E07D-04E9-435B-B1F7-647DEE2A3F10}" destId="{A3C05986-2F51-4952-BC69-40B812F40821}" srcOrd="0" destOrd="0" presId="urn:microsoft.com/office/officeart/2018/5/layout/IconCircleLabelList"/>
    <dgm:cxn modelId="{D38C0785-4693-44C1-8565-51B168A4CFBD}" type="presOf" srcId="{85708B1E-5F45-448F-83B9-0588E9963255}" destId="{18A5AE86-6AB6-4315-9464-058E4ADD785D}" srcOrd="0" destOrd="0" presId="urn:microsoft.com/office/officeart/2018/5/layout/IconCircleLabelList"/>
    <dgm:cxn modelId="{6585828C-533C-45BD-BEB0-3772B7ADAFD2}" srcId="{31488509-4314-4A58-BB76-0A05E6E94298}" destId="{C7B509D6-4DE5-493A-97F6-3911D1A83631}" srcOrd="7" destOrd="0" parTransId="{093CE903-3FBE-420B-B013-28F9DBC7B8B8}" sibTransId="{FBC0B88F-E019-409E-801A-D07215D09DF8}"/>
    <dgm:cxn modelId="{AA7740C4-76E1-485D-81E3-61E1563F3D17}" srcId="{31488509-4314-4A58-BB76-0A05E6E94298}" destId="{0E655B95-F1EA-4AD9-90B0-EE0E0B331CDA}" srcOrd="1" destOrd="0" parTransId="{E2B0CF73-CB9D-4A7F-B2E4-0B927372EB7F}" sibTransId="{DAB3DDCE-7663-42DB-A4B5-1DC67E4D45B6}"/>
    <dgm:cxn modelId="{96FDE4C4-6C47-4018-8E9D-892CEC14050A}" srcId="{31488509-4314-4A58-BB76-0A05E6E94298}" destId="{33FADE21-56FE-4688-97BE-A9B3C67F717E}" srcOrd="2" destOrd="0" parTransId="{A5C1CA10-625A-4343-978A-E8DE4DD3F19A}" sibTransId="{B394CCC7-0835-4855-9057-7502CDAE0466}"/>
    <dgm:cxn modelId="{E2122AC7-62C1-4919-AF28-99F75724ADA2}" type="presOf" srcId="{0E655B95-F1EA-4AD9-90B0-EE0E0B331CDA}" destId="{27F518D1-0B85-4E09-B0FD-573B56DF3965}" srcOrd="0" destOrd="0" presId="urn:microsoft.com/office/officeart/2018/5/layout/IconCircleLabelList"/>
    <dgm:cxn modelId="{F05B36E4-7AA4-436A-BE93-071B99711730}" type="presOf" srcId="{31488509-4314-4A58-BB76-0A05E6E94298}" destId="{6BC07D3F-BBE4-4DA5-BB4E-A83C876C7C62}" srcOrd="0" destOrd="0" presId="urn:microsoft.com/office/officeart/2018/5/layout/IconCircleLabelList"/>
    <dgm:cxn modelId="{5A5D60FC-2234-4D2A-9249-5ECEFA8E1C3B}" srcId="{31488509-4314-4A58-BB76-0A05E6E94298}" destId="{7EF921E8-3454-473C-8593-66EC9ADD6335}" srcOrd="6" destOrd="0" parTransId="{FAEDDE07-C5ED-4845-94C4-F5849D851A04}" sibTransId="{87208C4C-48E8-4449-921D-B169BF144E9B}"/>
    <dgm:cxn modelId="{B04680FD-FE3C-4B7E-9B92-243BA40C0E05}" srcId="{31488509-4314-4A58-BB76-0A05E6E94298}" destId="{70F8DD94-9B1D-4886-9077-41F7D86790F1}" srcOrd="4" destOrd="0" parTransId="{9A1F9330-AE30-4D47-B4C4-D5FF3C45A659}" sibTransId="{6E896664-FBD8-4801-9806-F19770748DA3}"/>
    <dgm:cxn modelId="{5B8F3EA6-28E0-4A1D-A91C-4B4DC9EFFA06}" type="presParOf" srcId="{6BC07D3F-BBE4-4DA5-BB4E-A83C876C7C62}" destId="{07FF5E8F-6405-4FCD-85BF-452903CCDDB5}" srcOrd="0" destOrd="0" presId="urn:microsoft.com/office/officeart/2018/5/layout/IconCircleLabelList"/>
    <dgm:cxn modelId="{52E557EC-F58A-4445-AF4C-12B0EADF5F72}" type="presParOf" srcId="{07FF5E8F-6405-4FCD-85BF-452903CCDDB5}" destId="{9122F1DB-FCF0-4F86-9691-A110CE58DA05}" srcOrd="0" destOrd="0" presId="urn:microsoft.com/office/officeart/2018/5/layout/IconCircleLabelList"/>
    <dgm:cxn modelId="{C17269DD-A324-489F-BAE5-538F7905D21D}" type="presParOf" srcId="{07FF5E8F-6405-4FCD-85BF-452903CCDDB5}" destId="{C32EE5DE-D422-4A53-98AC-E5955DB2FF6D}" srcOrd="1" destOrd="0" presId="urn:microsoft.com/office/officeart/2018/5/layout/IconCircleLabelList"/>
    <dgm:cxn modelId="{9BC4E203-66BC-44FC-A31D-22554B0F3A50}" type="presParOf" srcId="{07FF5E8F-6405-4FCD-85BF-452903CCDDB5}" destId="{464BB32D-39A9-4790-8A9D-F21D1D52D0CB}" srcOrd="2" destOrd="0" presId="urn:microsoft.com/office/officeart/2018/5/layout/IconCircleLabelList"/>
    <dgm:cxn modelId="{DDED8149-FD88-4D37-B3ED-6A2467795A95}" type="presParOf" srcId="{07FF5E8F-6405-4FCD-85BF-452903CCDDB5}" destId="{6B7A424C-D503-49B5-BC0F-3ECAD12189A9}" srcOrd="3" destOrd="0" presId="urn:microsoft.com/office/officeart/2018/5/layout/IconCircleLabelList"/>
    <dgm:cxn modelId="{4895B4D7-9CAA-41E0-8E2E-C58BB32437EE}" type="presParOf" srcId="{6BC07D3F-BBE4-4DA5-BB4E-A83C876C7C62}" destId="{58BAAE98-3314-40C6-A7F3-F34F24C732C3}" srcOrd="1" destOrd="0" presId="urn:microsoft.com/office/officeart/2018/5/layout/IconCircleLabelList"/>
    <dgm:cxn modelId="{3453FD8A-6589-4F5D-B0AC-7739E97B47B2}" type="presParOf" srcId="{6BC07D3F-BBE4-4DA5-BB4E-A83C876C7C62}" destId="{FFA27316-93B2-4D89-95AE-E4D97D0EC148}" srcOrd="2" destOrd="0" presId="urn:microsoft.com/office/officeart/2018/5/layout/IconCircleLabelList"/>
    <dgm:cxn modelId="{1867599B-9671-47D5-A09B-88008D74BEF1}" type="presParOf" srcId="{FFA27316-93B2-4D89-95AE-E4D97D0EC148}" destId="{7AFF8FEA-FCAA-4D2D-A19B-5AFBAA0D9B6C}" srcOrd="0" destOrd="0" presId="urn:microsoft.com/office/officeart/2018/5/layout/IconCircleLabelList"/>
    <dgm:cxn modelId="{E9449F42-BF2B-4487-82EB-10F97F364443}" type="presParOf" srcId="{FFA27316-93B2-4D89-95AE-E4D97D0EC148}" destId="{F51EEBD4-4F7C-45BD-83AB-EFB3B53A3623}" srcOrd="1" destOrd="0" presId="urn:microsoft.com/office/officeart/2018/5/layout/IconCircleLabelList"/>
    <dgm:cxn modelId="{A2803328-ACC3-45A0-A4D8-1960F4A87810}" type="presParOf" srcId="{FFA27316-93B2-4D89-95AE-E4D97D0EC148}" destId="{89D419F9-0ABD-44D5-8F3F-A7C3DE25D985}" srcOrd="2" destOrd="0" presId="urn:microsoft.com/office/officeart/2018/5/layout/IconCircleLabelList"/>
    <dgm:cxn modelId="{A302351E-E855-4159-860A-2DF1D968F984}" type="presParOf" srcId="{FFA27316-93B2-4D89-95AE-E4D97D0EC148}" destId="{27F518D1-0B85-4E09-B0FD-573B56DF3965}" srcOrd="3" destOrd="0" presId="urn:microsoft.com/office/officeart/2018/5/layout/IconCircleLabelList"/>
    <dgm:cxn modelId="{CA8F89E9-23B7-493A-87E2-6D39C09033F7}" type="presParOf" srcId="{6BC07D3F-BBE4-4DA5-BB4E-A83C876C7C62}" destId="{81D4D82D-0105-4F3F-9C0F-2623C4278389}" srcOrd="3" destOrd="0" presId="urn:microsoft.com/office/officeart/2018/5/layout/IconCircleLabelList"/>
    <dgm:cxn modelId="{537B1F46-F24A-4E62-90EC-A9D51B0C7590}" type="presParOf" srcId="{6BC07D3F-BBE4-4DA5-BB4E-A83C876C7C62}" destId="{EFE61846-6BFB-413F-B396-466C8000D328}" srcOrd="4" destOrd="0" presId="urn:microsoft.com/office/officeart/2018/5/layout/IconCircleLabelList"/>
    <dgm:cxn modelId="{152C43F0-F81F-43B5-9C9A-0E3DE8171688}" type="presParOf" srcId="{EFE61846-6BFB-413F-B396-466C8000D328}" destId="{68C87327-533B-481A-B5C3-3B47A6033106}" srcOrd="0" destOrd="0" presId="urn:microsoft.com/office/officeart/2018/5/layout/IconCircleLabelList"/>
    <dgm:cxn modelId="{7921136F-C338-4F13-A617-761579107F1B}" type="presParOf" srcId="{EFE61846-6BFB-413F-B396-466C8000D328}" destId="{F6149076-224B-4F7B-9548-87055A77D83E}" srcOrd="1" destOrd="0" presId="urn:microsoft.com/office/officeart/2018/5/layout/IconCircleLabelList"/>
    <dgm:cxn modelId="{975C5A5D-B6C9-4AB7-9584-4EC472E081CC}" type="presParOf" srcId="{EFE61846-6BFB-413F-B396-466C8000D328}" destId="{E45B3CA9-8B6D-47E5-AAE9-5C956833EFCC}" srcOrd="2" destOrd="0" presId="urn:microsoft.com/office/officeart/2018/5/layout/IconCircleLabelList"/>
    <dgm:cxn modelId="{50D31950-C21E-4CB8-8FA9-B9E31B9707B1}" type="presParOf" srcId="{EFE61846-6BFB-413F-B396-466C8000D328}" destId="{3830F9FE-080D-4B6F-A05E-33C88EBE5F61}" srcOrd="3" destOrd="0" presId="urn:microsoft.com/office/officeart/2018/5/layout/IconCircleLabelList"/>
    <dgm:cxn modelId="{0D67504C-73D3-474E-9024-F7A50DD9F668}" type="presParOf" srcId="{6BC07D3F-BBE4-4DA5-BB4E-A83C876C7C62}" destId="{F152F49E-1A14-4D4C-8306-96C61D569A85}" srcOrd="5" destOrd="0" presId="urn:microsoft.com/office/officeart/2018/5/layout/IconCircleLabelList"/>
    <dgm:cxn modelId="{1BEE5891-3489-4DAF-87F5-B6526BA705C9}" type="presParOf" srcId="{6BC07D3F-BBE4-4DA5-BB4E-A83C876C7C62}" destId="{E728987E-32C8-47D4-A661-7760FF3205D5}" srcOrd="6" destOrd="0" presId="urn:microsoft.com/office/officeart/2018/5/layout/IconCircleLabelList"/>
    <dgm:cxn modelId="{8C4F58DB-9B11-4473-A85D-25AA119F4381}" type="presParOf" srcId="{E728987E-32C8-47D4-A661-7760FF3205D5}" destId="{A080F74F-DB57-46F9-B346-B790716AAEB3}" srcOrd="0" destOrd="0" presId="urn:microsoft.com/office/officeart/2018/5/layout/IconCircleLabelList"/>
    <dgm:cxn modelId="{C9AD106D-0ACC-4C73-A2B7-5E246DAA6C2D}" type="presParOf" srcId="{E728987E-32C8-47D4-A661-7760FF3205D5}" destId="{E9260E87-AB66-47FA-B715-59495B07402F}" srcOrd="1" destOrd="0" presId="urn:microsoft.com/office/officeart/2018/5/layout/IconCircleLabelList"/>
    <dgm:cxn modelId="{AD413009-8A36-41A4-ABA9-509B76282120}" type="presParOf" srcId="{E728987E-32C8-47D4-A661-7760FF3205D5}" destId="{BAE52E14-4355-4539-ABE6-B6AEF7600CF2}" srcOrd="2" destOrd="0" presId="urn:microsoft.com/office/officeart/2018/5/layout/IconCircleLabelList"/>
    <dgm:cxn modelId="{A55031FF-E498-4AC4-99E0-B5E6CA91A18E}" type="presParOf" srcId="{E728987E-32C8-47D4-A661-7760FF3205D5}" destId="{18A5AE86-6AB6-4315-9464-058E4ADD785D}" srcOrd="3" destOrd="0" presId="urn:microsoft.com/office/officeart/2018/5/layout/IconCircleLabelList"/>
    <dgm:cxn modelId="{C7C3CB2D-1536-441F-821B-8854D72D9F8C}" type="presParOf" srcId="{6BC07D3F-BBE4-4DA5-BB4E-A83C876C7C62}" destId="{2654BEA3-C16E-48EC-815F-4ADAA9B20B04}" srcOrd="7" destOrd="0" presId="urn:microsoft.com/office/officeart/2018/5/layout/IconCircleLabelList"/>
    <dgm:cxn modelId="{B8F0AE08-6F6C-42A5-990A-2260A4F3E8A0}" type="presParOf" srcId="{6BC07D3F-BBE4-4DA5-BB4E-A83C876C7C62}" destId="{9ABAAD7E-23D5-4BEE-ABE8-CE0421CEF5C1}" srcOrd="8" destOrd="0" presId="urn:microsoft.com/office/officeart/2018/5/layout/IconCircleLabelList"/>
    <dgm:cxn modelId="{4971B783-0FEA-4AC1-B668-D063D9FF73B0}" type="presParOf" srcId="{9ABAAD7E-23D5-4BEE-ABE8-CE0421CEF5C1}" destId="{E88773F3-9AC2-4B2D-825A-ABECBE6E9181}" srcOrd="0" destOrd="0" presId="urn:microsoft.com/office/officeart/2018/5/layout/IconCircleLabelList"/>
    <dgm:cxn modelId="{F36A6FF5-30A0-46A7-A5B1-898E23BBA989}" type="presParOf" srcId="{9ABAAD7E-23D5-4BEE-ABE8-CE0421CEF5C1}" destId="{E2514846-F8FB-4244-BA56-6DF9080526C5}" srcOrd="1" destOrd="0" presId="urn:microsoft.com/office/officeart/2018/5/layout/IconCircleLabelList"/>
    <dgm:cxn modelId="{665940FB-442F-4268-A9E3-8D1DBF0063E8}" type="presParOf" srcId="{9ABAAD7E-23D5-4BEE-ABE8-CE0421CEF5C1}" destId="{4F1C3C8C-A205-4433-A5AD-1355B9D53925}" srcOrd="2" destOrd="0" presId="urn:microsoft.com/office/officeart/2018/5/layout/IconCircleLabelList"/>
    <dgm:cxn modelId="{2CEE35E4-E00C-4D4F-BB3E-932B4270243A}" type="presParOf" srcId="{9ABAAD7E-23D5-4BEE-ABE8-CE0421CEF5C1}" destId="{5E7FF655-634D-4F66-AABB-EC704AABAD70}" srcOrd="3" destOrd="0" presId="urn:microsoft.com/office/officeart/2018/5/layout/IconCircleLabelList"/>
    <dgm:cxn modelId="{84D6930C-33F9-4D0F-97E0-D9540D4A5A89}" type="presParOf" srcId="{6BC07D3F-BBE4-4DA5-BB4E-A83C876C7C62}" destId="{BA694860-31D2-43C0-AB28-68BBAC025EBB}" srcOrd="9" destOrd="0" presId="urn:microsoft.com/office/officeart/2018/5/layout/IconCircleLabelList"/>
    <dgm:cxn modelId="{ED71B44E-8D3D-4D80-B5E7-2EDDE3D61C1C}" type="presParOf" srcId="{6BC07D3F-BBE4-4DA5-BB4E-A83C876C7C62}" destId="{7F14E2E3-0ECD-4EFB-BA6D-98C36AAA9B43}" srcOrd="10" destOrd="0" presId="urn:microsoft.com/office/officeart/2018/5/layout/IconCircleLabelList"/>
    <dgm:cxn modelId="{B352619B-83E3-4C29-A050-BA11AD8339C9}" type="presParOf" srcId="{7F14E2E3-0ECD-4EFB-BA6D-98C36AAA9B43}" destId="{114B03D3-D879-4CCB-842B-61F4DAD9C32F}" srcOrd="0" destOrd="0" presId="urn:microsoft.com/office/officeart/2018/5/layout/IconCircleLabelList"/>
    <dgm:cxn modelId="{7B7D0FF8-6993-42DB-BA54-DB6F87E63119}" type="presParOf" srcId="{7F14E2E3-0ECD-4EFB-BA6D-98C36AAA9B43}" destId="{9A37D9E6-7424-4FD7-9B83-04FCB04C1019}" srcOrd="1" destOrd="0" presId="urn:microsoft.com/office/officeart/2018/5/layout/IconCircleLabelList"/>
    <dgm:cxn modelId="{96517904-D7AC-4C0D-B6A0-760419F18927}" type="presParOf" srcId="{7F14E2E3-0ECD-4EFB-BA6D-98C36AAA9B43}" destId="{1C4808D8-5268-4552-9960-45DDC0E459AB}" srcOrd="2" destOrd="0" presId="urn:microsoft.com/office/officeart/2018/5/layout/IconCircleLabelList"/>
    <dgm:cxn modelId="{CDBDDC22-99CA-40FA-8D3D-964B7606CD0D}" type="presParOf" srcId="{7F14E2E3-0ECD-4EFB-BA6D-98C36AAA9B43}" destId="{A3C05986-2F51-4952-BC69-40B812F40821}" srcOrd="3" destOrd="0" presId="urn:microsoft.com/office/officeart/2018/5/layout/IconCircleLabelList"/>
    <dgm:cxn modelId="{D1F9F85D-A492-4A00-8EEF-1EA86FEB6F1E}" type="presParOf" srcId="{6BC07D3F-BBE4-4DA5-BB4E-A83C876C7C62}" destId="{545B6309-C330-410F-8A07-641ADEB97649}" srcOrd="11" destOrd="0" presId="urn:microsoft.com/office/officeart/2018/5/layout/IconCircleLabelList"/>
    <dgm:cxn modelId="{418A549B-245F-4E45-8275-1FA1F573A000}" type="presParOf" srcId="{6BC07D3F-BBE4-4DA5-BB4E-A83C876C7C62}" destId="{1F13055E-BF91-4983-8196-2B729C92A360}" srcOrd="12" destOrd="0" presId="urn:microsoft.com/office/officeart/2018/5/layout/IconCircleLabelList"/>
    <dgm:cxn modelId="{400F92C5-31BC-436E-8ED1-40044C02F9E9}" type="presParOf" srcId="{1F13055E-BF91-4983-8196-2B729C92A360}" destId="{60981B37-8874-4847-8418-66E2E5BD93B6}" srcOrd="0" destOrd="0" presId="urn:microsoft.com/office/officeart/2018/5/layout/IconCircleLabelList"/>
    <dgm:cxn modelId="{C1FA82D1-E808-4FA1-9ADD-C34B5B5E778C}" type="presParOf" srcId="{1F13055E-BF91-4983-8196-2B729C92A360}" destId="{03165085-268A-4647-B18E-2300E5F4D226}" srcOrd="1" destOrd="0" presId="urn:microsoft.com/office/officeart/2018/5/layout/IconCircleLabelList"/>
    <dgm:cxn modelId="{2C0FA674-F1AC-444F-8AF4-D8C0D4034A6C}" type="presParOf" srcId="{1F13055E-BF91-4983-8196-2B729C92A360}" destId="{D7956350-59B8-4175-8668-42107ED28837}" srcOrd="2" destOrd="0" presId="urn:microsoft.com/office/officeart/2018/5/layout/IconCircleLabelList"/>
    <dgm:cxn modelId="{157DDAC7-A56D-4E12-B58C-B95F1262B601}" type="presParOf" srcId="{1F13055E-BF91-4983-8196-2B729C92A360}" destId="{BC179869-7AFC-4E8E-846D-E905B3AE59A5}" srcOrd="3" destOrd="0" presId="urn:microsoft.com/office/officeart/2018/5/layout/IconCircleLabelList"/>
    <dgm:cxn modelId="{F2CA829C-C7F1-4167-A2E5-098683564906}" type="presParOf" srcId="{6BC07D3F-BBE4-4DA5-BB4E-A83C876C7C62}" destId="{FFC78281-5A96-4278-A3BF-A2BBD7A41A62}" srcOrd="13" destOrd="0" presId="urn:microsoft.com/office/officeart/2018/5/layout/IconCircleLabelList"/>
    <dgm:cxn modelId="{B6BF9345-83A7-4FFF-B874-9DF1B6342B3A}" type="presParOf" srcId="{6BC07D3F-BBE4-4DA5-BB4E-A83C876C7C62}" destId="{5F0A2871-8B68-480A-BAAB-8A2B7B00C40D}" srcOrd="14" destOrd="0" presId="urn:microsoft.com/office/officeart/2018/5/layout/IconCircleLabelList"/>
    <dgm:cxn modelId="{6A42BAF7-B722-4A1D-AAED-BA23C550F744}" type="presParOf" srcId="{5F0A2871-8B68-480A-BAAB-8A2B7B00C40D}" destId="{D79C2D6C-6537-476F-B101-4BB3B84A75AB}" srcOrd="0" destOrd="0" presId="urn:microsoft.com/office/officeart/2018/5/layout/IconCircleLabelList"/>
    <dgm:cxn modelId="{0B5B4F50-CF14-4AD4-A1CE-56B3E8649D31}" type="presParOf" srcId="{5F0A2871-8B68-480A-BAAB-8A2B7B00C40D}" destId="{60FD79D4-5E72-46BB-A69B-81762C49EFAE}" srcOrd="1" destOrd="0" presId="urn:microsoft.com/office/officeart/2018/5/layout/IconCircleLabelList"/>
    <dgm:cxn modelId="{837E288C-3FC6-48FA-B25E-FF6799D1D0D3}" type="presParOf" srcId="{5F0A2871-8B68-480A-BAAB-8A2B7B00C40D}" destId="{E62DA0F4-3EF0-4240-B46E-781EE7509B2C}" srcOrd="2" destOrd="0" presId="urn:microsoft.com/office/officeart/2018/5/layout/IconCircleLabelList"/>
    <dgm:cxn modelId="{2D85FB49-626C-4F01-88E7-05AA803CB3C3}" type="presParOf" srcId="{5F0A2871-8B68-480A-BAAB-8A2B7B00C40D}" destId="{8D69CEA1-3F82-45A9-9DC3-951FD6BCDBE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A95202-FCFB-4534-84E2-C554B52DCE21}"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FB33CA30-6C78-4CAE-A189-D918D5EAB17F}">
      <dgm:prSet/>
      <dgm:spPr/>
      <dgm:t>
        <a:bodyPr/>
        <a:lstStyle/>
        <a:p>
          <a:r>
            <a:rPr lang="en-US"/>
            <a:t>Record and assess</a:t>
          </a:r>
        </a:p>
      </dgm:t>
    </dgm:pt>
    <dgm:pt modelId="{96555191-46B6-49EB-9E1C-A6A820038DD6}" type="parTrans" cxnId="{DCEFF506-7904-4F92-9125-05E79EE11080}">
      <dgm:prSet/>
      <dgm:spPr/>
      <dgm:t>
        <a:bodyPr/>
        <a:lstStyle/>
        <a:p>
          <a:endParaRPr lang="en-US"/>
        </a:p>
      </dgm:t>
    </dgm:pt>
    <dgm:pt modelId="{B5CAA5E3-297E-4910-9B5D-8502ADC3546C}" type="sibTrans" cxnId="{DCEFF506-7904-4F92-9125-05E79EE11080}">
      <dgm:prSet/>
      <dgm:spPr/>
      <dgm:t>
        <a:bodyPr/>
        <a:lstStyle/>
        <a:p>
          <a:endParaRPr lang="en-US"/>
        </a:p>
      </dgm:t>
    </dgm:pt>
    <dgm:pt modelId="{CB032CBF-BC7F-4B51-B341-64D2A7F5AACF}">
      <dgm:prSet/>
      <dgm:spPr/>
      <dgm:t>
        <a:bodyPr/>
        <a:lstStyle/>
        <a:p>
          <a:r>
            <a:rPr lang="en-US"/>
            <a:t>Record and assess your history of substance use</a:t>
          </a:r>
        </a:p>
      </dgm:t>
    </dgm:pt>
    <dgm:pt modelId="{01CE5D51-40E2-47BC-809E-9A0027EF1231}" type="parTrans" cxnId="{A2082A16-7F34-4868-88CC-24E7E67D8C80}">
      <dgm:prSet/>
      <dgm:spPr/>
      <dgm:t>
        <a:bodyPr/>
        <a:lstStyle/>
        <a:p>
          <a:endParaRPr lang="en-US"/>
        </a:p>
      </dgm:t>
    </dgm:pt>
    <dgm:pt modelId="{29EF4B1E-6FD1-4846-86CE-65FB77D2492E}" type="sibTrans" cxnId="{A2082A16-7F34-4868-88CC-24E7E67D8C80}">
      <dgm:prSet/>
      <dgm:spPr/>
      <dgm:t>
        <a:bodyPr/>
        <a:lstStyle/>
        <a:p>
          <a:endParaRPr lang="en-US"/>
        </a:p>
      </dgm:t>
    </dgm:pt>
    <dgm:pt modelId="{A45489BD-BD4C-4BB2-A1E5-DEF05C196D53}">
      <dgm:prSet/>
      <dgm:spPr/>
      <dgm:t>
        <a:bodyPr/>
        <a:lstStyle/>
        <a:p>
          <a:r>
            <a:rPr lang="en-US"/>
            <a:t>Create</a:t>
          </a:r>
        </a:p>
      </dgm:t>
    </dgm:pt>
    <dgm:pt modelId="{A8B6D421-B861-4525-85AA-D581A999E53A}" type="parTrans" cxnId="{BA2AC4A4-0311-40F6-9E6B-184BBC9D0136}">
      <dgm:prSet/>
      <dgm:spPr/>
      <dgm:t>
        <a:bodyPr/>
        <a:lstStyle/>
        <a:p>
          <a:endParaRPr lang="en-US"/>
        </a:p>
      </dgm:t>
    </dgm:pt>
    <dgm:pt modelId="{79BFFC28-0D3A-441A-B901-18E2917951BA}" type="sibTrans" cxnId="{BA2AC4A4-0311-40F6-9E6B-184BBC9D0136}">
      <dgm:prSet/>
      <dgm:spPr/>
      <dgm:t>
        <a:bodyPr/>
        <a:lstStyle/>
        <a:p>
          <a:endParaRPr lang="en-US"/>
        </a:p>
      </dgm:t>
    </dgm:pt>
    <dgm:pt modelId="{26B1D84D-8A50-49F3-9549-E7ADD1D972FD}">
      <dgm:prSet/>
      <dgm:spPr/>
      <dgm:t>
        <a:bodyPr/>
        <a:lstStyle/>
        <a:p>
          <a:r>
            <a:rPr lang="en-US"/>
            <a:t>Create a list of warning signs that could lead to relapse</a:t>
          </a:r>
        </a:p>
      </dgm:t>
    </dgm:pt>
    <dgm:pt modelId="{14261788-DE39-4EB2-BE36-58A8156216A6}" type="parTrans" cxnId="{E58D5D92-B9B9-4408-8357-671B82985DB1}">
      <dgm:prSet/>
      <dgm:spPr/>
      <dgm:t>
        <a:bodyPr/>
        <a:lstStyle/>
        <a:p>
          <a:endParaRPr lang="en-US"/>
        </a:p>
      </dgm:t>
    </dgm:pt>
    <dgm:pt modelId="{A62BCEDF-E51E-4ACC-B6D6-991E98354971}" type="sibTrans" cxnId="{E58D5D92-B9B9-4408-8357-671B82985DB1}">
      <dgm:prSet/>
      <dgm:spPr/>
      <dgm:t>
        <a:bodyPr/>
        <a:lstStyle/>
        <a:p>
          <a:endParaRPr lang="en-US"/>
        </a:p>
      </dgm:t>
    </dgm:pt>
    <dgm:pt modelId="{61D45E4E-EFE0-44E0-8BB3-AF832F006166}">
      <dgm:prSet/>
      <dgm:spPr/>
      <dgm:t>
        <a:bodyPr/>
        <a:lstStyle/>
        <a:p>
          <a:r>
            <a:rPr lang="en-US"/>
            <a:t>Establish</a:t>
          </a:r>
        </a:p>
      </dgm:t>
    </dgm:pt>
    <dgm:pt modelId="{834663D8-7DC9-4E6E-9BEE-20109D2CF04F}" type="parTrans" cxnId="{5E487872-D153-4DF6-BAE6-7921EB65F996}">
      <dgm:prSet/>
      <dgm:spPr/>
      <dgm:t>
        <a:bodyPr/>
        <a:lstStyle/>
        <a:p>
          <a:endParaRPr lang="en-US"/>
        </a:p>
      </dgm:t>
    </dgm:pt>
    <dgm:pt modelId="{61B26284-77A8-415F-9DA1-77D7C58426E3}" type="sibTrans" cxnId="{5E487872-D153-4DF6-BAE6-7921EB65F996}">
      <dgm:prSet/>
      <dgm:spPr/>
      <dgm:t>
        <a:bodyPr/>
        <a:lstStyle/>
        <a:p>
          <a:endParaRPr lang="en-US"/>
        </a:p>
      </dgm:t>
    </dgm:pt>
    <dgm:pt modelId="{0E7AA20D-1C1C-4136-88C7-35B7F0809418}">
      <dgm:prSet/>
      <dgm:spPr/>
      <dgm:t>
        <a:bodyPr/>
        <a:lstStyle/>
        <a:p>
          <a:r>
            <a:rPr lang="en-US"/>
            <a:t>Establish a plan of action for each warning sign</a:t>
          </a:r>
        </a:p>
      </dgm:t>
    </dgm:pt>
    <dgm:pt modelId="{B0138F35-37B2-438E-8FF2-ECE42723B8AA}" type="parTrans" cxnId="{C11B0DD9-FB33-4BBE-9FCA-6AFAD3CF65D2}">
      <dgm:prSet/>
      <dgm:spPr/>
      <dgm:t>
        <a:bodyPr/>
        <a:lstStyle/>
        <a:p>
          <a:endParaRPr lang="en-US"/>
        </a:p>
      </dgm:t>
    </dgm:pt>
    <dgm:pt modelId="{49AAA539-74F3-4880-9A6A-E340D5DC90E6}" type="sibTrans" cxnId="{C11B0DD9-FB33-4BBE-9FCA-6AFAD3CF65D2}">
      <dgm:prSet/>
      <dgm:spPr/>
      <dgm:t>
        <a:bodyPr/>
        <a:lstStyle/>
        <a:p>
          <a:endParaRPr lang="en-US"/>
        </a:p>
      </dgm:t>
    </dgm:pt>
    <dgm:pt modelId="{D5FBC5D2-F490-4588-B08E-BE2B4ECA5A60}" type="pres">
      <dgm:prSet presAssocID="{5EA95202-FCFB-4534-84E2-C554B52DCE21}" presName="Name0" presStyleCnt="0">
        <dgm:presLayoutVars>
          <dgm:dir/>
          <dgm:animLvl val="lvl"/>
          <dgm:resizeHandles val="exact"/>
        </dgm:presLayoutVars>
      </dgm:prSet>
      <dgm:spPr/>
    </dgm:pt>
    <dgm:pt modelId="{E68DDC1B-A5C9-414A-AD92-DBA0C2B6DD24}" type="pres">
      <dgm:prSet presAssocID="{61D45E4E-EFE0-44E0-8BB3-AF832F006166}" presName="boxAndChildren" presStyleCnt="0"/>
      <dgm:spPr/>
    </dgm:pt>
    <dgm:pt modelId="{B9D08A43-DBEF-44A6-9CAB-B00467FFF6BE}" type="pres">
      <dgm:prSet presAssocID="{61D45E4E-EFE0-44E0-8BB3-AF832F006166}" presName="parentTextBox" presStyleLbl="alignNode1" presStyleIdx="0" presStyleCnt="3"/>
      <dgm:spPr/>
    </dgm:pt>
    <dgm:pt modelId="{5B187C38-369B-4D6B-B84E-9D17733A2570}" type="pres">
      <dgm:prSet presAssocID="{61D45E4E-EFE0-44E0-8BB3-AF832F006166}" presName="descendantBox" presStyleLbl="bgAccFollowNode1" presStyleIdx="0" presStyleCnt="3"/>
      <dgm:spPr/>
    </dgm:pt>
    <dgm:pt modelId="{3113F4C3-83F8-461B-8539-DBC085CA7BF5}" type="pres">
      <dgm:prSet presAssocID="{79BFFC28-0D3A-441A-B901-18E2917951BA}" presName="sp" presStyleCnt="0"/>
      <dgm:spPr/>
    </dgm:pt>
    <dgm:pt modelId="{C7E359F2-0A58-446F-944C-1B21D9D858A0}" type="pres">
      <dgm:prSet presAssocID="{A45489BD-BD4C-4BB2-A1E5-DEF05C196D53}" presName="arrowAndChildren" presStyleCnt="0"/>
      <dgm:spPr/>
    </dgm:pt>
    <dgm:pt modelId="{58BFA0E3-5A9D-4403-B9AD-B7E5F23441B1}" type="pres">
      <dgm:prSet presAssocID="{A45489BD-BD4C-4BB2-A1E5-DEF05C196D53}" presName="parentTextArrow" presStyleLbl="node1" presStyleIdx="0" presStyleCnt="0"/>
      <dgm:spPr/>
    </dgm:pt>
    <dgm:pt modelId="{0FF3087D-B340-4916-974D-108CFE0DE5AF}" type="pres">
      <dgm:prSet presAssocID="{A45489BD-BD4C-4BB2-A1E5-DEF05C196D53}" presName="arrow" presStyleLbl="alignNode1" presStyleIdx="1" presStyleCnt="3"/>
      <dgm:spPr/>
    </dgm:pt>
    <dgm:pt modelId="{E5ABE1A3-5A5D-4933-8268-99D6A4B101CD}" type="pres">
      <dgm:prSet presAssocID="{A45489BD-BD4C-4BB2-A1E5-DEF05C196D53}" presName="descendantArrow" presStyleLbl="bgAccFollowNode1" presStyleIdx="1" presStyleCnt="3"/>
      <dgm:spPr/>
    </dgm:pt>
    <dgm:pt modelId="{22F9C383-6D28-4A1D-BD9B-8E0B16AC905B}" type="pres">
      <dgm:prSet presAssocID="{B5CAA5E3-297E-4910-9B5D-8502ADC3546C}" presName="sp" presStyleCnt="0"/>
      <dgm:spPr/>
    </dgm:pt>
    <dgm:pt modelId="{E369824E-8F98-43C0-BF65-EE8A00E2B7DB}" type="pres">
      <dgm:prSet presAssocID="{FB33CA30-6C78-4CAE-A189-D918D5EAB17F}" presName="arrowAndChildren" presStyleCnt="0"/>
      <dgm:spPr/>
    </dgm:pt>
    <dgm:pt modelId="{E73DF0EC-2983-4C63-BFF4-3DAB9AA8B11A}" type="pres">
      <dgm:prSet presAssocID="{FB33CA30-6C78-4CAE-A189-D918D5EAB17F}" presName="parentTextArrow" presStyleLbl="node1" presStyleIdx="0" presStyleCnt="0"/>
      <dgm:spPr/>
    </dgm:pt>
    <dgm:pt modelId="{06121614-A90C-44E3-9FD8-5D9863906974}" type="pres">
      <dgm:prSet presAssocID="{FB33CA30-6C78-4CAE-A189-D918D5EAB17F}" presName="arrow" presStyleLbl="alignNode1" presStyleIdx="2" presStyleCnt="3"/>
      <dgm:spPr/>
    </dgm:pt>
    <dgm:pt modelId="{3956F02A-C88C-436F-85BE-44F2C1FFC530}" type="pres">
      <dgm:prSet presAssocID="{FB33CA30-6C78-4CAE-A189-D918D5EAB17F}" presName="descendantArrow" presStyleLbl="bgAccFollowNode1" presStyleIdx="2" presStyleCnt="3"/>
      <dgm:spPr/>
    </dgm:pt>
  </dgm:ptLst>
  <dgm:cxnLst>
    <dgm:cxn modelId="{DCEFF506-7904-4F92-9125-05E79EE11080}" srcId="{5EA95202-FCFB-4534-84E2-C554B52DCE21}" destId="{FB33CA30-6C78-4CAE-A189-D918D5EAB17F}" srcOrd="0" destOrd="0" parTransId="{96555191-46B6-49EB-9E1C-A6A820038DD6}" sibTransId="{B5CAA5E3-297E-4910-9B5D-8502ADC3546C}"/>
    <dgm:cxn modelId="{A2082A16-7F34-4868-88CC-24E7E67D8C80}" srcId="{FB33CA30-6C78-4CAE-A189-D918D5EAB17F}" destId="{CB032CBF-BC7F-4B51-B341-64D2A7F5AACF}" srcOrd="0" destOrd="0" parTransId="{01CE5D51-40E2-47BC-809E-9A0027EF1231}" sibTransId="{29EF4B1E-6FD1-4846-86CE-65FB77D2492E}"/>
    <dgm:cxn modelId="{95267531-F010-4B31-B257-4C685C204F34}" type="presOf" srcId="{FB33CA30-6C78-4CAE-A189-D918D5EAB17F}" destId="{06121614-A90C-44E3-9FD8-5D9863906974}" srcOrd="1" destOrd="0" presId="urn:microsoft.com/office/officeart/2016/7/layout/VerticalDownArrowProcess"/>
    <dgm:cxn modelId="{AEC15739-4128-479A-9A06-59745EA0F472}" type="presOf" srcId="{A45489BD-BD4C-4BB2-A1E5-DEF05C196D53}" destId="{58BFA0E3-5A9D-4403-B9AD-B7E5F23441B1}" srcOrd="0" destOrd="0" presId="urn:microsoft.com/office/officeart/2016/7/layout/VerticalDownArrowProcess"/>
    <dgm:cxn modelId="{BC8A1E5E-CC15-4542-AF86-791495187E47}" type="presOf" srcId="{FB33CA30-6C78-4CAE-A189-D918D5EAB17F}" destId="{E73DF0EC-2983-4C63-BFF4-3DAB9AA8B11A}" srcOrd="0" destOrd="0" presId="urn:microsoft.com/office/officeart/2016/7/layout/VerticalDownArrowProcess"/>
    <dgm:cxn modelId="{6D6E476C-7262-4EBF-B0ED-8CBAB2D64643}" type="presOf" srcId="{5EA95202-FCFB-4534-84E2-C554B52DCE21}" destId="{D5FBC5D2-F490-4588-B08E-BE2B4ECA5A60}" srcOrd="0" destOrd="0" presId="urn:microsoft.com/office/officeart/2016/7/layout/VerticalDownArrowProcess"/>
    <dgm:cxn modelId="{5E487872-D153-4DF6-BAE6-7921EB65F996}" srcId="{5EA95202-FCFB-4534-84E2-C554B52DCE21}" destId="{61D45E4E-EFE0-44E0-8BB3-AF832F006166}" srcOrd="2" destOrd="0" parTransId="{834663D8-7DC9-4E6E-9BEE-20109D2CF04F}" sibTransId="{61B26284-77A8-415F-9DA1-77D7C58426E3}"/>
    <dgm:cxn modelId="{63B63B75-371F-49C3-852B-9CBAA670F006}" type="presOf" srcId="{CB032CBF-BC7F-4B51-B341-64D2A7F5AACF}" destId="{3956F02A-C88C-436F-85BE-44F2C1FFC530}" srcOrd="0" destOrd="0" presId="urn:microsoft.com/office/officeart/2016/7/layout/VerticalDownArrowProcess"/>
    <dgm:cxn modelId="{F0E4B47E-5180-4383-A02F-F0AFCE7A0FF8}" type="presOf" srcId="{61D45E4E-EFE0-44E0-8BB3-AF832F006166}" destId="{B9D08A43-DBEF-44A6-9CAB-B00467FFF6BE}" srcOrd="0" destOrd="0" presId="urn:microsoft.com/office/officeart/2016/7/layout/VerticalDownArrowProcess"/>
    <dgm:cxn modelId="{6F91568D-2981-4E3D-B9A3-4BA53354B03D}" type="presOf" srcId="{A45489BD-BD4C-4BB2-A1E5-DEF05C196D53}" destId="{0FF3087D-B340-4916-974D-108CFE0DE5AF}" srcOrd="1" destOrd="0" presId="urn:microsoft.com/office/officeart/2016/7/layout/VerticalDownArrowProcess"/>
    <dgm:cxn modelId="{E58D5D92-B9B9-4408-8357-671B82985DB1}" srcId="{A45489BD-BD4C-4BB2-A1E5-DEF05C196D53}" destId="{26B1D84D-8A50-49F3-9549-E7ADD1D972FD}" srcOrd="0" destOrd="0" parTransId="{14261788-DE39-4EB2-BE36-58A8156216A6}" sibTransId="{A62BCEDF-E51E-4ACC-B6D6-991E98354971}"/>
    <dgm:cxn modelId="{BA2AC4A4-0311-40F6-9E6B-184BBC9D0136}" srcId="{5EA95202-FCFB-4534-84E2-C554B52DCE21}" destId="{A45489BD-BD4C-4BB2-A1E5-DEF05C196D53}" srcOrd="1" destOrd="0" parTransId="{A8B6D421-B861-4525-85AA-D581A999E53A}" sibTransId="{79BFFC28-0D3A-441A-B901-18E2917951BA}"/>
    <dgm:cxn modelId="{C11B0DD9-FB33-4BBE-9FCA-6AFAD3CF65D2}" srcId="{61D45E4E-EFE0-44E0-8BB3-AF832F006166}" destId="{0E7AA20D-1C1C-4136-88C7-35B7F0809418}" srcOrd="0" destOrd="0" parTransId="{B0138F35-37B2-438E-8FF2-ECE42723B8AA}" sibTransId="{49AAA539-74F3-4880-9A6A-E340D5DC90E6}"/>
    <dgm:cxn modelId="{3CE799D9-57C9-4128-B94C-E05BD1D0DEA4}" type="presOf" srcId="{26B1D84D-8A50-49F3-9549-E7ADD1D972FD}" destId="{E5ABE1A3-5A5D-4933-8268-99D6A4B101CD}" srcOrd="0" destOrd="0" presId="urn:microsoft.com/office/officeart/2016/7/layout/VerticalDownArrowProcess"/>
    <dgm:cxn modelId="{EB182CE9-41DC-463F-BF57-1DEC38F64D55}" type="presOf" srcId="{0E7AA20D-1C1C-4136-88C7-35B7F0809418}" destId="{5B187C38-369B-4D6B-B84E-9D17733A2570}" srcOrd="0" destOrd="0" presId="urn:microsoft.com/office/officeart/2016/7/layout/VerticalDownArrowProcess"/>
    <dgm:cxn modelId="{C424C9DD-41C1-47A3-95D1-9F4C6F31162C}" type="presParOf" srcId="{D5FBC5D2-F490-4588-B08E-BE2B4ECA5A60}" destId="{E68DDC1B-A5C9-414A-AD92-DBA0C2B6DD24}" srcOrd="0" destOrd="0" presId="urn:microsoft.com/office/officeart/2016/7/layout/VerticalDownArrowProcess"/>
    <dgm:cxn modelId="{54D1EBC0-5182-4352-A94D-5D7870884384}" type="presParOf" srcId="{E68DDC1B-A5C9-414A-AD92-DBA0C2B6DD24}" destId="{B9D08A43-DBEF-44A6-9CAB-B00467FFF6BE}" srcOrd="0" destOrd="0" presId="urn:microsoft.com/office/officeart/2016/7/layout/VerticalDownArrowProcess"/>
    <dgm:cxn modelId="{C596E380-2257-414E-B7AD-127637F3F563}" type="presParOf" srcId="{E68DDC1B-A5C9-414A-AD92-DBA0C2B6DD24}" destId="{5B187C38-369B-4D6B-B84E-9D17733A2570}" srcOrd="1" destOrd="0" presId="urn:microsoft.com/office/officeart/2016/7/layout/VerticalDownArrowProcess"/>
    <dgm:cxn modelId="{071829BF-7E6F-406A-B618-D6BD3419CB1B}" type="presParOf" srcId="{D5FBC5D2-F490-4588-B08E-BE2B4ECA5A60}" destId="{3113F4C3-83F8-461B-8539-DBC085CA7BF5}" srcOrd="1" destOrd="0" presId="urn:microsoft.com/office/officeart/2016/7/layout/VerticalDownArrowProcess"/>
    <dgm:cxn modelId="{DA28D530-B67C-41D4-9BD3-7C114A99674E}" type="presParOf" srcId="{D5FBC5D2-F490-4588-B08E-BE2B4ECA5A60}" destId="{C7E359F2-0A58-446F-944C-1B21D9D858A0}" srcOrd="2" destOrd="0" presId="urn:microsoft.com/office/officeart/2016/7/layout/VerticalDownArrowProcess"/>
    <dgm:cxn modelId="{51E697AC-0512-4590-A1FB-6D98206AE484}" type="presParOf" srcId="{C7E359F2-0A58-446F-944C-1B21D9D858A0}" destId="{58BFA0E3-5A9D-4403-B9AD-B7E5F23441B1}" srcOrd="0" destOrd="0" presId="urn:microsoft.com/office/officeart/2016/7/layout/VerticalDownArrowProcess"/>
    <dgm:cxn modelId="{CBAEBF8D-AA99-42C1-AA54-D1938FADD79F}" type="presParOf" srcId="{C7E359F2-0A58-446F-944C-1B21D9D858A0}" destId="{0FF3087D-B340-4916-974D-108CFE0DE5AF}" srcOrd="1" destOrd="0" presId="urn:microsoft.com/office/officeart/2016/7/layout/VerticalDownArrowProcess"/>
    <dgm:cxn modelId="{B119DA0C-48F9-4035-B7B8-940599607FD6}" type="presParOf" srcId="{C7E359F2-0A58-446F-944C-1B21D9D858A0}" destId="{E5ABE1A3-5A5D-4933-8268-99D6A4B101CD}" srcOrd="2" destOrd="0" presId="urn:microsoft.com/office/officeart/2016/7/layout/VerticalDownArrowProcess"/>
    <dgm:cxn modelId="{EC127231-3650-47D0-92AB-FA0E2CF29F6F}" type="presParOf" srcId="{D5FBC5D2-F490-4588-B08E-BE2B4ECA5A60}" destId="{22F9C383-6D28-4A1D-BD9B-8E0B16AC905B}" srcOrd="3" destOrd="0" presId="urn:microsoft.com/office/officeart/2016/7/layout/VerticalDownArrowProcess"/>
    <dgm:cxn modelId="{26D73B49-263E-4FA6-A11A-762FAB834C83}" type="presParOf" srcId="{D5FBC5D2-F490-4588-B08E-BE2B4ECA5A60}" destId="{E369824E-8F98-43C0-BF65-EE8A00E2B7DB}" srcOrd="4" destOrd="0" presId="urn:microsoft.com/office/officeart/2016/7/layout/VerticalDownArrowProcess"/>
    <dgm:cxn modelId="{D11A562C-FC1B-4722-9B42-7F3A94F2DDCF}" type="presParOf" srcId="{E369824E-8F98-43C0-BF65-EE8A00E2B7DB}" destId="{E73DF0EC-2983-4C63-BFF4-3DAB9AA8B11A}" srcOrd="0" destOrd="0" presId="urn:microsoft.com/office/officeart/2016/7/layout/VerticalDownArrowProcess"/>
    <dgm:cxn modelId="{6A2D0BFE-3D19-4C2A-87F1-C0DE9EC08B10}" type="presParOf" srcId="{E369824E-8F98-43C0-BF65-EE8A00E2B7DB}" destId="{06121614-A90C-44E3-9FD8-5D9863906974}" srcOrd="1" destOrd="0" presId="urn:microsoft.com/office/officeart/2016/7/layout/VerticalDownArrowProcess"/>
    <dgm:cxn modelId="{C67180C3-AE1F-473C-9D8C-B01956480C76}" type="presParOf" srcId="{E369824E-8F98-43C0-BF65-EE8A00E2B7DB}" destId="{3956F02A-C88C-436F-85BE-44F2C1FFC53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85F6CC-2AE0-4623-A509-127CBAAB172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9085B26-6DE4-4D31-88BC-28C428F08842}">
      <dgm:prSet/>
      <dgm:spPr/>
      <dgm:t>
        <a:bodyPr/>
        <a:lstStyle/>
        <a:p>
          <a:r>
            <a:rPr lang="en-US"/>
            <a:t>A list of triggers</a:t>
          </a:r>
        </a:p>
      </dgm:t>
    </dgm:pt>
    <dgm:pt modelId="{3C400ADF-78F8-4A66-8D21-40F4D9A88E29}" type="parTrans" cxnId="{E52176B7-71FD-4576-AF17-57918E465F80}">
      <dgm:prSet/>
      <dgm:spPr/>
      <dgm:t>
        <a:bodyPr/>
        <a:lstStyle/>
        <a:p>
          <a:endParaRPr lang="en-US"/>
        </a:p>
      </dgm:t>
    </dgm:pt>
    <dgm:pt modelId="{A5C59EFD-5348-41CF-861F-C7BC4516242B}" type="sibTrans" cxnId="{E52176B7-71FD-4576-AF17-57918E465F80}">
      <dgm:prSet/>
      <dgm:spPr/>
      <dgm:t>
        <a:bodyPr/>
        <a:lstStyle/>
        <a:p>
          <a:endParaRPr lang="en-US"/>
        </a:p>
      </dgm:t>
    </dgm:pt>
    <dgm:pt modelId="{5EB079BF-B213-4082-91E3-3085BC402379}">
      <dgm:prSet/>
      <dgm:spPr/>
      <dgm:t>
        <a:bodyPr/>
        <a:lstStyle/>
        <a:p>
          <a:r>
            <a:rPr lang="en-US"/>
            <a:t>Techniques for managing triggers and cravings</a:t>
          </a:r>
        </a:p>
      </dgm:t>
    </dgm:pt>
    <dgm:pt modelId="{8A22F76E-10A8-4BC8-9347-49D66CA14434}" type="parTrans" cxnId="{62EE78B6-DD65-458A-A6DC-E402E55FB82D}">
      <dgm:prSet/>
      <dgm:spPr/>
      <dgm:t>
        <a:bodyPr/>
        <a:lstStyle/>
        <a:p>
          <a:endParaRPr lang="en-US"/>
        </a:p>
      </dgm:t>
    </dgm:pt>
    <dgm:pt modelId="{15D1C802-2F61-4AE2-B731-0464F70E148E}" type="sibTrans" cxnId="{62EE78B6-DD65-458A-A6DC-E402E55FB82D}">
      <dgm:prSet/>
      <dgm:spPr/>
      <dgm:t>
        <a:bodyPr/>
        <a:lstStyle/>
        <a:p>
          <a:endParaRPr lang="en-US"/>
        </a:p>
      </dgm:t>
    </dgm:pt>
    <dgm:pt modelId="{CFAA898A-8636-410D-910C-E99291781921}">
      <dgm:prSet/>
      <dgm:spPr/>
      <dgm:t>
        <a:bodyPr/>
        <a:lstStyle/>
        <a:p>
          <a:r>
            <a:rPr lang="en-US"/>
            <a:t>Preventative tools you can utilize</a:t>
          </a:r>
        </a:p>
      </dgm:t>
    </dgm:pt>
    <dgm:pt modelId="{B7E3CCD7-16DA-41BF-A1FF-289450781F3C}" type="parTrans" cxnId="{0C9BCABB-BAE6-4866-8297-CF2CF38C6219}">
      <dgm:prSet/>
      <dgm:spPr/>
      <dgm:t>
        <a:bodyPr/>
        <a:lstStyle/>
        <a:p>
          <a:endParaRPr lang="en-US"/>
        </a:p>
      </dgm:t>
    </dgm:pt>
    <dgm:pt modelId="{D6302FBE-9849-4F64-AB0A-DB79416FFCEB}" type="sibTrans" cxnId="{0C9BCABB-BAE6-4866-8297-CF2CF38C6219}">
      <dgm:prSet/>
      <dgm:spPr/>
      <dgm:t>
        <a:bodyPr/>
        <a:lstStyle/>
        <a:p>
          <a:endParaRPr lang="en-US"/>
        </a:p>
      </dgm:t>
    </dgm:pt>
    <dgm:pt modelId="{E8C6C74C-878A-4A4B-AAF9-831A74477C80}">
      <dgm:prSet/>
      <dgm:spPr/>
      <dgm:t>
        <a:bodyPr/>
        <a:lstStyle/>
        <a:p>
          <a:r>
            <a:rPr lang="en-US"/>
            <a:t>Available support groups and programs</a:t>
          </a:r>
        </a:p>
      </dgm:t>
    </dgm:pt>
    <dgm:pt modelId="{5F74D858-CD64-4514-B025-2DE6ABA676B2}" type="parTrans" cxnId="{647E7612-D2A9-4610-8B78-084BE423CC93}">
      <dgm:prSet/>
      <dgm:spPr/>
      <dgm:t>
        <a:bodyPr/>
        <a:lstStyle/>
        <a:p>
          <a:endParaRPr lang="en-US"/>
        </a:p>
      </dgm:t>
    </dgm:pt>
    <dgm:pt modelId="{77669804-17B4-4E2E-BE8E-20D54B917BA9}" type="sibTrans" cxnId="{647E7612-D2A9-4610-8B78-084BE423CC93}">
      <dgm:prSet/>
      <dgm:spPr/>
      <dgm:t>
        <a:bodyPr/>
        <a:lstStyle/>
        <a:p>
          <a:endParaRPr lang="en-US"/>
        </a:p>
      </dgm:t>
    </dgm:pt>
    <dgm:pt modelId="{3642B1FF-92A8-4E53-8C80-3634E4D46F3A}">
      <dgm:prSet/>
      <dgm:spPr/>
      <dgm:t>
        <a:bodyPr/>
        <a:lstStyle/>
        <a:p>
          <a:r>
            <a:rPr lang="en-US"/>
            <a:t>Lifestyle changes you should make</a:t>
          </a:r>
        </a:p>
      </dgm:t>
    </dgm:pt>
    <dgm:pt modelId="{16D55677-B874-44D0-82BD-8E9B7E0A11F0}" type="parTrans" cxnId="{379283C6-2637-44EA-9114-64E5D43DA330}">
      <dgm:prSet/>
      <dgm:spPr/>
      <dgm:t>
        <a:bodyPr/>
        <a:lstStyle/>
        <a:p>
          <a:endParaRPr lang="en-US"/>
        </a:p>
      </dgm:t>
    </dgm:pt>
    <dgm:pt modelId="{69AF297B-E94B-4A1F-BF93-F4032EDB323B}" type="sibTrans" cxnId="{379283C6-2637-44EA-9114-64E5D43DA330}">
      <dgm:prSet/>
      <dgm:spPr/>
      <dgm:t>
        <a:bodyPr/>
        <a:lstStyle/>
        <a:p>
          <a:endParaRPr lang="en-US"/>
        </a:p>
      </dgm:t>
    </dgm:pt>
    <dgm:pt modelId="{552EF08B-C65A-481F-82A6-5AC16A8B2DC2}" type="pres">
      <dgm:prSet presAssocID="{F785F6CC-2AE0-4623-A509-127CBAAB1728}" presName="linear" presStyleCnt="0">
        <dgm:presLayoutVars>
          <dgm:animLvl val="lvl"/>
          <dgm:resizeHandles val="exact"/>
        </dgm:presLayoutVars>
      </dgm:prSet>
      <dgm:spPr/>
    </dgm:pt>
    <dgm:pt modelId="{813FE2C1-C9DB-4063-9D99-40E813109A60}" type="pres">
      <dgm:prSet presAssocID="{39085B26-6DE4-4D31-88BC-28C428F08842}" presName="parentText" presStyleLbl="node1" presStyleIdx="0" presStyleCnt="5">
        <dgm:presLayoutVars>
          <dgm:chMax val="0"/>
          <dgm:bulletEnabled val="1"/>
        </dgm:presLayoutVars>
      </dgm:prSet>
      <dgm:spPr/>
    </dgm:pt>
    <dgm:pt modelId="{AD42EAA5-A681-4D45-ACE7-1CADDC628EB7}" type="pres">
      <dgm:prSet presAssocID="{A5C59EFD-5348-41CF-861F-C7BC4516242B}" presName="spacer" presStyleCnt="0"/>
      <dgm:spPr/>
    </dgm:pt>
    <dgm:pt modelId="{BCD83627-D017-4E04-9D54-30A121C4B171}" type="pres">
      <dgm:prSet presAssocID="{5EB079BF-B213-4082-91E3-3085BC402379}" presName="parentText" presStyleLbl="node1" presStyleIdx="1" presStyleCnt="5">
        <dgm:presLayoutVars>
          <dgm:chMax val="0"/>
          <dgm:bulletEnabled val="1"/>
        </dgm:presLayoutVars>
      </dgm:prSet>
      <dgm:spPr/>
    </dgm:pt>
    <dgm:pt modelId="{1C1A05EF-DF9D-426F-924D-518C441C67E0}" type="pres">
      <dgm:prSet presAssocID="{15D1C802-2F61-4AE2-B731-0464F70E148E}" presName="spacer" presStyleCnt="0"/>
      <dgm:spPr/>
    </dgm:pt>
    <dgm:pt modelId="{B51B770B-F4C2-4974-A72B-5486B2174DC4}" type="pres">
      <dgm:prSet presAssocID="{CFAA898A-8636-410D-910C-E99291781921}" presName="parentText" presStyleLbl="node1" presStyleIdx="2" presStyleCnt="5">
        <dgm:presLayoutVars>
          <dgm:chMax val="0"/>
          <dgm:bulletEnabled val="1"/>
        </dgm:presLayoutVars>
      </dgm:prSet>
      <dgm:spPr/>
    </dgm:pt>
    <dgm:pt modelId="{8BEA79D8-FA12-40F2-9AF1-C67D9686C113}" type="pres">
      <dgm:prSet presAssocID="{D6302FBE-9849-4F64-AB0A-DB79416FFCEB}" presName="spacer" presStyleCnt="0"/>
      <dgm:spPr/>
    </dgm:pt>
    <dgm:pt modelId="{6538FE4E-EF9F-4EF1-A2B2-89834ECB25B1}" type="pres">
      <dgm:prSet presAssocID="{E8C6C74C-878A-4A4B-AAF9-831A74477C80}" presName="parentText" presStyleLbl="node1" presStyleIdx="3" presStyleCnt="5">
        <dgm:presLayoutVars>
          <dgm:chMax val="0"/>
          <dgm:bulletEnabled val="1"/>
        </dgm:presLayoutVars>
      </dgm:prSet>
      <dgm:spPr/>
    </dgm:pt>
    <dgm:pt modelId="{8D45388D-7FDF-4438-88B7-2D72E2B17678}" type="pres">
      <dgm:prSet presAssocID="{77669804-17B4-4E2E-BE8E-20D54B917BA9}" presName="spacer" presStyleCnt="0"/>
      <dgm:spPr/>
    </dgm:pt>
    <dgm:pt modelId="{FCFF7DC8-E15B-4890-9CA6-E06C1BE8FFFB}" type="pres">
      <dgm:prSet presAssocID="{3642B1FF-92A8-4E53-8C80-3634E4D46F3A}" presName="parentText" presStyleLbl="node1" presStyleIdx="4" presStyleCnt="5">
        <dgm:presLayoutVars>
          <dgm:chMax val="0"/>
          <dgm:bulletEnabled val="1"/>
        </dgm:presLayoutVars>
      </dgm:prSet>
      <dgm:spPr/>
    </dgm:pt>
  </dgm:ptLst>
  <dgm:cxnLst>
    <dgm:cxn modelId="{05E5ED03-CB39-41CD-8A02-FD333208801C}" type="presOf" srcId="{5EB079BF-B213-4082-91E3-3085BC402379}" destId="{BCD83627-D017-4E04-9D54-30A121C4B171}" srcOrd="0" destOrd="0" presId="urn:microsoft.com/office/officeart/2005/8/layout/vList2"/>
    <dgm:cxn modelId="{CFB0B108-ABF5-4BBD-85FE-4A023E44CFBE}" type="presOf" srcId="{3642B1FF-92A8-4E53-8C80-3634E4D46F3A}" destId="{FCFF7DC8-E15B-4890-9CA6-E06C1BE8FFFB}" srcOrd="0" destOrd="0" presId="urn:microsoft.com/office/officeart/2005/8/layout/vList2"/>
    <dgm:cxn modelId="{647E7612-D2A9-4610-8B78-084BE423CC93}" srcId="{F785F6CC-2AE0-4623-A509-127CBAAB1728}" destId="{E8C6C74C-878A-4A4B-AAF9-831A74477C80}" srcOrd="3" destOrd="0" parTransId="{5F74D858-CD64-4514-B025-2DE6ABA676B2}" sibTransId="{77669804-17B4-4E2E-BE8E-20D54B917BA9}"/>
    <dgm:cxn modelId="{6844E813-F24A-4F72-B012-FBF74C18A189}" type="presOf" srcId="{F785F6CC-2AE0-4623-A509-127CBAAB1728}" destId="{552EF08B-C65A-481F-82A6-5AC16A8B2DC2}" srcOrd="0" destOrd="0" presId="urn:microsoft.com/office/officeart/2005/8/layout/vList2"/>
    <dgm:cxn modelId="{577A8A1A-83D0-4561-8C2F-E6014A4B7EA7}" type="presOf" srcId="{E8C6C74C-878A-4A4B-AAF9-831A74477C80}" destId="{6538FE4E-EF9F-4EF1-A2B2-89834ECB25B1}" srcOrd="0" destOrd="0" presId="urn:microsoft.com/office/officeart/2005/8/layout/vList2"/>
    <dgm:cxn modelId="{FA85241F-4FD3-4F2C-AC42-658C8CA12356}" type="presOf" srcId="{CFAA898A-8636-410D-910C-E99291781921}" destId="{B51B770B-F4C2-4974-A72B-5486B2174DC4}" srcOrd="0" destOrd="0" presId="urn:microsoft.com/office/officeart/2005/8/layout/vList2"/>
    <dgm:cxn modelId="{A5276AA9-552B-48A6-95F0-B4BFCF5EDEA4}" type="presOf" srcId="{39085B26-6DE4-4D31-88BC-28C428F08842}" destId="{813FE2C1-C9DB-4063-9D99-40E813109A60}" srcOrd="0" destOrd="0" presId="urn:microsoft.com/office/officeart/2005/8/layout/vList2"/>
    <dgm:cxn modelId="{62EE78B6-DD65-458A-A6DC-E402E55FB82D}" srcId="{F785F6CC-2AE0-4623-A509-127CBAAB1728}" destId="{5EB079BF-B213-4082-91E3-3085BC402379}" srcOrd="1" destOrd="0" parTransId="{8A22F76E-10A8-4BC8-9347-49D66CA14434}" sibTransId="{15D1C802-2F61-4AE2-B731-0464F70E148E}"/>
    <dgm:cxn modelId="{E52176B7-71FD-4576-AF17-57918E465F80}" srcId="{F785F6CC-2AE0-4623-A509-127CBAAB1728}" destId="{39085B26-6DE4-4D31-88BC-28C428F08842}" srcOrd="0" destOrd="0" parTransId="{3C400ADF-78F8-4A66-8D21-40F4D9A88E29}" sibTransId="{A5C59EFD-5348-41CF-861F-C7BC4516242B}"/>
    <dgm:cxn modelId="{0C9BCABB-BAE6-4866-8297-CF2CF38C6219}" srcId="{F785F6CC-2AE0-4623-A509-127CBAAB1728}" destId="{CFAA898A-8636-410D-910C-E99291781921}" srcOrd="2" destOrd="0" parTransId="{B7E3CCD7-16DA-41BF-A1FF-289450781F3C}" sibTransId="{D6302FBE-9849-4F64-AB0A-DB79416FFCEB}"/>
    <dgm:cxn modelId="{379283C6-2637-44EA-9114-64E5D43DA330}" srcId="{F785F6CC-2AE0-4623-A509-127CBAAB1728}" destId="{3642B1FF-92A8-4E53-8C80-3634E4D46F3A}" srcOrd="4" destOrd="0" parTransId="{16D55677-B874-44D0-82BD-8E9B7E0A11F0}" sibTransId="{69AF297B-E94B-4A1F-BF93-F4032EDB323B}"/>
    <dgm:cxn modelId="{1A4A963C-96FF-425F-B638-061E6ED28FAA}" type="presParOf" srcId="{552EF08B-C65A-481F-82A6-5AC16A8B2DC2}" destId="{813FE2C1-C9DB-4063-9D99-40E813109A60}" srcOrd="0" destOrd="0" presId="urn:microsoft.com/office/officeart/2005/8/layout/vList2"/>
    <dgm:cxn modelId="{3F94B055-4E58-4F34-95A1-740FF746F336}" type="presParOf" srcId="{552EF08B-C65A-481F-82A6-5AC16A8B2DC2}" destId="{AD42EAA5-A681-4D45-ACE7-1CADDC628EB7}" srcOrd="1" destOrd="0" presId="urn:microsoft.com/office/officeart/2005/8/layout/vList2"/>
    <dgm:cxn modelId="{D27EA7F6-9018-4DC5-B35D-3B22C0C91C47}" type="presParOf" srcId="{552EF08B-C65A-481F-82A6-5AC16A8B2DC2}" destId="{BCD83627-D017-4E04-9D54-30A121C4B171}" srcOrd="2" destOrd="0" presId="urn:microsoft.com/office/officeart/2005/8/layout/vList2"/>
    <dgm:cxn modelId="{2B117398-64D0-464E-82AE-BF66F04745AF}" type="presParOf" srcId="{552EF08B-C65A-481F-82A6-5AC16A8B2DC2}" destId="{1C1A05EF-DF9D-426F-924D-518C441C67E0}" srcOrd="3" destOrd="0" presId="urn:microsoft.com/office/officeart/2005/8/layout/vList2"/>
    <dgm:cxn modelId="{CFD49EF0-8B29-47D4-B70F-256849B62946}" type="presParOf" srcId="{552EF08B-C65A-481F-82A6-5AC16A8B2DC2}" destId="{B51B770B-F4C2-4974-A72B-5486B2174DC4}" srcOrd="4" destOrd="0" presId="urn:microsoft.com/office/officeart/2005/8/layout/vList2"/>
    <dgm:cxn modelId="{B6275A7F-4369-4094-A8AC-64389C2ADDA7}" type="presParOf" srcId="{552EF08B-C65A-481F-82A6-5AC16A8B2DC2}" destId="{8BEA79D8-FA12-40F2-9AF1-C67D9686C113}" srcOrd="5" destOrd="0" presId="urn:microsoft.com/office/officeart/2005/8/layout/vList2"/>
    <dgm:cxn modelId="{8EA70F1A-A816-45E6-A1BB-A8A359F23E3E}" type="presParOf" srcId="{552EF08B-C65A-481F-82A6-5AC16A8B2DC2}" destId="{6538FE4E-EF9F-4EF1-A2B2-89834ECB25B1}" srcOrd="6" destOrd="0" presId="urn:microsoft.com/office/officeart/2005/8/layout/vList2"/>
    <dgm:cxn modelId="{BAE66803-B7E8-479E-A479-F7AABB9B52B6}" type="presParOf" srcId="{552EF08B-C65A-481F-82A6-5AC16A8B2DC2}" destId="{8D45388D-7FDF-4438-88B7-2D72E2B17678}" srcOrd="7" destOrd="0" presId="urn:microsoft.com/office/officeart/2005/8/layout/vList2"/>
    <dgm:cxn modelId="{056BA0D0-466B-4CB1-B4BD-454EE0DBD469}" type="presParOf" srcId="{552EF08B-C65A-481F-82A6-5AC16A8B2DC2}" destId="{FCFF7DC8-E15B-4890-9CA6-E06C1BE8FFF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95E15C-6489-4CAA-8CC9-8EB8FFEA2C6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FC35424-4E89-4A1D-9D26-4C29F027827A}">
      <dgm:prSet/>
      <dgm:spPr/>
      <dgm:t>
        <a:bodyPr/>
        <a:lstStyle/>
        <a:p>
          <a:r>
            <a:rPr lang="en-US"/>
            <a:t>Depression</a:t>
          </a:r>
        </a:p>
      </dgm:t>
    </dgm:pt>
    <dgm:pt modelId="{E78111EF-CA68-489C-9B8E-3EED4A787EE6}" type="parTrans" cxnId="{5C9902D8-2261-4C02-9D1D-A767C779D15C}">
      <dgm:prSet/>
      <dgm:spPr/>
      <dgm:t>
        <a:bodyPr/>
        <a:lstStyle/>
        <a:p>
          <a:endParaRPr lang="en-US"/>
        </a:p>
      </dgm:t>
    </dgm:pt>
    <dgm:pt modelId="{D01E030D-0B04-4EC7-9AD7-D9193CB5E29E}" type="sibTrans" cxnId="{5C9902D8-2261-4C02-9D1D-A767C779D15C}">
      <dgm:prSet/>
      <dgm:spPr/>
      <dgm:t>
        <a:bodyPr/>
        <a:lstStyle/>
        <a:p>
          <a:endParaRPr lang="en-US"/>
        </a:p>
      </dgm:t>
    </dgm:pt>
    <dgm:pt modelId="{A22779EE-14CE-42B8-924F-2FB2463E7FE2}">
      <dgm:prSet/>
      <dgm:spPr/>
      <dgm:t>
        <a:bodyPr/>
        <a:lstStyle/>
        <a:p>
          <a:r>
            <a:rPr lang="en-US"/>
            <a:t>Chronic Pain</a:t>
          </a:r>
        </a:p>
      </dgm:t>
    </dgm:pt>
    <dgm:pt modelId="{C8FC839D-1782-4157-B4C8-9623478F252E}" type="parTrans" cxnId="{4900673F-4579-4114-B28D-5DFE62124741}">
      <dgm:prSet/>
      <dgm:spPr/>
      <dgm:t>
        <a:bodyPr/>
        <a:lstStyle/>
        <a:p>
          <a:endParaRPr lang="en-US"/>
        </a:p>
      </dgm:t>
    </dgm:pt>
    <dgm:pt modelId="{AB9091DC-E922-4736-B74E-023872239208}" type="sibTrans" cxnId="{4900673F-4579-4114-B28D-5DFE62124741}">
      <dgm:prSet/>
      <dgm:spPr/>
      <dgm:t>
        <a:bodyPr/>
        <a:lstStyle/>
        <a:p>
          <a:endParaRPr lang="en-US"/>
        </a:p>
      </dgm:t>
    </dgm:pt>
    <dgm:pt modelId="{0CF40936-E22A-439E-8D34-59AA581BAC59}">
      <dgm:prSet/>
      <dgm:spPr/>
      <dgm:t>
        <a:bodyPr/>
        <a:lstStyle/>
        <a:p>
          <a:r>
            <a:rPr lang="en-US"/>
            <a:t>HALT (hungry, angry, lonely, tired)</a:t>
          </a:r>
        </a:p>
      </dgm:t>
    </dgm:pt>
    <dgm:pt modelId="{EA0AA65A-274B-4E7E-8D8D-3F45C3BF2C86}" type="parTrans" cxnId="{32F3087B-704A-4371-9696-2BA1FFAEF9D4}">
      <dgm:prSet/>
      <dgm:spPr/>
      <dgm:t>
        <a:bodyPr/>
        <a:lstStyle/>
        <a:p>
          <a:endParaRPr lang="en-US"/>
        </a:p>
      </dgm:t>
    </dgm:pt>
    <dgm:pt modelId="{B639F668-1E34-417E-8FA3-A7ED0C6F41FA}" type="sibTrans" cxnId="{32F3087B-704A-4371-9696-2BA1FFAEF9D4}">
      <dgm:prSet/>
      <dgm:spPr/>
      <dgm:t>
        <a:bodyPr/>
        <a:lstStyle/>
        <a:p>
          <a:endParaRPr lang="en-US"/>
        </a:p>
      </dgm:t>
    </dgm:pt>
    <dgm:pt modelId="{F3762FB2-F8CD-429D-8DE4-4AF444A499BB}">
      <dgm:prSet/>
      <dgm:spPr/>
      <dgm:t>
        <a:bodyPr/>
        <a:lstStyle/>
        <a:p>
          <a:r>
            <a:rPr lang="en-US"/>
            <a:t>Negative mindset</a:t>
          </a:r>
        </a:p>
      </dgm:t>
    </dgm:pt>
    <dgm:pt modelId="{4DFA169E-362F-4ACE-920B-AD4D59672211}" type="parTrans" cxnId="{30E29BEC-B893-437C-8A99-9FBAE82785B0}">
      <dgm:prSet/>
      <dgm:spPr/>
      <dgm:t>
        <a:bodyPr/>
        <a:lstStyle/>
        <a:p>
          <a:endParaRPr lang="en-US"/>
        </a:p>
      </dgm:t>
    </dgm:pt>
    <dgm:pt modelId="{0D1EF62C-AA98-4B8A-9B5D-E862A9B094E7}" type="sibTrans" cxnId="{30E29BEC-B893-437C-8A99-9FBAE82785B0}">
      <dgm:prSet/>
      <dgm:spPr/>
      <dgm:t>
        <a:bodyPr/>
        <a:lstStyle/>
        <a:p>
          <a:endParaRPr lang="en-US"/>
        </a:p>
      </dgm:t>
    </dgm:pt>
    <dgm:pt modelId="{E8E78040-DA63-443A-86FC-729D60AB49F5}">
      <dgm:prSet/>
      <dgm:spPr/>
      <dgm:t>
        <a:bodyPr/>
        <a:lstStyle/>
        <a:p>
          <a:r>
            <a:rPr lang="en-US"/>
            <a:t>Lack of support or aftercare</a:t>
          </a:r>
        </a:p>
      </dgm:t>
    </dgm:pt>
    <dgm:pt modelId="{29E1F80E-DAE6-4A9F-891B-C21F70E4FAE7}" type="parTrans" cxnId="{AE123FA1-D5AE-4DF7-B5EE-D76E628C9786}">
      <dgm:prSet/>
      <dgm:spPr/>
      <dgm:t>
        <a:bodyPr/>
        <a:lstStyle/>
        <a:p>
          <a:endParaRPr lang="en-US"/>
        </a:p>
      </dgm:t>
    </dgm:pt>
    <dgm:pt modelId="{F3535E45-B458-4AC1-959A-2161732F5D67}" type="sibTrans" cxnId="{AE123FA1-D5AE-4DF7-B5EE-D76E628C9786}">
      <dgm:prSet/>
      <dgm:spPr/>
      <dgm:t>
        <a:bodyPr/>
        <a:lstStyle/>
        <a:p>
          <a:endParaRPr lang="en-US"/>
        </a:p>
      </dgm:t>
    </dgm:pt>
    <dgm:pt modelId="{31FA3FFE-B349-4335-AAC9-8568576BC36E}">
      <dgm:prSet/>
      <dgm:spPr/>
      <dgm:t>
        <a:bodyPr/>
        <a:lstStyle/>
        <a:p>
          <a:r>
            <a:rPr lang="en-US"/>
            <a:t>Undiagnosed or untreated mental illness</a:t>
          </a:r>
        </a:p>
      </dgm:t>
    </dgm:pt>
    <dgm:pt modelId="{B8740510-E21A-4B96-B028-9D63B9A4E07E}" type="parTrans" cxnId="{AB821F2C-3F49-4B37-BA4A-D0F5AD0A669A}">
      <dgm:prSet/>
      <dgm:spPr/>
      <dgm:t>
        <a:bodyPr/>
        <a:lstStyle/>
        <a:p>
          <a:endParaRPr lang="en-US"/>
        </a:p>
      </dgm:t>
    </dgm:pt>
    <dgm:pt modelId="{0AEE9BDE-E94F-432C-995E-97331F45E4E3}" type="sibTrans" cxnId="{AB821F2C-3F49-4B37-BA4A-D0F5AD0A669A}">
      <dgm:prSet/>
      <dgm:spPr/>
      <dgm:t>
        <a:bodyPr/>
        <a:lstStyle/>
        <a:p>
          <a:endParaRPr lang="en-US"/>
        </a:p>
      </dgm:t>
    </dgm:pt>
    <dgm:pt modelId="{79B61A7C-3421-4372-9AEF-026AFCD915FA}">
      <dgm:prSet/>
      <dgm:spPr/>
      <dgm:t>
        <a:bodyPr/>
        <a:lstStyle/>
        <a:p>
          <a:r>
            <a:rPr lang="en-US"/>
            <a:t>Isolation</a:t>
          </a:r>
        </a:p>
      </dgm:t>
    </dgm:pt>
    <dgm:pt modelId="{CEB8260F-A042-4F4E-A6A3-17B84FBE8909}" type="parTrans" cxnId="{0FA08A16-68E7-4F11-BA34-5E9A7B236B25}">
      <dgm:prSet/>
      <dgm:spPr/>
      <dgm:t>
        <a:bodyPr/>
        <a:lstStyle/>
        <a:p>
          <a:endParaRPr lang="en-US"/>
        </a:p>
      </dgm:t>
    </dgm:pt>
    <dgm:pt modelId="{5B348B42-86F9-4EA4-AE0F-6ACF0F516AC4}" type="sibTrans" cxnId="{0FA08A16-68E7-4F11-BA34-5E9A7B236B25}">
      <dgm:prSet/>
      <dgm:spPr/>
      <dgm:t>
        <a:bodyPr/>
        <a:lstStyle/>
        <a:p>
          <a:endParaRPr lang="en-US"/>
        </a:p>
      </dgm:t>
    </dgm:pt>
    <dgm:pt modelId="{31968D82-7C87-4FF4-B9F0-136B0967DD19}" type="pres">
      <dgm:prSet presAssocID="{8195E15C-6489-4CAA-8CC9-8EB8FFEA2C64}" presName="diagram" presStyleCnt="0">
        <dgm:presLayoutVars>
          <dgm:dir/>
          <dgm:resizeHandles val="exact"/>
        </dgm:presLayoutVars>
      </dgm:prSet>
      <dgm:spPr/>
    </dgm:pt>
    <dgm:pt modelId="{89CE294F-11F0-4528-A37C-205239ED6FB3}" type="pres">
      <dgm:prSet presAssocID="{0FC35424-4E89-4A1D-9D26-4C29F027827A}" presName="node" presStyleLbl="node1" presStyleIdx="0" presStyleCnt="7">
        <dgm:presLayoutVars>
          <dgm:bulletEnabled val="1"/>
        </dgm:presLayoutVars>
      </dgm:prSet>
      <dgm:spPr/>
    </dgm:pt>
    <dgm:pt modelId="{B55A93E0-1A90-4BC6-B13A-3A387EBD2392}" type="pres">
      <dgm:prSet presAssocID="{D01E030D-0B04-4EC7-9AD7-D9193CB5E29E}" presName="sibTrans" presStyleCnt="0"/>
      <dgm:spPr/>
    </dgm:pt>
    <dgm:pt modelId="{A718ED91-C46D-43DB-B143-271B476BEBAB}" type="pres">
      <dgm:prSet presAssocID="{A22779EE-14CE-42B8-924F-2FB2463E7FE2}" presName="node" presStyleLbl="node1" presStyleIdx="1" presStyleCnt="7">
        <dgm:presLayoutVars>
          <dgm:bulletEnabled val="1"/>
        </dgm:presLayoutVars>
      </dgm:prSet>
      <dgm:spPr/>
    </dgm:pt>
    <dgm:pt modelId="{54CB6786-F1B0-4E8B-9AF1-81C58DE9FDDB}" type="pres">
      <dgm:prSet presAssocID="{AB9091DC-E922-4736-B74E-023872239208}" presName="sibTrans" presStyleCnt="0"/>
      <dgm:spPr/>
    </dgm:pt>
    <dgm:pt modelId="{11D94AF1-0F6C-40FE-9126-E055920C3902}" type="pres">
      <dgm:prSet presAssocID="{0CF40936-E22A-439E-8D34-59AA581BAC59}" presName="node" presStyleLbl="node1" presStyleIdx="2" presStyleCnt="7">
        <dgm:presLayoutVars>
          <dgm:bulletEnabled val="1"/>
        </dgm:presLayoutVars>
      </dgm:prSet>
      <dgm:spPr/>
    </dgm:pt>
    <dgm:pt modelId="{4594A8EA-851C-41CD-81CB-1AD0B32FC3A4}" type="pres">
      <dgm:prSet presAssocID="{B639F668-1E34-417E-8FA3-A7ED0C6F41FA}" presName="sibTrans" presStyleCnt="0"/>
      <dgm:spPr/>
    </dgm:pt>
    <dgm:pt modelId="{4A73CDA6-2AED-4A14-B894-B8141156D7EA}" type="pres">
      <dgm:prSet presAssocID="{F3762FB2-F8CD-429D-8DE4-4AF444A499BB}" presName="node" presStyleLbl="node1" presStyleIdx="3" presStyleCnt="7">
        <dgm:presLayoutVars>
          <dgm:bulletEnabled val="1"/>
        </dgm:presLayoutVars>
      </dgm:prSet>
      <dgm:spPr/>
    </dgm:pt>
    <dgm:pt modelId="{EB0D4B5E-0110-4C5F-A28D-C87C2831D001}" type="pres">
      <dgm:prSet presAssocID="{0D1EF62C-AA98-4B8A-9B5D-E862A9B094E7}" presName="sibTrans" presStyleCnt="0"/>
      <dgm:spPr/>
    </dgm:pt>
    <dgm:pt modelId="{95E9AB39-C262-4A0A-8D6E-912772695F0C}" type="pres">
      <dgm:prSet presAssocID="{E8E78040-DA63-443A-86FC-729D60AB49F5}" presName="node" presStyleLbl="node1" presStyleIdx="4" presStyleCnt="7">
        <dgm:presLayoutVars>
          <dgm:bulletEnabled val="1"/>
        </dgm:presLayoutVars>
      </dgm:prSet>
      <dgm:spPr/>
    </dgm:pt>
    <dgm:pt modelId="{6237A4B0-9681-40AE-8279-8AB31D2322B6}" type="pres">
      <dgm:prSet presAssocID="{F3535E45-B458-4AC1-959A-2161732F5D67}" presName="sibTrans" presStyleCnt="0"/>
      <dgm:spPr/>
    </dgm:pt>
    <dgm:pt modelId="{1FA7E8BE-85CB-481A-A095-63A81CDD9281}" type="pres">
      <dgm:prSet presAssocID="{31FA3FFE-B349-4335-AAC9-8568576BC36E}" presName="node" presStyleLbl="node1" presStyleIdx="5" presStyleCnt="7">
        <dgm:presLayoutVars>
          <dgm:bulletEnabled val="1"/>
        </dgm:presLayoutVars>
      </dgm:prSet>
      <dgm:spPr/>
    </dgm:pt>
    <dgm:pt modelId="{C8ED145B-307A-4FC3-8D77-51421E0537BD}" type="pres">
      <dgm:prSet presAssocID="{0AEE9BDE-E94F-432C-995E-97331F45E4E3}" presName="sibTrans" presStyleCnt="0"/>
      <dgm:spPr/>
    </dgm:pt>
    <dgm:pt modelId="{E3FEF62A-9D03-4040-B811-B9249375DE0A}" type="pres">
      <dgm:prSet presAssocID="{79B61A7C-3421-4372-9AEF-026AFCD915FA}" presName="node" presStyleLbl="node1" presStyleIdx="6" presStyleCnt="7">
        <dgm:presLayoutVars>
          <dgm:bulletEnabled val="1"/>
        </dgm:presLayoutVars>
      </dgm:prSet>
      <dgm:spPr/>
    </dgm:pt>
  </dgm:ptLst>
  <dgm:cxnLst>
    <dgm:cxn modelId="{27A9D60F-5FBE-472F-8106-12AFD16E66E9}" type="presOf" srcId="{0CF40936-E22A-439E-8D34-59AA581BAC59}" destId="{11D94AF1-0F6C-40FE-9126-E055920C3902}" srcOrd="0" destOrd="0" presId="urn:microsoft.com/office/officeart/2005/8/layout/default"/>
    <dgm:cxn modelId="{0FA08A16-68E7-4F11-BA34-5E9A7B236B25}" srcId="{8195E15C-6489-4CAA-8CC9-8EB8FFEA2C64}" destId="{79B61A7C-3421-4372-9AEF-026AFCD915FA}" srcOrd="6" destOrd="0" parTransId="{CEB8260F-A042-4F4E-A6A3-17B84FBE8909}" sibTransId="{5B348B42-86F9-4EA4-AE0F-6ACF0F516AC4}"/>
    <dgm:cxn modelId="{AB821F2C-3F49-4B37-BA4A-D0F5AD0A669A}" srcId="{8195E15C-6489-4CAA-8CC9-8EB8FFEA2C64}" destId="{31FA3FFE-B349-4335-AAC9-8568576BC36E}" srcOrd="5" destOrd="0" parTransId="{B8740510-E21A-4B96-B028-9D63B9A4E07E}" sibTransId="{0AEE9BDE-E94F-432C-995E-97331F45E4E3}"/>
    <dgm:cxn modelId="{822D4F3C-55A5-4E2E-8363-1CE19C950355}" type="presOf" srcId="{8195E15C-6489-4CAA-8CC9-8EB8FFEA2C64}" destId="{31968D82-7C87-4FF4-B9F0-136B0967DD19}" srcOrd="0" destOrd="0" presId="urn:microsoft.com/office/officeart/2005/8/layout/default"/>
    <dgm:cxn modelId="{3628B83E-9534-471A-BCED-E50BE77B8B16}" type="presOf" srcId="{F3762FB2-F8CD-429D-8DE4-4AF444A499BB}" destId="{4A73CDA6-2AED-4A14-B894-B8141156D7EA}" srcOrd="0" destOrd="0" presId="urn:microsoft.com/office/officeart/2005/8/layout/default"/>
    <dgm:cxn modelId="{4900673F-4579-4114-B28D-5DFE62124741}" srcId="{8195E15C-6489-4CAA-8CC9-8EB8FFEA2C64}" destId="{A22779EE-14CE-42B8-924F-2FB2463E7FE2}" srcOrd="1" destOrd="0" parTransId="{C8FC839D-1782-4157-B4C8-9623478F252E}" sibTransId="{AB9091DC-E922-4736-B74E-023872239208}"/>
    <dgm:cxn modelId="{1300FF7A-0292-4746-B114-8DD3E9239041}" type="presOf" srcId="{E8E78040-DA63-443A-86FC-729D60AB49F5}" destId="{95E9AB39-C262-4A0A-8D6E-912772695F0C}" srcOrd="0" destOrd="0" presId="urn:microsoft.com/office/officeart/2005/8/layout/default"/>
    <dgm:cxn modelId="{32F3087B-704A-4371-9696-2BA1FFAEF9D4}" srcId="{8195E15C-6489-4CAA-8CC9-8EB8FFEA2C64}" destId="{0CF40936-E22A-439E-8D34-59AA581BAC59}" srcOrd="2" destOrd="0" parTransId="{EA0AA65A-274B-4E7E-8D8D-3F45C3BF2C86}" sibTransId="{B639F668-1E34-417E-8FA3-A7ED0C6F41FA}"/>
    <dgm:cxn modelId="{E66419A1-CDDE-40A3-BBC8-5EF9CD1582D2}" type="presOf" srcId="{31FA3FFE-B349-4335-AAC9-8568576BC36E}" destId="{1FA7E8BE-85CB-481A-A095-63A81CDD9281}" srcOrd="0" destOrd="0" presId="urn:microsoft.com/office/officeart/2005/8/layout/default"/>
    <dgm:cxn modelId="{AE123FA1-D5AE-4DF7-B5EE-D76E628C9786}" srcId="{8195E15C-6489-4CAA-8CC9-8EB8FFEA2C64}" destId="{E8E78040-DA63-443A-86FC-729D60AB49F5}" srcOrd="4" destOrd="0" parTransId="{29E1F80E-DAE6-4A9F-891B-C21F70E4FAE7}" sibTransId="{F3535E45-B458-4AC1-959A-2161732F5D67}"/>
    <dgm:cxn modelId="{7373D2A3-8307-4650-AF75-938445DA9F1E}" type="presOf" srcId="{0FC35424-4E89-4A1D-9D26-4C29F027827A}" destId="{89CE294F-11F0-4528-A37C-205239ED6FB3}" srcOrd="0" destOrd="0" presId="urn:microsoft.com/office/officeart/2005/8/layout/default"/>
    <dgm:cxn modelId="{5C9902D8-2261-4C02-9D1D-A767C779D15C}" srcId="{8195E15C-6489-4CAA-8CC9-8EB8FFEA2C64}" destId="{0FC35424-4E89-4A1D-9D26-4C29F027827A}" srcOrd="0" destOrd="0" parTransId="{E78111EF-CA68-489C-9B8E-3EED4A787EE6}" sibTransId="{D01E030D-0B04-4EC7-9AD7-D9193CB5E29E}"/>
    <dgm:cxn modelId="{0B17CDE8-425D-4AE5-A93D-794B3602FAF8}" type="presOf" srcId="{79B61A7C-3421-4372-9AEF-026AFCD915FA}" destId="{E3FEF62A-9D03-4040-B811-B9249375DE0A}" srcOrd="0" destOrd="0" presId="urn:microsoft.com/office/officeart/2005/8/layout/default"/>
    <dgm:cxn modelId="{30E29BEC-B893-437C-8A99-9FBAE82785B0}" srcId="{8195E15C-6489-4CAA-8CC9-8EB8FFEA2C64}" destId="{F3762FB2-F8CD-429D-8DE4-4AF444A499BB}" srcOrd="3" destOrd="0" parTransId="{4DFA169E-362F-4ACE-920B-AD4D59672211}" sibTransId="{0D1EF62C-AA98-4B8A-9B5D-E862A9B094E7}"/>
    <dgm:cxn modelId="{AEE466F0-F795-4A38-A2D5-45BC0D14948C}" type="presOf" srcId="{A22779EE-14CE-42B8-924F-2FB2463E7FE2}" destId="{A718ED91-C46D-43DB-B143-271B476BEBAB}" srcOrd="0" destOrd="0" presId="urn:microsoft.com/office/officeart/2005/8/layout/default"/>
    <dgm:cxn modelId="{8C17E855-0226-412B-8F19-44DF1A399E44}" type="presParOf" srcId="{31968D82-7C87-4FF4-B9F0-136B0967DD19}" destId="{89CE294F-11F0-4528-A37C-205239ED6FB3}" srcOrd="0" destOrd="0" presId="urn:microsoft.com/office/officeart/2005/8/layout/default"/>
    <dgm:cxn modelId="{DB53B000-93A4-43CE-8E54-82DDB09DF6A1}" type="presParOf" srcId="{31968D82-7C87-4FF4-B9F0-136B0967DD19}" destId="{B55A93E0-1A90-4BC6-B13A-3A387EBD2392}" srcOrd="1" destOrd="0" presId="urn:microsoft.com/office/officeart/2005/8/layout/default"/>
    <dgm:cxn modelId="{6D923A5F-857B-49EC-86A2-D7CE69809043}" type="presParOf" srcId="{31968D82-7C87-4FF4-B9F0-136B0967DD19}" destId="{A718ED91-C46D-43DB-B143-271B476BEBAB}" srcOrd="2" destOrd="0" presId="urn:microsoft.com/office/officeart/2005/8/layout/default"/>
    <dgm:cxn modelId="{4FA5F369-B76E-435A-88E7-B7290C120C0D}" type="presParOf" srcId="{31968D82-7C87-4FF4-B9F0-136B0967DD19}" destId="{54CB6786-F1B0-4E8B-9AF1-81C58DE9FDDB}" srcOrd="3" destOrd="0" presId="urn:microsoft.com/office/officeart/2005/8/layout/default"/>
    <dgm:cxn modelId="{6FA78014-5056-4AED-A3E7-7FDFC1CD28ED}" type="presParOf" srcId="{31968D82-7C87-4FF4-B9F0-136B0967DD19}" destId="{11D94AF1-0F6C-40FE-9126-E055920C3902}" srcOrd="4" destOrd="0" presId="urn:microsoft.com/office/officeart/2005/8/layout/default"/>
    <dgm:cxn modelId="{27329B94-1BBB-48BD-802D-D9D6823EBEE6}" type="presParOf" srcId="{31968D82-7C87-4FF4-B9F0-136B0967DD19}" destId="{4594A8EA-851C-41CD-81CB-1AD0B32FC3A4}" srcOrd="5" destOrd="0" presId="urn:microsoft.com/office/officeart/2005/8/layout/default"/>
    <dgm:cxn modelId="{25E64D2A-4BE5-451C-8880-81126F76EE8C}" type="presParOf" srcId="{31968D82-7C87-4FF4-B9F0-136B0967DD19}" destId="{4A73CDA6-2AED-4A14-B894-B8141156D7EA}" srcOrd="6" destOrd="0" presId="urn:microsoft.com/office/officeart/2005/8/layout/default"/>
    <dgm:cxn modelId="{A978D487-3B15-41A7-A5EA-7E6143CEE346}" type="presParOf" srcId="{31968D82-7C87-4FF4-B9F0-136B0967DD19}" destId="{EB0D4B5E-0110-4C5F-A28D-C87C2831D001}" srcOrd="7" destOrd="0" presId="urn:microsoft.com/office/officeart/2005/8/layout/default"/>
    <dgm:cxn modelId="{9D154C39-EAF6-434F-907D-F0AC4C6C7626}" type="presParOf" srcId="{31968D82-7C87-4FF4-B9F0-136B0967DD19}" destId="{95E9AB39-C262-4A0A-8D6E-912772695F0C}" srcOrd="8" destOrd="0" presId="urn:microsoft.com/office/officeart/2005/8/layout/default"/>
    <dgm:cxn modelId="{D4D08318-9817-4AA5-BD09-9E2C8B095E79}" type="presParOf" srcId="{31968D82-7C87-4FF4-B9F0-136B0967DD19}" destId="{6237A4B0-9681-40AE-8279-8AB31D2322B6}" srcOrd="9" destOrd="0" presId="urn:microsoft.com/office/officeart/2005/8/layout/default"/>
    <dgm:cxn modelId="{7894C259-1534-4111-9486-0E87A36A9DAD}" type="presParOf" srcId="{31968D82-7C87-4FF4-B9F0-136B0967DD19}" destId="{1FA7E8BE-85CB-481A-A095-63A81CDD9281}" srcOrd="10" destOrd="0" presId="urn:microsoft.com/office/officeart/2005/8/layout/default"/>
    <dgm:cxn modelId="{457C6569-B4F7-4439-8600-0326D4713CCA}" type="presParOf" srcId="{31968D82-7C87-4FF4-B9F0-136B0967DD19}" destId="{C8ED145B-307A-4FC3-8D77-51421E0537BD}" srcOrd="11" destOrd="0" presId="urn:microsoft.com/office/officeart/2005/8/layout/default"/>
    <dgm:cxn modelId="{D77DF1DC-3654-4412-B6FE-C0D9DF64C804}" type="presParOf" srcId="{31968D82-7C87-4FF4-B9F0-136B0967DD19}" destId="{E3FEF62A-9D03-4040-B811-B9249375DE0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DEDB4D-AC08-405F-8D54-A9443A6113C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1E96460-61B4-4FCD-BDDB-FCF675FDDF04}">
      <dgm:prSet/>
      <dgm:spPr/>
      <dgm:t>
        <a:bodyPr/>
        <a:lstStyle/>
        <a:p>
          <a:r>
            <a:rPr lang="en-US" dirty="0"/>
            <a:t>The feelings someone has when they wish to use again. Cravings can sometimes lead to a relapse.  </a:t>
          </a:r>
        </a:p>
      </dgm:t>
    </dgm:pt>
    <dgm:pt modelId="{7A280EE8-5339-4C50-AA44-ECC698EDC8EA}" type="parTrans" cxnId="{136FBD23-39E7-4EAA-B63B-2C183FD75834}">
      <dgm:prSet/>
      <dgm:spPr/>
      <dgm:t>
        <a:bodyPr/>
        <a:lstStyle/>
        <a:p>
          <a:endParaRPr lang="en-US"/>
        </a:p>
      </dgm:t>
    </dgm:pt>
    <dgm:pt modelId="{CE9C5AC3-A9B2-4A89-99D8-1FEA2ACF1BD4}" type="sibTrans" cxnId="{136FBD23-39E7-4EAA-B63B-2C183FD75834}">
      <dgm:prSet/>
      <dgm:spPr/>
      <dgm:t>
        <a:bodyPr/>
        <a:lstStyle/>
        <a:p>
          <a:endParaRPr lang="en-US"/>
        </a:p>
      </dgm:t>
    </dgm:pt>
    <dgm:pt modelId="{7EC9775F-E422-41F6-AB42-D007FE034212}">
      <dgm:prSet/>
      <dgm:spPr/>
      <dgm:t>
        <a:bodyPr/>
        <a:lstStyle/>
        <a:p>
          <a:r>
            <a:rPr lang="en-US"/>
            <a:t>Compile a list of people you can call if you experience cravings, what you can do to distract yourself from cravings, and how you can stop a craving altogether.  </a:t>
          </a:r>
        </a:p>
      </dgm:t>
    </dgm:pt>
    <dgm:pt modelId="{F97ED4D3-802B-4801-9BAD-932A720FB379}" type="parTrans" cxnId="{EE3ACB0F-A5BB-4808-A32B-CEDC04FDBEFF}">
      <dgm:prSet/>
      <dgm:spPr/>
      <dgm:t>
        <a:bodyPr/>
        <a:lstStyle/>
        <a:p>
          <a:endParaRPr lang="en-US"/>
        </a:p>
      </dgm:t>
    </dgm:pt>
    <dgm:pt modelId="{306513A1-FA7D-4083-8929-4D316851EC77}" type="sibTrans" cxnId="{EE3ACB0F-A5BB-4808-A32B-CEDC04FDBEFF}">
      <dgm:prSet/>
      <dgm:spPr/>
      <dgm:t>
        <a:bodyPr/>
        <a:lstStyle/>
        <a:p>
          <a:endParaRPr lang="en-US"/>
        </a:p>
      </dgm:t>
    </dgm:pt>
    <dgm:pt modelId="{EFD1FA3B-FA18-446C-AE7D-80CEEEA74932}">
      <dgm:prSet/>
      <dgm:spPr/>
      <dgm:t>
        <a:bodyPr/>
        <a:lstStyle/>
        <a:p>
          <a:r>
            <a:rPr lang="en-US"/>
            <a:t>Substance use is a negative coping skill, so healthy coping skills will prevent relapse and result in positive outcomes in the long term.</a:t>
          </a:r>
        </a:p>
      </dgm:t>
    </dgm:pt>
    <dgm:pt modelId="{1065B034-9B5C-49FD-AA20-2607CC8B0ECC}" type="parTrans" cxnId="{B6A4CF4A-F729-43D8-A013-1453941BDAFD}">
      <dgm:prSet/>
      <dgm:spPr/>
      <dgm:t>
        <a:bodyPr/>
        <a:lstStyle/>
        <a:p>
          <a:endParaRPr lang="en-US"/>
        </a:p>
      </dgm:t>
    </dgm:pt>
    <dgm:pt modelId="{26BCD266-E88F-46AE-BE1A-41F7D2F69386}" type="sibTrans" cxnId="{B6A4CF4A-F729-43D8-A013-1453941BDAFD}">
      <dgm:prSet/>
      <dgm:spPr/>
      <dgm:t>
        <a:bodyPr/>
        <a:lstStyle/>
        <a:p>
          <a:endParaRPr lang="en-US"/>
        </a:p>
      </dgm:t>
    </dgm:pt>
    <dgm:pt modelId="{9EFAB9B8-ED2C-4499-863D-07395F925562}" type="pres">
      <dgm:prSet presAssocID="{F6DEDB4D-AC08-405F-8D54-A9443A6113CA}" presName="linear" presStyleCnt="0">
        <dgm:presLayoutVars>
          <dgm:animLvl val="lvl"/>
          <dgm:resizeHandles val="exact"/>
        </dgm:presLayoutVars>
      </dgm:prSet>
      <dgm:spPr/>
    </dgm:pt>
    <dgm:pt modelId="{A01FBC2A-52AF-4E9C-9F3D-75BE1638E772}" type="pres">
      <dgm:prSet presAssocID="{C1E96460-61B4-4FCD-BDDB-FCF675FDDF04}" presName="parentText" presStyleLbl="node1" presStyleIdx="0" presStyleCnt="3">
        <dgm:presLayoutVars>
          <dgm:chMax val="0"/>
          <dgm:bulletEnabled val="1"/>
        </dgm:presLayoutVars>
      </dgm:prSet>
      <dgm:spPr/>
    </dgm:pt>
    <dgm:pt modelId="{89768E6B-E0B8-43A4-923C-5E225CD0172D}" type="pres">
      <dgm:prSet presAssocID="{CE9C5AC3-A9B2-4A89-99D8-1FEA2ACF1BD4}" presName="spacer" presStyleCnt="0"/>
      <dgm:spPr/>
    </dgm:pt>
    <dgm:pt modelId="{DCFBA761-D599-4FD4-A29E-6345F3AEA8E0}" type="pres">
      <dgm:prSet presAssocID="{7EC9775F-E422-41F6-AB42-D007FE034212}" presName="parentText" presStyleLbl="node1" presStyleIdx="1" presStyleCnt="3">
        <dgm:presLayoutVars>
          <dgm:chMax val="0"/>
          <dgm:bulletEnabled val="1"/>
        </dgm:presLayoutVars>
      </dgm:prSet>
      <dgm:spPr/>
    </dgm:pt>
    <dgm:pt modelId="{79BFEC65-30C2-47AC-9551-3D1D38F959E5}" type="pres">
      <dgm:prSet presAssocID="{306513A1-FA7D-4083-8929-4D316851EC77}" presName="spacer" presStyleCnt="0"/>
      <dgm:spPr/>
    </dgm:pt>
    <dgm:pt modelId="{0CEDFFB6-8186-4A40-89C5-D2324E33D202}" type="pres">
      <dgm:prSet presAssocID="{EFD1FA3B-FA18-446C-AE7D-80CEEEA74932}" presName="parentText" presStyleLbl="node1" presStyleIdx="2" presStyleCnt="3">
        <dgm:presLayoutVars>
          <dgm:chMax val="0"/>
          <dgm:bulletEnabled val="1"/>
        </dgm:presLayoutVars>
      </dgm:prSet>
      <dgm:spPr/>
    </dgm:pt>
  </dgm:ptLst>
  <dgm:cxnLst>
    <dgm:cxn modelId="{EE3ACB0F-A5BB-4808-A32B-CEDC04FDBEFF}" srcId="{F6DEDB4D-AC08-405F-8D54-A9443A6113CA}" destId="{7EC9775F-E422-41F6-AB42-D007FE034212}" srcOrd="1" destOrd="0" parTransId="{F97ED4D3-802B-4801-9BAD-932A720FB379}" sibTransId="{306513A1-FA7D-4083-8929-4D316851EC77}"/>
    <dgm:cxn modelId="{136FBD23-39E7-4EAA-B63B-2C183FD75834}" srcId="{F6DEDB4D-AC08-405F-8D54-A9443A6113CA}" destId="{C1E96460-61B4-4FCD-BDDB-FCF675FDDF04}" srcOrd="0" destOrd="0" parTransId="{7A280EE8-5339-4C50-AA44-ECC698EDC8EA}" sibTransId="{CE9C5AC3-A9B2-4A89-99D8-1FEA2ACF1BD4}"/>
    <dgm:cxn modelId="{B6A4CF4A-F729-43D8-A013-1453941BDAFD}" srcId="{F6DEDB4D-AC08-405F-8D54-A9443A6113CA}" destId="{EFD1FA3B-FA18-446C-AE7D-80CEEEA74932}" srcOrd="2" destOrd="0" parTransId="{1065B034-9B5C-49FD-AA20-2607CC8B0ECC}" sibTransId="{26BCD266-E88F-46AE-BE1A-41F7D2F69386}"/>
    <dgm:cxn modelId="{7E1F30C8-AEA9-40D6-81AE-BF47E4F2AE70}" type="presOf" srcId="{EFD1FA3B-FA18-446C-AE7D-80CEEEA74932}" destId="{0CEDFFB6-8186-4A40-89C5-D2324E33D202}" srcOrd="0" destOrd="0" presId="urn:microsoft.com/office/officeart/2005/8/layout/vList2"/>
    <dgm:cxn modelId="{63D1E7CE-1A85-4F08-B868-561F43509ABE}" type="presOf" srcId="{C1E96460-61B4-4FCD-BDDB-FCF675FDDF04}" destId="{A01FBC2A-52AF-4E9C-9F3D-75BE1638E772}" srcOrd="0" destOrd="0" presId="urn:microsoft.com/office/officeart/2005/8/layout/vList2"/>
    <dgm:cxn modelId="{7AD9D2EA-F49B-4046-97F0-062B8404A1C3}" type="presOf" srcId="{F6DEDB4D-AC08-405F-8D54-A9443A6113CA}" destId="{9EFAB9B8-ED2C-4499-863D-07395F925562}" srcOrd="0" destOrd="0" presId="urn:microsoft.com/office/officeart/2005/8/layout/vList2"/>
    <dgm:cxn modelId="{016AB4F9-1265-4DBA-9D72-22070991BA38}" type="presOf" srcId="{7EC9775F-E422-41F6-AB42-D007FE034212}" destId="{DCFBA761-D599-4FD4-A29E-6345F3AEA8E0}" srcOrd="0" destOrd="0" presId="urn:microsoft.com/office/officeart/2005/8/layout/vList2"/>
    <dgm:cxn modelId="{87C473BE-72AB-41B2-83A0-FD17766443B7}" type="presParOf" srcId="{9EFAB9B8-ED2C-4499-863D-07395F925562}" destId="{A01FBC2A-52AF-4E9C-9F3D-75BE1638E772}" srcOrd="0" destOrd="0" presId="urn:microsoft.com/office/officeart/2005/8/layout/vList2"/>
    <dgm:cxn modelId="{24CF04D4-7D5D-4A89-A372-9E92A31658DC}" type="presParOf" srcId="{9EFAB9B8-ED2C-4499-863D-07395F925562}" destId="{89768E6B-E0B8-43A4-923C-5E225CD0172D}" srcOrd="1" destOrd="0" presId="urn:microsoft.com/office/officeart/2005/8/layout/vList2"/>
    <dgm:cxn modelId="{4851D37E-1E5F-4250-9B7D-ADD2EDBB5680}" type="presParOf" srcId="{9EFAB9B8-ED2C-4499-863D-07395F925562}" destId="{DCFBA761-D599-4FD4-A29E-6345F3AEA8E0}" srcOrd="2" destOrd="0" presId="urn:microsoft.com/office/officeart/2005/8/layout/vList2"/>
    <dgm:cxn modelId="{57562EE5-4C38-42BF-AD81-8B074D31B96E}" type="presParOf" srcId="{9EFAB9B8-ED2C-4499-863D-07395F925562}" destId="{79BFEC65-30C2-47AC-9551-3D1D38F959E5}" srcOrd="3" destOrd="0" presId="urn:microsoft.com/office/officeart/2005/8/layout/vList2"/>
    <dgm:cxn modelId="{D210D77B-7E80-4DE2-B563-E6CF1B377EEA}" type="presParOf" srcId="{9EFAB9B8-ED2C-4499-863D-07395F925562}" destId="{0CEDFFB6-8186-4A40-89C5-D2324E33D2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3B6744-8CA5-47A9-BA25-164BCF2A058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4BF79D8-5DF7-417A-A9D5-FBC27B658DFD}">
      <dgm:prSet/>
      <dgm:spPr/>
      <dgm:t>
        <a:bodyPr/>
        <a:lstStyle/>
        <a:p>
          <a:r>
            <a:rPr lang="en-US" dirty="0"/>
            <a:t>Alcoholics Anonymous (AA)</a:t>
          </a:r>
        </a:p>
      </dgm:t>
    </dgm:pt>
    <dgm:pt modelId="{1D5B4F12-3960-4195-A3E8-AEBA6B8CA66D}" type="parTrans" cxnId="{9B8083DD-AE4F-420C-8A93-5FCA75F7027F}">
      <dgm:prSet/>
      <dgm:spPr/>
      <dgm:t>
        <a:bodyPr/>
        <a:lstStyle/>
        <a:p>
          <a:endParaRPr lang="en-US"/>
        </a:p>
      </dgm:t>
    </dgm:pt>
    <dgm:pt modelId="{1DC721C1-E577-47C4-B186-B57939C472D3}" type="sibTrans" cxnId="{9B8083DD-AE4F-420C-8A93-5FCA75F7027F}">
      <dgm:prSet/>
      <dgm:spPr/>
      <dgm:t>
        <a:bodyPr/>
        <a:lstStyle/>
        <a:p>
          <a:endParaRPr lang="en-US"/>
        </a:p>
      </dgm:t>
    </dgm:pt>
    <dgm:pt modelId="{0F70CAC8-5B49-4C26-AB92-F33F679BB033}">
      <dgm:prSet/>
      <dgm:spPr/>
      <dgm:t>
        <a:bodyPr/>
        <a:lstStyle/>
        <a:p>
          <a:r>
            <a:rPr lang="en-US" dirty="0"/>
            <a:t>Narcotics Anonymous (NA)</a:t>
          </a:r>
        </a:p>
      </dgm:t>
    </dgm:pt>
    <dgm:pt modelId="{C3279575-A5D6-4B42-921B-A685277644C8}" type="parTrans" cxnId="{B6D6E553-AF46-4C00-BD53-B729A78C12EB}">
      <dgm:prSet/>
      <dgm:spPr/>
      <dgm:t>
        <a:bodyPr/>
        <a:lstStyle/>
        <a:p>
          <a:endParaRPr lang="en-US"/>
        </a:p>
      </dgm:t>
    </dgm:pt>
    <dgm:pt modelId="{004310C2-DB34-4410-AD83-CBEDB9D697F7}" type="sibTrans" cxnId="{B6D6E553-AF46-4C00-BD53-B729A78C12EB}">
      <dgm:prSet/>
      <dgm:spPr/>
      <dgm:t>
        <a:bodyPr/>
        <a:lstStyle/>
        <a:p>
          <a:endParaRPr lang="en-US"/>
        </a:p>
      </dgm:t>
    </dgm:pt>
    <dgm:pt modelId="{C23D567F-3C27-42C2-BDFA-77EC2B15E823}">
      <dgm:prSet/>
      <dgm:spPr/>
      <dgm:t>
        <a:bodyPr/>
        <a:lstStyle/>
        <a:p>
          <a:r>
            <a:rPr lang="en-US"/>
            <a:t>SMART Recovery</a:t>
          </a:r>
        </a:p>
      </dgm:t>
    </dgm:pt>
    <dgm:pt modelId="{A14E1ED6-534F-4F2E-8E09-B6478356EC87}" type="parTrans" cxnId="{34BF2253-67D3-486F-A4E3-D1686A90EE4F}">
      <dgm:prSet/>
      <dgm:spPr/>
      <dgm:t>
        <a:bodyPr/>
        <a:lstStyle/>
        <a:p>
          <a:endParaRPr lang="en-US"/>
        </a:p>
      </dgm:t>
    </dgm:pt>
    <dgm:pt modelId="{514581A0-E676-4A5F-9B5A-9D528EF1A929}" type="sibTrans" cxnId="{34BF2253-67D3-486F-A4E3-D1686A90EE4F}">
      <dgm:prSet/>
      <dgm:spPr/>
      <dgm:t>
        <a:bodyPr/>
        <a:lstStyle/>
        <a:p>
          <a:endParaRPr lang="en-US"/>
        </a:p>
      </dgm:t>
    </dgm:pt>
    <dgm:pt modelId="{BF4AE86A-EEFC-4A64-AEB1-462275DE1B16}">
      <dgm:prSet/>
      <dgm:spPr/>
      <dgm:t>
        <a:bodyPr/>
        <a:lstStyle/>
        <a:p>
          <a:r>
            <a:rPr lang="en-US" b="0" i="0" dirty="0"/>
            <a:t>Cocaine Anonymous (CA)</a:t>
          </a:r>
          <a:endParaRPr lang="en-US" dirty="0"/>
        </a:p>
      </dgm:t>
    </dgm:pt>
    <dgm:pt modelId="{A2A24725-AEE0-435B-B4C2-6D90E3454933}" type="parTrans" cxnId="{F2FB200C-B3A0-44FF-A3AE-AF48A4CE0967}">
      <dgm:prSet/>
      <dgm:spPr/>
      <dgm:t>
        <a:bodyPr/>
        <a:lstStyle/>
        <a:p>
          <a:endParaRPr lang="en-US"/>
        </a:p>
      </dgm:t>
    </dgm:pt>
    <dgm:pt modelId="{2299B80D-B312-44E1-96BB-D448BC2D1A13}" type="sibTrans" cxnId="{F2FB200C-B3A0-44FF-A3AE-AF48A4CE0967}">
      <dgm:prSet/>
      <dgm:spPr/>
      <dgm:t>
        <a:bodyPr/>
        <a:lstStyle/>
        <a:p>
          <a:endParaRPr lang="en-US"/>
        </a:p>
      </dgm:t>
    </dgm:pt>
    <dgm:pt modelId="{040653C6-F806-45A4-ADF5-E5FFF891470D}">
      <dgm:prSet/>
      <dgm:spPr/>
      <dgm:t>
        <a:bodyPr/>
        <a:lstStyle/>
        <a:p>
          <a:r>
            <a:rPr lang="en-US" b="0" i="0" dirty="0"/>
            <a:t>Marijuana Anonymous (MA)</a:t>
          </a:r>
          <a:endParaRPr lang="en-US" dirty="0"/>
        </a:p>
      </dgm:t>
    </dgm:pt>
    <dgm:pt modelId="{F051397D-BFCC-4AA6-A23A-D4BA82E04933}" type="parTrans" cxnId="{440969A0-A725-43F1-938F-54FC8EF71932}">
      <dgm:prSet/>
      <dgm:spPr/>
      <dgm:t>
        <a:bodyPr/>
        <a:lstStyle/>
        <a:p>
          <a:endParaRPr lang="en-US"/>
        </a:p>
      </dgm:t>
    </dgm:pt>
    <dgm:pt modelId="{0787B6D2-82D3-452D-85B0-9A880FC1752F}" type="sibTrans" cxnId="{440969A0-A725-43F1-938F-54FC8EF71932}">
      <dgm:prSet/>
      <dgm:spPr/>
      <dgm:t>
        <a:bodyPr/>
        <a:lstStyle/>
        <a:p>
          <a:endParaRPr lang="en-US"/>
        </a:p>
      </dgm:t>
    </dgm:pt>
    <dgm:pt modelId="{28A1BDF7-3CD6-407D-A9B5-CF952D6DA40F}">
      <dgm:prSet/>
      <dgm:spPr/>
      <dgm:t>
        <a:bodyPr/>
        <a:lstStyle/>
        <a:p>
          <a:r>
            <a:rPr lang="en-US"/>
            <a:t>Teletherapy</a:t>
          </a:r>
        </a:p>
      </dgm:t>
    </dgm:pt>
    <dgm:pt modelId="{63A7C09A-769E-4F00-918F-4B08EA955546}" type="parTrans" cxnId="{529B52E0-7E6B-43B5-A57D-AEF016890534}">
      <dgm:prSet/>
      <dgm:spPr/>
      <dgm:t>
        <a:bodyPr/>
        <a:lstStyle/>
        <a:p>
          <a:endParaRPr lang="en-US"/>
        </a:p>
      </dgm:t>
    </dgm:pt>
    <dgm:pt modelId="{B9CE177F-3DF6-4955-8D33-28EB1932EFE4}" type="sibTrans" cxnId="{529B52E0-7E6B-43B5-A57D-AEF016890534}">
      <dgm:prSet/>
      <dgm:spPr/>
      <dgm:t>
        <a:bodyPr/>
        <a:lstStyle/>
        <a:p>
          <a:endParaRPr lang="en-US"/>
        </a:p>
      </dgm:t>
    </dgm:pt>
    <dgm:pt modelId="{FFD1C10D-CD0D-43CC-A9C7-24A372B42C43}">
      <dgm:prSet/>
      <dgm:spPr/>
      <dgm:t>
        <a:bodyPr/>
        <a:lstStyle/>
        <a:p>
          <a:r>
            <a:rPr lang="en-US"/>
            <a:t>Relapse Prevention Groups on center</a:t>
          </a:r>
        </a:p>
      </dgm:t>
    </dgm:pt>
    <dgm:pt modelId="{10CA3CC5-2275-4C6F-BD85-AEC597231493}" type="parTrans" cxnId="{F1A878AE-F799-478E-A4EC-D26665632977}">
      <dgm:prSet/>
      <dgm:spPr/>
      <dgm:t>
        <a:bodyPr/>
        <a:lstStyle/>
        <a:p>
          <a:endParaRPr lang="en-US"/>
        </a:p>
      </dgm:t>
    </dgm:pt>
    <dgm:pt modelId="{E9521302-B920-4462-9757-29209A8A0EFE}" type="sibTrans" cxnId="{F1A878AE-F799-478E-A4EC-D26665632977}">
      <dgm:prSet/>
      <dgm:spPr/>
      <dgm:t>
        <a:bodyPr/>
        <a:lstStyle/>
        <a:p>
          <a:endParaRPr lang="en-US"/>
        </a:p>
      </dgm:t>
    </dgm:pt>
    <dgm:pt modelId="{145CFC98-25F8-47B1-9479-3248A6CE4D11}" type="pres">
      <dgm:prSet presAssocID="{A63B6744-8CA5-47A9-BA25-164BCF2A0589}" presName="linear" presStyleCnt="0">
        <dgm:presLayoutVars>
          <dgm:animLvl val="lvl"/>
          <dgm:resizeHandles val="exact"/>
        </dgm:presLayoutVars>
      </dgm:prSet>
      <dgm:spPr/>
    </dgm:pt>
    <dgm:pt modelId="{F07BDD7C-E30E-4B57-9278-2E893081A49B}" type="pres">
      <dgm:prSet presAssocID="{74BF79D8-5DF7-417A-A9D5-FBC27B658DFD}" presName="parentText" presStyleLbl="node1" presStyleIdx="0" presStyleCnt="7">
        <dgm:presLayoutVars>
          <dgm:chMax val="0"/>
          <dgm:bulletEnabled val="1"/>
        </dgm:presLayoutVars>
      </dgm:prSet>
      <dgm:spPr/>
    </dgm:pt>
    <dgm:pt modelId="{3D09A0E8-E167-474D-BDC6-C0C4C544A45A}" type="pres">
      <dgm:prSet presAssocID="{1DC721C1-E577-47C4-B186-B57939C472D3}" presName="spacer" presStyleCnt="0"/>
      <dgm:spPr/>
    </dgm:pt>
    <dgm:pt modelId="{366A682D-6043-4551-BA7A-2E410A053CB1}" type="pres">
      <dgm:prSet presAssocID="{0F70CAC8-5B49-4C26-AB92-F33F679BB033}" presName="parentText" presStyleLbl="node1" presStyleIdx="1" presStyleCnt="7">
        <dgm:presLayoutVars>
          <dgm:chMax val="0"/>
          <dgm:bulletEnabled val="1"/>
        </dgm:presLayoutVars>
      </dgm:prSet>
      <dgm:spPr/>
    </dgm:pt>
    <dgm:pt modelId="{712B70A5-00BB-45D5-BC1A-38650A718093}" type="pres">
      <dgm:prSet presAssocID="{004310C2-DB34-4410-AD83-CBEDB9D697F7}" presName="spacer" presStyleCnt="0"/>
      <dgm:spPr/>
    </dgm:pt>
    <dgm:pt modelId="{7172E715-B30C-4020-AE99-EDBC1506D3AC}" type="pres">
      <dgm:prSet presAssocID="{C23D567F-3C27-42C2-BDFA-77EC2B15E823}" presName="parentText" presStyleLbl="node1" presStyleIdx="2" presStyleCnt="7">
        <dgm:presLayoutVars>
          <dgm:chMax val="0"/>
          <dgm:bulletEnabled val="1"/>
        </dgm:presLayoutVars>
      </dgm:prSet>
      <dgm:spPr/>
    </dgm:pt>
    <dgm:pt modelId="{358CF968-1818-4CC4-91AD-061E16354E2B}" type="pres">
      <dgm:prSet presAssocID="{514581A0-E676-4A5F-9B5A-9D528EF1A929}" presName="spacer" presStyleCnt="0"/>
      <dgm:spPr/>
    </dgm:pt>
    <dgm:pt modelId="{8D26C28D-78BB-4FEE-AA13-022933CB97F8}" type="pres">
      <dgm:prSet presAssocID="{BF4AE86A-EEFC-4A64-AEB1-462275DE1B16}" presName="parentText" presStyleLbl="node1" presStyleIdx="3" presStyleCnt="7">
        <dgm:presLayoutVars>
          <dgm:chMax val="0"/>
          <dgm:bulletEnabled val="1"/>
        </dgm:presLayoutVars>
      </dgm:prSet>
      <dgm:spPr/>
    </dgm:pt>
    <dgm:pt modelId="{128610E6-BAE5-4B43-9EB0-87BD72459308}" type="pres">
      <dgm:prSet presAssocID="{2299B80D-B312-44E1-96BB-D448BC2D1A13}" presName="spacer" presStyleCnt="0"/>
      <dgm:spPr/>
    </dgm:pt>
    <dgm:pt modelId="{A03E1C5F-294D-4560-AF06-BEA68F39929D}" type="pres">
      <dgm:prSet presAssocID="{040653C6-F806-45A4-ADF5-E5FFF891470D}" presName="parentText" presStyleLbl="node1" presStyleIdx="4" presStyleCnt="7">
        <dgm:presLayoutVars>
          <dgm:chMax val="0"/>
          <dgm:bulletEnabled val="1"/>
        </dgm:presLayoutVars>
      </dgm:prSet>
      <dgm:spPr/>
    </dgm:pt>
    <dgm:pt modelId="{2AFB6850-8449-47C2-A50B-F5BEB84A5C1C}" type="pres">
      <dgm:prSet presAssocID="{0787B6D2-82D3-452D-85B0-9A880FC1752F}" presName="spacer" presStyleCnt="0"/>
      <dgm:spPr/>
    </dgm:pt>
    <dgm:pt modelId="{2C359F6C-D4BD-43CD-A566-EF0F92A4845B}" type="pres">
      <dgm:prSet presAssocID="{28A1BDF7-3CD6-407D-A9B5-CF952D6DA40F}" presName="parentText" presStyleLbl="node1" presStyleIdx="5" presStyleCnt="7">
        <dgm:presLayoutVars>
          <dgm:chMax val="0"/>
          <dgm:bulletEnabled val="1"/>
        </dgm:presLayoutVars>
      </dgm:prSet>
      <dgm:spPr/>
    </dgm:pt>
    <dgm:pt modelId="{B6374EE9-7F1A-4436-B117-FA2616E57765}" type="pres">
      <dgm:prSet presAssocID="{B9CE177F-3DF6-4955-8D33-28EB1932EFE4}" presName="spacer" presStyleCnt="0"/>
      <dgm:spPr/>
    </dgm:pt>
    <dgm:pt modelId="{D3E008A1-BD1F-4B5E-A3E6-5394DD803B0D}" type="pres">
      <dgm:prSet presAssocID="{FFD1C10D-CD0D-43CC-A9C7-24A372B42C43}" presName="parentText" presStyleLbl="node1" presStyleIdx="6" presStyleCnt="7">
        <dgm:presLayoutVars>
          <dgm:chMax val="0"/>
          <dgm:bulletEnabled val="1"/>
        </dgm:presLayoutVars>
      </dgm:prSet>
      <dgm:spPr/>
    </dgm:pt>
  </dgm:ptLst>
  <dgm:cxnLst>
    <dgm:cxn modelId="{15CC1C02-4C1A-411B-9AED-A88335C37D3C}" type="presOf" srcId="{C23D567F-3C27-42C2-BDFA-77EC2B15E823}" destId="{7172E715-B30C-4020-AE99-EDBC1506D3AC}" srcOrd="0" destOrd="0" presId="urn:microsoft.com/office/officeart/2005/8/layout/vList2"/>
    <dgm:cxn modelId="{F2FB200C-B3A0-44FF-A3AE-AF48A4CE0967}" srcId="{A63B6744-8CA5-47A9-BA25-164BCF2A0589}" destId="{BF4AE86A-EEFC-4A64-AEB1-462275DE1B16}" srcOrd="3" destOrd="0" parTransId="{A2A24725-AEE0-435B-B4C2-6D90E3454933}" sibTransId="{2299B80D-B312-44E1-96BB-D448BC2D1A13}"/>
    <dgm:cxn modelId="{B710702B-5C76-42FA-9C2B-2339A593FEFB}" type="presOf" srcId="{BF4AE86A-EEFC-4A64-AEB1-462275DE1B16}" destId="{8D26C28D-78BB-4FEE-AA13-022933CB97F8}" srcOrd="0" destOrd="0" presId="urn:microsoft.com/office/officeart/2005/8/layout/vList2"/>
    <dgm:cxn modelId="{B4887931-5F2B-476C-A0E0-FBCAC169FB2F}" type="presOf" srcId="{0F70CAC8-5B49-4C26-AB92-F33F679BB033}" destId="{366A682D-6043-4551-BA7A-2E410A053CB1}" srcOrd="0" destOrd="0" presId="urn:microsoft.com/office/officeart/2005/8/layout/vList2"/>
    <dgm:cxn modelId="{34BF2253-67D3-486F-A4E3-D1686A90EE4F}" srcId="{A63B6744-8CA5-47A9-BA25-164BCF2A0589}" destId="{C23D567F-3C27-42C2-BDFA-77EC2B15E823}" srcOrd="2" destOrd="0" parTransId="{A14E1ED6-534F-4F2E-8E09-B6478356EC87}" sibTransId="{514581A0-E676-4A5F-9B5A-9D528EF1A929}"/>
    <dgm:cxn modelId="{B6D6E553-AF46-4C00-BD53-B729A78C12EB}" srcId="{A63B6744-8CA5-47A9-BA25-164BCF2A0589}" destId="{0F70CAC8-5B49-4C26-AB92-F33F679BB033}" srcOrd="1" destOrd="0" parTransId="{C3279575-A5D6-4B42-921B-A685277644C8}" sibTransId="{004310C2-DB34-4410-AD83-CBEDB9D697F7}"/>
    <dgm:cxn modelId="{440969A0-A725-43F1-938F-54FC8EF71932}" srcId="{A63B6744-8CA5-47A9-BA25-164BCF2A0589}" destId="{040653C6-F806-45A4-ADF5-E5FFF891470D}" srcOrd="4" destOrd="0" parTransId="{F051397D-BFCC-4AA6-A23A-D4BA82E04933}" sibTransId="{0787B6D2-82D3-452D-85B0-9A880FC1752F}"/>
    <dgm:cxn modelId="{F1A878AE-F799-478E-A4EC-D26665632977}" srcId="{A63B6744-8CA5-47A9-BA25-164BCF2A0589}" destId="{FFD1C10D-CD0D-43CC-A9C7-24A372B42C43}" srcOrd="6" destOrd="0" parTransId="{10CA3CC5-2275-4C6F-BD85-AEC597231493}" sibTransId="{E9521302-B920-4462-9757-29209A8A0EFE}"/>
    <dgm:cxn modelId="{5A25B9B3-AFDC-4656-9145-F1E2B6313835}" type="presOf" srcId="{FFD1C10D-CD0D-43CC-A9C7-24A372B42C43}" destId="{D3E008A1-BD1F-4B5E-A3E6-5394DD803B0D}" srcOrd="0" destOrd="0" presId="urn:microsoft.com/office/officeart/2005/8/layout/vList2"/>
    <dgm:cxn modelId="{9B8083DD-AE4F-420C-8A93-5FCA75F7027F}" srcId="{A63B6744-8CA5-47A9-BA25-164BCF2A0589}" destId="{74BF79D8-5DF7-417A-A9D5-FBC27B658DFD}" srcOrd="0" destOrd="0" parTransId="{1D5B4F12-3960-4195-A3E8-AEBA6B8CA66D}" sibTransId="{1DC721C1-E577-47C4-B186-B57939C472D3}"/>
    <dgm:cxn modelId="{529B52E0-7E6B-43B5-A57D-AEF016890534}" srcId="{A63B6744-8CA5-47A9-BA25-164BCF2A0589}" destId="{28A1BDF7-3CD6-407D-A9B5-CF952D6DA40F}" srcOrd="5" destOrd="0" parTransId="{63A7C09A-769E-4F00-918F-4B08EA955546}" sibTransId="{B9CE177F-3DF6-4955-8D33-28EB1932EFE4}"/>
    <dgm:cxn modelId="{EBD4D0E1-7551-4A0D-909A-C394F07D622B}" type="presOf" srcId="{28A1BDF7-3CD6-407D-A9B5-CF952D6DA40F}" destId="{2C359F6C-D4BD-43CD-A566-EF0F92A4845B}" srcOrd="0" destOrd="0" presId="urn:microsoft.com/office/officeart/2005/8/layout/vList2"/>
    <dgm:cxn modelId="{3F2F8BED-482F-4CC9-8C3D-A1BE8608AA27}" type="presOf" srcId="{A63B6744-8CA5-47A9-BA25-164BCF2A0589}" destId="{145CFC98-25F8-47B1-9479-3248A6CE4D11}" srcOrd="0" destOrd="0" presId="urn:microsoft.com/office/officeart/2005/8/layout/vList2"/>
    <dgm:cxn modelId="{C76869F7-BA6B-463F-B0D3-3F45DDF24643}" type="presOf" srcId="{040653C6-F806-45A4-ADF5-E5FFF891470D}" destId="{A03E1C5F-294D-4560-AF06-BEA68F39929D}" srcOrd="0" destOrd="0" presId="urn:microsoft.com/office/officeart/2005/8/layout/vList2"/>
    <dgm:cxn modelId="{6BB8F1FE-797C-4730-A348-ECB5454A92FF}" type="presOf" srcId="{74BF79D8-5DF7-417A-A9D5-FBC27B658DFD}" destId="{F07BDD7C-E30E-4B57-9278-2E893081A49B}" srcOrd="0" destOrd="0" presId="urn:microsoft.com/office/officeart/2005/8/layout/vList2"/>
    <dgm:cxn modelId="{36D5B3E5-10CE-494F-8F97-253C4A7A6856}" type="presParOf" srcId="{145CFC98-25F8-47B1-9479-3248A6CE4D11}" destId="{F07BDD7C-E30E-4B57-9278-2E893081A49B}" srcOrd="0" destOrd="0" presId="urn:microsoft.com/office/officeart/2005/8/layout/vList2"/>
    <dgm:cxn modelId="{E90FFEB5-CCF2-48B9-968C-C6D6FA9C9A07}" type="presParOf" srcId="{145CFC98-25F8-47B1-9479-3248A6CE4D11}" destId="{3D09A0E8-E167-474D-BDC6-C0C4C544A45A}" srcOrd="1" destOrd="0" presId="urn:microsoft.com/office/officeart/2005/8/layout/vList2"/>
    <dgm:cxn modelId="{C1B5B306-B323-495E-B51E-3BDB1E842E92}" type="presParOf" srcId="{145CFC98-25F8-47B1-9479-3248A6CE4D11}" destId="{366A682D-6043-4551-BA7A-2E410A053CB1}" srcOrd="2" destOrd="0" presId="urn:microsoft.com/office/officeart/2005/8/layout/vList2"/>
    <dgm:cxn modelId="{D8857938-E1A0-4250-84B6-1CB06798A00E}" type="presParOf" srcId="{145CFC98-25F8-47B1-9479-3248A6CE4D11}" destId="{712B70A5-00BB-45D5-BC1A-38650A718093}" srcOrd="3" destOrd="0" presId="urn:microsoft.com/office/officeart/2005/8/layout/vList2"/>
    <dgm:cxn modelId="{46F5BA95-AE09-458A-90B5-C14154D33F9B}" type="presParOf" srcId="{145CFC98-25F8-47B1-9479-3248A6CE4D11}" destId="{7172E715-B30C-4020-AE99-EDBC1506D3AC}" srcOrd="4" destOrd="0" presId="urn:microsoft.com/office/officeart/2005/8/layout/vList2"/>
    <dgm:cxn modelId="{996679CC-0F3C-4046-B0D8-5F2561134D98}" type="presParOf" srcId="{145CFC98-25F8-47B1-9479-3248A6CE4D11}" destId="{358CF968-1818-4CC4-91AD-061E16354E2B}" srcOrd="5" destOrd="0" presId="urn:microsoft.com/office/officeart/2005/8/layout/vList2"/>
    <dgm:cxn modelId="{2FED4B83-9FB5-4568-85AD-04DED0EF501E}" type="presParOf" srcId="{145CFC98-25F8-47B1-9479-3248A6CE4D11}" destId="{8D26C28D-78BB-4FEE-AA13-022933CB97F8}" srcOrd="6" destOrd="0" presId="urn:microsoft.com/office/officeart/2005/8/layout/vList2"/>
    <dgm:cxn modelId="{6E9552ED-9C70-45DB-9A94-72F92805E2E8}" type="presParOf" srcId="{145CFC98-25F8-47B1-9479-3248A6CE4D11}" destId="{128610E6-BAE5-4B43-9EB0-87BD72459308}" srcOrd="7" destOrd="0" presId="urn:microsoft.com/office/officeart/2005/8/layout/vList2"/>
    <dgm:cxn modelId="{46116377-DFEC-4562-B5C8-568F3715B992}" type="presParOf" srcId="{145CFC98-25F8-47B1-9479-3248A6CE4D11}" destId="{A03E1C5F-294D-4560-AF06-BEA68F39929D}" srcOrd="8" destOrd="0" presId="urn:microsoft.com/office/officeart/2005/8/layout/vList2"/>
    <dgm:cxn modelId="{AADE1CBA-65A9-4C43-8704-0685B2ACC8CF}" type="presParOf" srcId="{145CFC98-25F8-47B1-9479-3248A6CE4D11}" destId="{2AFB6850-8449-47C2-A50B-F5BEB84A5C1C}" srcOrd="9" destOrd="0" presId="urn:microsoft.com/office/officeart/2005/8/layout/vList2"/>
    <dgm:cxn modelId="{D9CC932E-0A57-47B7-A32D-15E2FB6C52B6}" type="presParOf" srcId="{145CFC98-25F8-47B1-9479-3248A6CE4D11}" destId="{2C359F6C-D4BD-43CD-A566-EF0F92A4845B}" srcOrd="10" destOrd="0" presId="urn:microsoft.com/office/officeart/2005/8/layout/vList2"/>
    <dgm:cxn modelId="{D251D9CF-EF94-4CF7-8CCC-517C1F5E5DF5}" type="presParOf" srcId="{145CFC98-25F8-47B1-9479-3248A6CE4D11}" destId="{B6374EE9-7F1A-4436-B117-FA2616E57765}" srcOrd="11" destOrd="0" presId="urn:microsoft.com/office/officeart/2005/8/layout/vList2"/>
    <dgm:cxn modelId="{92E57742-D016-46E6-B0D7-735D75CA2460}" type="presParOf" srcId="{145CFC98-25F8-47B1-9479-3248A6CE4D11}" destId="{D3E008A1-BD1F-4B5E-A3E6-5394DD803B0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4CF38-B815-447D-B002-5B64C16AD409}">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BEB666-97E5-4AAE-8CCE-1E134AC6DE08}">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238A99-2A57-4B16-A1FE-3949FD420DD6}">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a:t>Define “relapse prevention”</a:t>
          </a:r>
        </a:p>
      </dsp:txBody>
      <dsp:txXfrm>
        <a:off x="1945450" y="719"/>
        <a:ext cx="4643240" cy="1684372"/>
      </dsp:txXfrm>
    </dsp:sp>
    <dsp:sp modelId="{B84BA95B-0401-4A09-B05B-1402E2EBB636}">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F8E13-895B-4367-8403-95E322638FC2}">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2A532E-9F2E-4E99-A8BF-95D3591EE922}">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List three relapse-prevention activities that are suitable for adolescents</a:t>
          </a:r>
        </a:p>
      </dsp:txBody>
      <dsp:txXfrm>
        <a:off x="1945450" y="2106185"/>
        <a:ext cx="4643240" cy="1684372"/>
      </dsp:txXfrm>
    </dsp:sp>
    <dsp:sp modelId="{01E9BCC6-3E1D-4CCB-9E02-50D68A5E2BB1}">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A6A57-F8F1-41B0-A670-1EB7C53C5637}">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DDF487-BDB6-4C9D-857C-AAE16D63679E}">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List three items to include in a relapse-prevention plan</a:t>
          </a:r>
        </a:p>
      </dsp:txBody>
      <dsp:txXfrm>
        <a:off x="1945450" y="4211650"/>
        <a:ext cx="4643240" cy="16843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C9221-20D4-4588-90B8-000F8070D124}">
      <dsp:nvSpPr>
        <dsp:cNvPr id="0" name=""/>
        <dsp:cNvSpPr/>
      </dsp:nvSpPr>
      <dsp:spPr>
        <a:xfrm>
          <a:off x="973190"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E8405-D8CA-4D81-9BDB-9C7253B9BBBF}">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8B7AA-009C-4D4E-BB0B-5C03242043AB}">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Relationships</a:t>
          </a:r>
        </a:p>
      </dsp:txBody>
      <dsp:txXfrm>
        <a:off x="569079" y="2644614"/>
        <a:ext cx="2072362" cy="720000"/>
      </dsp:txXfrm>
    </dsp:sp>
    <dsp:sp modelId="{4C87DB6B-9ABA-4B55-ABF2-E3AF46233506}">
      <dsp:nvSpPr>
        <dsp:cNvPr id="0" name=""/>
        <dsp:cNvSpPr/>
      </dsp:nvSpPr>
      <dsp:spPr>
        <a:xfrm>
          <a:off x="3408216"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C532B-01A6-4802-9AF5-B7F4E296604B}">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16B969-0243-400E-BBEE-81EE614189E7}">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Legal issues</a:t>
          </a:r>
        </a:p>
      </dsp:txBody>
      <dsp:txXfrm>
        <a:off x="3004105" y="2644614"/>
        <a:ext cx="2072362" cy="720000"/>
      </dsp:txXfrm>
    </dsp:sp>
    <dsp:sp modelId="{EFE77A79-DD39-4D27-B4D8-E36FF48078FD}">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793E07-CF32-441D-A208-0F5866FFE050}">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AA0238-9E1B-432C-A683-D8A2D516B846}">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Financial issues</a:t>
          </a:r>
        </a:p>
      </dsp:txBody>
      <dsp:txXfrm>
        <a:off x="5439131" y="2644614"/>
        <a:ext cx="2072362" cy="720000"/>
      </dsp:txXfrm>
    </dsp:sp>
    <dsp:sp modelId="{5E11375B-79A7-4A21-88AA-93A17DA7EC9F}">
      <dsp:nvSpPr>
        <dsp:cNvPr id="0" name=""/>
        <dsp:cNvSpPr/>
      </dsp:nvSpPr>
      <dsp:spPr>
        <a:xfrm>
          <a:off x="8278268"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8E882-B4DE-4FBD-9F1E-601CAD5B21EE}">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9B5025-770C-44E3-8452-E5CBAC9B7E01}">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Education</a:t>
          </a:r>
        </a:p>
      </dsp:txBody>
      <dsp:txXfrm>
        <a:off x="7874157" y="2644614"/>
        <a:ext cx="2072362"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A323D-C813-44F3-95B6-A21D436B1C5E}">
      <dsp:nvSpPr>
        <dsp:cNvPr id="0" name=""/>
        <dsp:cNvSpPr/>
      </dsp:nvSpPr>
      <dsp:spPr>
        <a:xfrm>
          <a:off x="0" y="70806"/>
          <a:ext cx="6367912" cy="3088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Brainstorm a list of scenarios that could lead to a potential relapse and list the warning signs of relapse.  Some people begin to feel, think, or behave differently when a relapse is brewing.</a:t>
          </a:r>
        </a:p>
      </dsp:txBody>
      <dsp:txXfrm>
        <a:off x="150783" y="221589"/>
        <a:ext cx="6066346" cy="2787234"/>
      </dsp:txXfrm>
    </dsp:sp>
    <dsp:sp modelId="{FCE70678-6628-468F-86CF-D11C23E82679}">
      <dsp:nvSpPr>
        <dsp:cNvPr id="0" name=""/>
        <dsp:cNvSpPr/>
      </dsp:nvSpPr>
      <dsp:spPr>
        <a:xfrm>
          <a:off x="0" y="3246006"/>
          <a:ext cx="6367912" cy="3088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Creating list of warning signs can give a person more insight into their replase.  Sharing the list with the treatment team can provide them with needed information to prevent relapse in the student.</a:t>
          </a:r>
        </a:p>
      </dsp:txBody>
      <dsp:txXfrm>
        <a:off x="150783" y="3396789"/>
        <a:ext cx="6066346" cy="2787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C3888-F0B4-4057-802B-7BE070F48072}">
      <dsp:nvSpPr>
        <dsp:cNvPr id="0" name=""/>
        <dsp:cNvSpPr/>
      </dsp:nvSpPr>
      <dsp:spPr>
        <a:xfrm>
          <a:off x="0" y="8628"/>
          <a:ext cx="6588691" cy="10069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Relapse prevention is one of the main goals of all drug or alcohol treatment.</a:t>
          </a:r>
        </a:p>
      </dsp:txBody>
      <dsp:txXfrm>
        <a:off x="49154" y="57782"/>
        <a:ext cx="6490383" cy="908623"/>
      </dsp:txXfrm>
    </dsp:sp>
    <dsp:sp modelId="{ADDEE020-A52E-4F3D-B026-4C1608B3ABC0}">
      <dsp:nvSpPr>
        <dsp:cNvPr id="0" name=""/>
        <dsp:cNvSpPr/>
      </dsp:nvSpPr>
      <dsp:spPr>
        <a:xfrm>
          <a:off x="0" y="1067399"/>
          <a:ext cx="6588691" cy="1006931"/>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RP is an umbrella term that refers to strategies that help reduce the likelihood and severity of relapse when someone is trying to remain sober.</a:t>
          </a:r>
        </a:p>
      </dsp:txBody>
      <dsp:txXfrm>
        <a:off x="49154" y="1116553"/>
        <a:ext cx="6490383" cy="908623"/>
      </dsp:txXfrm>
    </dsp:sp>
    <dsp:sp modelId="{69CC1269-9DC7-4E55-B730-36C20C2A1BFC}">
      <dsp:nvSpPr>
        <dsp:cNvPr id="0" name=""/>
        <dsp:cNvSpPr/>
      </dsp:nvSpPr>
      <dsp:spPr>
        <a:xfrm>
          <a:off x="0" y="2126170"/>
          <a:ext cx="6588691" cy="100693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Most RP strategies focus on building Cognitive-Behavioral Therapy (CBT) skills and coping responses. </a:t>
          </a:r>
        </a:p>
      </dsp:txBody>
      <dsp:txXfrm>
        <a:off x="49154" y="2175324"/>
        <a:ext cx="6490383" cy="908623"/>
      </dsp:txXfrm>
    </dsp:sp>
    <dsp:sp modelId="{B62F5FAF-00E8-4467-9CBB-3F08D2579C40}">
      <dsp:nvSpPr>
        <dsp:cNvPr id="0" name=""/>
        <dsp:cNvSpPr/>
      </dsp:nvSpPr>
      <dsp:spPr>
        <a:xfrm>
          <a:off x="0" y="3133102"/>
          <a:ext cx="6588691"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9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CBT skills refer to a person’s ability to recognize their thought patterns, which influence their emotions, which determine their behavior.</a:t>
          </a:r>
        </a:p>
        <a:p>
          <a:pPr marL="114300" lvl="1" indent="-114300" algn="l" defTabSz="622300">
            <a:lnSpc>
              <a:spcPct val="90000"/>
            </a:lnSpc>
            <a:spcBef>
              <a:spcPct val="0"/>
            </a:spcBef>
            <a:spcAft>
              <a:spcPct val="20000"/>
            </a:spcAft>
            <a:buChar char="•"/>
          </a:pPr>
          <a:r>
            <a:rPr lang="en-US" sz="1400" kern="1200"/>
            <a:t>Coping responses are behavioral responses to stressful situations.</a:t>
          </a:r>
        </a:p>
      </dsp:txBody>
      <dsp:txXfrm>
        <a:off x="0" y="3133102"/>
        <a:ext cx="6588691" cy="689310"/>
      </dsp:txXfrm>
    </dsp:sp>
    <dsp:sp modelId="{51C74D8E-885E-4B1F-9A9D-EDA54A58BC79}">
      <dsp:nvSpPr>
        <dsp:cNvPr id="0" name=""/>
        <dsp:cNvSpPr/>
      </dsp:nvSpPr>
      <dsp:spPr>
        <a:xfrm>
          <a:off x="0" y="3822412"/>
          <a:ext cx="6588691" cy="1006931"/>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a person becomes addicted to a substance, their brain functions change.  These changes make it very difficult for them to overcome their disorder.</a:t>
          </a:r>
        </a:p>
      </dsp:txBody>
      <dsp:txXfrm>
        <a:off x="49154" y="3871566"/>
        <a:ext cx="6490383" cy="908623"/>
      </dsp:txXfrm>
    </dsp:sp>
    <dsp:sp modelId="{3643C5EF-ADDA-4113-8093-305351D12B80}">
      <dsp:nvSpPr>
        <dsp:cNvPr id="0" name=""/>
        <dsp:cNvSpPr/>
      </dsp:nvSpPr>
      <dsp:spPr>
        <a:xfrm>
          <a:off x="0" y="4881183"/>
          <a:ext cx="6588691" cy="10069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Because everyday life contains many triggers, relapse is not uncommon among people trying to get over their disorder. </a:t>
          </a:r>
        </a:p>
      </dsp:txBody>
      <dsp:txXfrm>
        <a:off x="49154" y="4930337"/>
        <a:ext cx="6490383" cy="908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78B5B-732E-4128-850A-0967CD7A39EC}">
      <dsp:nvSpPr>
        <dsp:cNvPr id="0" name=""/>
        <dsp:cNvSpPr/>
      </dsp:nvSpPr>
      <dsp:spPr>
        <a:xfrm>
          <a:off x="0" y="312463"/>
          <a:ext cx="6513603"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165 million people in the US are past-month substance users</a:t>
          </a:r>
        </a:p>
      </dsp:txBody>
      <dsp:txXfrm>
        <a:off x="48547" y="361010"/>
        <a:ext cx="6416509" cy="897406"/>
      </dsp:txXfrm>
    </dsp:sp>
    <dsp:sp modelId="{4771B1F1-A29A-414D-928C-5263F9F24017}">
      <dsp:nvSpPr>
        <dsp:cNvPr id="0" name=""/>
        <dsp:cNvSpPr/>
      </dsp:nvSpPr>
      <dsp:spPr>
        <a:xfrm>
          <a:off x="0" y="1378963"/>
          <a:ext cx="6513603" cy="9945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20 million people in the US have a substance use disorder</a:t>
          </a:r>
        </a:p>
      </dsp:txBody>
      <dsp:txXfrm>
        <a:off x="48547" y="1427510"/>
        <a:ext cx="6416509" cy="897406"/>
      </dsp:txXfrm>
    </dsp:sp>
    <dsp:sp modelId="{01FB60B9-28C2-4A7C-9C58-DF68BB48FDE3}">
      <dsp:nvSpPr>
        <dsp:cNvPr id="0" name=""/>
        <dsp:cNvSpPr/>
      </dsp:nvSpPr>
      <dsp:spPr>
        <a:xfrm>
          <a:off x="0" y="2445463"/>
          <a:ext cx="6513603" cy="9945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60 percent of drug or alcohol treatment patients are expected to relapse at some point</a:t>
          </a:r>
        </a:p>
      </dsp:txBody>
      <dsp:txXfrm>
        <a:off x="48547" y="2494010"/>
        <a:ext cx="6416509" cy="897406"/>
      </dsp:txXfrm>
    </dsp:sp>
    <dsp:sp modelId="{3EE5D709-BD27-4096-93E6-E2EB0AB02931}">
      <dsp:nvSpPr>
        <dsp:cNvPr id="0" name=""/>
        <dsp:cNvSpPr/>
      </dsp:nvSpPr>
      <dsp:spPr>
        <a:xfrm>
          <a:off x="0" y="3511963"/>
          <a:ext cx="6513603" cy="9945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62 percent of high school seniors have used alcohol</a:t>
          </a:r>
        </a:p>
      </dsp:txBody>
      <dsp:txXfrm>
        <a:off x="48547" y="3560510"/>
        <a:ext cx="6416509" cy="897406"/>
      </dsp:txXfrm>
    </dsp:sp>
    <dsp:sp modelId="{4D1B434C-6364-453D-B780-AAAF0F4C986C}">
      <dsp:nvSpPr>
        <dsp:cNvPr id="0" name=""/>
        <dsp:cNvSpPr/>
      </dsp:nvSpPr>
      <dsp:spPr>
        <a:xfrm>
          <a:off x="0" y="4578463"/>
          <a:ext cx="6513603"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50 percent of teenagers have misused some type of drug</a:t>
          </a:r>
        </a:p>
      </dsp:txBody>
      <dsp:txXfrm>
        <a:off x="48547" y="4627010"/>
        <a:ext cx="6416509"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2F1DB-FCF0-4F86-9691-A110CE58DA05}">
      <dsp:nvSpPr>
        <dsp:cNvPr id="0" name=""/>
        <dsp:cNvSpPr/>
      </dsp:nvSpPr>
      <dsp:spPr>
        <a:xfrm>
          <a:off x="873768" y="2884"/>
          <a:ext cx="952171" cy="9521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EE5DE-D422-4A53-98AC-E5955DB2FF6D}">
      <dsp:nvSpPr>
        <dsp:cNvPr id="0" name=""/>
        <dsp:cNvSpPr/>
      </dsp:nvSpPr>
      <dsp:spPr>
        <a:xfrm>
          <a:off x="1076690" y="205806"/>
          <a:ext cx="546328" cy="546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7A424C-D503-49B5-BC0F-3ECAD12189A9}">
      <dsp:nvSpPr>
        <dsp:cNvPr id="0" name=""/>
        <dsp:cNvSpPr/>
      </dsp:nvSpPr>
      <dsp:spPr>
        <a:xfrm>
          <a:off x="569386" y="1251634"/>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Identifying Triggers</a:t>
          </a:r>
        </a:p>
      </dsp:txBody>
      <dsp:txXfrm>
        <a:off x="569386" y="1251634"/>
        <a:ext cx="1560937" cy="624375"/>
      </dsp:txXfrm>
    </dsp:sp>
    <dsp:sp modelId="{7AFF8FEA-FCAA-4D2D-A19B-5AFBAA0D9B6C}">
      <dsp:nvSpPr>
        <dsp:cNvPr id="0" name=""/>
        <dsp:cNvSpPr/>
      </dsp:nvSpPr>
      <dsp:spPr>
        <a:xfrm>
          <a:off x="2707870" y="2884"/>
          <a:ext cx="952171" cy="9521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1EEBD4-4F7C-45BD-83AB-EFB3B53A3623}">
      <dsp:nvSpPr>
        <dsp:cNvPr id="0" name=""/>
        <dsp:cNvSpPr/>
      </dsp:nvSpPr>
      <dsp:spPr>
        <a:xfrm>
          <a:off x="2910792" y="205806"/>
          <a:ext cx="546328" cy="5463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F518D1-0B85-4E09-B0FD-573B56DF3965}">
      <dsp:nvSpPr>
        <dsp:cNvPr id="0" name=""/>
        <dsp:cNvSpPr/>
      </dsp:nvSpPr>
      <dsp:spPr>
        <a:xfrm>
          <a:off x="2403487" y="1251634"/>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Self-care</a:t>
          </a:r>
        </a:p>
      </dsp:txBody>
      <dsp:txXfrm>
        <a:off x="2403487" y="1251634"/>
        <a:ext cx="1560937" cy="624375"/>
      </dsp:txXfrm>
    </dsp:sp>
    <dsp:sp modelId="{68C87327-533B-481A-B5C3-3B47A6033106}">
      <dsp:nvSpPr>
        <dsp:cNvPr id="0" name=""/>
        <dsp:cNvSpPr/>
      </dsp:nvSpPr>
      <dsp:spPr>
        <a:xfrm>
          <a:off x="4541972" y="2884"/>
          <a:ext cx="952171" cy="9521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49076-224B-4F7B-9548-87055A77D83E}">
      <dsp:nvSpPr>
        <dsp:cNvPr id="0" name=""/>
        <dsp:cNvSpPr/>
      </dsp:nvSpPr>
      <dsp:spPr>
        <a:xfrm>
          <a:off x="4744894" y="205806"/>
          <a:ext cx="546328" cy="54632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30F9FE-080D-4B6F-A05E-33C88EBE5F61}">
      <dsp:nvSpPr>
        <dsp:cNvPr id="0" name=""/>
        <dsp:cNvSpPr/>
      </dsp:nvSpPr>
      <dsp:spPr>
        <a:xfrm>
          <a:off x="4237589" y="1251634"/>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Emotional Awareness (HALT)</a:t>
          </a:r>
        </a:p>
      </dsp:txBody>
      <dsp:txXfrm>
        <a:off x="4237589" y="1251634"/>
        <a:ext cx="1560937" cy="624375"/>
      </dsp:txXfrm>
    </dsp:sp>
    <dsp:sp modelId="{A080F74F-DB57-46F9-B346-B790716AAEB3}">
      <dsp:nvSpPr>
        <dsp:cNvPr id="0" name=""/>
        <dsp:cNvSpPr/>
      </dsp:nvSpPr>
      <dsp:spPr>
        <a:xfrm>
          <a:off x="873768" y="2266244"/>
          <a:ext cx="952171" cy="9521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260E87-AB66-47FA-B715-59495B07402F}">
      <dsp:nvSpPr>
        <dsp:cNvPr id="0" name=""/>
        <dsp:cNvSpPr/>
      </dsp:nvSpPr>
      <dsp:spPr>
        <a:xfrm>
          <a:off x="1076690" y="2469165"/>
          <a:ext cx="546328" cy="5463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A5AE86-6AB6-4315-9464-058E4ADD785D}">
      <dsp:nvSpPr>
        <dsp:cNvPr id="0" name=""/>
        <dsp:cNvSpPr/>
      </dsp:nvSpPr>
      <dsp:spPr>
        <a:xfrm>
          <a:off x="569386" y="3514994"/>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Mindfulness</a:t>
          </a:r>
        </a:p>
      </dsp:txBody>
      <dsp:txXfrm>
        <a:off x="569386" y="3514994"/>
        <a:ext cx="1560937" cy="624375"/>
      </dsp:txXfrm>
    </dsp:sp>
    <dsp:sp modelId="{E88773F3-9AC2-4B2D-825A-ABECBE6E9181}">
      <dsp:nvSpPr>
        <dsp:cNvPr id="0" name=""/>
        <dsp:cNvSpPr/>
      </dsp:nvSpPr>
      <dsp:spPr>
        <a:xfrm>
          <a:off x="2707870" y="2266244"/>
          <a:ext cx="952171" cy="952171"/>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14846-F8FB-4244-BA56-6DF9080526C5}">
      <dsp:nvSpPr>
        <dsp:cNvPr id="0" name=""/>
        <dsp:cNvSpPr/>
      </dsp:nvSpPr>
      <dsp:spPr>
        <a:xfrm>
          <a:off x="2910792" y="2469165"/>
          <a:ext cx="546328" cy="54632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7FF655-634D-4F66-AABB-EC704AABAD70}">
      <dsp:nvSpPr>
        <dsp:cNvPr id="0" name=""/>
        <dsp:cNvSpPr/>
      </dsp:nvSpPr>
      <dsp:spPr>
        <a:xfrm>
          <a:off x="2403487" y="3514994"/>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Grounding Techniques</a:t>
          </a:r>
        </a:p>
      </dsp:txBody>
      <dsp:txXfrm>
        <a:off x="2403487" y="3514994"/>
        <a:ext cx="1560937" cy="624375"/>
      </dsp:txXfrm>
    </dsp:sp>
    <dsp:sp modelId="{114B03D3-D879-4CCB-842B-61F4DAD9C32F}">
      <dsp:nvSpPr>
        <dsp:cNvPr id="0" name=""/>
        <dsp:cNvSpPr/>
      </dsp:nvSpPr>
      <dsp:spPr>
        <a:xfrm>
          <a:off x="4541972" y="2266244"/>
          <a:ext cx="952171" cy="9521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37D9E6-7424-4FD7-9B83-04FCB04C1019}">
      <dsp:nvSpPr>
        <dsp:cNvPr id="0" name=""/>
        <dsp:cNvSpPr/>
      </dsp:nvSpPr>
      <dsp:spPr>
        <a:xfrm>
          <a:off x="4744894" y="2469165"/>
          <a:ext cx="546328" cy="5463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C05986-2F51-4952-BC69-40B812F40821}">
      <dsp:nvSpPr>
        <dsp:cNvPr id="0" name=""/>
        <dsp:cNvSpPr/>
      </dsp:nvSpPr>
      <dsp:spPr>
        <a:xfrm>
          <a:off x="4237589" y="3514994"/>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Play the Tape Through</a:t>
          </a:r>
        </a:p>
      </dsp:txBody>
      <dsp:txXfrm>
        <a:off x="4237589" y="3514994"/>
        <a:ext cx="1560937" cy="624375"/>
      </dsp:txXfrm>
    </dsp:sp>
    <dsp:sp modelId="{60981B37-8874-4847-8418-66E2E5BD93B6}">
      <dsp:nvSpPr>
        <dsp:cNvPr id="0" name=""/>
        <dsp:cNvSpPr/>
      </dsp:nvSpPr>
      <dsp:spPr>
        <a:xfrm>
          <a:off x="1790819" y="4529603"/>
          <a:ext cx="952171" cy="9521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65085-268A-4647-B18E-2300E5F4D226}">
      <dsp:nvSpPr>
        <dsp:cNvPr id="0" name=""/>
        <dsp:cNvSpPr/>
      </dsp:nvSpPr>
      <dsp:spPr>
        <a:xfrm>
          <a:off x="1993741" y="4732525"/>
          <a:ext cx="546328" cy="546328"/>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179869-7AFC-4E8E-846D-E905B3AE59A5}">
      <dsp:nvSpPr>
        <dsp:cNvPr id="0" name=""/>
        <dsp:cNvSpPr/>
      </dsp:nvSpPr>
      <dsp:spPr>
        <a:xfrm>
          <a:off x="1486436" y="5778353"/>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Finding Support</a:t>
          </a:r>
        </a:p>
      </dsp:txBody>
      <dsp:txXfrm>
        <a:off x="1486436" y="5778353"/>
        <a:ext cx="1560937" cy="624375"/>
      </dsp:txXfrm>
    </dsp:sp>
    <dsp:sp modelId="{D79C2D6C-6537-476F-B101-4BB3B84A75AB}">
      <dsp:nvSpPr>
        <dsp:cNvPr id="0" name=""/>
        <dsp:cNvSpPr/>
      </dsp:nvSpPr>
      <dsp:spPr>
        <a:xfrm>
          <a:off x="3624921" y="4529603"/>
          <a:ext cx="952171" cy="9521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D79D4-5E72-46BB-A69B-81762C49EFAE}">
      <dsp:nvSpPr>
        <dsp:cNvPr id="0" name=""/>
        <dsp:cNvSpPr/>
      </dsp:nvSpPr>
      <dsp:spPr>
        <a:xfrm>
          <a:off x="3827843" y="4732525"/>
          <a:ext cx="546328" cy="54632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69CEA1-3F82-45A9-9DC3-951FD6BCDBED}">
      <dsp:nvSpPr>
        <dsp:cNvPr id="0" name=""/>
        <dsp:cNvSpPr/>
      </dsp:nvSpPr>
      <dsp:spPr>
        <a:xfrm>
          <a:off x="3320538" y="5778353"/>
          <a:ext cx="1560937" cy="62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Accepting Help</a:t>
          </a:r>
        </a:p>
      </dsp:txBody>
      <dsp:txXfrm>
        <a:off x="3320538" y="5778353"/>
        <a:ext cx="1560937" cy="624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08A43-DBEF-44A6-9CAB-B00467FFF6BE}">
      <dsp:nvSpPr>
        <dsp:cNvPr id="0" name=""/>
        <dsp:cNvSpPr/>
      </dsp:nvSpPr>
      <dsp:spPr>
        <a:xfrm>
          <a:off x="0" y="4821843"/>
          <a:ext cx="1591978" cy="158263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99136" rIns="113221" bIns="199136" numCol="1" spcCol="1270" anchor="ctr" anchorCtr="0">
          <a:noAutofit/>
        </a:bodyPr>
        <a:lstStyle/>
        <a:p>
          <a:pPr marL="0" lvl="0" indent="0" algn="ctr" defTabSz="1244600">
            <a:lnSpc>
              <a:spcPct val="90000"/>
            </a:lnSpc>
            <a:spcBef>
              <a:spcPct val="0"/>
            </a:spcBef>
            <a:spcAft>
              <a:spcPct val="35000"/>
            </a:spcAft>
            <a:buNone/>
          </a:pPr>
          <a:r>
            <a:rPr lang="en-US" sz="2800" kern="1200"/>
            <a:t>Establish</a:t>
          </a:r>
        </a:p>
      </dsp:txBody>
      <dsp:txXfrm>
        <a:off x="0" y="4821843"/>
        <a:ext cx="1591978" cy="1582636"/>
      </dsp:txXfrm>
    </dsp:sp>
    <dsp:sp modelId="{5B187C38-369B-4D6B-B84E-9D17733A2570}">
      <dsp:nvSpPr>
        <dsp:cNvPr id="0" name=""/>
        <dsp:cNvSpPr/>
      </dsp:nvSpPr>
      <dsp:spPr>
        <a:xfrm>
          <a:off x="1591978" y="4821843"/>
          <a:ext cx="4775934" cy="158263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Establish a plan of action for each warning sign</a:t>
          </a:r>
        </a:p>
      </dsp:txBody>
      <dsp:txXfrm>
        <a:off x="1591978" y="4821843"/>
        <a:ext cx="4775934" cy="1582636"/>
      </dsp:txXfrm>
    </dsp:sp>
    <dsp:sp modelId="{0FF3087D-B340-4916-974D-108CFE0DE5AF}">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99136" rIns="113221" bIns="199136" numCol="1" spcCol="1270" anchor="ctr" anchorCtr="0">
          <a:noAutofit/>
        </a:bodyPr>
        <a:lstStyle/>
        <a:p>
          <a:pPr marL="0" lvl="0" indent="0" algn="ctr" defTabSz="1244600">
            <a:lnSpc>
              <a:spcPct val="90000"/>
            </a:lnSpc>
            <a:spcBef>
              <a:spcPct val="0"/>
            </a:spcBef>
            <a:spcAft>
              <a:spcPct val="35000"/>
            </a:spcAft>
            <a:buNone/>
          </a:pPr>
          <a:r>
            <a:rPr lang="en-US" sz="2800" kern="1200"/>
            <a:t>Create</a:t>
          </a:r>
        </a:p>
      </dsp:txBody>
      <dsp:txXfrm rot="-10800000">
        <a:off x="0" y="2411488"/>
        <a:ext cx="1591978" cy="1582162"/>
      </dsp:txXfrm>
    </dsp:sp>
    <dsp:sp modelId="{E5ABE1A3-5A5D-4933-8268-99D6A4B101CD}">
      <dsp:nvSpPr>
        <dsp:cNvPr id="0" name=""/>
        <dsp:cNvSpPr/>
      </dsp:nvSpPr>
      <dsp:spPr>
        <a:xfrm>
          <a:off x="1591978" y="2411488"/>
          <a:ext cx="4775934" cy="158216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Create a list of warning signs that could lead to relapse</a:t>
          </a:r>
        </a:p>
      </dsp:txBody>
      <dsp:txXfrm>
        <a:off x="1591978" y="2411488"/>
        <a:ext cx="4775934" cy="1582162"/>
      </dsp:txXfrm>
    </dsp:sp>
    <dsp:sp modelId="{06121614-A90C-44E3-9FD8-5D9863906974}">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99136" rIns="113221" bIns="199136" numCol="1" spcCol="1270" anchor="ctr" anchorCtr="0">
          <a:noAutofit/>
        </a:bodyPr>
        <a:lstStyle/>
        <a:p>
          <a:pPr marL="0" lvl="0" indent="0" algn="ctr" defTabSz="1244600">
            <a:lnSpc>
              <a:spcPct val="90000"/>
            </a:lnSpc>
            <a:spcBef>
              <a:spcPct val="0"/>
            </a:spcBef>
            <a:spcAft>
              <a:spcPct val="35000"/>
            </a:spcAft>
            <a:buNone/>
          </a:pPr>
          <a:r>
            <a:rPr lang="en-US" sz="2800" kern="1200"/>
            <a:t>Record and assess</a:t>
          </a:r>
        </a:p>
      </dsp:txBody>
      <dsp:txXfrm rot="-10800000">
        <a:off x="0" y="1132"/>
        <a:ext cx="1591978" cy="1582162"/>
      </dsp:txXfrm>
    </dsp:sp>
    <dsp:sp modelId="{3956F02A-C88C-436F-85BE-44F2C1FFC530}">
      <dsp:nvSpPr>
        <dsp:cNvPr id="0" name=""/>
        <dsp:cNvSpPr/>
      </dsp:nvSpPr>
      <dsp:spPr>
        <a:xfrm>
          <a:off x="1591978" y="1132"/>
          <a:ext cx="4775934" cy="158216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304800" rIns="96879" bIns="304800" numCol="1" spcCol="1270" anchor="ctr" anchorCtr="0">
          <a:noAutofit/>
        </a:bodyPr>
        <a:lstStyle/>
        <a:p>
          <a:pPr marL="0" lvl="0" indent="0" algn="l" defTabSz="1066800">
            <a:lnSpc>
              <a:spcPct val="90000"/>
            </a:lnSpc>
            <a:spcBef>
              <a:spcPct val="0"/>
            </a:spcBef>
            <a:spcAft>
              <a:spcPct val="35000"/>
            </a:spcAft>
            <a:buNone/>
          </a:pPr>
          <a:r>
            <a:rPr lang="en-US" sz="2400" kern="1200"/>
            <a:t>Record and assess your history of substance use</a:t>
          </a:r>
        </a:p>
      </dsp:txBody>
      <dsp:txXfrm>
        <a:off x="1591978" y="1132"/>
        <a:ext cx="4775934" cy="1582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E2C1-C9DB-4063-9D99-40E813109A60}">
      <dsp:nvSpPr>
        <dsp:cNvPr id="0" name=""/>
        <dsp:cNvSpPr/>
      </dsp:nvSpPr>
      <dsp:spPr>
        <a:xfrm>
          <a:off x="0" y="50619"/>
          <a:ext cx="6367912" cy="11917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 list of triggers</a:t>
          </a:r>
        </a:p>
      </dsp:txBody>
      <dsp:txXfrm>
        <a:off x="58177" y="108796"/>
        <a:ext cx="6251558" cy="1075400"/>
      </dsp:txXfrm>
    </dsp:sp>
    <dsp:sp modelId="{BCD83627-D017-4E04-9D54-30A121C4B171}">
      <dsp:nvSpPr>
        <dsp:cNvPr id="0" name=""/>
        <dsp:cNvSpPr/>
      </dsp:nvSpPr>
      <dsp:spPr>
        <a:xfrm>
          <a:off x="0" y="1328774"/>
          <a:ext cx="6367912" cy="1191754"/>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Techniques for managing triggers and cravings</a:t>
          </a:r>
        </a:p>
      </dsp:txBody>
      <dsp:txXfrm>
        <a:off x="58177" y="1386951"/>
        <a:ext cx="6251558" cy="1075400"/>
      </dsp:txXfrm>
    </dsp:sp>
    <dsp:sp modelId="{B51B770B-F4C2-4974-A72B-5486B2174DC4}">
      <dsp:nvSpPr>
        <dsp:cNvPr id="0" name=""/>
        <dsp:cNvSpPr/>
      </dsp:nvSpPr>
      <dsp:spPr>
        <a:xfrm>
          <a:off x="0" y="2606929"/>
          <a:ext cx="6367912" cy="119175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Preventative tools you can utilize</a:t>
          </a:r>
        </a:p>
      </dsp:txBody>
      <dsp:txXfrm>
        <a:off x="58177" y="2665106"/>
        <a:ext cx="6251558" cy="1075400"/>
      </dsp:txXfrm>
    </dsp:sp>
    <dsp:sp modelId="{6538FE4E-EF9F-4EF1-A2B2-89834ECB25B1}">
      <dsp:nvSpPr>
        <dsp:cNvPr id="0" name=""/>
        <dsp:cNvSpPr/>
      </dsp:nvSpPr>
      <dsp:spPr>
        <a:xfrm>
          <a:off x="0" y="3885083"/>
          <a:ext cx="6367912" cy="1191754"/>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Available support groups and programs</a:t>
          </a:r>
        </a:p>
      </dsp:txBody>
      <dsp:txXfrm>
        <a:off x="58177" y="3943260"/>
        <a:ext cx="6251558" cy="1075400"/>
      </dsp:txXfrm>
    </dsp:sp>
    <dsp:sp modelId="{FCFF7DC8-E15B-4890-9CA6-E06C1BE8FFFB}">
      <dsp:nvSpPr>
        <dsp:cNvPr id="0" name=""/>
        <dsp:cNvSpPr/>
      </dsp:nvSpPr>
      <dsp:spPr>
        <a:xfrm>
          <a:off x="0" y="5163238"/>
          <a:ext cx="6367912" cy="119175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Lifestyle changes you should make</a:t>
          </a:r>
        </a:p>
      </dsp:txBody>
      <dsp:txXfrm>
        <a:off x="58177" y="5221415"/>
        <a:ext cx="6251558" cy="1075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E294F-11F0-4528-A37C-205239ED6FB3}">
      <dsp:nvSpPr>
        <dsp:cNvPr id="0" name=""/>
        <dsp:cNvSpPr/>
      </dsp:nvSpPr>
      <dsp:spPr>
        <a:xfrm>
          <a:off x="2964" y="254305"/>
          <a:ext cx="2351960" cy="1411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Depression</a:t>
          </a:r>
        </a:p>
      </dsp:txBody>
      <dsp:txXfrm>
        <a:off x="2964" y="254305"/>
        <a:ext cx="2351960" cy="1411176"/>
      </dsp:txXfrm>
    </dsp:sp>
    <dsp:sp modelId="{A718ED91-C46D-43DB-B143-271B476BEBAB}">
      <dsp:nvSpPr>
        <dsp:cNvPr id="0" name=""/>
        <dsp:cNvSpPr/>
      </dsp:nvSpPr>
      <dsp:spPr>
        <a:xfrm>
          <a:off x="2590121" y="254305"/>
          <a:ext cx="2351960" cy="1411176"/>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Chronic Pain</a:t>
          </a:r>
        </a:p>
      </dsp:txBody>
      <dsp:txXfrm>
        <a:off x="2590121" y="254305"/>
        <a:ext cx="2351960" cy="1411176"/>
      </dsp:txXfrm>
    </dsp:sp>
    <dsp:sp modelId="{11D94AF1-0F6C-40FE-9126-E055920C3902}">
      <dsp:nvSpPr>
        <dsp:cNvPr id="0" name=""/>
        <dsp:cNvSpPr/>
      </dsp:nvSpPr>
      <dsp:spPr>
        <a:xfrm>
          <a:off x="5177278" y="254305"/>
          <a:ext cx="2351960" cy="1411176"/>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HALT (hungry, angry, lonely, tired)</a:t>
          </a:r>
        </a:p>
      </dsp:txBody>
      <dsp:txXfrm>
        <a:off x="5177278" y="254305"/>
        <a:ext cx="2351960" cy="1411176"/>
      </dsp:txXfrm>
    </dsp:sp>
    <dsp:sp modelId="{4A73CDA6-2AED-4A14-B894-B8141156D7EA}">
      <dsp:nvSpPr>
        <dsp:cNvPr id="0" name=""/>
        <dsp:cNvSpPr/>
      </dsp:nvSpPr>
      <dsp:spPr>
        <a:xfrm>
          <a:off x="7764434" y="254305"/>
          <a:ext cx="2351960" cy="141117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Negative mindset</a:t>
          </a:r>
        </a:p>
      </dsp:txBody>
      <dsp:txXfrm>
        <a:off x="7764434" y="254305"/>
        <a:ext cx="2351960" cy="1411176"/>
      </dsp:txXfrm>
    </dsp:sp>
    <dsp:sp modelId="{95E9AB39-C262-4A0A-8D6E-912772695F0C}">
      <dsp:nvSpPr>
        <dsp:cNvPr id="0" name=""/>
        <dsp:cNvSpPr/>
      </dsp:nvSpPr>
      <dsp:spPr>
        <a:xfrm>
          <a:off x="1296543" y="1900678"/>
          <a:ext cx="2351960" cy="1411176"/>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Lack of support or aftercare</a:t>
          </a:r>
        </a:p>
      </dsp:txBody>
      <dsp:txXfrm>
        <a:off x="1296543" y="1900678"/>
        <a:ext cx="2351960" cy="1411176"/>
      </dsp:txXfrm>
    </dsp:sp>
    <dsp:sp modelId="{1FA7E8BE-85CB-481A-A095-63A81CDD9281}">
      <dsp:nvSpPr>
        <dsp:cNvPr id="0" name=""/>
        <dsp:cNvSpPr/>
      </dsp:nvSpPr>
      <dsp:spPr>
        <a:xfrm>
          <a:off x="3883699" y="1900678"/>
          <a:ext cx="2351960" cy="1411176"/>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Undiagnosed or untreated mental illness</a:t>
          </a:r>
        </a:p>
      </dsp:txBody>
      <dsp:txXfrm>
        <a:off x="3883699" y="1900678"/>
        <a:ext cx="2351960" cy="1411176"/>
      </dsp:txXfrm>
    </dsp:sp>
    <dsp:sp modelId="{E3FEF62A-9D03-4040-B811-B9249375DE0A}">
      <dsp:nvSpPr>
        <dsp:cNvPr id="0" name=""/>
        <dsp:cNvSpPr/>
      </dsp:nvSpPr>
      <dsp:spPr>
        <a:xfrm>
          <a:off x="6470856" y="1900678"/>
          <a:ext cx="2351960" cy="141117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Isolation</a:t>
          </a:r>
        </a:p>
      </dsp:txBody>
      <dsp:txXfrm>
        <a:off x="6470856" y="1900678"/>
        <a:ext cx="2351960" cy="14111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FBC2A-52AF-4E9C-9F3D-75BE1638E772}">
      <dsp:nvSpPr>
        <dsp:cNvPr id="0" name=""/>
        <dsp:cNvSpPr/>
      </dsp:nvSpPr>
      <dsp:spPr>
        <a:xfrm>
          <a:off x="0" y="17146"/>
          <a:ext cx="6588691" cy="19023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feelings someone has when they wish to use again. Cravings can sometimes lead to a relapse.  </a:t>
          </a:r>
        </a:p>
      </dsp:txBody>
      <dsp:txXfrm>
        <a:off x="92863" y="110009"/>
        <a:ext cx="6402965" cy="1716584"/>
      </dsp:txXfrm>
    </dsp:sp>
    <dsp:sp modelId="{DCFBA761-D599-4FD4-A29E-6345F3AEA8E0}">
      <dsp:nvSpPr>
        <dsp:cNvPr id="0" name=""/>
        <dsp:cNvSpPr/>
      </dsp:nvSpPr>
      <dsp:spPr>
        <a:xfrm>
          <a:off x="0" y="1997216"/>
          <a:ext cx="6588691" cy="19023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Compile a list of people you can call if you experience cravings, what you can do to distract yourself from cravings, and how you can stop a craving altogether.  </a:t>
          </a:r>
        </a:p>
      </dsp:txBody>
      <dsp:txXfrm>
        <a:off x="92863" y="2090079"/>
        <a:ext cx="6402965" cy="1716584"/>
      </dsp:txXfrm>
    </dsp:sp>
    <dsp:sp modelId="{0CEDFFB6-8186-4A40-89C5-D2324E33D202}">
      <dsp:nvSpPr>
        <dsp:cNvPr id="0" name=""/>
        <dsp:cNvSpPr/>
      </dsp:nvSpPr>
      <dsp:spPr>
        <a:xfrm>
          <a:off x="0" y="3977286"/>
          <a:ext cx="6588691" cy="19023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Substance use is a negative coping skill, so healthy coping skills will prevent relapse and result in positive outcomes in the long term.</a:t>
          </a:r>
        </a:p>
      </dsp:txBody>
      <dsp:txXfrm>
        <a:off x="92863" y="4070149"/>
        <a:ext cx="6402965" cy="17165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BDD7C-E30E-4B57-9278-2E893081A49B}">
      <dsp:nvSpPr>
        <dsp:cNvPr id="0" name=""/>
        <dsp:cNvSpPr/>
      </dsp:nvSpPr>
      <dsp:spPr>
        <a:xfrm>
          <a:off x="0" y="78158"/>
          <a:ext cx="6588691"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Alcoholics Anonymous (AA)</a:t>
          </a:r>
        </a:p>
      </dsp:txBody>
      <dsp:txXfrm>
        <a:off x="36296" y="114454"/>
        <a:ext cx="6516099" cy="670943"/>
      </dsp:txXfrm>
    </dsp:sp>
    <dsp:sp modelId="{366A682D-6043-4551-BA7A-2E410A053CB1}">
      <dsp:nvSpPr>
        <dsp:cNvPr id="0" name=""/>
        <dsp:cNvSpPr/>
      </dsp:nvSpPr>
      <dsp:spPr>
        <a:xfrm>
          <a:off x="0" y="910973"/>
          <a:ext cx="6588691"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Narcotics Anonymous (NA)</a:t>
          </a:r>
        </a:p>
      </dsp:txBody>
      <dsp:txXfrm>
        <a:off x="36296" y="947269"/>
        <a:ext cx="6516099" cy="670943"/>
      </dsp:txXfrm>
    </dsp:sp>
    <dsp:sp modelId="{7172E715-B30C-4020-AE99-EDBC1506D3AC}">
      <dsp:nvSpPr>
        <dsp:cNvPr id="0" name=""/>
        <dsp:cNvSpPr/>
      </dsp:nvSpPr>
      <dsp:spPr>
        <a:xfrm>
          <a:off x="0" y="1743788"/>
          <a:ext cx="6588691" cy="743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SMART Recovery</a:t>
          </a:r>
        </a:p>
      </dsp:txBody>
      <dsp:txXfrm>
        <a:off x="36296" y="1780084"/>
        <a:ext cx="6516099" cy="670943"/>
      </dsp:txXfrm>
    </dsp:sp>
    <dsp:sp modelId="{8D26C28D-78BB-4FEE-AA13-022933CB97F8}">
      <dsp:nvSpPr>
        <dsp:cNvPr id="0" name=""/>
        <dsp:cNvSpPr/>
      </dsp:nvSpPr>
      <dsp:spPr>
        <a:xfrm>
          <a:off x="0" y="2576604"/>
          <a:ext cx="6588691"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Cocaine Anonymous (CA)</a:t>
          </a:r>
          <a:endParaRPr lang="en-US" sz="3100" kern="1200" dirty="0"/>
        </a:p>
      </dsp:txBody>
      <dsp:txXfrm>
        <a:off x="36296" y="2612900"/>
        <a:ext cx="6516099" cy="670943"/>
      </dsp:txXfrm>
    </dsp:sp>
    <dsp:sp modelId="{A03E1C5F-294D-4560-AF06-BEA68F39929D}">
      <dsp:nvSpPr>
        <dsp:cNvPr id="0" name=""/>
        <dsp:cNvSpPr/>
      </dsp:nvSpPr>
      <dsp:spPr>
        <a:xfrm>
          <a:off x="0" y="3409419"/>
          <a:ext cx="6588691" cy="74353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t>Marijuana Anonymous (MA)</a:t>
          </a:r>
          <a:endParaRPr lang="en-US" sz="3100" kern="1200" dirty="0"/>
        </a:p>
      </dsp:txBody>
      <dsp:txXfrm>
        <a:off x="36296" y="3445715"/>
        <a:ext cx="6516099" cy="670943"/>
      </dsp:txXfrm>
    </dsp:sp>
    <dsp:sp modelId="{2C359F6C-D4BD-43CD-A566-EF0F92A4845B}">
      <dsp:nvSpPr>
        <dsp:cNvPr id="0" name=""/>
        <dsp:cNvSpPr/>
      </dsp:nvSpPr>
      <dsp:spPr>
        <a:xfrm>
          <a:off x="0" y="4242234"/>
          <a:ext cx="6588691" cy="743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Teletherapy</a:t>
          </a:r>
        </a:p>
      </dsp:txBody>
      <dsp:txXfrm>
        <a:off x="36296" y="4278530"/>
        <a:ext cx="6516099" cy="670943"/>
      </dsp:txXfrm>
    </dsp:sp>
    <dsp:sp modelId="{D3E008A1-BD1F-4B5E-A3E6-5394DD803B0D}">
      <dsp:nvSpPr>
        <dsp:cNvPr id="0" name=""/>
        <dsp:cNvSpPr/>
      </dsp:nvSpPr>
      <dsp:spPr>
        <a:xfrm>
          <a:off x="0" y="5075049"/>
          <a:ext cx="6588691" cy="743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Relapse Prevention Groups on center</a:t>
          </a:r>
        </a:p>
      </dsp:txBody>
      <dsp:txXfrm>
        <a:off x="36296" y="5111345"/>
        <a:ext cx="6516099" cy="6709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B44B4-AF60-43D5-89BB-0A53382AD5F2}"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76B8F-6218-414F-A430-57F0C2B752F8}" type="slidenum">
              <a:rPr lang="en-US" smtClean="0"/>
              <a:t>‹#›</a:t>
            </a:fld>
            <a:endParaRPr lang="en-US"/>
          </a:p>
        </p:txBody>
      </p:sp>
    </p:spTree>
    <p:extLst>
      <p:ext uri="{BB962C8B-B14F-4D97-AF65-F5344CB8AC3E}">
        <p14:creationId xmlns:p14="http://schemas.microsoft.com/office/powerpoint/2010/main" val="140208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2</a:t>
            </a:fld>
            <a:endParaRPr lang="en-US"/>
          </a:p>
        </p:txBody>
      </p:sp>
    </p:spTree>
    <p:extLst>
      <p:ext uri="{BB962C8B-B14F-4D97-AF65-F5344CB8AC3E}">
        <p14:creationId xmlns:p14="http://schemas.microsoft.com/office/powerpoint/2010/main" val="299641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11</a:t>
            </a:fld>
            <a:endParaRPr lang="en-US"/>
          </a:p>
        </p:txBody>
      </p:sp>
    </p:spTree>
    <p:extLst>
      <p:ext uri="{BB962C8B-B14F-4D97-AF65-F5344CB8AC3E}">
        <p14:creationId xmlns:p14="http://schemas.microsoft.com/office/powerpoint/2010/main" val="214271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314450"/>
            <a:ext cx="5486400" cy="3086100"/>
          </a:xfrm>
        </p:spPr>
      </p:sp>
      <p:sp>
        <p:nvSpPr>
          <p:cNvPr id="3" name="Notes Placeholder 2"/>
          <p:cNvSpPr>
            <a:spLocks noGrp="1"/>
          </p:cNvSpPr>
          <p:nvPr>
            <p:ph type="body" idx="1"/>
          </p:nvPr>
        </p:nvSpPr>
        <p:spPr/>
        <p:txBody>
          <a:bodyPr/>
          <a:lstStyle/>
          <a:p>
            <a:r>
              <a:rPr lang="en-US" dirty="0"/>
              <a:t>Many triggers can cause people to relapse.  These triggers are environmental, mental, and emotional.  Knowing and understanding these triggers can help avoid relapses during recovery.  </a:t>
            </a:r>
          </a:p>
          <a:p>
            <a:endParaRPr lang="en-US" dirty="0"/>
          </a:p>
          <a:p>
            <a:r>
              <a:rPr lang="en-US" dirty="0"/>
              <a:t>Some questions we may ask:</a:t>
            </a:r>
          </a:p>
          <a:p>
            <a:r>
              <a:rPr lang="en-US" dirty="0"/>
              <a:t>Who could I see that would remind me of drug use?</a:t>
            </a:r>
          </a:p>
          <a:p>
            <a:endParaRPr lang="en-US" dirty="0"/>
          </a:p>
          <a:p>
            <a:r>
              <a:rPr lang="en-US" dirty="0"/>
              <a:t>What places did I use drugs that could trigger me to use?</a:t>
            </a:r>
          </a:p>
          <a:p>
            <a:endParaRPr lang="en-US" dirty="0"/>
          </a:p>
          <a:p>
            <a:r>
              <a:rPr lang="en-US" dirty="0"/>
              <a:t>What addictive thoughts could make me relapse?</a:t>
            </a:r>
          </a:p>
          <a:p>
            <a:endParaRPr lang="en-US" dirty="0"/>
          </a:p>
          <a:p>
            <a:r>
              <a:rPr lang="en-US" dirty="0"/>
              <a:t>What can I do if I can not avoid things that trigger me?</a:t>
            </a:r>
          </a:p>
          <a:p>
            <a:endParaRPr lang="en-US" dirty="0"/>
          </a:p>
          <a:p>
            <a:r>
              <a:rPr lang="en-US" dirty="0"/>
              <a:t>Do anniversaries or times of the year trigger relapse?</a:t>
            </a:r>
          </a:p>
          <a:p>
            <a:endParaRPr lang="en-US" dirty="0"/>
          </a:p>
          <a:p>
            <a:r>
              <a:rPr lang="en-US" dirty="0"/>
              <a:t>What feelings are linked to relapse?</a:t>
            </a:r>
          </a:p>
        </p:txBody>
      </p:sp>
      <p:sp>
        <p:nvSpPr>
          <p:cNvPr id="4" name="Slide Number Placeholder 3"/>
          <p:cNvSpPr>
            <a:spLocks noGrp="1"/>
          </p:cNvSpPr>
          <p:nvPr>
            <p:ph type="sldNum" sz="quarter" idx="5"/>
          </p:nvPr>
        </p:nvSpPr>
        <p:spPr/>
        <p:txBody>
          <a:bodyPr/>
          <a:lstStyle/>
          <a:p>
            <a:fld id="{CD876B8F-6218-414F-A430-57F0C2B752F8}" type="slidenum">
              <a:rPr lang="en-US" smtClean="0"/>
              <a:t>13</a:t>
            </a:fld>
            <a:endParaRPr lang="en-US"/>
          </a:p>
        </p:txBody>
      </p:sp>
    </p:spTree>
    <p:extLst>
      <p:ext uri="{BB962C8B-B14F-4D97-AF65-F5344CB8AC3E}">
        <p14:creationId xmlns:p14="http://schemas.microsoft.com/office/powerpoint/2010/main" val="1243168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can be preventative tools as well.  </a:t>
            </a:r>
            <a:br>
              <a:rPr lang="en-US" dirty="0"/>
            </a:br>
            <a:br>
              <a:rPr lang="en-US" dirty="0"/>
            </a:br>
            <a:r>
              <a:rPr lang="en-US" dirty="0"/>
              <a:t>Contacting the supportive people in your life can have a tremendous impact on cravings and relapse.  </a:t>
            </a:r>
          </a:p>
        </p:txBody>
      </p:sp>
      <p:sp>
        <p:nvSpPr>
          <p:cNvPr id="4" name="Slide Number Placeholder 3"/>
          <p:cNvSpPr>
            <a:spLocks noGrp="1"/>
          </p:cNvSpPr>
          <p:nvPr>
            <p:ph type="sldNum" sz="quarter" idx="5"/>
          </p:nvPr>
        </p:nvSpPr>
        <p:spPr/>
        <p:txBody>
          <a:bodyPr/>
          <a:lstStyle/>
          <a:p>
            <a:fld id="{CD876B8F-6218-414F-A430-57F0C2B752F8}" type="slidenum">
              <a:rPr lang="en-US" smtClean="0"/>
              <a:t>15</a:t>
            </a:fld>
            <a:endParaRPr lang="en-US"/>
          </a:p>
        </p:txBody>
      </p:sp>
    </p:spTree>
    <p:extLst>
      <p:ext uri="{BB962C8B-B14F-4D97-AF65-F5344CB8AC3E}">
        <p14:creationId xmlns:p14="http://schemas.microsoft.com/office/powerpoint/2010/main" val="3696855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19</a:t>
            </a:fld>
            <a:endParaRPr lang="en-US"/>
          </a:p>
        </p:txBody>
      </p:sp>
    </p:spTree>
    <p:extLst>
      <p:ext uri="{BB962C8B-B14F-4D97-AF65-F5344CB8AC3E}">
        <p14:creationId xmlns:p14="http://schemas.microsoft.com/office/powerpoint/2010/main" val="210076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20</a:t>
            </a:fld>
            <a:endParaRPr lang="en-US"/>
          </a:p>
        </p:txBody>
      </p:sp>
    </p:spTree>
    <p:extLst>
      <p:ext uri="{BB962C8B-B14F-4D97-AF65-F5344CB8AC3E}">
        <p14:creationId xmlns:p14="http://schemas.microsoft.com/office/powerpoint/2010/main" val="374848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21</a:t>
            </a:fld>
            <a:endParaRPr lang="en-US"/>
          </a:p>
        </p:txBody>
      </p:sp>
    </p:spTree>
    <p:extLst>
      <p:ext uri="{BB962C8B-B14F-4D97-AF65-F5344CB8AC3E}">
        <p14:creationId xmlns:p14="http://schemas.microsoft.com/office/powerpoint/2010/main" val="3244434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22</a:t>
            </a:fld>
            <a:endParaRPr lang="en-US"/>
          </a:p>
        </p:txBody>
      </p:sp>
    </p:spTree>
    <p:extLst>
      <p:ext uri="{BB962C8B-B14F-4D97-AF65-F5344CB8AC3E}">
        <p14:creationId xmlns:p14="http://schemas.microsoft.com/office/powerpoint/2010/main" val="327185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3</a:t>
            </a:fld>
            <a:endParaRPr lang="en-US"/>
          </a:p>
        </p:txBody>
      </p:sp>
    </p:spTree>
    <p:extLst>
      <p:ext uri="{BB962C8B-B14F-4D97-AF65-F5344CB8AC3E}">
        <p14:creationId xmlns:p14="http://schemas.microsoft.com/office/powerpoint/2010/main" val="208787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4</a:t>
            </a:fld>
            <a:endParaRPr lang="en-US"/>
          </a:p>
        </p:txBody>
      </p:sp>
    </p:spTree>
    <p:extLst>
      <p:ext uri="{BB962C8B-B14F-4D97-AF65-F5344CB8AC3E}">
        <p14:creationId xmlns:p14="http://schemas.microsoft.com/office/powerpoint/2010/main" val="408232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5</a:t>
            </a:fld>
            <a:endParaRPr lang="en-US"/>
          </a:p>
        </p:txBody>
      </p:sp>
    </p:spTree>
    <p:extLst>
      <p:ext uri="{BB962C8B-B14F-4D97-AF65-F5344CB8AC3E}">
        <p14:creationId xmlns:p14="http://schemas.microsoft.com/office/powerpoint/2010/main" val="233412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6</a:t>
            </a:fld>
            <a:endParaRPr lang="en-US"/>
          </a:p>
        </p:txBody>
      </p:sp>
    </p:spTree>
    <p:extLst>
      <p:ext uri="{BB962C8B-B14F-4D97-AF65-F5344CB8AC3E}">
        <p14:creationId xmlns:p14="http://schemas.microsoft.com/office/powerpoint/2010/main" val="426512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7</a:t>
            </a:fld>
            <a:endParaRPr lang="en-US"/>
          </a:p>
        </p:txBody>
      </p:sp>
    </p:spTree>
    <p:extLst>
      <p:ext uri="{BB962C8B-B14F-4D97-AF65-F5344CB8AC3E}">
        <p14:creationId xmlns:p14="http://schemas.microsoft.com/office/powerpoint/2010/main" val="80004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65154"/>
          </a:xfrm>
        </p:spPr>
        <p:txBody>
          <a:bodyPr/>
          <a:lstStyle/>
          <a:p>
            <a:r>
              <a:rPr lang="en-US" dirty="0"/>
              <a:t>Identifying Triggers- Triggers may be internal or external.  Knowing what emotions, people places and things lead you to relapse can help you avoid then or take an alternative course of action when confronted by a trigger.</a:t>
            </a:r>
          </a:p>
          <a:p>
            <a:r>
              <a:rPr lang="en-US" dirty="0"/>
              <a:t>Self-Care- A healthy diet, sleeping pattern, and exercise routine can help train your body to reduce post-acute withdrawal symptoms in the weeks or months after stopping use.</a:t>
            </a:r>
          </a:p>
          <a:p>
            <a:r>
              <a:rPr lang="en-US" dirty="0"/>
              <a:t>Emotional Awareness (HALT)- HALT stands for Hungry, Angry, Lonely, Tired.  These emotions are some of the most common triggers for people in recovery.  Learning to identify these emotions can help you reduce the chances of relapse.</a:t>
            </a:r>
          </a:p>
          <a:p>
            <a:r>
              <a:rPr lang="en-US" dirty="0"/>
              <a:t>Mindfulness- Meditation, breathing techniques, yoga, and other mindfulness practices help increase self-awareness and provide healthy alternative courses of action.</a:t>
            </a:r>
          </a:p>
          <a:p>
            <a:r>
              <a:rPr lang="en-US" dirty="0"/>
              <a:t>Grounding Techniques- Grounding techniques can help you destress and reduce anxiety.</a:t>
            </a:r>
          </a:p>
          <a:p>
            <a:r>
              <a:rPr lang="en-US" dirty="0"/>
              <a:t>Play the Tape Through- If you find a student wanting to use again, a good techniques is to “play the tape through”  This involves playing out the scenario of using and visualizing the negative consequences that will come after relapse.</a:t>
            </a:r>
          </a:p>
          <a:p>
            <a:r>
              <a:rPr lang="en-US" dirty="0"/>
              <a:t>Finding Support- Joining a support group such as AA, NA&lt; SMART Recovery, or any other local organization can provide you with a network of people in similar situations. (they will meet people further along in recovery to befriend)</a:t>
            </a:r>
            <a:br>
              <a:rPr lang="en-US" dirty="0"/>
            </a:br>
            <a:r>
              <a:rPr lang="en-US" dirty="0"/>
              <a:t>Accepting Help- Making sure there is a peer group and support system of friends and family, will give you plenty of options if you feel a relapse coming. </a:t>
            </a:r>
          </a:p>
        </p:txBody>
      </p:sp>
      <p:sp>
        <p:nvSpPr>
          <p:cNvPr id="4" name="Slide Number Placeholder 3"/>
          <p:cNvSpPr>
            <a:spLocks noGrp="1"/>
          </p:cNvSpPr>
          <p:nvPr>
            <p:ph type="sldNum" sz="quarter" idx="5"/>
          </p:nvPr>
        </p:nvSpPr>
        <p:spPr/>
        <p:txBody>
          <a:bodyPr/>
          <a:lstStyle/>
          <a:p>
            <a:fld id="{CD876B8F-6218-414F-A430-57F0C2B752F8}" type="slidenum">
              <a:rPr lang="en-US" smtClean="0"/>
              <a:t>8</a:t>
            </a:fld>
            <a:endParaRPr lang="en-US"/>
          </a:p>
        </p:txBody>
      </p:sp>
    </p:spTree>
    <p:extLst>
      <p:ext uri="{BB962C8B-B14F-4D97-AF65-F5344CB8AC3E}">
        <p14:creationId xmlns:p14="http://schemas.microsoft.com/office/powerpoint/2010/main" val="216377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9</a:t>
            </a:fld>
            <a:endParaRPr lang="en-US"/>
          </a:p>
        </p:txBody>
      </p:sp>
    </p:spTree>
    <p:extLst>
      <p:ext uri="{BB962C8B-B14F-4D97-AF65-F5344CB8AC3E}">
        <p14:creationId xmlns:p14="http://schemas.microsoft.com/office/powerpoint/2010/main" val="238943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876B8F-6218-414F-A430-57F0C2B752F8}" type="slidenum">
              <a:rPr lang="en-US" smtClean="0"/>
              <a:t>10</a:t>
            </a:fld>
            <a:endParaRPr lang="en-US"/>
          </a:p>
        </p:txBody>
      </p:sp>
    </p:spTree>
    <p:extLst>
      <p:ext uri="{BB962C8B-B14F-4D97-AF65-F5344CB8AC3E}">
        <p14:creationId xmlns:p14="http://schemas.microsoft.com/office/powerpoint/2010/main" val="229117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2D1D-A67A-D3F5-AE2B-60B4C9932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F62277-90CD-AF1A-3EEF-2CB2B1935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16889E-8DB4-5C93-86C2-6031129F5403}"/>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5" name="Footer Placeholder 4">
            <a:extLst>
              <a:ext uri="{FF2B5EF4-FFF2-40B4-BE49-F238E27FC236}">
                <a16:creationId xmlns:a16="http://schemas.microsoft.com/office/drawing/2014/main" id="{29464D1B-0231-CC83-3A04-8B8692F19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EB0D1-D751-F49D-6301-0432D4F85488}"/>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2421869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B06F-C2F2-3171-D19A-625009AFB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669E90-449B-3B3B-2C45-615F89B61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ADEDB-CA13-FFF8-C985-B263F7D53783}"/>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5" name="Footer Placeholder 4">
            <a:extLst>
              <a:ext uri="{FF2B5EF4-FFF2-40B4-BE49-F238E27FC236}">
                <a16:creationId xmlns:a16="http://schemas.microsoft.com/office/drawing/2014/main" id="{86178030-9BA0-F282-3AB9-4CD52B5B8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D99BC-A572-49C5-D80F-73BF6EEF30E5}"/>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139877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1FF7D9-E44E-8C14-ACFB-0097D19CC9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6D42F5-4E35-F17F-F530-5F913B6C4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C04A1-101C-0C2F-AA41-4792A8E8120D}"/>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5" name="Footer Placeholder 4">
            <a:extLst>
              <a:ext uri="{FF2B5EF4-FFF2-40B4-BE49-F238E27FC236}">
                <a16:creationId xmlns:a16="http://schemas.microsoft.com/office/drawing/2014/main" id="{65DAF7DF-D4B4-692B-8ACC-7A12450A6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32D19-1C9E-2DFA-3972-A9812B1B7FBC}"/>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318700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213A-768E-79C9-0C15-045EFED88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1A8EB-687A-5E64-468D-464590033A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4C75D-95EA-CCF8-F3A5-4B177B46351B}"/>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5" name="Footer Placeholder 4">
            <a:extLst>
              <a:ext uri="{FF2B5EF4-FFF2-40B4-BE49-F238E27FC236}">
                <a16:creationId xmlns:a16="http://schemas.microsoft.com/office/drawing/2014/main" id="{C851E4D7-905B-D675-BB05-104EDE2CF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9D9CF-1466-15E8-DB51-184F05B4360C}"/>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136813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A0AA-8EDE-A047-AF3F-ED6410FCD1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E50B7-1F6C-D810-26E0-29127044E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10D728-5761-73D9-F074-1259DA075DF6}"/>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5" name="Footer Placeholder 4">
            <a:extLst>
              <a:ext uri="{FF2B5EF4-FFF2-40B4-BE49-F238E27FC236}">
                <a16:creationId xmlns:a16="http://schemas.microsoft.com/office/drawing/2014/main" id="{3D981663-D0A5-564E-66FB-24C5F92D8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4EB76-713F-BAA6-F013-AEC49BFA5E16}"/>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250420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0E35-4CA2-314E-C68F-ED8CFCC76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BFEA4-A039-9D91-E88F-090203862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A2E33-C469-B5EE-8594-A10F5B2329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9ECF8-37AA-049F-4A0B-6528AC3D8530}"/>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6" name="Footer Placeholder 5">
            <a:extLst>
              <a:ext uri="{FF2B5EF4-FFF2-40B4-BE49-F238E27FC236}">
                <a16:creationId xmlns:a16="http://schemas.microsoft.com/office/drawing/2014/main" id="{DB9C86C9-0C28-8784-1B7B-5D4C493AB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F2BB4-1174-8563-BE9E-C445E1F673D8}"/>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30025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7FC6-6669-B160-C679-DA735A8D2B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F6F69-129D-DC90-5AA1-3A8F04BB6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64234C-4E91-9E8C-6584-BB9AC181D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7861C5-1F64-941B-7FF5-27F95C98A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D22EF-D8C1-AC71-CFA0-6A6DD5508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CC06A-87C2-D344-52BC-1BE220927525}"/>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8" name="Footer Placeholder 7">
            <a:extLst>
              <a:ext uri="{FF2B5EF4-FFF2-40B4-BE49-F238E27FC236}">
                <a16:creationId xmlns:a16="http://schemas.microsoft.com/office/drawing/2014/main" id="{10BC7515-D8DE-CAC0-AE09-1F7CD537C2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A9A277-4534-A786-1242-1F05E875C575}"/>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63733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7CF1-1788-D785-F7F5-EC7BAA6181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EAAA1-2C95-5BAD-A680-E03E1252BADA}"/>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4" name="Footer Placeholder 3">
            <a:extLst>
              <a:ext uri="{FF2B5EF4-FFF2-40B4-BE49-F238E27FC236}">
                <a16:creationId xmlns:a16="http://schemas.microsoft.com/office/drawing/2014/main" id="{A9E76648-736F-61C4-930F-4BF70BC66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EC98E7-614D-7265-8123-83B8B95B2E36}"/>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200236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BE79AC-6598-2CE6-23CE-4D86D38E95FA}"/>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3" name="Footer Placeholder 2">
            <a:extLst>
              <a:ext uri="{FF2B5EF4-FFF2-40B4-BE49-F238E27FC236}">
                <a16:creationId xmlns:a16="http://schemas.microsoft.com/office/drawing/2014/main" id="{0A960256-6D5B-1369-E4AA-05DE5C8BF5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D674A0-347E-E475-64F9-80662BE75B5C}"/>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360818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5FEA-2AB8-CA1C-FCEB-C180D6EFA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216E04-900C-3BFE-280B-E6B8DA1466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1CE88-77E1-0D95-8C6F-362AF23F2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9FDD4-1943-6358-CD70-DD09FBB8597E}"/>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6" name="Footer Placeholder 5">
            <a:extLst>
              <a:ext uri="{FF2B5EF4-FFF2-40B4-BE49-F238E27FC236}">
                <a16:creationId xmlns:a16="http://schemas.microsoft.com/office/drawing/2014/main" id="{7BCCA43F-7169-B13A-0B48-F61040E3B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DE360-3D03-38B6-5598-D6EB5CADB0E9}"/>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269586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A67A-9AEF-2009-3EE2-92077B9AEE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F875FF-3D73-D75B-9009-40327102D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439ACB-BFCA-58FA-DEF3-F11F3DC5B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76AC5-4AE7-0827-2252-C6DA2EEDA80F}"/>
              </a:ext>
            </a:extLst>
          </p:cNvPr>
          <p:cNvSpPr>
            <a:spLocks noGrp="1"/>
          </p:cNvSpPr>
          <p:nvPr>
            <p:ph type="dt" sz="half" idx="10"/>
          </p:nvPr>
        </p:nvSpPr>
        <p:spPr/>
        <p:txBody>
          <a:bodyPr/>
          <a:lstStyle/>
          <a:p>
            <a:fld id="{2EFCF9DD-E523-46D3-B443-8793820C4F46}" type="datetimeFigureOut">
              <a:rPr lang="en-US" smtClean="0"/>
              <a:t>2/14/2023</a:t>
            </a:fld>
            <a:endParaRPr lang="en-US"/>
          </a:p>
        </p:txBody>
      </p:sp>
      <p:sp>
        <p:nvSpPr>
          <p:cNvPr id="6" name="Footer Placeholder 5">
            <a:extLst>
              <a:ext uri="{FF2B5EF4-FFF2-40B4-BE49-F238E27FC236}">
                <a16:creationId xmlns:a16="http://schemas.microsoft.com/office/drawing/2014/main" id="{95F9989F-DFD6-3B6C-3CDC-39115C26A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1AD41-F8D7-87AC-3F6B-38E4C250C237}"/>
              </a:ext>
            </a:extLst>
          </p:cNvPr>
          <p:cNvSpPr>
            <a:spLocks noGrp="1"/>
          </p:cNvSpPr>
          <p:nvPr>
            <p:ph type="sldNum" sz="quarter" idx="12"/>
          </p:nvPr>
        </p:nvSpPr>
        <p:spPr/>
        <p:txBody>
          <a:bodyPr/>
          <a:lstStyle/>
          <a:p>
            <a:fld id="{CAA62BF1-E728-42E8-9A9E-E15C27FCCF34}" type="slidenum">
              <a:rPr lang="en-US" smtClean="0"/>
              <a:t>‹#›</a:t>
            </a:fld>
            <a:endParaRPr lang="en-US"/>
          </a:p>
        </p:txBody>
      </p:sp>
    </p:spTree>
    <p:extLst>
      <p:ext uri="{BB962C8B-B14F-4D97-AF65-F5344CB8AC3E}">
        <p14:creationId xmlns:p14="http://schemas.microsoft.com/office/powerpoint/2010/main" val="269315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9E82B-93A0-D5A8-05F7-2E9F307CC7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5BD3E7-5744-B645-6697-94DAB19C1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E3296-8834-68F2-B8FF-032EEA6AA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CF9DD-E523-46D3-B443-8793820C4F46}" type="datetimeFigureOut">
              <a:rPr lang="en-US" smtClean="0"/>
              <a:t>2/14/2023</a:t>
            </a:fld>
            <a:endParaRPr lang="en-US"/>
          </a:p>
        </p:txBody>
      </p:sp>
      <p:sp>
        <p:nvSpPr>
          <p:cNvPr id="5" name="Footer Placeholder 4">
            <a:extLst>
              <a:ext uri="{FF2B5EF4-FFF2-40B4-BE49-F238E27FC236}">
                <a16:creationId xmlns:a16="http://schemas.microsoft.com/office/drawing/2014/main" id="{2C285DFB-E5AD-EAD7-DBC7-0A34D77F8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94B2BE-D061-8D87-A6E9-DC79DFDFE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2BF1-E728-42E8-9A9E-E15C27FCCF34}" type="slidenum">
              <a:rPr lang="en-US" smtClean="0"/>
              <a:t>‹#›</a:t>
            </a:fld>
            <a:endParaRPr lang="en-US"/>
          </a:p>
        </p:txBody>
      </p:sp>
    </p:spTree>
    <p:extLst>
      <p:ext uri="{BB962C8B-B14F-4D97-AF65-F5344CB8AC3E}">
        <p14:creationId xmlns:p14="http://schemas.microsoft.com/office/powerpoint/2010/main" val="1959885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oonylabs.org/2015/08/04/erasing-drug-associated-memorie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toolstop/4420180838"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future-graffiti-wall-paint-866226/" TargetMode="External"/><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mynextmove.org/profile/summary/21-1012.00"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reepngimg.com/png/13871-healthy-food-picture" TargetMode="Externa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orethaneoi.blogspot.com/2014/06/thank-you-to-all-my-dear-students.html" TargetMode="External"/><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thealchemyexperience.co.uk/product/emergency-grounding-techniq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A85C0C43-43D0-79ED-8673-73A4D5989DA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707" r="23670" b="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99C53E-E35E-AE03-2098-60BDBB1DF06E}"/>
              </a:ext>
            </a:extLst>
          </p:cNvPr>
          <p:cNvSpPr>
            <a:spLocks noGrp="1"/>
          </p:cNvSpPr>
          <p:nvPr>
            <p:ph type="ctrTitle"/>
          </p:nvPr>
        </p:nvSpPr>
        <p:spPr>
          <a:xfrm>
            <a:off x="477981" y="1122363"/>
            <a:ext cx="4023360" cy="3204134"/>
          </a:xfrm>
        </p:spPr>
        <p:txBody>
          <a:bodyPr anchor="b">
            <a:normAutofit/>
          </a:bodyPr>
          <a:lstStyle/>
          <a:p>
            <a:pPr algn="l"/>
            <a:r>
              <a:rPr lang="en-US" sz="4800"/>
              <a:t>Relapse Prevention</a:t>
            </a:r>
          </a:p>
        </p:txBody>
      </p:sp>
      <p:sp>
        <p:nvSpPr>
          <p:cNvPr id="3" name="Subtitle 2">
            <a:extLst>
              <a:ext uri="{FF2B5EF4-FFF2-40B4-BE49-F238E27FC236}">
                <a16:creationId xmlns:a16="http://schemas.microsoft.com/office/drawing/2014/main" id="{DF3E5E99-60F5-E6B9-D642-DF8E182E2463}"/>
              </a:ext>
            </a:extLst>
          </p:cNvPr>
          <p:cNvSpPr>
            <a:spLocks noGrp="1"/>
          </p:cNvSpPr>
          <p:nvPr>
            <p:ph type="subTitle" idx="1"/>
          </p:nvPr>
        </p:nvSpPr>
        <p:spPr>
          <a:xfrm>
            <a:off x="477980" y="4872922"/>
            <a:ext cx="4023359" cy="1208141"/>
          </a:xfrm>
        </p:spPr>
        <p:txBody>
          <a:bodyPr>
            <a:normAutofit/>
          </a:bodyPr>
          <a:lstStyle/>
          <a:p>
            <a:pPr algn="l"/>
            <a:r>
              <a:rPr lang="en-US" sz="2000"/>
              <a:t>Christy Hicks, LCADC/CSW/CSS</a:t>
            </a:r>
          </a:p>
          <a:p>
            <a:pPr algn="l"/>
            <a:r>
              <a:rPr lang="en-US" sz="2000"/>
              <a:t>Atlanta, Chicago, and Dallas Regional TEAP Specialist</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DB9615F-3036-5E0B-DF6B-C349AB8502FE}"/>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oonylabs.org/2015/08/04/erasing-drug-associated-memor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71893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B946D7-1CA4-446E-8795-007CACFDE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92416F2-BC84-4D7C-80C6-6296C10C3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95338" y="981075"/>
            <a:ext cx="10601325" cy="4552949"/>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2CF5EC-54DE-DC50-CE22-7B7DAFD3E029}"/>
              </a:ext>
            </a:extLst>
          </p:cNvPr>
          <p:cNvSpPr>
            <a:spLocks noGrp="1"/>
          </p:cNvSpPr>
          <p:nvPr>
            <p:ph type="ctrTitle"/>
          </p:nvPr>
        </p:nvSpPr>
        <p:spPr>
          <a:xfrm>
            <a:off x="1537097" y="1428750"/>
            <a:ext cx="9117807" cy="2105026"/>
          </a:xfrm>
        </p:spPr>
        <p:txBody>
          <a:bodyPr>
            <a:normAutofit/>
          </a:bodyPr>
          <a:lstStyle/>
          <a:p>
            <a:r>
              <a:rPr lang="en-US" dirty="0"/>
              <a:t>A Relapse Prevention Plan</a:t>
            </a:r>
          </a:p>
        </p:txBody>
      </p:sp>
      <p:sp>
        <p:nvSpPr>
          <p:cNvPr id="3" name="Content Placeholder 2">
            <a:extLst>
              <a:ext uri="{FF2B5EF4-FFF2-40B4-BE49-F238E27FC236}">
                <a16:creationId xmlns:a16="http://schemas.microsoft.com/office/drawing/2014/main" id="{73692712-AFAF-81E6-BDE6-562C9872B69F}"/>
              </a:ext>
            </a:extLst>
          </p:cNvPr>
          <p:cNvSpPr>
            <a:spLocks noGrp="1"/>
          </p:cNvSpPr>
          <p:nvPr>
            <p:ph type="subTitle" idx="1"/>
          </p:nvPr>
        </p:nvSpPr>
        <p:spPr>
          <a:xfrm>
            <a:off x="1537097" y="3960557"/>
            <a:ext cx="9117807" cy="1097215"/>
          </a:xfrm>
        </p:spPr>
        <p:txBody>
          <a:bodyPr>
            <a:normAutofit/>
          </a:bodyPr>
          <a:lstStyle/>
          <a:p>
            <a:pPr marL="0" indent="0">
              <a:buNone/>
            </a:pPr>
            <a:r>
              <a:rPr lang="en-US"/>
              <a:t>Helps recognize your warning signs and outlines ways to change your behaviors and remain drug-free.</a:t>
            </a:r>
          </a:p>
        </p:txBody>
      </p:sp>
      <p:cxnSp>
        <p:nvCxnSpPr>
          <p:cNvPr id="12" name="Straight Connector 11">
            <a:extLst>
              <a:ext uri="{FF2B5EF4-FFF2-40B4-BE49-F238E27FC236}">
                <a16:creationId xmlns:a16="http://schemas.microsoft.com/office/drawing/2014/main" id="{2330623A-AB89-4E04-AC9A-2BAFBF85AE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3771366"/>
            <a:ext cx="548640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23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8"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2" name="Freeform: Shape 2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467A2DF-14E7-16A4-2F69-9FB745E2D87C}"/>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Three steps to take when creating a RP Plan:</a:t>
            </a:r>
          </a:p>
        </p:txBody>
      </p:sp>
      <p:graphicFrame>
        <p:nvGraphicFramePr>
          <p:cNvPr id="9" name="Content Placeholder 2">
            <a:extLst>
              <a:ext uri="{FF2B5EF4-FFF2-40B4-BE49-F238E27FC236}">
                <a16:creationId xmlns:a16="http://schemas.microsoft.com/office/drawing/2014/main" id="{2AE3259F-74AB-8B66-E893-936017DE275A}"/>
              </a:ext>
            </a:extLst>
          </p:cNvPr>
          <p:cNvGraphicFramePr/>
          <p:nvPr>
            <p:extLst>
              <p:ext uri="{D42A27DB-BD31-4B8C-83A1-F6EECF244321}">
                <p14:modId xmlns:p14="http://schemas.microsoft.com/office/powerpoint/2010/main" val="171122628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38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F2A5467-30C1-DAA3-2125-7880ECC530A1}"/>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The Plan Should Include</a:t>
            </a:r>
          </a:p>
        </p:txBody>
      </p:sp>
      <p:graphicFrame>
        <p:nvGraphicFramePr>
          <p:cNvPr id="5" name="Content Placeholder 2">
            <a:extLst>
              <a:ext uri="{FF2B5EF4-FFF2-40B4-BE49-F238E27FC236}">
                <a16:creationId xmlns:a16="http://schemas.microsoft.com/office/drawing/2014/main" id="{CEEA0FC6-2D85-9350-2B30-9702639C389F}"/>
              </a:ext>
            </a:extLst>
          </p:cNvPr>
          <p:cNvGraphicFramePr>
            <a:graphicFrameLocks noGrp="1"/>
          </p:cNvGraphicFramePr>
          <p:nvPr>
            <p:ph idx="1"/>
            <p:extLst>
              <p:ext uri="{D42A27DB-BD31-4B8C-83A1-F6EECF244321}">
                <p14:modId xmlns:p14="http://schemas.microsoft.com/office/powerpoint/2010/main" val="3350213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87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7D1D3BE-0B72-4CEB-E044-5EEC7898E29C}"/>
              </a:ext>
            </a:extLst>
          </p:cNvPr>
          <p:cNvSpPr>
            <a:spLocks noGrp="1"/>
          </p:cNvSpPr>
          <p:nvPr>
            <p:ph type="title"/>
          </p:nvPr>
        </p:nvSpPr>
        <p:spPr>
          <a:xfrm>
            <a:off x="804672" y="457200"/>
            <a:ext cx="10579608" cy="1188720"/>
          </a:xfrm>
        </p:spPr>
        <p:txBody>
          <a:bodyPr>
            <a:normAutofit/>
          </a:bodyPr>
          <a:lstStyle/>
          <a:p>
            <a:r>
              <a:rPr lang="en-US" sz="4000">
                <a:solidFill>
                  <a:schemeClr val="tx2"/>
                </a:solidFill>
              </a:rPr>
              <a:t>Common Relapse Triggers</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820163C5-C250-219B-1528-18EB6E99D2E7}"/>
              </a:ext>
            </a:extLst>
          </p:cNvPr>
          <p:cNvGraphicFramePr>
            <a:graphicFrameLocks noGrp="1"/>
          </p:cNvGraphicFramePr>
          <p:nvPr>
            <p:ph idx="1"/>
            <p:extLst>
              <p:ext uri="{D42A27DB-BD31-4B8C-83A1-F6EECF244321}">
                <p14:modId xmlns:p14="http://schemas.microsoft.com/office/powerpoint/2010/main" val="1477912264"/>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53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0E7DC-65F9-E9A1-C680-6D25707F7824}"/>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How to Manage Cravings</a:t>
            </a:r>
          </a:p>
        </p:txBody>
      </p:sp>
      <p:graphicFrame>
        <p:nvGraphicFramePr>
          <p:cNvPr id="5" name="Content Placeholder 2">
            <a:extLst>
              <a:ext uri="{FF2B5EF4-FFF2-40B4-BE49-F238E27FC236}">
                <a16:creationId xmlns:a16="http://schemas.microsoft.com/office/drawing/2014/main" id="{6D17BC7F-4935-4DC2-C4AE-9667481F3CD7}"/>
              </a:ext>
            </a:extLst>
          </p:cNvPr>
          <p:cNvGraphicFramePr>
            <a:graphicFrameLocks noGrp="1"/>
          </p:cNvGraphicFramePr>
          <p:nvPr>
            <p:ph idx="1"/>
            <p:extLst>
              <p:ext uri="{D42A27DB-BD31-4B8C-83A1-F6EECF244321}">
                <p14:modId xmlns:p14="http://schemas.microsoft.com/office/powerpoint/2010/main" val="57838112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719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82BE-98BB-9FBD-0B7A-EA26C8E5ABE1}"/>
              </a:ext>
            </a:extLst>
          </p:cNvPr>
          <p:cNvSpPr>
            <a:spLocks noGrp="1"/>
          </p:cNvSpPr>
          <p:nvPr>
            <p:ph type="title"/>
          </p:nvPr>
        </p:nvSpPr>
        <p:spPr>
          <a:xfrm>
            <a:off x="4965430" y="629268"/>
            <a:ext cx="6586491" cy="1286160"/>
          </a:xfrm>
        </p:spPr>
        <p:txBody>
          <a:bodyPr anchor="b">
            <a:normAutofit/>
          </a:bodyPr>
          <a:lstStyle/>
          <a:p>
            <a:r>
              <a:rPr lang="en-US"/>
              <a:t>Preventative Tools	</a:t>
            </a:r>
            <a:endParaRPr lang="en-US" dirty="0"/>
          </a:p>
        </p:txBody>
      </p:sp>
      <p:sp>
        <p:nvSpPr>
          <p:cNvPr id="3" name="Content Placeholder 2">
            <a:extLst>
              <a:ext uri="{FF2B5EF4-FFF2-40B4-BE49-F238E27FC236}">
                <a16:creationId xmlns:a16="http://schemas.microsoft.com/office/drawing/2014/main" id="{BE986088-0EF3-B17E-0B0F-C4B9AAF56FD2}"/>
              </a:ext>
            </a:extLst>
          </p:cNvPr>
          <p:cNvSpPr>
            <a:spLocks noGrp="1"/>
          </p:cNvSpPr>
          <p:nvPr>
            <p:ph idx="1"/>
          </p:nvPr>
        </p:nvSpPr>
        <p:spPr>
          <a:xfrm>
            <a:off x="4965431" y="2438400"/>
            <a:ext cx="6586489" cy="3785419"/>
          </a:xfrm>
        </p:spPr>
        <p:txBody>
          <a:bodyPr>
            <a:normAutofit/>
          </a:bodyPr>
          <a:lstStyle/>
          <a:p>
            <a:r>
              <a:rPr lang="en-US" sz="1700"/>
              <a:t>Compile a list of relapse prevention tools that have been helpful in your recovery.  </a:t>
            </a:r>
          </a:p>
          <a:p>
            <a:r>
              <a:rPr lang="en-US" sz="1700"/>
              <a:t>Think about what you can do instead of use, and such activities can point you back on the right track.</a:t>
            </a:r>
          </a:p>
          <a:p>
            <a:r>
              <a:rPr lang="en-US" sz="1700"/>
              <a:t>Counseling</a:t>
            </a:r>
          </a:p>
          <a:p>
            <a:r>
              <a:rPr lang="en-US" sz="1700"/>
              <a:t>Writing a list of consequences should you relapse</a:t>
            </a:r>
          </a:p>
          <a:p>
            <a:r>
              <a:rPr lang="en-US" sz="1700"/>
              <a:t>Attending support meetings</a:t>
            </a:r>
          </a:p>
          <a:p>
            <a:r>
              <a:rPr lang="en-US" sz="1700"/>
              <a:t>Exercising</a:t>
            </a:r>
          </a:p>
          <a:p>
            <a:r>
              <a:rPr lang="en-US" sz="1700"/>
              <a:t>Journaling</a:t>
            </a:r>
          </a:p>
          <a:p>
            <a:r>
              <a:rPr lang="en-US" sz="1700"/>
              <a:t>Writing a gratitude list</a:t>
            </a:r>
          </a:p>
          <a:p>
            <a:r>
              <a:rPr lang="en-US" sz="1700"/>
              <a:t>What else????</a:t>
            </a:r>
          </a:p>
        </p:txBody>
      </p:sp>
      <p:pic>
        <p:nvPicPr>
          <p:cNvPr id="6" name="Picture 5" descr="A picture containing indoor, blue&#10;&#10;Description automatically generated">
            <a:extLst>
              <a:ext uri="{FF2B5EF4-FFF2-40B4-BE49-F238E27FC236}">
                <a16:creationId xmlns:a16="http://schemas.microsoft.com/office/drawing/2014/main" id="{67BF5345-C4E1-F863-0136-41CF02E7B00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794" r="23919" b="2"/>
          <a:stretch/>
        </p:blipFill>
        <p:spPr>
          <a:xfrm>
            <a:off x="20" y="10"/>
            <a:ext cx="4635571" cy="6857990"/>
          </a:xfrm>
          <a:prstGeom prst="rect">
            <a:avLst/>
          </a:prstGeom>
          <a:effectLst/>
        </p:spPr>
      </p:pic>
      <p:cxnSp>
        <p:nvCxnSpPr>
          <p:cNvPr id="20"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A679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0562D7-1C15-3999-CDAE-FC9B26197A2D}"/>
              </a:ext>
            </a:extLst>
          </p:cNvPr>
          <p:cNvSpPr txBox="1"/>
          <p:nvPr/>
        </p:nvSpPr>
        <p:spPr>
          <a:xfrm>
            <a:off x="2448775"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toolstop/442018083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447066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3BA0E6-FD90-CF21-8CB3-46D23EB2C829}"/>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Support Groups and Programs</a:t>
            </a:r>
          </a:p>
        </p:txBody>
      </p:sp>
      <p:graphicFrame>
        <p:nvGraphicFramePr>
          <p:cNvPr id="5" name="Content Placeholder 2">
            <a:extLst>
              <a:ext uri="{FF2B5EF4-FFF2-40B4-BE49-F238E27FC236}">
                <a16:creationId xmlns:a16="http://schemas.microsoft.com/office/drawing/2014/main" id="{CB6ADBCF-9990-A57F-3724-FDB5623C7D5D}"/>
              </a:ext>
            </a:extLst>
          </p:cNvPr>
          <p:cNvGraphicFramePr>
            <a:graphicFrameLocks noGrp="1"/>
          </p:cNvGraphicFramePr>
          <p:nvPr>
            <p:ph idx="1"/>
            <p:extLst>
              <p:ext uri="{D42A27DB-BD31-4B8C-83A1-F6EECF244321}">
                <p14:modId xmlns:p14="http://schemas.microsoft.com/office/powerpoint/2010/main" val="1619770420"/>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23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84796EA-2E2D-9FED-6F34-C390B1C2D641}"/>
              </a:ext>
            </a:extLst>
          </p:cNvPr>
          <p:cNvPicPr>
            <a:picLocks noChangeAspect="1"/>
          </p:cNvPicPr>
          <p:nvPr/>
        </p:nvPicPr>
        <p:blipFill rotWithShape="1">
          <a:blip r:embed="rId2">
            <a:alphaModFix amt="35000"/>
          </a:blip>
          <a:srcRect t="6565" b="9165"/>
          <a:stretch/>
        </p:blipFill>
        <p:spPr>
          <a:xfrm>
            <a:off x="20" y="10"/>
            <a:ext cx="12191980" cy="6857990"/>
          </a:xfrm>
          <a:prstGeom prst="rect">
            <a:avLst/>
          </a:prstGeom>
        </p:spPr>
      </p:pic>
      <p:sp>
        <p:nvSpPr>
          <p:cNvPr id="2" name="Title 1">
            <a:extLst>
              <a:ext uri="{FF2B5EF4-FFF2-40B4-BE49-F238E27FC236}">
                <a16:creationId xmlns:a16="http://schemas.microsoft.com/office/drawing/2014/main" id="{CE1657DF-1A90-9156-6AF5-257246DA445C}"/>
              </a:ext>
            </a:extLst>
          </p:cNvPr>
          <p:cNvSpPr>
            <a:spLocks noGrp="1"/>
          </p:cNvSpPr>
          <p:nvPr>
            <p:ph type="title"/>
          </p:nvPr>
        </p:nvSpPr>
        <p:spPr>
          <a:xfrm>
            <a:off x="838200" y="365125"/>
            <a:ext cx="10515600" cy="1325563"/>
          </a:xfrm>
        </p:spPr>
        <p:txBody>
          <a:bodyPr>
            <a:normAutofit/>
          </a:bodyPr>
          <a:lstStyle/>
          <a:p>
            <a:r>
              <a:rPr lang="en-US">
                <a:solidFill>
                  <a:srgbClr val="FFFFFF"/>
                </a:solidFill>
              </a:rPr>
              <a:t>Amending Damages</a:t>
            </a:r>
          </a:p>
        </p:txBody>
      </p:sp>
      <p:graphicFrame>
        <p:nvGraphicFramePr>
          <p:cNvPr id="20" name="Content Placeholder 2">
            <a:extLst>
              <a:ext uri="{FF2B5EF4-FFF2-40B4-BE49-F238E27FC236}">
                <a16:creationId xmlns:a16="http://schemas.microsoft.com/office/drawing/2014/main" id="{3C6B1D03-C635-F7B2-5CB9-8FF92971D972}"/>
              </a:ext>
            </a:extLst>
          </p:cNvPr>
          <p:cNvGraphicFramePr>
            <a:graphicFrameLocks noGrp="1"/>
          </p:cNvGraphicFramePr>
          <p:nvPr>
            <p:ph idx="1"/>
            <p:extLst>
              <p:ext uri="{D42A27DB-BD31-4B8C-83A1-F6EECF244321}">
                <p14:modId xmlns:p14="http://schemas.microsoft.com/office/powerpoint/2010/main" val="17700009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3908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ffiti on a wall&#10;&#10;Description automatically generated with low confidence">
            <a:extLst>
              <a:ext uri="{FF2B5EF4-FFF2-40B4-BE49-F238E27FC236}">
                <a16:creationId xmlns:a16="http://schemas.microsoft.com/office/drawing/2014/main" id="{DEE57E4F-A22E-BD8B-6CE1-7AA563B7585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81" t="17188" r="561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758CA3D-9D54-2B81-C01F-DFC8C574350C}"/>
              </a:ext>
            </a:extLst>
          </p:cNvPr>
          <p:cNvSpPr>
            <a:spLocks noGrp="1"/>
          </p:cNvSpPr>
          <p:nvPr>
            <p:ph type="ctrTitle"/>
          </p:nvPr>
        </p:nvSpPr>
        <p:spPr>
          <a:xfrm>
            <a:off x="404553" y="3091928"/>
            <a:ext cx="9078562" cy="2387600"/>
          </a:xfrm>
        </p:spPr>
        <p:txBody>
          <a:bodyPr>
            <a:normAutofit/>
          </a:bodyPr>
          <a:lstStyle/>
          <a:p>
            <a:pPr algn="l"/>
            <a:r>
              <a:rPr lang="en-US" sz="5100"/>
              <a:t>Determining what caused a prior relapse is vital in avoiding future relapses.</a:t>
            </a:r>
          </a:p>
        </p:txBody>
      </p:sp>
      <p:sp>
        <p:nvSpPr>
          <p:cNvPr id="23" name="Rectangle: Rounded Corners 2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36942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F835F-DE92-195F-D858-B40312DC63BB}"/>
              </a:ext>
            </a:extLst>
          </p:cNvPr>
          <p:cNvSpPr>
            <a:spLocks noGrp="1"/>
          </p:cNvSpPr>
          <p:nvPr>
            <p:ph type="title"/>
          </p:nvPr>
        </p:nvSpPr>
        <p:spPr>
          <a:xfrm>
            <a:off x="594360" y="640263"/>
            <a:ext cx="3822192" cy="1344975"/>
          </a:xfrm>
        </p:spPr>
        <p:txBody>
          <a:bodyPr>
            <a:normAutofit/>
          </a:bodyPr>
          <a:lstStyle/>
          <a:p>
            <a:r>
              <a:rPr lang="en-US" sz="2800">
                <a:solidFill>
                  <a:schemeClr val="bg1"/>
                </a:solidFill>
              </a:rPr>
              <a:t>Assess Students History with Drugs and Alcohol</a:t>
            </a:r>
          </a:p>
        </p:txBody>
      </p:sp>
      <p:cxnSp>
        <p:nvCxnSpPr>
          <p:cNvPr id="13"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F3FEF7-3AFE-7AB1-75C9-7E88FCC3F1A0}"/>
              </a:ext>
            </a:extLst>
          </p:cNvPr>
          <p:cNvSpPr>
            <a:spLocks noGrp="1"/>
          </p:cNvSpPr>
          <p:nvPr>
            <p:ph idx="1"/>
          </p:nvPr>
        </p:nvSpPr>
        <p:spPr>
          <a:xfrm>
            <a:off x="593610" y="2121763"/>
            <a:ext cx="3822192" cy="3773010"/>
          </a:xfrm>
        </p:spPr>
        <p:txBody>
          <a:bodyPr>
            <a:normAutofit/>
          </a:bodyPr>
          <a:lstStyle/>
          <a:p>
            <a:r>
              <a:rPr lang="en-US" sz="2400" dirty="0">
                <a:solidFill>
                  <a:schemeClr val="bg1"/>
                </a:solidFill>
              </a:rPr>
              <a:t>Was there a certain time you were more prone to substance use?</a:t>
            </a:r>
          </a:p>
          <a:p>
            <a:r>
              <a:rPr lang="en-US" sz="2400" dirty="0">
                <a:solidFill>
                  <a:schemeClr val="bg1"/>
                </a:solidFill>
              </a:rPr>
              <a:t>Did specific people factor into the times you used?</a:t>
            </a:r>
          </a:p>
          <a:p>
            <a:r>
              <a:rPr lang="en-US" sz="2400" dirty="0">
                <a:solidFill>
                  <a:schemeClr val="bg1"/>
                </a:solidFill>
              </a:rPr>
              <a:t>What thought patterns make you more likely to use?</a:t>
            </a:r>
          </a:p>
          <a:p>
            <a:r>
              <a:rPr lang="en-US" sz="2400" dirty="0">
                <a:solidFill>
                  <a:schemeClr val="bg1"/>
                </a:solidFill>
              </a:rPr>
              <a:t>Why did you relapse before?</a:t>
            </a:r>
          </a:p>
          <a:p>
            <a:endParaRPr lang="en-US" sz="2000" dirty="0">
              <a:solidFill>
                <a:schemeClr val="bg1"/>
              </a:solidFill>
            </a:endParaRPr>
          </a:p>
        </p:txBody>
      </p:sp>
      <p:pic>
        <p:nvPicPr>
          <p:cNvPr id="5" name="Picture 4" descr="A picture containing person, window&#10;&#10;Description automatically generated">
            <a:extLst>
              <a:ext uri="{FF2B5EF4-FFF2-40B4-BE49-F238E27FC236}">
                <a16:creationId xmlns:a16="http://schemas.microsoft.com/office/drawing/2014/main" id="{3CE1EE75-2267-BE4F-BCF3-2B3535545D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10716" y="1495967"/>
            <a:ext cx="6596652" cy="3710616"/>
          </a:xfrm>
          <a:prstGeom prst="rect">
            <a:avLst/>
          </a:prstGeom>
        </p:spPr>
      </p:pic>
      <p:sp>
        <p:nvSpPr>
          <p:cNvPr id="6" name="TextBox 5">
            <a:extLst>
              <a:ext uri="{FF2B5EF4-FFF2-40B4-BE49-F238E27FC236}">
                <a16:creationId xmlns:a16="http://schemas.microsoft.com/office/drawing/2014/main" id="{F13C9C64-B18F-1413-8FEC-D273D5379324}"/>
              </a:ext>
            </a:extLst>
          </p:cNvPr>
          <p:cNvSpPr txBox="1"/>
          <p:nvPr/>
        </p:nvSpPr>
        <p:spPr>
          <a:xfrm>
            <a:off x="9520552" y="5006528"/>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ynextmove.org/profile/summary/21-1012.0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8379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DBA04-EE51-86DB-D433-3B526E7AFC3E}"/>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Relapse Prevention Objectives:</a:t>
            </a:r>
          </a:p>
        </p:txBody>
      </p:sp>
      <p:graphicFrame>
        <p:nvGraphicFramePr>
          <p:cNvPr id="5" name="Content Placeholder 2">
            <a:extLst>
              <a:ext uri="{FF2B5EF4-FFF2-40B4-BE49-F238E27FC236}">
                <a16:creationId xmlns:a16="http://schemas.microsoft.com/office/drawing/2014/main" id="{02FC342C-CB43-B86D-CBBD-5F18702EC371}"/>
              </a:ext>
            </a:extLst>
          </p:cNvPr>
          <p:cNvGraphicFramePr>
            <a:graphicFrameLocks noGrp="1"/>
          </p:cNvGraphicFramePr>
          <p:nvPr>
            <p:ph idx="1"/>
            <p:extLst>
              <p:ext uri="{D42A27DB-BD31-4B8C-83A1-F6EECF244321}">
                <p14:modId xmlns:p14="http://schemas.microsoft.com/office/powerpoint/2010/main" val="137159505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262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A9599AB-5392-FCCD-AB4B-ACBC51ECC7C8}"/>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Determine Any Signs That Could Lead to a Relapse</a:t>
            </a:r>
          </a:p>
        </p:txBody>
      </p:sp>
      <p:graphicFrame>
        <p:nvGraphicFramePr>
          <p:cNvPr id="5" name="Content Placeholder 2">
            <a:extLst>
              <a:ext uri="{FF2B5EF4-FFF2-40B4-BE49-F238E27FC236}">
                <a16:creationId xmlns:a16="http://schemas.microsoft.com/office/drawing/2014/main" id="{8D60724A-99D8-268C-4ABE-75B95E093111}"/>
              </a:ext>
            </a:extLst>
          </p:cNvPr>
          <p:cNvGraphicFramePr>
            <a:graphicFrameLocks noGrp="1"/>
          </p:cNvGraphicFramePr>
          <p:nvPr>
            <p:ph idx="1"/>
            <p:extLst>
              <p:ext uri="{D42A27DB-BD31-4B8C-83A1-F6EECF244321}">
                <p14:modId xmlns:p14="http://schemas.microsoft.com/office/powerpoint/2010/main" val="721936239"/>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423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2E15696-A9D0-E721-59A5-66A1BF7595CF}"/>
              </a:ext>
            </a:extLst>
          </p:cNvPr>
          <p:cNvSpPr>
            <a:spLocks noGrp="1"/>
          </p:cNvSpPr>
          <p:nvPr>
            <p:ph type="title"/>
          </p:nvPr>
        </p:nvSpPr>
        <p:spPr>
          <a:xfrm>
            <a:off x="1098468" y="885651"/>
            <a:ext cx="3229803" cy="4624603"/>
          </a:xfrm>
        </p:spPr>
        <p:txBody>
          <a:bodyPr>
            <a:normAutofit/>
          </a:bodyPr>
          <a:lstStyle/>
          <a:p>
            <a:r>
              <a:rPr lang="en-US">
                <a:solidFill>
                  <a:srgbClr val="FFFFFF"/>
                </a:solidFill>
              </a:rPr>
              <a:t>Establish an Action Plan</a:t>
            </a:r>
          </a:p>
        </p:txBody>
      </p:sp>
      <p:sp>
        <p:nvSpPr>
          <p:cNvPr id="3" name="Content Placeholder 2">
            <a:extLst>
              <a:ext uri="{FF2B5EF4-FFF2-40B4-BE49-F238E27FC236}">
                <a16:creationId xmlns:a16="http://schemas.microsoft.com/office/drawing/2014/main" id="{8079235E-D50C-F104-14E5-77EA1F00CD4A}"/>
              </a:ext>
            </a:extLst>
          </p:cNvPr>
          <p:cNvSpPr>
            <a:spLocks noGrp="1"/>
          </p:cNvSpPr>
          <p:nvPr>
            <p:ph idx="1"/>
          </p:nvPr>
        </p:nvSpPr>
        <p:spPr>
          <a:xfrm>
            <a:off x="4978708" y="885651"/>
            <a:ext cx="6525220" cy="4616849"/>
          </a:xfrm>
        </p:spPr>
        <p:txBody>
          <a:bodyPr anchor="ctr">
            <a:normAutofit/>
          </a:bodyPr>
          <a:lstStyle/>
          <a:p>
            <a:pPr marL="0" indent="0">
              <a:buNone/>
            </a:pPr>
            <a:r>
              <a:rPr lang="en-US" sz="2400" dirty="0"/>
              <a:t>What can you do instead of turning to alcohol or drugs?</a:t>
            </a:r>
          </a:p>
          <a:p>
            <a:endParaRPr lang="en-US" sz="2400" dirty="0"/>
          </a:p>
          <a:p>
            <a:pPr marL="0" indent="0">
              <a:buNone/>
            </a:pPr>
            <a:r>
              <a:rPr lang="en-US" sz="2400" dirty="0"/>
              <a:t>Example: If going through a breakup could lead to relapse, think of other outlets for your pain and frustration. Instead of drinking or using drugs, plan to attend support meetings, contact a family member or supportive person, or exercise right away. The more specific your action plan, the less likely the student will relapse.  </a:t>
            </a:r>
          </a:p>
        </p:txBody>
      </p:sp>
    </p:spTree>
    <p:extLst>
      <p:ext uri="{BB962C8B-B14F-4D97-AF65-F5344CB8AC3E}">
        <p14:creationId xmlns:p14="http://schemas.microsoft.com/office/powerpoint/2010/main" val="329617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052EE728-2F02-8071-9E10-3B18845E8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5235" y="643467"/>
            <a:ext cx="3941529" cy="5571066"/>
          </a:xfrm>
          <a:prstGeom prst="rect">
            <a:avLst/>
          </a:prstGeom>
        </p:spPr>
      </p:pic>
    </p:spTree>
    <p:extLst>
      <p:ext uri="{BB962C8B-B14F-4D97-AF65-F5344CB8AC3E}">
        <p14:creationId xmlns:p14="http://schemas.microsoft.com/office/powerpoint/2010/main" val="2677183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table, letter&#10;&#10;Description automatically generated">
            <a:extLst>
              <a:ext uri="{FF2B5EF4-FFF2-40B4-BE49-F238E27FC236}">
                <a16:creationId xmlns:a16="http://schemas.microsoft.com/office/drawing/2014/main" id="{5A6FED88-4637-3C55-B9D1-33E41228A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176" y="643467"/>
            <a:ext cx="4303648" cy="5571066"/>
          </a:xfrm>
          <a:prstGeom prst="rect">
            <a:avLst/>
          </a:prstGeom>
        </p:spPr>
      </p:pic>
    </p:spTree>
    <p:extLst>
      <p:ext uri="{BB962C8B-B14F-4D97-AF65-F5344CB8AC3E}">
        <p14:creationId xmlns:p14="http://schemas.microsoft.com/office/powerpoint/2010/main" val="1567870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Hourglass and a calendar">
            <a:extLst>
              <a:ext uri="{FF2B5EF4-FFF2-40B4-BE49-F238E27FC236}">
                <a16:creationId xmlns:a16="http://schemas.microsoft.com/office/drawing/2014/main" id="{E1D15035-05B8-7FBA-BA37-7A5E5B5BFBB4}"/>
              </a:ext>
            </a:extLst>
          </p:cNvPr>
          <p:cNvPicPr>
            <a:picLocks noChangeAspect="1"/>
          </p:cNvPicPr>
          <p:nvPr/>
        </p:nvPicPr>
        <p:blipFill rotWithShape="1">
          <a:blip r:embed="rId2"/>
          <a:srcRect t="16045"/>
          <a:stretch/>
        </p:blipFill>
        <p:spPr>
          <a:xfrm>
            <a:off x="20" y="10"/>
            <a:ext cx="12191979" cy="6857989"/>
          </a:xfrm>
          <a:prstGeom prst="rect">
            <a:avLst/>
          </a:prstGeom>
        </p:spPr>
      </p:pic>
      <p:sp useBgFill="1">
        <p:nvSpPr>
          <p:cNvPr id="14" name="Freeform: Shape 8">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E6F08F1-623A-FC6A-EA4D-A49D0FC16B53}"/>
              </a:ext>
            </a:extLst>
          </p:cNvPr>
          <p:cNvSpPr>
            <a:spLocks noGrp="1"/>
          </p:cNvSpPr>
          <p:nvPr>
            <p:ph type="title"/>
          </p:nvPr>
        </p:nvSpPr>
        <p:spPr>
          <a:xfrm>
            <a:off x="1287462" y="2037441"/>
            <a:ext cx="4391024" cy="707886"/>
          </a:xfrm>
        </p:spPr>
        <p:txBody>
          <a:bodyPr anchor="t">
            <a:normAutofit fontScale="90000"/>
          </a:bodyPr>
          <a:lstStyle/>
          <a:p>
            <a:r>
              <a:rPr lang="en-US" sz="4000" dirty="0">
                <a:solidFill>
                  <a:schemeClr val="bg1"/>
                </a:solidFill>
              </a:rPr>
              <a:t>Relapse Prevention Plans	</a:t>
            </a:r>
          </a:p>
        </p:txBody>
      </p:sp>
      <p:sp>
        <p:nvSpPr>
          <p:cNvPr id="3" name="Content Placeholder 2">
            <a:extLst>
              <a:ext uri="{FF2B5EF4-FFF2-40B4-BE49-F238E27FC236}">
                <a16:creationId xmlns:a16="http://schemas.microsoft.com/office/drawing/2014/main" id="{CA242094-5D17-4271-8222-120CCFD8E133}"/>
              </a:ext>
            </a:extLst>
          </p:cNvPr>
          <p:cNvSpPr>
            <a:spLocks noGrp="1"/>
          </p:cNvSpPr>
          <p:nvPr>
            <p:ph idx="1"/>
          </p:nvPr>
        </p:nvSpPr>
        <p:spPr>
          <a:xfrm>
            <a:off x="1287463" y="2926800"/>
            <a:ext cx="4391024" cy="2291086"/>
          </a:xfrm>
        </p:spPr>
        <p:txBody>
          <a:bodyPr>
            <a:normAutofit/>
          </a:bodyPr>
          <a:lstStyle/>
          <a:p>
            <a:pPr marL="0" indent="0">
              <a:buNone/>
            </a:pPr>
            <a:endParaRPr lang="en-US" sz="2400" dirty="0">
              <a:solidFill>
                <a:schemeClr val="bg1">
                  <a:alpha val="80000"/>
                </a:schemeClr>
              </a:solidFill>
            </a:endParaRPr>
          </a:p>
          <a:p>
            <a:pPr marL="0" indent="0">
              <a:buNone/>
            </a:pPr>
            <a:r>
              <a:rPr lang="en-US" sz="2400" dirty="0">
                <a:solidFill>
                  <a:schemeClr val="bg1">
                    <a:alpha val="80000"/>
                  </a:schemeClr>
                </a:solidFill>
              </a:rPr>
              <a:t>As time passes, plans should change based on resources, needs, and supports.</a:t>
            </a:r>
          </a:p>
          <a:p>
            <a:pPr marL="0" indent="0">
              <a:buNone/>
            </a:pPr>
            <a:endParaRPr lang="en-US" sz="2400" dirty="0">
              <a:solidFill>
                <a:schemeClr val="bg1">
                  <a:alpha val="80000"/>
                </a:schemeClr>
              </a:solidFill>
            </a:endParaRPr>
          </a:p>
        </p:txBody>
      </p:sp>
      <p:sp>
        <p:nvSpPr>
          <p:cNvPr id="11" name="Freeform: Shape 10">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675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39B8-EB6A-E5D0-9447-01068BEAB32E}"/>
              </a:ext>
            </a:extLst>
          </p:cNvPr>
          <p:cNvSpPr>
            <a:spLocks noGrp="1"/>
          </p:cNvSpPr>
          <p:nvPr>
            <p:ph type="title"/>
          </p:nvPr>
        </p:nvSpPr>
        <p:spPr>
          <a:xfrm>
            <a:off x="762001" y="803325"/>
            <a:ext cx="5314536" cy="1325563"/>
          </a:xfrm>
        </p:spPr>
        <p:txBody>
          <a:bodyPr>
            <a:normAutofit/>
          </a:bodyPr>
          <a:lstStyle/>
          <a:p>
            <a:r>
              <a:rPr lang="en-US" dirty="0"/>
              <a:t>Let’s relate it to what we do at Job Corps:</a:t>
            </a:r>
          </a:p>
        </p:txBody>
      </p:sp>
      <p:sp>
        <p:nvSpPr>
          <p:cNvPr id="3" name="Content Placeholder 2">
            <a:extLst>
              <a:ext uri="{FF2B5EF4-FFF2-40B4-BE49-F238E27FC236}">
                <a16:creationId xmlns:a16="http://schemas.microsoft.com/office/drawing/2014/main" id="{B5690E38-A600-A2ED-9AA6-398306337DA5}"/>
              </a:ext>
            </a:extLst>
          </p:cNvPr>
          <p:cNvSpPr>
            <a:spLocks noGrp="1"/>
          </p:cNvSpPr>
          <p:nvPr>
            <p:ph idx="1"/>
          </p:nvPr>
        </p:nvSpPr>
        <p:spPr>
          <a:xfrm>
            <a:off x="762000" y="2279018"/>
            <a:ext cx="5314543" cy="3375920"/>
          </a:xfrm>
        </p:spPr>
        <p:txBody>
          <a:bodyPr anchor="t">
            <a:normAutofit/>
          </a:bodyPr>
          <a:lstStyle/>
          <a:p>
            <a:r>
              <a:rPr lang="en-US" sz="1700"/>
              <a:t>Eat well – HEALS participation</a:t>
            </a:r>
          </a:p>
          <a:p>
            <a:r>
              <a:rPr lang="en-US" sz="1700"/>
              <a:t>Exercise – Recreation for cardio, organized sports, weightlifting, yoga, etc.</a:t>
            </a:r>
          </a:p>
          <a:p>
            <a:r>
              <a:rPr lang="en-US" sz="1700"/>
              <a:t>Sleep – Collaboration between Wellness, TEAP, and CMHC for good sleep hygiene and mindfulness</a:t>
            </a:r>
          </a:p>
          <a:p>
            <a:r>
              <a:rPr lang="en-US" sz="1700"/>
              <a:t>Journaling</a:t>
            </a:r>
          </a:p>
          <a:p>
            <a:r>
              <a:rPr lang="en-US" sz="1700"/>
              <a:t>Providing support groups</a:t>
            </a:r>
          </a:p>
          <a:p>
            <a:r>
              <a:rPr lang="en-US" sz="1700"/>
              <a:t>Mentoring programs</a:t>
            </a:r>
          </a:p>
          <a:p>
            <a:r>
              <a:rPr lang="en-US" sz="1700"/>
              <a:t>Role playing, drama clubs, singing clubs</a:t>
            </a:r>
          </a:p>
          <a:p>
            <a:r>
              <a:rPr lang="en-US" sz="1700"/>
              <a:t>Volunteer work in the community</a:t>
            </a: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vegetable, different, arranged, fresh&#10;&#10;Description automatically generated">
            <a:extLst>
              <a:ext uri="{FF2B5EF4-FFF2-40B4-BE49-F238E27FC236}">
                <a16:creationId xmlns:a16="http://schemas.microsoft.com/office/drawing/2014/main" id="{359019DB-B40E-CF6A-8827-8B21BA8CA26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68"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6" name="TextBox 5">
            <a:extLst>
              <a:ext uri="{FF2B5EF4-FFF2-40B4-BE49-F238E27FC236}">
                <a16:creationId xmlns:a16="http://schemas.microsoft.com/office/drawing/2014/main" id="{F896E0C3-C676-DA28-1971-E459ED1D8FA9}"/>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reepngimg.com/png/13871-healthy-food-pictu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78809164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C73F9E-2AFA-2A54-A521-13E0456F00EB}"/>
              </a:ext>
            </a:extLst>
          </p:cNvPr>
          <p:cNvPicPr>
            <a:picLocks noChangeAspect="1"/>
          </p:cNvPicPr>
          <p:nvPr/>
        </p:nvPicPr>
        <p:blipFill rotWithShape="1">
          <a:blip r:embed="rId2"/>
          <a:srcRect l="26500" t="15852" r="27583" b="7111"/>
          <a:stretch/>
        </p:blipFill>
        <p:spPr>
          <a:xfrm>
            <a:off x="2947008" y="457200"/>
            <a:ext cx="6297984" cy="5943600"/>
          </a:xfrm>
          <a:prstGeom prst="rect">
            <a:avLst/>
          </a:prstGeom>
        </p:spPr>
      </p:pic>
    </p:spTree>
    <p:extLst>
      <p:ext uri="{BB962C8B-B14F-4D97-AF65-F5344CB8AC3E}">
        <p14:creationId xmlns:p14="http://schemas.microsoft.com/office/powerpoint/2010/main" val="217825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F46A-93FA-0B9C-8D99-05DE9C5BAD06}"/>
              </a:ext>
            </a:extLst>
          </p:cNvPr>
          <p:cNvSpPr>
            <a:spLocks noGrp="1"/>
          </p:cNvSpPr>
          <p:nvPr>
            <p:ph type="title"/>
          </p:nvPr>
        </p:nvSpPr>
        <p:spPr>
          <a:xfrm>
            <a:off x="801099" y="1396289"/>
            <a:ext cx="5006336" cy="1325563"/>
          </a:xfrm>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1B18196B-BB92-2C4E-00F7-86D4ABE5DA27}"/>
              </a:ext>
            </a:extLst>
          </p:cNvPr>
          <p:cNvSpPr>
            <a:spLocks noGrp="1"/>
          </p:cNvSpPr>
          <p:nvPr>
            <p:ph idx="1"/>
          </p:nvPr>
        </p:nvSpPr>
        <p:spPr>
          <a:xfrm>
            <a:off x="805543" y="2871982"/>
            <a:ext cx="5006336" cy="3181684"/>
          </a:xfrm>
        </p:spPr>
        <p:txBody>
          <a:bodyPr anchor="t">
            <a:normAutofit/>
          </a:bodyPr>
          <a:lstStyle/>
          <a:p>
            <a:r>
              <a:rPr lang="en-US" sz="1800" dirty="0"/>
              <a:t>TherapistAid.com</a:t>
            </a:r>
          </a:p>
          <a:p>
            <a:r>
              <a:rPr lang="en-US" sz="1800" dirty="0"/>
              <a:t>The Matrix Model-Relapse Prevention Group Handouts</a:t>
            </a:r>
          </a:p>
          <a:p>
            <a:r>
              <a:rPr lang="en-US" sz="1800" dirty="0"/>
              <a:t>SMART Recovery.org</a:t>
            </a:r>
          </a:p>
          <a:p>
            <a:r>
              <a:rPr lang="en-US" sz="1800" dirty="0"/>
              <a:t>Hazelden</a:t>
            </a:r>
          </a:p>
          <a:p>
            <a:r>
              <a:rPr lang="en-US" sz="1800" dirty="0"/>
              <a:t>SAMHSA</a:t>
            </a:r>
          </a:p>
          <a:p>
            <a:r>
              <a:rPr lang="en-US" sz="1800" dirty="0"/>
              <a:t>National Institute on </a:t>
            </a:r>
            <a:r>
              <a:rPr lang="en-US" sz="1800"/>
              <a:t>Drug Abuse (NIDA)</a:t>
            </a:r>
            <a:endParaRPr lang="en-US" sz="1800" dirty="0"/>
          </a:p>
        </p:txBody>
      </p:sp>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Wooden hand holding pencil">
            <a:extLst>
              <a:ext uri="{FF2B5EF4-FFF2-40B4-BE49-F238E27FC236}">
                <a16:creationId xmlns:a16="http://schemas.microsoft.com/office/drawing/2014/main" id="{8F06A01A-AC4F-E3BE-DA9F-8EBA12E268C1}"/>
              </a:ext>
            </a:extLst>
          </p:cNvPr>
          <p:cNvPicPr>
            <a:picLocks noChangeAspect="1"/>
          </p:cNvPicPr>
          <p:nvPr/>
        </p:nvPicPr>
        <p:blipFill rotWithShape="1">
          <a:blip r:embed="rId2"/>
          <a:srcRect l="10484" r="30881" b="-1"/>
          <a:stretch/>
        </p:blipFill>
        <p:spPr>
          <a:xfrm>
            <a:off x="6167846" y="10"/>
            <a:ext cx="6024154" cy="6857990"/>
          </a:xfrm>
          <a:custGeom>
            <a:avLst/>
            <a:gdLst/>
            <a:ahLst/>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349534182"/>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round, water, beach, outdoor&#10;&#10;Description automatically generated">
            <a:extLst>
              <a:ext uri="{FF2B5EF4-FFF2-40B4-BE49-F238E27FC236}">
                <a16:creationId xmlns:a16="http://schemas.microsoft.com/office/drawing/2014/main" id="{A069B8E0-1249-3C34-76B7-0698A0CAD0A8}"/>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6045"/>
          <a:stretch/>
        </p:blipFill>
        <p:spPr>
          <a:xfrm>
            <a:off x="20" y="1"/>
            <a:ext cx="12191980" cy="6857999"/>
          </a:xfrm>
          <a:prstGeom prst="rect">
            <a:avLst/>
          </a:prstGeom>
        </p:spPr>
      </p:pic>
      <p:sp>
        <p:nvSpPr>
          <p:cNvPr id="2" name="Title 1">
            <a:extLst>
              <a:ext uri="{FF2B5EF4-FFF2-40B4-BE49-F238E27FC236}">
                <a16:creationId xmlns:a16="http://schemas.microsoft.com/office/drawing/2014/main" id="{913706FD-CC00-E9DA-2B9D-8F97F766CFA4}"/>
              </a:ext>
            </a:extLst>
          </p:cNvPr>
          <p:cNvSpPr>
            <a:spLocks noGrp="1"/>
          </p:cNvSpPr>
          <p:nvPr>
            <p:ph type="ctrTitle"/>
          </p:nvPr>
        </p:nvSpPr>
        <p:spPr>
          <a:xfrm>
            <a:off x="1524000" y="1122362"/>
            <a:ext cx="9144000" cy="2900518"/>
          </a:xfrm>
        </p:spPr>
        <p:txBody>
          <a:bodyPr vert="horz" lIns="91440" tIns="45720" rIns="91440" bIns="45720" rtlCol="0">
            <a:normAutofit/>
          </a:bodyPr>
          <a:lstStyle/>
          <a:p>
            <a:r>
              <a:rPr lang="en-US" dirty="0">
                <a:solidFill>
                  <a:srgbClr val="FFFFFF"/>
                </a:solidFill>
              </a:rPr>
              <a:t>Questions???</a:t>
            </a:r>
          </a:p>
        </p:txBody>
      </p:sp>
      <p:sp>
        <p:nvSpPr>
          <p:cNvPr id="3" name="Content Placeholder 2">
            <a:extLst>
              <a:ext uri="{FF2B5EF4-FFF2-40B4-BE49-F238E27FC236}">
                <a16:creationId xmlns:a16="http://schemas.microsoft.com/office/drawing/2014/main" id="{C7394E7E-3638-4977-A130-EF2FBCC398FD}"/>
              </a:ext>
            </a:extLst>
          </p:cNvPr>
          <p:cNvSpPr>
            <a:spLocks noGrp="1"/>
          </p:cNvSpPr>
          <p:nvPr>
            <p:ph type="subTitle" idx="1"/>
          </p:nvPr>
        </p:nvSpPr>
        <p:spPr>
          <a:xfrm>
            <a:off x="1524000" y="4159404"/>
            <a:ext cx="9144000" cy="1098395"/>
          </a:xfrm>
        </p:spPr>
        <p:txBody>
          <a:bodyPr vert="horz" lIns="91440" tIns="45720" rIns="91440" bIns="45720" rtlCol="0">
            <a:normAutofit/>
          </a:bodyPr>
          <a:lstStyle/>
          <a:p>
            <a:pPr marL="0" indent="0">
              <a:buNone/>
            </a:pPr>
            <a:endParaRPr lang="en-US" dirty="0">
              <a:solidFill>
                <a:srgbClr val="FFFFFF"/>
              </a:solidFill>
            </a:endParaRPr>
          </a:p>
        </p:txBody>
      </p:sp>
      <p:sp>
        <p:nvSpPr>
          <p:cNvPr id="7" name="TextBox 6">
            <a:extLst>
              <a:ext uri="{FF2B5EF4-FFF2-40B4-BE49-F238E27FC236}">
                <a16:creationId xmlns:a16="http://schemas.microsoft.com/office/drawing/2014/main" id="{C741E2D7-F8A0-074B-7A28-311FCE4D5C6D}"/>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orethaneoi.blogspot.com/2014/06/thank-you-to-all-my-dear-stude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9349319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bluury light">
            <a:extLst>
              <a:ext uri="{FF2B5EF4-FFF2-40B4-BE49-F238E27FC236}">
                <a16:creationId xmlns:a16="http://schemas.microsoft.com/office/drawing/2014/main" id="{9E9AC44C-E109-DFF6-2EFA-9AD58540A91C}"/>
              </a:ext>
            </a:extLst>
          </p:cNvPr>
          <p:cNvPicPr>
            <a:picLocks noChangeAspect="1"/>
          </p:cNvPicPr>
          <p:nvPr/>
        </p:nvPicPr>
        <p:blipFill rotWithShape="1">
          <a:blip r:embed="rId3"/>
          <a:srcRect l="18313" r="10546"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6AD5E2-28D4-FC9D-C71E-750DD9246979}"/>
              </a:ext>
            </a:extLst>
          </p:cNvPr>
          <p:cNvSpPr>
            <a:spLocks noGrp="1"/>
          </p:cNvSpPr>
          <p:nvPr>
            <p:ph type="title"/>
          </p:nvPr>
        </p:nvSpPr>
        <p:spPr>
          <a:xfrm>
            <a:off x="374904" y="856488"/>
            <a:ext cx="4992624" cy="1243584"/>
          </a:xfrm>
        </p:spPr>
        <p:txBody>
          <a:bodyPr anchor="ctr">
            <a:normAutofit/>
          </a:bodyPr>
          <a:lstStyle/>
          <a:p>
            <a:r>
              <a:rPr lang="en-US" sz="3400"/>
              <a:t>What is Relapse?	</a:t>
            </a:r>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59C5CBA-0F19-60B5-D5F1-72A49CFEE9B7}"/>
              </a:ext>
            </a:extLst>
          </p:cNvPr>
          <p:cNvSpPr>
            <a:spLocks noGrp="1"/>
          </p:cNvSpPr>
          <p:nvPr>
            <p:ph idx="1"/>
          </p:nvPr>
        </p:nvSpPr>
        <p:spPr>
          <a:xfrm>
            <a:off x="374904" y="2522949"/>
            <a:ext cx="5065776" cy="3402363"/>
          </a:xfrm>
        </p:spPr>
        <p:txBody>
          <a:bodyPr anchor="t">
            <a:normAutofit/>
          </a:bodyPr>
          <a:lstStyle/>
          <a:p>
            <a:pPr marL="0" indent="0">
              <a:buNone/>
            </a:pPr>
            <a:endParaRPr lang="en-US" sz="2000" dirty="0"/>
          </a:p>
          <a:p>
            <a:pPr marL="0" indent="0">
              <a:buNone/>
            </a:pPr>
            <a:endParaRPr lang="en-US" sz="2000" dirty="0"/>
          </a:p>
          <a:p>
            <a:pPr marL="0" indent="0">
              <a:buNone/>
            </a:pPr>
            <a:r>
              <a:rPr lang="en-US" sz="3200" dirty="0"/>
              <a:t>Relapse is when someone begins using a substance again after a period of sobriety.  </a:t>
            </a:r>
          </a:p>
        </p:txBody>
      </p:sp>
    </p:spTree>
    <p:extLst>
      <p:ext uri="{BB962C8B-B14F-4D97-AF65-F5344CB8AC3E}">
        <p14:creationId xmlns:p14="http://schemas.microsoft.com/office/powerpoint/2010/main" val="27404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A385B0-3F13-FCD8-E21C-3412340A9A42}"/>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What is Relapse Prevention (RP)?</a:t>
            </a:r>
          </a:p>
        </p:txBody>
      </p:sp>
      <p:graphicFrame>
        <p:nvGraphicFramePr>
          <p:cNvPr id="12" name="Content Placeholder 2">
            <a:extLst>
              <a:ext uri="{FF2B5EF4-FFF2-40B4-BE49-F238E27FC236}">
                <a16:creationId xmlns:a16="http://schemas.microsoft.com/office/drawing/2014/main" id="{3BDB8CCF-DACC-AD24-44EA-A46ABD77FD52}"/>
              </a:ext>
            </a:extLst>
          </p:cNvPr>
          <p:cNvGraphicFramePr>
            <a:graphicFrameLocks noGrp="1"/>
          </p:cNvGraphicFramePr>
          <p:nvPr>
            <p:ph idx="1"/>
            <p:extLst>
              <p:ext uri="{D42A27DB-BD31-4B8C-83A1-F6EECF244321}">
                <p14:modId xmlns:p14="http://schemas.microsoft.com/office/powerpoint/2010/main" val="4221417864"/>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298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98CB31-0783-3CE4-A573-0658DBE7D659}"/>
              </a:ext>
            </a:extLst>
          </p:cNvPr>
          <p:cNvSpPr>
            <a:spLocks noGrp="1"/>
          </p:cNvSpPr>
          <p:nvPr>
            <p:ph type="title"/>
          </p:nvPr>
        </p:nvSpPr>
        <p:spPr>
          <a:xfrm>
            <a:off x="863029" y="1012004"/>
            <a:ext cx="3416158" cy="4795408"/>
          </a:xfrm>
        </p:spPr>
        <p:txBody>
          <a:bodyPr>
            <a:normAutofit/>
          </a:bodyPr>
          <a:lstStyle/>
          <a:p>
            <a:r>
              <a:rPr lang="en-US">
                <a:solidFill>
                  <a:srgbClr val="FFFFFF"/>
                </a:solidFill>
              </a:rPr>
              <a:t>Statistics</a:t>
            </a:r>
          </a:p>
        </p:txBody>
      </p:sp>
      <p:graphicFrame>
        <p:nvGraphicFramePr>
          <p:cNvPr id="5" name="Content Placeholder 2">
            <a:extLst>
              <a:ext uri="{FF2B5EF4-FFF2-40B4-BE49-F238E27FC236}">
                <a16:creationId xmlns:a16="http://schemas.microsoft.com/office/drawing/2014/main" id="{557B9F9E-B275-B915-D023-F060DECB6212}"/>
              </a:ext>
            </a:extLst>
          </p:cNvPr>
          <p:cNvGraphicFramePr>
            <a:graphicFrameLocks noGrp="1"/>
          </p:cNvGraphicFramePr>
          <p:nvPr>
            <p:ph idx="1"/>
            <p:extLst>
              <p:ext uri="{D42A27DB-BD31-4B8C-83A1-F6EECF244321}">
                <p14:modId xmlns:p14="http://schemas.microsoft.com/office/powerpoint/2010/main" val="80987105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753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D5E73-399D-C1A9-CC25-E6A8B01D1A2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three stages of relapse:</a:t>
            </a:r>
          </a:p>
        </p:txBody>
      </p:sp>
      <p:sp>
        <p:nvSpPr>
          <p:cNvPr id="3" name="Content Placeholder 2">
            <a:extLst>
              <a:ext uri="{FF2B5EF4-FFF2-40B4-BE49-F238E27FC236}">
                <a16:creationId xmlns:a16="http://schemas.microsoft.com/office/drawing/2014/main" id="{EED84070-254F-63D7-B6C6-20A1B8494CAB}"/>
              </a:ext>
            </a:extLst>
          </p:cNvPr>
          <p:cNvSpPr>
            <a:spLocks noGrp="1"/>
          </p:cNvSpPr>
          <p:nvPr>
            <p:ph idx="1"/>
          </p:nvPr>
        </p:nvSpPr>
        <p:spPr>
          <a:xfrm>
            <a:off x="4810259" y="649480"/>
            <a:ext cx="6555347" cy="5546047"/>
          </a:xfrm>
        </p:spPr>
        <p:txBody>
          <a:bodyPr anchor="ctr">
            <a:normAutofit/>
          </a:bodyPr>
          <a:lstStyle/>
          <a:p>
            <a:pPr marL="514350" indent="-514350">
              <a:buFont typeface="+mj-lt"/>
              <a:buAutoNum type="arabicPeriod"/>
            </a:pPr>
            <a:r>
              <a:rPr lang="en-US" sz="2000" dirty="0"/>
              <a:t>Emotional Relapse</a:t>
            </a:r>
          </a:p>
          <a:p>
            <a:pPr lvl="1"/>
            <a:r>
              <a:rPr lang="en-US" sz="2000" dirty="0"/>
              <a:t>Not thinking of using yet but setting yourself up for relapse.</a:t>
            </a:r>
          </a:p>
          <a:p>
            <a:pPr lvl="1"/>
            <a:r>
              <a:rPr lang="en-US" sz="2000" dirty="0"/>
              <a:t>You may be feeling negative emotions like anger, anxiety, or restlessness. Self-isolation mood swings, missing meetings, and poor eating or sleeping habits are signs of emotional relapse.</a:t>
            </a:r>
          </a:p>
          <a:p>
            <a:pPr marL="514350" indent="-514350">
              <a:buFont typeface="+mj-lt"/>
              <a:buAutoNum type="arabicPeriod"/>
            </a:pPr>
            <a:r>
              <a:rPr lang="en-US" sz="2000" dirty="0"/>
              <a:t>Mental Relapse</a:t>
            </a:r>
          </a:p>
          <a:p>
            <a:pPr lvl="1"/>
            <a:r>
              <a:rPr lang="en-US" sz="2000" dirty="0"/>
              <a:t>There is a battle going on inside of you. Part of you wants to use it and part of you doesn’t.  </a:t>
            </a:r>
          </a:p>
          <a:p>
            <a:pPr lvl="1"/>
            <a:r>
              <a:rPr lang="en-US" sz="2000" dirty="0"/>
              <a:t>You are thinking about people and places you used, glamorizing their past, fantasizing about using, lying, and hanging out with old friends.</a:t>
            </a:r>
          </a:p>
        </p:txBody>
      </p:sp>
    </p:spTree>
    <p:extLst>
      <p:ext uri="{BB962C8B-B14F-4D97-AF65-F5344CB8AC3E}">
        <p14:creationId xmlns:p14="http://schemas.microsoft.com/office/powerpoint/2010/main" val="428521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799CB2-7593-CD55-F162-742CFE2073A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Continued:</a:t>
            </a:r>
          </a:p>
        </p:txBody>
      </p:sp>
      <p:sp>
        <p:nvSpPr>
          <p:cNvPr id="3" name="Content Placeholder 2">
            <a:extLst>
              <a:ext uri="{FF2B5EF4-FFF2-40B4-BE49-F238E27FC236}">
                <a16:creationId xmlns:a16="http://schemas.microsoft.com/office/drawing/2014/main" id="{ADB598BA-5209-C161-051D-B72BEE38D9B3}"/>
              </a:ext>
            </a:extLst>
          </p:cNvPr>
          <p:cNvSpPr>
            <a:spLocks noGrp="1"/>
          </p:cNvSpPr>
          <p:nvPr>
            <p:ph idx="1"/>
          </p:nvPr>
        </p:nvSpPr>
        <p:spPr>
          <a:xfrm>
            <a:off x="6503158" y="649480"/>
            <a:ext cx="4862447" cy="5546047"/>
          </a:xfrm>
        </p:spPr>
        <p:txBody>
          <a:bodyPr anchor="ctr">
            <a:normAutofit/>
          </a:bodyPr>
          <a:lstStyle/>
          <a:p>
            <a:pPr marL="514350" indent="-514350">
              <a:buAutoNum type="arabicPeriod" startAt="3"/>
            </a:pPr>
            <a:r>
              <a:rPr lang="en-US" sz="2000" dirty="0"/>
              <a:t>Physical Relapse</a:t>
            </a:r>
          </a:p>
          <a:p>
            <a:pPr lvl="1"/>
            <a:r>
              <a:rPr lang="en-US" sz="2000" dirty="0"/>
              <a:t>Finally give in and go through the motions of using again (e.g., driving to the bar or liquor store, calling your dealer, or finding your old stash).</a:t>
            </a:r>
          </a:p>
          <a:p>
            <a:pPr marL="0" indent="0">
              <a:buNone/>
            </a:pPr>
            <a:endParaRPr lang="en-US" sz="2000" dirty="0"/>
          </a:p>
          <a:p>
            <a:pPr marL="0" indent="0">
              <a:buNone/>
            </a:pPr>
            <a:r>
              <a:rPr lang="en-US" sz="2000" dirty="0"/>
              <a:t>RP focuses on building the awareness necessary to recognize the early stages of relapse and providing you with the skills to change your behavior and avoid using again.</a:t>
            </a:r>
          </a:p>
          <a:p>
            <a:pPr marL="914400" lvl="1" indent="-457200">
              <a:buAutoNum type="arabicPeriod"/>
            </a:pPr>
            <a:endParaRPr lang="en-US" sz="2000" dirty="0"/>
          </a:p>
          <a:p>
            <a:pPr marL="914400" lvl="1" indent="-457200">
              <a:buAutoNum type="arabicPeriod"/>
            </a:pPr>
            <a:endParaRPr lang="en-US" sz="2000" dirty="0"/>
          </a:p>
          <a:p>
            <a:pPr marL="914400" lvl="1" indent="-457200">
              <a:buAutoNum type="arabicPeriod"/>
            </a:pPr>
            <a:endParaRPr lang="en-US" sz="2000" dirty="0"/>
          </a:p>
        </p:txBody>
      </p:sp>
    </p:spTree>
    <p:extLst>
      <p:ext uri="{BB962C8B-B14F-4D97-AF65-F5344CB8AC3E}">
        <p14:creationId xmlns:p14="http://schemas.microsoft.com/office/powerpoint/2010/main" val="357126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9"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3" name="Freeform: Shape 2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BD93B8E-7AE4-5834-DEFF-3EF8488651FB}"/>
              </a:ext>
            </a:extLst>
          </p:cNvPr>
          <p:cNvSpPr>
            <a:spLocks noGrp="1"/>
          </p:cNvSpPr>
          <p:nvPr>
            <p:ph type="title"/>
          </p:nvPr>
        </p:nvSpPr>
        <p:spPr>
          <a:xfrm>
            <a:off x="786385" y="841248"/>
            <a:ext cx="3515244" cy="5340097"/>
          </a:xfrm>
        </p:spPr>
        <p:txBody>
          <a:bodyPr anchor="ctr">
            <a:normAutofit/>
          </a:bodyPr>
          <a:lstStyle/>
          <a:p>
            <a:r>
              <a:rPr lang="en-US" sz="4800" dirty="0">
                <a:solidFill>
                  <a:schemeClr val="bg1"/>
                </a:solidFill>
              </a:rPr>
              <a:t>Relapse Prevention Skills and Techniques</a:t>
            </a:r>
          </a:p>
        </p:txBody>
      </p:sp>
      <p:graphicFrame>
        <p:nvGraphicFramePr>
          <p:cNvPr id="5" name="Content Placeholder 2">
            <a:extLst>
              <a:ext uri="{FF2B5EF4-FFF2-40B4-BE49-F238E27FC236}">
                <a16:creationId xmlns:a16="http://schemas.microsoft.com/office/drawing/2014/main" id="{FBF0B72F-C249-5555-97E9-6CC811B7D794}"/>
              </a:ext>
            </a:extLst>
          </p:cNvPr>
          <p:cNvGraphicFramePr>
            <a:graphicFrameLocks noGrp="1"/>
          </p:cNvGraphicFramePr>
          <p:nvPr>
            <p:ph idx="1"/>
            <p:extLst>
              <p:ext uri="{D42A27DB-BD31-4B8C-83A1-F6EECF244321}">
                <p14:modId xmlns:p14="http://schemas.microsoft.com/office/powerpoint/2010/main" val="3545777248"/>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96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209A3C-0B1F-DE16-3BBA-9F02D0D442D4}"/>
              </a:ext>
            </a:extLst>
          </p:cNvPr>
          <p:cNvSpPr>
            <a:spLocks noGrp="1"/>
          </p:cNvSpPr>
          <p:nvPr>
            <p:ph type="title"/>
          </p:nvPr>
        </p:nvSpPr>
        <p:spPr>
          <a:xfrm>
            <a:off x="589560" y="856180"/>
            <a:ext cx="4560584" cy="1128068"/>
          </a:xfrm>
        </p:spPr>
        <p:txBody>
          <a:bodyPr anchor="ctr">
            <a:normAutofit/>
          </a:bodyPr>
          <a:lstStyle/>
          <a:p>
            <a:r>
              <a:rPr lang="en-US" sz="3700"/>
              <a:t>What exactly is grounding?</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116D1E-86F1-7475-9DFC-BAC68E02D2AD}"/>
              </a:ext>
            </a:extLst>
          </p:cNvPr>
          <p:cNvSpPr>
            <a:spLocks noGrp="1"/>
          </p:cNvSpPr>
          <p:nvPr>
            <p:ph idx="1"/>
          </p:nvPr>
        </p:nvSpPr>
        <p:spPr>
          <a:xfrm>
            <a:off x="590719" y="2330505"/>
            <a:ext cx="4559425" cy="3979585"/>
          </a:xfrm>
        </p:spPr>
        <p:txBody>
          <a:bodyPr anchor="ctr">
            <a:normAutofit/>
          </a:bodyPr>
          <a:lstStyle/>
          <a:p>
            <a:pPr marL="0" indent="0">
              <a:buNone/>
            </a:pPr>
            <a:r>
              <a:rPr lang="en-US" sz="1900"/>
              <a:t>The 5-4-3-2-1 coping technique is one of the most helpful grounding methods.</a:t>
            </a:r>
          </a:p>
          <a:p>
            <a:r>
              <a:rPr lang="en-US" sz="1900"/>
              <a:t>Identify 5 things you can see around you</a:t>
            </a:r>
          </a:p>
          <a:p>
            <a:r>
              <a:rPr lang="en-US" sz="1900"/>
              <a:t>Identify 4 things you can touch around you</a:t>
            </a:r>
          </a:p>
          <a:p>
            <a:r>
              <a:rPr lang="en-US" sz="1900"/>
              <a:t>Identify 3 things you can hear around you</a:t>
            </a:r>
          </a:p>
          <a:p>
            <a:r>
              <a:rPr lang="en-US" sz="1900"/>
              <a:t>Identify 2 things you can smell around you</a:t>
            </a:r>
          </a:p>
          <a:p>
            <a:r>
              <a:rPr lang="en-US" sz="1900"/>
              <a:t>Identify 1 thing you can taste around you</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hild sitting in a field of flowers&#10;&#10;Description automatically generated with low confidence">
            <a:extLst>
              <a:ext uri="{FF2B5EF4-FFF2-40B4-BE49-F238E27FC236}">
                <a16:creationId xmlns:a16="http://schemas.microsoft.com/office/drawing/2014/main" id="{2448DA91-C06F-A4D3-6CDE-AE2873F6E2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062" r="4" b="4"/>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F70B89AA-132F-B9F6-4653-72BF376A8784}"/>
              </a:ext>
            </a:extLst>
          </p:cNvPr>
          <p:cNvSpPr txBox="1"/>
          <p:nvPr/>
        </p:nvSpPr>
        <p:spPr>
          <a:xfrm>
            <a:off x="8943871" y="5858593"/>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healchemyexperience.co.uk/product/emergency-grounding-techniqu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980777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XRUYQT3274NZ-681238054-1924</_dlc_DocId>
    <_dlc_DocIdUrl xmlns="b22f8f74-215c-4154-9939-bd29e4e8980e">
      <Url>https://supportservices.jobcorps.gov/health/_layouts/15/DocIdRedir.aspx?ID=XRUYQT3274NZ-681238054-1924</Url>
      <Description>XRUYQT3274NZ-681238054-1924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0AC584C-DEB1-43E1-90A7-63A519393C34}"/>
</file>

<file path=customXml/itemProps2.xml><?xml version="1.0" encoding="utf-8"?>
<ds:datastoreItem xmlns:ds="http://schemas.openxmlformats.org/officeDocument/2006/customXml" ds:itemID="{D427898A-8943-4B18-A9EB-57C2D69252EF}"/>
</file>

<file path=customXml/itemProps3.xml><?xml version="1.0" encoding="utf-8"?>
<ds:datastoreItem xmlns:ds="http://schemas.openxmlformats.org/officeDocument/2006/customXml" ds:itemID="{EA713FA4-5B31-415B-9DBE-382401005E4A}"/>
</file>

<file path=customXml/itemProps4.xml><?xml version="1.0" encoding="utf-8"?>
<ds:datastoreItem xmlns:ds="http://schemas.openxmlformats.org/officeDocument/2006/customXml" ds:itemID="{A01DBEA1-AB30-44F7-9F8F-4B876EBC6B2D}"/>
</file>

<file path=docProps/app.xml><?xml version="1.0" encoding="utf-8"?>
<Properties xmlns="http://schemas.openxmlformats.org/officeDocument/2006/extended-properties" xmlns:vt="http://schemas.openxmlformats.org/officeDocument/2006/docPropsVTypes">
  <TotalTime>371</TotalTime>
  <Words>1623</Words>
  <Application>Microsoft Office PowerPoint</Application>
  <PresentationFormat>Widescreen</PresentationFormat>
  <Paragraphs>181</Paragraphs>
  <Slides>28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Relapse Prevention</vt:lpstr>
      <vt:lpstr>Relapse Prevention Objectives:</vt:lpstr>
      <vt:lpstr>What is Relapse? </vt:lpstr>
      <vt:lpstr>What is Relapse Prevention (RP)?</vt:lpstr>
      <vt:lpstr>Statistics</vt:lpstr>
      <vt:lpstr>The three stages of relapse:</vt:lpstr>
      <vt:lpstr>Continued:</vt:lpstr>
      <vt:lpstr>Relapse Prevention Skills and Techniques</vt:lpstr>
      <vt:lpstr>What exactly is grounding?</vt:lpstr>
      <vt:lpstr>A Relapse Prevention Plan</vt:lpstr>
      <vt:lpstr>Three steps to take when creating a RP Plan:</vt:lpstr>
      <vt:lpstr>The Plan Should Include</vt:lpstr>
      <vt:lpstr>Common Relapse Triggers</vt:lpstr>
      <vt:lpstr>How to Manage Cravings</vt:lpstr>
      <vt:lpstr>Preventative Tools </vt:lpstr>
      <vt:lpstr>Support Groups and Programs</vt:lpstr>
      <vt:lpstr>Amending Damages</vt:lpstr>
      <vt:lpstr>Determining what caused a prior relapse is vital in avoiding future relapses.</vt:lpstr>
      <vt:lpstr>Assess Students History with Drugs and Alcohol</vt:lpstr>
      <vt:lpstr>Determine Any Signs That Could Lead to a Relapse</vt:lpstr>
      <vt:lpstr>Establish an Action Plan</vt:lpstr>
      <vt:lpstr>PowerPoint Presentation</vt:lpstr>
      <vt:lpstr>PowerPoint Presentation</vt:lpstr>
      <vt:lpstr>Relapse Prevention Plans </vt:lpstr>
      <vt:lpstr>Let’s relate it to what we do at Job Corps:</vt:lpstr>
      <vt:lpstr>PowerPoint Presentation</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Relapse Prevention</dc:title>
  <dc:creator>Christy Hicks</dc:creator>
  <cp:lastModifiedBy>Julie Luht</cp:lastModifiedBy>
  <cp:revision>2</cp:revision>
  <dcterms:created xsi:type="dcterms:W3CDTF">2023-01-31T20:05:24Z</dcterms:created>
  <dcterms:modified xsi:type="dcterms:W3CDTF">2023-02-14T15:49:59Z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a4283aea-8795-4af7-9180-ada9b6b2e3ee</vt:lpwstr>
  </property>
</Properties>
</file>