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66"/>
  </p:notesMasterIdLst>
  <p:sldIdLst>
    <p:sldId id="256" r:id="rId6"/>
    <p:sldId id="625" r:id="rId7"/>
    <p:sldId id="550" r:id="rId8"/>
    <p:sldId id="626" r:id="rId9"/>
    <p:sldId id="574" r:id="rId10"/>
    <p:sldId id="544" r:id="rId11"/>
    <p:sldId id="546" r:id="rId12"/>
    <p:sldId id="614" r:id="rId13"/>
    <p:sldId id="615" r:id="rId14"/>
    <p:sldId id="592" r:id="rId15"/>
    <p:sldId id="590" r:id="rId16"/>
    <p:sldId id="545" r:id="rId17"/>
    <p:sldId id="577" r:id="rId18"/>
    <p:sldId id="594" r:id="rId19"/>
    <p:sldId id="579" r:id="rId20"/>
    <p:sldId id="552" r:id="rId21"/>
    <p:sldId id="560" r:id="rId22"/>
    <p:sldId id="567" r:id="rId23"/>
    <p:sldId id="580" r:id="rId24"/>
    <p:sldId id="586" r:id="rId25"/>
    <p:sldId id="539" r:id="rId26"/>
    <p:sldId id="563" r:id="rId27"/>
    <p:sldId id="624" r:id="rId28"/>
    <p:sldId id="627" r:id="rId29"/>
    <p:sldId id="582" r:id="rId30"/>
    <p:sldId id="595" r:id="rId31"/>
    <p:sldId id="583" r:id="rId32"/>
    <p:sldId id="540" r:id="rId33"/>
    <p:sldId id="584" r:id="rId34"/>
    <p:sldId id="542" r:id="rId35"/>
    <p:sldId id="566" r:id="rId36"/>
    <p:sldId id="532" r:id="rId37"/>
    <p:sldId id="535" r:id="rId38"/>
    <p:sldId id="530" r:id="rId39"/>
    <p:sldId id="555" r:id="rId40"/>
    <p:sldId id="587" r:id="rId41"/>
    <p:sldId id="570" r:id="rId42"/>
    <p:sldId id="554" r:id="rId43"/>
    <p:sldId id="609" r:id="rId44"/>
    <p:sldId id="596" r:id="rId45"/>
    <p:sldId id="558" r:id="rId46"/>
    <p:sldId id="616" r:id="rId47"/>
    <p:sldId id="617" r:id="rId48"/>
    <p:sldId id="597" r:id="rId49"/>
    <p:sldId id="618" r:id="rId50"/>
    <p:sldId id="547" r:id="rId51"/>
    <p:sldId id="599" r:id="rId52"/>
    <p:sldId id="611" r:id="rId53"/>
    <p:sldId id="619" r:id="rId54"/>
    <p:sldId id="621" r:id="rId55"/>
    <p:sldId id="600" r:id="rId56"/>
    <p:sldId id="602" r:id="rId57"/>
    <p:sldId id="524" r:id="rId58"/>
    <p:sldId id="628" r:id="rId59"/>
    <p:sldId id="605" r:id="rId60"/>
    <p:sldId id="630" r:id="rId61"/>
    <p:sldId id="527" r:id="rId62"/>
    <p:sldId id="523" r:id="rId63"/>
    <p:sldId id="632" r:id="rId64"/>
    <p:sldId id="612"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47343A-ECDF-43FB-B593-CBAD17684673}" v="31" dt="2024-02-06T15:43:37.259"/>
    <p1510:client id="{B879DAA9-5D3D-4107-8829-D7CDCD4FDC27}" v="72" dt="2024-02-06T02:39:02.7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9" autoAdjust="0"/>
    <p:restoredTop sz="92112" autoAdjust="0"/>
  </p:normalViewPr>
  <p:slideViewPr>
    <p:cSldViewPr snapToGrid="0">
      <p:cViewPr varScale="1">
        <p:scale>
          <a:sx n="77" d="100"/>
          <a:sy n="77" d="100"/>
        </p:scale>
        <p:origin x="917" y="41"/>
      </p:cViewPr>
      <p:guideLst/>
    </p:cSldViewPr>
  </p:slideViewPr>
  <p:outlineViewPr>
    <p:cViewPr>
      <p:scale>
        <a:sx n="33" d="100"/>
        <a:sy n="33" d="100"/>
      </p:scale>
      <p:origin x="0" y="-18074"/>
    </p:cViewPr>
  </p:outlineViewPr>
  <p:notesTextViewPr>
    <p:cViewPr>
      <p:scale>
        <a:sx n="1" d="1"/>
        <a:sy n="1" d="1"/>
      </p:scale>
      <p:origin x="0" y="0"/>
    </p:cViewPr>
  </p:notesTextViewPr>
  <p:notesViewPr>
    <p:cSldViewPr snapToGrid="0">
      <p:cViewPr varScale="1">
        <p:scale>
          <a:sx n="62" d="100"/>
          <a:sy n="62" d="100"/>
        </p:scale>
        <p:origin x="3194"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ela Alston" userId="144b47d7298eda6c" providerId="LiveId" clId="{7E47343A-ECDF-43FB-B593-CBAD17684673}"/>
    <pc:docChg chg="undo custSel modSld">
      <pc:chgData name="Pamela Alston" userId="144b47d7298eda6c" providerId="LiveId" clId="{7E47343A-ECDF-43FB-B593-CBAD17684673}" dt="2024-02-06T15:53:21.152" v="219" actId="5793"/>
      <pc:docMkLst>
        <pc:docMk/>
      </pc:docMkLst>
      <pc:sldChg chg="modNotes">
        <pc:chgData name="Pamela Alston" userId="144b47d7298eda6c" providerId="LiveId" clId="{7E47343A-ECDF-43FB-B593-CBAD17684673}" dt="2024-02-06T15:46:01.276" v="153" actId="478"/>
        <pc:sldMkLst>
          <pc:docMk/>
          <pc:sldMk cId="3233321859" sldId="256"/>
        </pc:sldMkLst>
      </pc:sldChg>
      <pc:sldChg chg="modNotes">
        <pc:chgData name="Pamela Alston" userId="144b47d7298eda6c" providerId="LiveId" clId="{7E47343A-ECDF-43FB-B593-CBAD17684673}" dt="2024-02-06T15:52:35.502" v="210" actId="478"/>
        <pc:sldMkLst>
          <pc:docMk/>
          <pc:sldMk cId="1843181485" sldId="523"/>
        </pc:sldMkLst>
      </pc:sldChg>
      <pc:sldChg chg="modNotes">
        <pc:chgData name="Pamela Alston" userId="144b47d7298eda6c" providerId="LiveId" clId="{7E47343A-ECDF-43FB-B593-CBAD17684673}" dt="2024-02-06T15:51:59.549" v="205" actId="478"/>
        <pc:sldMkLst>
          <pc:docMk/>
          <pc:sldMk cId="978803248" sldId="524"/>
        </pc:sldMkLst>
      </pc:sldChg>
      <pc:sldChg chg="modNotes">
        <pc:chgData name="Pamela Alston" userId="144b47d7298eda6c" providerId="LiveId" clId="{7E47343A-ECDF-43FB-B593-CBAD17684673}" dt="2024-02-06T15:52:29.326" v="209" actId="478"/>
        <pc:sldMkLst>
          <pc:docMk/>
          <pc:sldMk cId="440843531" sldId="527"/>
        </pc:sldMkLst>
      </pc:sldChg>
      <pc:sldChg chg="modNotes">
        <pc:chgData name="Pamela Alston" userId="144b47d7298eda6c" providerId="LiveId" clId="{7E47343A-ECDF-43FB-B593-CBAD17684673}" dt="2024-02-06T15:49:47.114" v="186" actId="478"/>
        <pc:sldMkLst>
          <pc:docMk/>
          <pc:sldMk cId="2476152510" sldId="530"/>
        </pc:sldMkLst>
      </pc:sldChg>
      <pc:sldChg chg="modNotes">
        <pc:chgData name="Pamela Alston" userId="144b47d7298eda6c" providerId="LiveId" clId="{7E47343A-ECDF-43FB-B593-CBAD17684673}" dt="2024-02-06T15:49:35.034" v="184" actId="478"/>
        <pc:sldMkLst>
          <pc:docMk/>
          <pc:sldMk cId="3150180055" sldId="532"/>
        </pc:sldMkLst>
      </pc:sldChg>
      <pc:sldChg chg="modNotes">
        <pc:chgData name="Pamela Alston" userId="144b47d7298eda6c" providerId="LiveId" clId="{7E47343A-ECDF-43FB-B593-CBAD17684673}" dt="2024-02-06T15:49:41.542" v="185" actId="478"/>
        <pc:sldMkLst>
          <pc:docMk/>
          <pc:sldMk cId="2778100782" sldId="535"/>
        </pc:sldMkLst>
      </pc:sldChg>
      <pc:sldChg chg="modNotes">
        <pc:chgData name="Pamela Alston" userId="144b47d7298eda6c" providerId="LiveId" clId="{7E47343A-ECDF-43FB-B593-CBAD17684673}" dt="2024-02-06T15:48:22.728" v="173" actId="478"/>
        <pc:sldMkLst>
          <pc:docMk/>
          <pc:sldMk cId="2578008188" sldId="539"/>
        </pc:sldMkLst>
      </pc:sldChg>
      <pc:sldChg chg="modNotes">
        <pc:chgData name="Pamela Alston" userId="144b47d7298eda6c" providerId="LiveId" clId="{7E47343A-ECDF-43FB-B593-CBAD17684673}" dt="2024-02-06T15:49:06.829" v="180" actId="478"/>
        <pc:sldMkLst>
          <pc:docMk/>
          <pc:sldMk cId="3427254172" sldId="540"/>
        </pc:sldMkLst>
      </pc:sldChg>
      <pc:sldChg chg="modNotes">
        <pc:chgData name="Pamela Alston" userId="144b47d7298eda6c" providerId="LiveId" clId="{7E47343A-ECDF-43FB-B593-CBAD17684673}" dt="2024-02-06T15:49:19.193" v="182" actId="478"/>
        <pc:sldMkLst>
          <pc:docMk/>
          <pc:sldMk cId="2698050914" sldId="542"/>
        </pc:sldMkLst>
      </pc:sldChg>
      <pc:sldChg chg="modNotes">
        <pc:chgData name="Pamela Alston" userId="144b47d7298eda6c" providerId="LiveId" clId="{7E47343A-ECDF-43FB-B593-CBAD17684673}" dt="2024-02-06T15:46:43.228" v="158" actId="478"/>
        <pc:sldMkLst>
          <pc:docMk/>
          <pc:sldMk cId="3426410377" sldId="544"/>
        </pc:sldMkLst>
      </pc:sldChg>
      <pc:sldChg chg="modNotes">
        <pc:chgData name="Pamela Alston" userId="144b47d7298eda6c" providerId="LiveId" clId="{7E47343A-ECDF-43FB-B593-CBAD17684673}" dt="2024-02-06T15:47:26.154" v="164" actId="478"/>
        <pc:sldMkLst>
          <pc:docMk/>
          <pc:sldMk cId="3118430395" sldId="545"/>
        </pc:sldMkLst>
      </pc:sldChg>
      <pc:sldChg chg="modNotes">
        <pc:chgData name="Pamela Alston" userId="144b47d7298eda6c" providerId="LiveId" clId="{7E47343A-ECDF-43FB-B593-CBAD17684673}" dt="2024-02-06T15:46:51.019" v="159" actId="478"/>
        <pc:sldMkLst>
          <pc:docMk/>
          <pc:sldMk cId="2793250500" sldId="546"/>
        </pc:sldMkLst>
      </pc:sldChg>
      <pc:sldChg chg="modNotes">
        <pc:chgData name="Pamela Alston" userId="144b47d7298eda6c" providerId="LiveId" clId="{7E47343A-ECDF-43FB-B593-CBAD17684673}" dt="2024-02-06T15:51:06.979" v="198" actId="478"/>
        <pc:sldMkLst>
          <pc:docMk/>
          <pc:sldMk cId="919641152" sldId="547"/>
        </pc:sldMkLst>
      </pc:sldChg>
      <pc:sldChg chg="modNotes">
        <pc:chgData name="Pamela Alston" userId="144b47d7298eda6c" providerId="LiveId" clId="{7E47343A-ECDF-43FB-B593-CBAD17684673}" dt="2024-02-06T15:46:18.922" v="155" actId="478"/>
        <pc:sldMkLst>
          <pc:docMk/>
          <pc:sldMk cId="3419090" sldId="550"/>
        </pc:sldMkLst>
      </pc:sldChg>
      <pc:sldChg chg="modNotes">
        <pc:chgData name="Pamela Alston" userId="144b47d7298eda6c" providerId="LiveId" clId="{7E47343A-ECDF-43FB-B593-CBAD17684673}" dt="2024-02-06T15:47:52.811" v="168" actId="478"/>
        <pc:sldMkLst>
          <pc:docMk/>
          <pc:sldMk cId="2097941374" sldId="552"/>
        </pc:sldMkLst>
      </pc:sldChg>
      <pc:sldChg chg="modNotes">
        <pc:chgData name="Pamela Alston" userId="144b47d7298eda6c" providerId="LiveId" clId="{7E47343A-ECDF-43FB-B593-CBAD17684673}" dt="2024-02-06T15:50:13.225" v="190" actId="478"/>
        <pc:sldMkLst>
          <pc:docMk/>
          <pc:sldMk cId="3870549870" sldId="554"/>
        </pc:sldMkLst>
      </pc:sldChg>
      <pc:sldChg chg="modNotes">
        <pc:chgData name="Pamela Alston" userId="144b47d7298eda6c" providerId="LiveId" clId="{7E47343A-ECDF-43FB-B593-CBAD17684673}" dt="2024-02-06T15:49:54.545" v="187" actId="478"/>
        <pc:sldMkLst>
          <pc:docMk/>
          <pc:sldMk cId="247519026" sldId="555"/>
        </pc:sldMkLst>
      </pc:sldChg>
      <pc:sldChg chg="modNotes">
        <pc:chgData name="Pamela Alston" userId="144b47d7298eda6c" providerId="LiveId" clId="{7E47343A-ECDF-43FB-B593-CBAD17684673}" dt="2024-02-06T15:50:33.680" v="193" actId="478"/>
        <pc:sldMkLst>
          <pc:docMk/>
          <pc:sldMk cId="1144236821" sldId="558"/>
        </pc:sldMkLst>
      </pc:sldChg>
      <pc:sldChg chg="modNotes">
        <pc:chgData name="Pamela Alston" userId="144b47d7298eda6c" providerId="LiveId" clId="{7E47343A-ECDF-43FB-B593-CBAD17684673}" dt="2024-02-06T15:47:58.532" v="169" actId="478"/>
        <pc:sldMkLst>
          <pc:docMk/>
          <pc:sldMk cId="4213752192" sldId="560"/>
        </pc:sldMkLst>
      </pc:sldChg>
      <pc:sldChg chg="modNotes">
        <pc:chgData name="Pamela Alston" userId="144b47d7298eda6c" providerId="LiveId" clId="{7E47343A-ECDF-43FB-B593-CBAD17684673}" dt="2024-02-06T15:48:29.353" v="174" actId="478"/>
        <pc:sldMkLst>
          <pc:docMk/>
          <pc:sldMk cId="2932465778" sldId="563"/>
        </pc:sldMkLst>
      </pc:sldChg>
      <pc:sldChg chg="modNotes">
        <pc:chgData name="Pamela Alston" userId="144b47d7298eda6c" providerId="LiveId" clId="{7E47343A-ECDF-43FB-B593-CBAD17684673}" dt="2024-02-06T15:49:26.655" v="183" actId="478"/>
        <pc:sldMkLst>
          <pc:docMk/>
          <pc:sldMk cId="2301429594" sldId="566"/>
        </pc:sldMkLst>
      </pc:sldChg>
      <pc:sldChg chg="modNotes">
        <pc:chgData name="Pamela Alston" userId="144b47d7298eda6c" providerId="LiveId" clId="{7E47343A-ECDF-43FB-B593-CBAD17684673}" dt="2024-02-06T15:48:03.810" v="170" actId="478"/>
        <pc:sldMkLst>
          <pc:docMk/>
          <pc:sldMk cId="3460626588" sldId="567"/>
        </pc:sldMkLst>
      </pc:sldChg>
      <pc:sldChg chg="modSp mod modNotes">
        <pc:chgData name="Pamela Alston" userId="144b47d7298eda6c" providerId="LiveId" clId="{7E47343A-ECDF-43FB-B593-CBAD17684673}" dt="2024-02-06T15:50:06.680" v="189" actId="478"/>
        <pc:sldMkLst>
          <pc:docMk/>
          <pc:sldMk cId="612255290" sldId="570"/>
        </pc:sldMkLst>
        <pc:spChg chg="mod">
          <ac:chgData name="Pamela Alston" userId="144b47d7298eda6c" providerId="LiveId" clId="{7E47343A-ECDF-43FB-B593-CBAD17684673}" dt="2024-02-06T15:43:06.046" v="119" actId="20577"/>
          <ac:spMkLst>
            <pc:docMk/>
            <pc:sldMk cId="612255290" sldId="570"/>
            <ac:spMk id="6" creationId="{632140E7-711B-11BC-66A3-D9E60CE19685}"/>
          </ac:spMkLst>
        </pc:spChg>
      </pc:sldChg>
      <pc:sldChg chg="modNotes">
        <pc:chgData name="Pamela Alston" userId="144b47d7298eda6c" providerId="LiveId" clId="{7E47343A-ECDF-43FB-B593-CBAD17684673}" dt="2024-02-06T15:46:35.339" v="157" actId="478"/>
        <pc:sldMkLst>
          <pc:docMk/>
          <pc:sldMk cId="3234095979" sldId="574"/>
        </pc:sldMkLst>
      </pc:sldChg>
      <pc:sldChg chg="modNotes">
        <pc:chgData name="Pamela Alston" userId="144b47d7298eda6c" providerId="LiveId" clId="{7E47343A-ECDF-43FB-B593-CBAD17684673}" dt="2024-02-06T15:47:34.109" v="165" actId="478"/>
        <pc:sldMkLst>
          <pc:docMk/>
          <pc:sldMk cId="1712508798" sldId="577"/>
        </pc:sldMkLst>
      </pc:sldChg>
      <pc:sldChg chg="modNotes">
        <pc:chgData name="Pamela Alston" userId="144b47d7298eda6c" providerId="LiveId" clId="{7E47343A-ECDF-43FB-B593-CBAD17684673}" dt="2024-02-06T15:47:45.801" v="167" actId="478"/>
        <pc:sldMkLst>
          <pc:docMk/>
          <pc:sldMk cId="4043232792" sldId="579"/>
        </pc:sldMkLst>
      </pc:sldChg>
      <pc:sldChg chg="modNotes">
        <pc:chgData name="Pamela Alston" userId="144b47d7298eda6c" providerId="LiveId" clId="{7E47343A-ECDF-43FB-B593-CBAD17684673}" dt="2024-02-06T15:48:09.968" v="171" actId="478"/>
        <pc:sldMkLst>
          <pc:docMk/>
          <pc:sldMk cId="1532339782" sldId="580"/>
        </pc:sldMkLst>
      </pc:sldChg>
      <pc:sldChg chg="modNotes">
        <pc:chgData name="Pamela Alston" userId="144b47d7298eda6c" providerId="LiveId" clId="{7E47343A-ECDF-43FB-B593-CBAD17684673}" dt="2024-02-06T15:48:49.012" v="177" actId="478"/>
        <pc:sldMkLst>
          <pc:docMk/>
          <pc:sldMk cId="3881066331" sldId="582"/>
        </pc:sldMkLst>
      </pc:sldChg>
      <pc:sldChg chg="modNotes">
        <pc:chgData name="Pamela Alston" userId="144b47d7298eda6c" providerId="LiveId" clId="{7E47343A-ECDF-43FB-B593-CBAD17684673}" dt="2024-02-06T15:49:01.457" v="179" actId="478"/>
        <pc:sldMkLst>
          <pc:docMk/>
          <pc:sldMk cId="651019671" sldId="583"/>
        </pc:sldMkLst>
      </pc:sldChg>
      <pc:sldChg chg="modNotes">
        <pc:chgData name="Pamela Alston" userId="144b47d7298eda6c" providerId="LiveId" clId="{7E47343A-ECDF-43FB-B593-CBAD17684673}" dt="2024-02-06T15:49:12.872" v="181" actId="478"/>
        <pc:sldMkLst>
          <pc:docMk/>
          <pc:sldMk cId="1637874698" sldId="584"/>
        </pc:sldMkLst>
      </pc:sldChg>
      <pc:sldChg chg="modNotes">
        <pc:chgData name="Pamela Alston" userId="144b47d7298eda6c" providerId="LiveId" clId="{7E47343A-ECDF-43FB-B593-CBAD17684673}" dt="2024-02-06T15:48:16.232" v="172" actId="478"/>
        <pc:sldMkLst>
          <pc:docMk/>
          <pc:sldMk cId="242658340" sldId="586"/>
        </pc:sldMkLst>
      </pc:sldChg>
      <pc:sldChg chg="modNotes">
        <pc:chgData name="Pamela Alston" userId="144b47d7298eda6c" providerId="LiveId" clId="{7E47343A-ECDF-43FB-B593-CBAD17684673}" dt="2024-02-06T15:50:00.251" v="188" actId="478"/>
        <pc:sldMkLst>
          <pc:docMk/>
          <pc:sldMk cId="3074362921" sldId="587"/>
        </pc:sldMkLst>
      </pc:sldChg>
      <pc:sldChg chg="modNotes">
        <pc:chgData name="Pamela Alston" userId="144b47d7298eda6c" providerId="LiveId" clId="{7E47343A-ECDF-43FB-B593-CBAD17684673}" dt="2024-02-06T15:47:17.989" v="163" actId="478"/>
        <pc:sldMkLst>
          <pc:docMk/>
          <pc:sldMk cId="562338449" sldId="590"/>
        </pc:sldMkLst>
      </pc:sldChg>
      <pc:sldChg chg="modSp mod modNotes">
        <pc:chgData name="Pamela Alston" userId="144b47d7298eda6c" providerId="LiveId" clId="{7E47343A-ECDF-43FB-B593-CBAD17684673}" dt="2024-02-06T15:47:12.227" v="162" actId="478"/>
        <pc:sldMkLst>
          <pc:docMk/>
          <pc:sldMk cId="2105935944" sldId="592"/>
        </pc:sldMkLst>
        <pc:spChg chg="mod">
          <ac:chgData name="Pamela Alston" userId="144b47d7298eda6c" providerId="LiveId" clId="{7E47343A-ECDF-43FB-B593-CBAD17684673}" dt="2024-02-06T15:41:35.148" v="77" actId="20577"/>
          <ac:spMkLst>
            <pc:docMk/>
            <pc:sldMk cId="2105935944" sldId="592"/>
            <ac:spMk id="5" creationId="{E9DE6B15-76FE-BE64-694E-11FFADF630F4}"/>
          </ac:spMkLst>
        </pc:spChg>
      </pc:sldChg>
      <pc:sldChg chg="modSp mod modNotes">
        <pc:chgData name="Pamela Alston" userId="144b47d7298eda6c" providerId="LiveId" clId="{7E47343A-ECDF-43FB-B593-CBAD17684673}" dt="2024-02-06T15:47:39.591" v="166" actId="478"/>
        <pc:sldMkLst>
          <pc:docMk/>
          <pc:sldMk cId="3554011586" sldId="594"/>
        </pc:sldMkLst>
        <pc:spChg chg="mod">
          <ac:chgData name="Pamela Alston" userId="144b47d7298eda6c" providerId="LiveId" clId="{7E47343A-ECDF-43FB-B593-CBAD17684673}" dt="2024-02-06T15:41:50.225" v="79" actId="20577"/>
          <ac:spMkLst>
            <pc:docMk/>
            <pc:sldMk cId="3554011586" sldId="594"/>
            <ac:spMk id="3" creationId="{DAEE6B04-5516-862B-F76D-3A8D482EA693}"/>
          </ac:spMkLst>
        </pc:spChg>
      </pc:sldChg>
      <pc:sldChg chg="modNotes">
        <pc:chgData name="Pamela Alston" userId="144b47d7298eda6c" providerId="LiveId" clId="{7E47343A-ECDF-43FB-B593-CBAD17684673}" dt="2024-02-06T15:48:55.257" v="178" actId="478"/>
        <pc:sldMkLst>
          <pc:docMk/>
          <pc:sldMk cId="1121132191" sldId="595"/>
        </pc:sldMkLst>
      </pc:sldChg>
      <pc:sldChg chg="modNotes">
        <pc:chgData name="Pamela Alston" userId="144b47d7298eda6c" providerId="LiveId" clId="{7E47343A-ECDF-43FB-B593-CBAD17684673}" dt="2024-02-06T15:50:26.712" v="192" actId="478"/>
        <pc:sldMkLst>
          <pc:docMk/>
          <pc:sldMk cId="802795935" sldId="596"/>
        </pc:sldMkLst>
      </pc:sldChg>
      <pc:sldChg chg="modNotes">
        <pc:chgData name="Pamela Alston" userId="144b47d7298eda6c" providerId="LiveId" clId="{7E47343A-ECDF-43FB-B593-CBAD17684673}" dt="2024-02-06T15:50:53.965" v="196" actId="478"/>
        <pc:sldMkLst>
          <pc:docMk/>
          <pc:sldMk cId="1516011472" sldId="597"/>
        </pc:sldMkLst>
      </pc:sldChg>
      <pc:sldChg chg="modNotes">
        <pc:chgData name="Pamela Alston" userId="144b47d7298eda6c" providerId="LiveId" clId="{7E47343A-ECDF-43FB-B593-CBAD17684673}" dt="2024-02-06T15:51:14.638" v="199" actId="478"/>
        <pc:sldMkLst>
          <pc:docMk/>
          <pc:sldMk cId="1899861066" sldId="599"/>
        </pc:sldMkLst>
      </pc:sldChg>
      <pc:sldChg chg="modSp modNotes">
        <pc:chgData name="Pamela Alston" userId="144b47d7298eda6c" providerId="LiveId" clId="{7E47343A-ECDF-43FB-B593-CBAD17684673}" dt="2024-02-06T15:51:45.234" v="203" actId="478"/>
        <pc:sldMkLst>
          <pc:docMk/>
          <pc:sldMk cId="2130128216" sldId="600"/>
        </pc:sldMkLst>
        <pc:graphicFrameChg chg="mod">
          <ac:chgData name="Pamela Alston" userId="144b47d7298eda6c" providerId="LiveId" clId="{7E47343A-ECDF-43FB-B593-CBAD17684673}" dt="2024-02-06T15:43:37.259" v="150" actId="20577"/>
          <ac:graphicFrameMkLst>
            <pc:docMk/>
            <pc:sldMk cId="2130128216" sldId="600"/>
            <ac:graphicFrameMk id="5" creationId="{157E33EC-E2FD-D553-188A-6BCDCBABAF23}"/>
          </ac:graphicFrameMkLst>
        </pc:graphicFrameChg>
      </pc:sldChg>
      <pc:sldChg chg="modNotes">
        <pc:chgData name="Pamela Alston" userId="144b47d7298eda6c" providerId="LiveId" clId="{7E47343A-ECDF-43FB-B593-CBAD17684673}" dt="2024-02-06T15:51:52.418" v="204" actId="478"/>
        <pc:sldMkLst>
          <pc:docMk/>
          <pc:sldMk cId="2652738864" sldId="602"/>
        </pc:sldMkLst>
      </pc:sldChg>
      <pc:sldChg chg="modNotes">
        <pc:chgData name="Pamela Alston" userId="144b47d7298eda6c" providerId="LiveId" clId="{7E47343A-ECDF-43FB-B593-CBAD17684673}" dt="2024-02-06T15:52:12.468" v="207" actId="478"/>
        <pc:sldMkLst>
          <pc:docMk/>
          <pc:sldMk cId="308976529" sldId="605"/>
        </pc:sldMkLst>
      </pc:sldChg>
      <pc:sldChg chg="modNotes">
        <pc:chgData name="Pamela Alston" userId="144b47d7298eda6c" providerId="LiveId" clId="{7E47343A-ECDF-43FB-B593-CBAD17684673}" dt="2024-02-06T15:50:19.701" v="191" actId="478"/>
        <pc:sldMkLst>
          <pc:docMk/>
          <pc:sldMk cId="2010920083" sldId="609"/>
        </pc:sldMkLst>
      </pc:sldChg>
      <pc:sldChg chg="modNotes">
        <pc:chgData name="Pamela Alston" userId="144b47d7298eda6c" providerId="LiveId" clId="{7E47343A-ECDF-43FB-B593-CBAD17684673}" dt="2024-02-06T15:51:23.979" v="200" actId="478"/>
        <pc:sldMkLst>
          <pc:docMk/>
          <pc:sldMk cId="901026225" sldId="611"/>
        </pc:sldMkLst>
      </pc:sldChg>
      <pc:sldChg chg="modSp mod modNotes">
        <pc:chgData name="Pamela Alston" userId="144b47d7298eda6c" providerId="LiveId" clId="{7E47343A-ECDF-43FB-B593-CBAD17684673}" dt="2024-02-06T15:53:21.152" v="219" actId="5793"/>
        <pc:sldMkLst>
          <pc:docMk/>
          <pc:sldMk cId="2855891970" sldId="612"/>
        </pc:sldMkLst>
        <pc:spChg chg="mod">
          <ac:chgData name="Pamela Alston" userId="144b47d7298eda6c" providerId="LiveId" clId="{7E47343A-ECDF-43FB-B593-CBAD17684673}" dt="2024-02-06T15:53:21.152" v="219" actId="5793"/>
          <ac:spMkLst>
            <pc:docMk/>
            <pc:sldMk cId="2855891970" sldId="612"/>
            <ac:spMk id="3" creationId="{4AF6AC56-4C63-BF0B-342F-19E558F6A45C}"/>
          </ac:spMkLst>
        </pc:spChg>
      </pc:sldChg>
      <pc:sldChg chg="modNotes">
        <pc:chgData name="Pamela Alston" userId="144b47d7298eda6c" providerId="LiveId" clId="{7E47343A-ECDF-43FB-B593-CBAD17684673}" dt="2024-02-06T15:46:58.527" v="160" actId="478"/>
        <pc:sldMkLst>
          <pc:docMk/>
          <pc:sldMk cId="3873160024" sldId="614"/>
        </pc:sldMkLst>
      </pc:sldChg>
      <pc:sldChg chg="modNotes">
        <pc:chgData name="Pamela Alston" userId="144b47d7298eda6c" providerId="LiveId" clId="{7E47343A-ECDF-43FB-B593-CBAD17684673}" dt="2024-02-06T15:47:05.714" v="161" actId="478"/>
        <pc:sldMkLst>
          <pc:docMk/>
          <pc:sldMk cId="985727825" sldId="615"/>
        </pc:sldMkLst>
      </pc:sldChg>
      <pc:sldChg chg="modNotes">
        <pc:chgData name="Pamela Alston" userId="144b47d7298eda6c" providerId="LiveId" clId="{7E47343A-ECDF-43FB-B593-CBAD17684673}" dt="2024-02-06T15:50:38.930" v="194" actId="478"/>
        <pc:sldMkLst>
          <pc:docMk/>
          <pc:sldMk cId="3060130834" sldId="616"/>
        </pc:sldMkLst>
      </pc:sldChg>
      <pc:sldChg chg="modNotes">
        <pc:chgData name="Pamela Alston" userId="144b47d7298eda6c" providerId="LiveId" clId="{7E47343A-ECDF-43FB-B593-CBAD17684673}" dt="2024-02-06T15:50:46.066" v="195" actId="478"/>
        <pc:sldMkLst>
          <pc:docMk/>
          <pc:sldMk cId="2622252620" sldId="617"/>
        </pc:sldMkLst>
      </pc:sldChg>
      <pc:sldChg chg="modNotes">
        <pc:chgData name="Pamela Alston" userId="144b47d7298eda6c" providerId="LiveId" clId="{7E47343A-ECDF-43FB-B593-CBAD17684673}" dt="2024-02-06T15:51:00.456" v="197" actId="478"/>
        <pc:sldMkLst>
          <pc:docMk/>
          <pc:sldMk cId="1416193028" sldId="618"/>
        </pc:sldMkLst>
      </pc:sldChg>
      <pc:sldChg chg="modNotes">
        <pc:chgData name="Pamela Alston" userId="144b47d7298eda6c" providerId="LiveId" clId="{7E47343A-ECDF-43FB-B593-CBAD17684673}" dt="2024-02-06T15:51:31.064" v="201" actId="478"/>
        <pc:sldMkLst>
          <pc:docMk/>
          <pc:sldMk cId="3558899110" sldId="619"/>
        </pc:sldMkLst>
      </pc:sldChg>
      <pc:sldChg chg="modNotes">
        <pc:chgData name="Pamela Alston" userId="144b47d7298eda6c" providerId="LiveId" clId="{7E47343A-ECDF-43FB-B593-CBAD17684673}" dt="2024-02-06T15:51:37.255" v="202" actId="478"/>
        <pc:sldMkLst>
          <pc:docMk/>
          <pc:sldMk cId="2351611930" sldId="621"/>
        </pc:sldMkLst>
      </pc:sldChg>
      <pc:sldChg chg="modNotes">
        <pc:chgData name="Pamela Alston" userId="144b47d7298eda6c" providerId="LiveId" clId="{7E47343A-ECDF-43FB-B593-CBAD17684673}" dt="2024-02-06T15:48:35.630" v="175" actId="478"/>
        <pc:sldMkLst>
          <pc:docMk/>
          <pc:sldMk cId="3241545790" sldId="624"/>
        </pc:sldMkLst>
      </pc:sldChg>
      <pc:sldChg chg="modNotes">
        <pc:chgData name="Pamela Alston" userId="144b47d7298eda6c" providerId="LiveId" clId="{7E47343A-ECDF-43FB-B593-CBAD17684673}" dt="2024-02-06T15:46:11.617" v="154" actId="478"/>
        <pc:sldMkLst>
          <pc:docMk/>
          <pc:sldMk cId="1818033273" sldId="625"/>
        </pc:sldMkLst>
      </pc:sldChg>
      <pc:sldChg chg="modNotes">
        <pc:chgData name="Pamela Alston" userId="144b47d7298eda6c" providerId="LiveId" clId="{7E47343A-ECDF-43FB-B593-CBAD17684673}" dt="2024-02-06T15:46:28.543" v="156" actId="478"/>
        <pc:sldMkLst>
          <pc:docMk/>
          <pc:sldMk cId="303593387" sldId="626"/>
        </pc:sldMkLst>
      </pc:sldChg>
      <pc:sldChg chg="modNotes">
        <pc:chgData name="Pamela Alston" userId="144b47d7298eda6c" providerId="LiveId" clId="{7E47343A-ECDF-43FB-B593-CBAD17684673}" dt="2024-02-06T15:48:42.355" v="176" actId="478"/>
        <pc:sldMkLst>
          <pc:docMk/>
          <pc:sldMk cId="662864850" sldId="627"/>
        </pc:sldMkLst>
      </pc:sldChg>
      <pc:sldChg chg="modSp mod modNotes">
        <pc:chgData name="Pamela Alston" userId="144b47d7298eda6c" providerId="LiveId" clId="{7E47343A-ECDF-43FB-B593-CBAD17684673}" dt="2024-02-06T15:52:06.173" v="206" actId="478"/>
        <pc:sldMkLst>
          <pc:docMk/>
          <pc:sldMk cId="4115528470" sldId="628"/>
        </pc:sldMkLst>
        <pc:spChg chg="mod">
          <ac:chgData name="Pamela Alston" userId="144b47d7298eda6c" providerId="LiveId" clId="{7E47343A-ECDF-43FB-B593-CBAD17684673}" dt="2024-02-06T15:43:48.093" v="152" actId="313"/>
          <ac:spMkLst>
            <pc:docMk/>
            <pc:sldMk cId="4115528470" sldId="628"/>
            <ac:spMk id="5" creationId="{214880BE-CA51-B7B1-7054-C645FA9D9A20}"/>
          </ac:spMkLst>
        </pc:spChg>
      </pc:sldChg>
      <pc:sldChg chg="modNotes">
        <pc:chgData name="Pamela Alston" userId="144b47d7298eda6c" providerId="LiveId" clId="{7E47343A-ECDF-43FB-B593-CBAD17684673}" dt="2024-02-06T15:52:18.594" v="208" actId="478"/>
        <pc:sldMkLst>
          <pc:docMk/>
          <pc:sldMk cId="3654357816" sldId="630"/>
        </pc:sldMkLst>
      </pc:sldChg>
      <pc:sldChg chg="modNotes">
        <pc:chgData name="Pamela Alston" userId="144b47d7298eda6c" providerId="LiveId" clId="{7E47343A-ECDF-43FB-B593-CBAD17684673}" dt="2024-02-06T15:52:44.964" v="212" actId="478"/>
        <pc:sldMkLst>
          <pc:docMk/>
          <pc:sldMk cId="3533288515" sldId="63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FE5E8B-2B3F-4E62-A5CE-9F44A56CCCFD}" type="doc">
      <dgm:prSet loTypeId="urn:microsoft.com/office/officeart/2005/8/layout/chart3" loCatId="cycle" qsTypeId="urn:microsoft.com/office/officeart/2005/8/quickstyle/simple1" qsCatId="simple" csTypeId="urn:microsoft.com/office/officeart/2005/8/colors/colorful1" csCatId="colorful"/>
      <dgm:spPr/>
      <dgm:t>
        <a:bodyPr/>
        <a:lstStyle/>
        <a:p>
          <a:endParaRPr lang="en-US"/>
        </a:p>
      </dgm:t>
    </dgm:pt>
    <dgm:pt modelId="{23D8F30F-DB7A-4DE9-94B4-F2EC554A82EC}">
      <dgm:prSet/>
      <dgm:spPr/>
      <dgm:t>
        <a:bodyPr/>
        <a:lstStyle/>
        <a:p>
          <a:r>
            <a:rPr lang="en-US"/>
            <a:t>Dental Readiness Inspection (DRI)</a:t>
          </a:r>
        </a:p>
      </dgm:t>
    </dgm:pt>
    <dgm:pt modelId="{259C4032-E145-4B64-AA9B-887945545F68}" type="parTrans" cxnId="{321D1766-5353-4E73-BF1E-53783D5DDED8}">
      <dgm:prSet/>
      <dgm:spPr/>
      <dgm:t>
        <a:bodyPr/>
        <a:lstStyle/>
        <a:p>
          <a:endParaRPr lang="en-US"/>
        </a:p>
      </dgm:t>
    </dgm:pt>
    <dgm:pt modelId="{26DFA37A-DA69-43AE-B6F2-7BF5D049BEE1}" type="sibTrans" cxnId="{321D1766-5353-4E73-BF1E-53783D5DDED8}">
      <dgm:prSet/>
      <dgm:spPr/>
      <dgm:t>
        <a:bodyPr/>
        <a:lstStyle/>
        <a:p>
          <a:endParaRPr lang="en-US"/>
        </a:p>
      </dgm:t>
    </dgm:pt>
    <dgm:pt modelId="{D0937A2C-E280-4F2E-942A-64A6E82BCA9B}">
      <dgm:prSet/>
      <dgm:spPr/>
      <dgm:t>
        <a:bodyPr/>
        <a:lstStyle/>
        <a:p>
          <a:r>
            <a:rPr lang="en-US"/>
            <a:t>Health history review</a:t>
          </a:r>
        </a:p>
      </dgm:t>
    </dgm:pt>
    <dgm:pt modelId="{3162804B-D4C2-4EE5-8AD2-97E2CD3ACEAC}" type="parTrans" cxnId="{A624B900-6AA9-4474-824F-A5060FB6C8F6}">
      <dgm:prSet/>
      <dgm:spPr/>
      <dgm:t>
        <a:bodyPr/>
        <a:lstStyle/>
        <a:p>
          <a:endParaRPr lang="en-US"/>
        </a:p>
      </dgm:t>
    </dgm:pt>
    <dgm:pt modelId="{D2F2BD0E-AC7A-4549-A5B3-62BB6968E913}" type="sibTrans" cxnId="{A624B900-6AA9-4474-824F-A5060FB6C8F6}">
      <dgm:prSet/>
      <dgm:spPr/>
      <dgm:t>
        <a:bodyPr/>
        <a:lstStyle/>
        <a:p>
          <a:endParaRPr lang="en-US"/>
        </a:p>
      </dgm:t>
    </dgm:pt>
    <dgm:pt modelId="{619B8FEB-89D9-4945-A61C-B4A91D42DAC5}">
      <dgm:prSet/>
      <dgm:spPr/>
      <dgm:t>
        <a:bodyPr/>
        <a:lstStyle/>
        <a:p>
          <a:r>
            <a:rPr lang="en-US"/>
            <a:t>Introduction to Health Services</a:t>
          </a:r>
        </a:p>
      </dgm:t>
    </dgm:pt>
    <dgm:pt modelId="{1A59A608-52E7-4958-B874-3BD057A81257}" type="parTrans" cxnId="{4A1DD664-2D56-470C-9F15-146DBCE9ACBD}">
      <dgm:prSet/>
      <dgm:spPr/>
      <dgm:t>
        <a:bodyPr/>
        <a:lstStyle/>
        <a:p>
          <a:endParaRPr lang="en-US"/>
        </a:p>
      </dgm:t>
    </dgm:pt>
    <dgm:pt modelId="{9E234030-C5B9-4CE6-800F-D87ABFB1A9D8}" type="sibTrans" cxnId="{4A1DD664-2D56-470C-9F15-146DBCE9ACBD}">
      <dgm:prSet/>
      <dgm:spPr/>
      <dgm:t>
        <a:bodyPr/>
        <a:lstStyle/>
        <a:p>
          <a:endParaRPr lang="en-US"/>
        </a:p>
      </dgm:t>
    </dgm:pt>
    <dgm:pt modelId="{0A04C171-77FC-4C76-A117-2F594FE23FCB}">
      <dgm:prSet/>
      <dgm:spPr/>
      <dgm:t>
        <a:bodyPr/>
        <a:lstStyle/>
        <a:p>
          <a:r>
            <a:rPr lang="en-US"/>
            <a:t>Clinical evaluation of the mouth during the Physical Exam</a:t>
          </a:r>
        </a:p>
      </dgm:t>
    </dgm:pt>
    <dgm:pt modelId="{8B6B382A-C726-4DBD-8F04-81126B7F36EE}" type="parTrans" cxnId="{C5FCD3DC-2BA9-4D60-9CA9-277A53B73CAD}">
      <dgm:prSet/>
      <dgm:spPr/>
      <dgm:t>
        <a:bodyPr/>
        <a:lstStyle/>
        <a:p>
          <a:endParaRPr lang="en-US"/>
        </a:p>
      </dgm:t>
    </dgm:pt>
    <dgm:pt modelId="{1167063D-456C-4924-B33F-909B6EAC2397}" type="sibTrans" cxnId="{C5FCD3DC-2BA9-4D60-9CA9-277A53B73CAD}">
      <dgm:prSet/>
      <dgm:spPr/>
      <dgm:t>
        <a:bodyPr/>
        <a:lstStyle/>
        <a:p>
          <a:endParaRPr lang="en-US"/>
        </a:p>
      </dgm:t>
    </dgm:pt>
    <dgm:pt modelId="{0138DAB3-B07B-4890-861F-58212EDE612C}" type="pres">
      <dgm:prSet presAssocID="{6DFE5E8B-2B3F-4E62-A5CE-9F44A56CCCFD}" presName="compositeShape" presStyleCnt="0">
        <dgm:presLayoutVars>
          <dgm:chMax val="7"/>
          <dgm:dir/>
          <dgm:resizeHandles val="exact"/>
        </dgm:presLayoutVars>
      </dgm:prSet>
      <dgm:spPr/>
    </dgm:pt>
    <dgm:pt modelId="{53723DAA-25FF-44D4-B1A0-BE945FA7C6ED}" type="pres">
      <dgm:prSet presAssocID="{6DFE5E8B-2B3F-4E62-A5CE-9F44A56CCCFD}" presName="wedge1" presStyleLbl="node1" presStyleIdx="0" presStyleCnt="4"/>
      <dgm:spPr/>
    </dgm:pt>
    <dgm:pt modelId="{096E65A6-0CB4-42FD-96A5-4789ED64DC30}" type="pres">
      <dgm:prSet presAssocID="{6DFE5E8B-2B3F-4E62-A5CE-9F44A56CCCFD}" presName="wedge1Tx" presStyleLbl="node1" presStyleIdx="0" presStyleCnt="4">
        <dgm:presLayoutVars>
          <dgm:chMax val="0"/>
          <dgm:chPref val="0"/>
          <dgm:bulletEnabled val="1"/>
        </dgm:presLayoutVars>
      </dgm:prSet>
      <dgm:spPr/>
    </dgm:pt>
    <dgm:pt modelId="{90FA39DB-8CDD-47C7-89BB-3CE6748AB394}" type="pres">
      <dgm:prSet presAssocID="{6DFE5E8B-2B3F-4E62-A5CE-9F44A56CCCFD}" presName="wedge2" presStyleLbl="node1" presStyleIdx="1" presStyleCnt="4"/>
      <dgm:spPr/>
    </dgm:pt>
    <dgm:pt modelId="{5BE32D87-4BFE-4A17-A604-F2A936087691}" type="pres">
      <dgm:prSet presAssocID="{6DFE5E8B-2B3F-4E62-A5CE-9F44A56CCCFD}" presName="wedge2Tx" presStyleLbl="node1" presStyleIdx="1" presStyleCnt="4">
        <dgm:presLayoutVars>
          <dgm:chMax val="0"/>
          <dgm:chPref val="0"/>
          <dgm:bulletEnabled val="1"/>
        </dgm:presLayoutVars>
      </dgm:prSet>
      <dgm:spPr/>
    </dgm:pt>
    <dgm:pt modelId="{6F244C8D-D557-4678-9557-A6277021FC77}" type="pres">
      <dgm:prSet presAssocID="{6DFE5E8B-2B3F-4E62-A5CE-9F44A56CCCFD}" presName="wedge3" presStyleLbl="node1" presStyleIdx="2" presStyleCnt="4"/>
      <dgm:spPr/>
    </dgm:pt>
    <dgm:pt modelId="{3EC424C9-2070-44E3-BFEC-048E6588D057}" type="pres">
      <dgm:prSet presAssocID="{6DFE5E8B-2B3F-4E62-A5CE-9F44A56CCCFD}" presName="wedge3Tx" presStyleLbl="node1" presStyleIdx="2" presStyleCnt="4">
        <dgm:presLayoutVars>
          <dgm:chMax val="0"/>
          <dgm:chPref val="0"/>
          <dgm:bulletEnabled val="1"/>
        </dgm:presLayoutVars>
      </dgm:prSet>
      <dgm:spPr/>
    </dgm:pt>
    <dgm:pt modelId="{073EE9E6-77AE-48C0-8554-0262735550DF}" type="pres">
      <dgm:prSet presAssocID="{6DFE5E8B-2B3F-4E62-A5CE-9F44A56CCCFD}" presName="wedge4" presStyleLbl="node1" presStyleIdx="3" presStyleCnt="4"/>
      <dgm:spPr/>
    </dgm:pt>
    <dgm:pt modelId="{0B6DB656-3923-470B-B92E-F84B4D12C780}" type="pres">
      <dgm:prSet presAssocID="{6DFE5E8B-2B3F-4E62-A5CE-9F44A56CCCFD}" presName="wedge4Tx" presStyleLbl="node1" presStyleIdx="3" presStyleCnt="4">
        <dgm:presLayoutVars>
          <dgm:chMax val="0"/>
          <dgm:chPref val="0"/>
          <dgm:bulletEnabled val="1"/>
        </dgm:presLayoutVars>
      </dgm:prSet>
      <dgm:spPr/>
    </dgm:pt>
  </dgm:ptLst>
  <dgm:cxnLst>
    <dgm:cxn modelId="{A624B900-6AA9-4474-824F-A5060FB6C8F6}" srcId="{6DFE5E8B-2B3F-4E62-A5CE-9F44A56CCCFD}" destId="{D0937A2C-E280-4F2E-942A-64A6E82BCA9B}" srcOrd="1" destOrd="0" parTransId="{3162804B-D4C2-4EE5-8AD2-97E2CD3ACEAC}" sibTransId="{D2F2BD0E-AC7A-4549-A5B3-62BB6968E913}"/>
    <dgm:cxn modelId="{EB8A8109-13E0-4D09-B890-6970AC84610F}" type="presOf" srcId="{D0937A2C-E280-4F2E-942A-64A6E82BCA9B}" destId="{5BE32D87-4BFE-4A17-A604-F2A936087691}" srcOrd="1" destOrd="0" presId="urn:microsoft.com/office/officeart/2005/8/layout/chart3"/>
    <dgm:cxn modelId="{0DDEFB17-2681-4AFF-9F1E-BAD892158B3C}" type="presOf" srcId="{23D8F30F-DB7A-4DE9-94B4-F2EC554A82EC}" destId="{53723DAA-25FF-44D4-B1A0-BE945FA7C6ED}" srcOrd="0" destOrd="0" presId="urn:microsoft.com/office/officeart/2005/8/layout/chart3"/>
    <dgm:cxn modelId="{4A1DD664-2D56-470C-9F15-146DBCE9ACBD}" srcId="{6DFE5E8B-2B3F-4E62-A5CE-9F44A56CCCFD}" destId="{619B8FEB-89D9-4945-A61C-B4A91D42DAC5}" srcOrd="2" destOrd="0" parTransId="{1A59A608-52E7-4958-B874-3BD057A81257}" sibTransId="{9E234030-C5B9-4CE6-800F-D87ABFB1A9D8}"/>
    <dgm:cxn modelId="{321D1766-5353-4E73-BF1E-53783D5DDED8}" srcId="{6DFE5E8B-2B3F-4E62-A5CE-9F44A56CCCFD}" destId="{23D8F30F-DB7A-4DE9-94B4-F2EC554A82EC}" srcOrd="0" destOrd="0" parTransId="{259C4032-E145-4B64-AA9B-887945545F68}" sibTransId="{26DFA37A-DA69-43AE-B6F2-7BF5D049BEE1}"/>
    <dgm:cxn modelId="{0E63446D-7129-46DD-BB0C-CA1B12CB5556}" type="presOf" srcId="{D0937A2C-E280-4F2E-942A-64A6E82BCA9B}" destId="{90FA39DB-8CDD-47C7-89BB-3CE6748AB394}" srcOrd="0" destOrd="0" presId="urn:microsoft.com/office/officeart/2005/8/layout/chart3"/>
    <dgm:cxn modelId="{6AFE8E4E-BFB8-46E2-98DC-E9161DEDE903}" type="presOf" srcId="{619B8FEB-89D9-4945-A61C-B4A91D42DAC5}" destId="{3EC424C9-2070-44E3-BFEC-048E6588D057}" srcOrd="1" destOrd="0" presId="urn:microsoft.com/office/officeart/2005/8/layout/chart3"/>
    <dgm:cxn modelId="{C0D26B51-0207-464D-B160-5AD5807ECA03}" type="presOf" srcId="{6DFE5E8B-2B3F-4E62-A5CE-9F44A56CCCFD}" destId="{0138DAB3-B07B-4890-861F-58212EDE612C}" srcOrd="0" destOrd="0" presId="urn:microsoft.com/office/officeart/2005/8/layout/chart3"/>
    <dgm:cxn modelId="{8862CDA6-9162-4E1D-BC9D-AB88CB2228D9}" type="presOf" srcId="{619B8FEB-89D9-4945-A61C-B4A91D42DAC5}" destId="{6F244C8D-D557-4678-9557-A6277021FC77}" srcOrd="0" destOrd="0" presId="urn:microsoft.com/office/officeart/2005/8/layout/chart3"/>
    <dgm:cxn modelId="{B2540FB4-A5C2-4F2E-82B8-A11CC9A3E693}" type="presOf" srcId="{0A04C171-77FC-4C76-A117-2F594FE23FCB}" destId="{0B6DB656-3923-470B-B92E-F84B4D12C780}" srcOrd="1" destOrd="0" presId="urn:microsoft.com/office/officeart/2005/8/layout/chart3"/>
    <dgm:cxn modelId="{A132E9C0-45BB-49C2-9DD6-78AFC633E70F}" type="presOf" srcId="{23D8F30F-DB7A-4DE9-94B4-F2EC554A82EC}" destId="{096E65A6-0CB4-42FD-96A5-4789ED64DC30}" srcOrd="1" destOrd="0" presId="urn:microsoft.com/office/officeart/2005/8/layout/chart3"/>
    <dgm:cxn modelId="{3866B8C1-ADE1-4712-A766-68DF0E216875}" type="presOf" srcId="{0A04C171-77FC-4C76-A117-2F594FE23FCB}" destId="{073EE9E6-77AE-48C0-8554-0262735550DF}" srcOrd="0" destOrd="0" presId="urn:microsoft.com/office/officeart/2005/8/layout/chart3"/>
    <dgm:cxn modelId="{C5FCD3DC-2BA9-4D60-9CA9-277A53B73CAD}" srcId="{6DFE5E8B-2B3F-4E62-A5CE-9F44A56CCCFD}" destId="{0A04C171-77FC-4C76-A117-2F594FE23FCB}" srcOrd="3" destOrd="0" parTransId="{8B6B382A-C726-4DBD-8F04-81126B7F36EE}" sibTransId="{1167063D-456C-4924-B33F-909B6EAC2397}"/>
    <dgm:cxn modelId="{53AB091F-EA53-44E9-8153-77CF72984EB5}" type="presParOf" srcId="{0138DAB3-B07B-4890-861F-58212EDE612C}" destId="{53723DAA-25FF-44D4-B1A0-BE945FA7C6ED}" srcOrd="0" destOrd="0" presId="urn:microsoft.com/office/officeart/2005/8/layout/chart3"/>
    <dgm:cxn modelId="{4DB6AF64-FA7D-488C-B656-1B0B495AAFBF}" type="presParOf" srcId="{0138DAB3-B07B-4890-861F-58212EDE612C}" destId="{096E65A6-0CB4-42FD-96A5-4789ED64DC30}" srcOrd="1" destOrd="0" presId="urn:microsoft.com/office/officeart/2005/8/layout/chart3"/>
    <dgm:cxn modelId="{933C8741-2E75-4907-8057-1B5F2D901A41}" type="presParOf" srcId="{0138DAB3-B07B-4890-861F-58212EDE612C}" destId="{90FA39DB-8CDD-47C7-89BB-3CE6748AB394}" srcOrd="2" destOrd="0" presId="urn:microsoft.com/office/officeart/2005/8/layout/chart3"/>
    <dgm:cxn modelId="{0C49FCD9-C43C-4FA9-A497-B0B48E1E81BC}" type="presParOf" srcId="{0138DAB3-B07B-4890-861F-58212EDE612C}" destId="{5BE32D87-4BFE-4A17-A604-F2A936087691}" srcOrd="3" destOrd="0" presId="urn:microsoft.com/office/officeart/2005/8/layout/chart3"/>
    <dgm:cxn modelId="{EEBCD2B3-057A-4269-8DF9-D73D564D165E}" type="presParOf" srcId="{0138DAB3-B07B-4890-861F-58212EDE612C}" destId="{6F244C8D-D557-4678-9557-A6277021FC77}" srcOrd="4" destOrd="0" presId="urn:microsoft.com/office/officeart/2005/8/layout/chart3"/>
    <dgm:cxn modelId="{C0302073-306A-419C-B7AF-3B80CF30EB48}" type="presParOf" srcId="{0138DAB3-B07B-4890-861F-58212EDE612C}" destId="{3EC424C9-2070-44E3-BFEC-048E6588D057}" srcOrd="5" destOrd="0" presId="urn:microsoft.com/office/officeart/2005/8/layout/chart3"/>
    <dgm:cxn modelId="{54520E11-E51E-4023-9FB8-DB4395C560A1}" type="presParOf" srcId="{0138DAB3-B07B-4890-861F-58212EDE612C}" destId="{073EE9E6-77AE-48C0-8554-0262735550DF}" srcOrd="6" destOrd="0" presId="urn:microsoft.com/office/officeart/2005/8/layout/chart3"/>
    <dgm:cxn modelId="{295DCCE3-4F52-4B8F-A425-9D5C1B5A008C}" type="presParOf" srcId="{0138DAB3-B07B-4890-861F-58212EDE612C}" destId="{0B6DB656-3923-470B-B92E-F84B4D12C780}"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A93F5A-8DB5-4546-8FF9-A9C214D72FD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F7DDEB8-796B-4B8B-B288-C4B5AB74793D}">
      <dgm:prSet/>
      <dgm:spPr/>
      <dgm:t>
        <a:bodyPr/>
        <a:lstStyle/>
        <a:p>
          <a:r>
            <a:rPr lang="en-US" dirty="0"/>
            <a:t>Centers must provide basic dental services including—  </a:t>
          </a:r>
        </a:p>
      </dgm:t>
    </dgm:pt>
    <dgm:pt modelId="{7F92DF8A-6E35-4491-8E08-8946C117FAC3}" type="parTrans" cxnId="{A3051FD6-149B-44CE-9E7F-DA35BE7EA885}">
      <dgm:prSet/>
      <dgm:spPr/>
      <dgm:t>
        <a:bodyPr/>
        <a:lstStyle/>
        <a:p>
          <a:endParaRPr lang="en-US"/>
        </a:p>
      </dgm:t>
    </dgm:pt>
    <dgm:pt modelId="{DB79A1CA-8B22-4818-B621-CBA72D457844}" type="sibTrans" cxnId="{A3051FD6-149B-44CE-9E7F-DA35BE7EA885}">
      <dgm:prSet/>
      <dgm:spPr/>
      <dgm:t>
        <a:bodyPr/>
        <a:lstStyle/>
        <a:p>
          <a:endParaRPr lang="en-US"/>
        </a:p>
      </dgm:t>
    </dgm:pt>
    <dgm:pt modelId="{92D4574C-1700-45B8-911F-5D1A29539AC8}">
      <dgm:prSet/>
      <dgm:spPr/>
      <dgm:t>
        <a:bodyPr/>
        <a:lstStyle/>
        <a:p>
          <a:r>
            <a:rPr lang="en-US"/>
            <a:t>b. A dental readiness inspection must be completed within 14 days after arrival by the center dentist or designee as determined by the center dentist who authorizes the activity by a written personal authorization. </a:t>
          </a:r>
        </a:p>
      </dgm:t>
    </dgm:pt>
    <dgm:pt modelId="{027DC9A4-E8CA-4CF1-93BB-130C3C73C94E}" type="parTrans" cxnId="{C8BC4AD3-9B51-4BD6-AC56-52E4A4870FAB}">
      <dgm:prSet/>
      <dgm:spPr/>
      <dgm:t>
        <a:bodyPr/>
        <a:lstStyle/>
        <a:p>
          <a:endParaRPr lang="en-US"/>
        </a:p>
      </dgm:t>
    </dgm:pt>
    <dgm:pt modelId="{60C780BF-63E1-41C3-9040-0A0632E814FD}" type="sibTrans" cxnId="{C8BC4AD3-9B51-4BD6-AC56-52E4A4870FAB}">
      <dgm:prSet/>
      <dgm:spPr/>
      <dgm:t>
        <a:bodyPr/>
        <a:lstStyle/>
        <a:p>
          <a:endParaRPr lang="en-US"/>
        </a:p>
      </dgm:t>
    </dgm:pt>
    <dgm:pt modelId="{B0AE8460-C4B4-48DB-B51F-21397403B302}">
      <dgm:prSet/>
      <dgm:spPr/>
      <dgm:t>
        <a:bodyPr/>
        <a:lstStyle/>
        <a:p>
          <a:r>
            <a:rPr lang="en-US"/>
            <a:t>The dental readiness inspection must be documented in the appropriate section on the Job Corps Physical Examination Form. </a:t>
          </a:r>
        </a:p>
      </dgm:t>
    </dgm:pt>
    <dgm:pt modelId="{4ABEB815-590F-4286-8B26-3A672EC4B5F5}" type="parTrans" cxnId="{5035A970-6111-47A2-AB31-4EE3A743CEEC}">
      <dgm:prSet/>
      <dgm:spPr/>
      <dgm:t>
        <a:bodyPr/>
        <a:lstStyle/>
        <a:p>
          <a:endParaRPr lang="en-US"/>
        </a:p>
      </dgm:t>
    </dgm:pt>
    <dgm:pt modelId="{EA0A0003-1E7F-48E6-9D93-210529802BEC}" type="sibTrans" cxnId="{5035A970-6111-47A2-AB31-4EE3A743CEEC}">
      <dgm:prSet/>
      <dgm:spPr/>
      <dgm:t>
        <a:bodyPr/>
        <a:lstStyle/>
        <a:p>
          <a:endParaRPr lang="en-US"/>
        </a:p>
      </dgm:t>
    </dgm:pt>
    <dgm:pt modelId="{F7F465A8-1203-4CD1-B8C6-51FB57A76347}" type="pres">
      <dgm:prSet presAssocID="{3BA93F5A-8DB5-4546-8FF9-A9C214D72FD9}" presName="vert0" presStyleCnt="0">
        <dgm:presLayoutVars>
          <dgm:dir/>
          <dgm:animOne val="branch"/>
          <dgm:animLvl val="lvl"/>
        </dgm:presLayoutVars>
      </dgm:prSet>
      <dgm:spPr/>
    </dgm:pt>
    <dgm:pt modelId="{9D390200-F902-4BFF-8CCC-E40F1677211E}" type="pres">
      <dgm:prSet presAssocID="{5F7DDEB8-796B-4B8B-B288-C4B5AB74793D}" presName="thickLine" presStyleLbl="alignNode1" presStyleIdx="0" presStyleCnt="3"/>
      <dgm:spPr/>
    </dgm:pt>
    <dgm:pt modelId="{B6F7F4D5-75C8-43D9-B3B8-361F7EF6EEA2}" type="pres">
      <dgm:prSet presAssocID="{5F7DDEB8-796B-4B8B-B288-C4B5AB74793D}" presName="horz1" presStyleCnt="0"/>
      <dgm:spPr/>
    </dgm:pt>
    <dgm:pt modelId="{FA6BC97D-9F28-45AA-A6D9-8CDBA11CC285}" type="pres">
      <dgm:prSet presAssocID="{5F7DDEB8-796B-4B8B-B288-C4B5AB74793D}" presName="tx1" presStyleLbl="revTx" presStyleIdx="0" presStyleCnt="3"/>
      <dgm:spPr/>
    </dgm:pt>
    <dgm:pt modelId="{716E5EBE-5A7B-45B4-BB16-C59B214B85DB}" type="pres">
      <dgm:prSet presAssocID="{5F7DDEB8-796B-4B8B-B288-C4B5AB74793D}" presName="vert1" presStyleCnt="0"/>
      <dgm:spPr/>
    </dgm:pt>
    <dgm:pt modelId="{EF21E6B1-31C6-4F29-A7E8-C87A0A669601}" type="pres">
      <dgm:prSet presAssocID="{92D4574C-1700-45B8-911F-5D1A29539AC8}" presName="thickLine" presStyleLbl="alignNode1" presStyleIdx="1" presStyleCnt="3"/>
      <dgm:spPr/>
    </dgm:pt>
    <dgm:pt modelId="{9CF64881-CCB4-4B54-BEB7-E6D003395AC4}" type="pres">
      <dgm:prSet presAssocID="{92D4574C-1700-45B8-911F-5D1A29539AC8}" presName="horz1" presStyleCnt="0"/>
      <dgm:spPr/>
    </dgm:pt>
    <dgm:pt modelId="{F0B86AB0-5710-4BFD-A9C7-EB005DBFEA8A}" type="pres">
      <dgm:prSet presAssocID="{92D4574C-1700-45B8-911F-5D1A29539AC8}" presName="tx1" presStyleLbl="revTx" presStyleIdx="1" presStyleCnt="3"/>
      <dgm:spPr/>
    </dgm:pt>
    <dgm:pt modelId="{BC710795-CC0F-4208-9193-517E7B4EF36B}" type="pres">
      <dgm:prSet presAssocID="{92D4574C-1700-45B8-911F-5D1A29539AC8}" presName="vert1" presStyleCnt="0"/>
      <dgm:spPr/>
    </dgm:pt>
    <dgm:pt modelId="{F5E6F0AF-37B9-4B42-B318-DAE0D4E84672}" type="pres">
      <dgm:prSet presAssocID="{B0AE8460-C4B4-48DB-B51F-21397403B302}" presName="thickLine" presStyleLbl="alignNode1" presStyleIdx="2" presStyleCnt="3"/>
      <dgm:spPr/>
    </dgm:pt>
    <dgm:pt modelId="{042D7923-5C4A-465F-89CC-8DE3EB904CE0}" type="pres">
      <dgm:prSet presAssocID="{B0AE8460-C4B4-48DB-B51F-21397403B302}" presName="horz1" presStyleCnt="0"/>
      <dgm:spPr/>
    </dgm:pt>
    <dgm:pt modelId="{FCF2F150-6A5C-461A-A8A8-066BCE074284}" type="pres">
      <dgm:prSet presAssocID="{B0AE8460-C4B4-48DB-B51F-21397403B302}" presName="tx1" presStyleLbl="revTx" presStyleIdx="2" presStyleCnt="3"/>
      <dgm:spPr/>
    </dgm:pt>
    <dgm:pt modelId="{5BC40227-284A-4701-A783-4246AD692638}" type="pres">
      <dgm:prSet presAssocID="{B0AE8460-C4B4-48DB-B51F-21397403B302}" presName="vert1" presStyleCnt="0"/>
      <dgm:spPr/>
    </dgm:pt>
  </dgm:ptLst>
  <dgm:cxnLst>
    <dgm:cxn modelId="{BF4F410C-81CB-4272-A05A-1F2DFA07FC84}" type="presOf" srcId="{5F7DDEB8-796B-4B8B-B288-C4B5AB74793D}" destId="{FA6BC97D-9F28-45AA-A6D9-8CDBA11CC285}" srcOrd="0" destOrd="0" presId="urn:microsoft.com/office/officeart/2008/layout/LinedList"/>
    <dgm:cxn modelId="{5035A970-6111-47A2-AB31-4EE3A743CEEC}" srcId="{3BA93F5A-8DB5-4546-8FF9-A9C214D72FD9}" destId="{B0AE8460-C4B4-48DB-B51F-21397403B302}" srcOrd="2" destOrd="0" parTransId="{4ABEB815-590F-4286-8B26-3A672EC4B5F5}" sibTransId="{EA0A0003-1E7F-48E6-9D93-210529802BEC}"/>
    <dgm:cxn modelId="{9546B988-0382-46E9-9A14-8BC70ED94913}" type="presOf" srcId="{92D4574C-1700-45B8-911F-5D1A29539AC8}" destId="{F0B86AB0-5710-4BFD-A9C7-EB005DBFEA8A}" srcOrd="0" destOrd="0" presId="urn:microsoft.com/office/officeart/2008/layout/LinedList"/>
    <dgm:cxn modelId="{C8BC4AD3-9B51-4BD6-AC56-52E4A4870FAB}" srcId="{3BA93F5A-8DB5-4546-8FF9-A9C214D72FD9}" destId="{92D4574C-1700-45B8-911F-5D1A29539AC8}" srcOrd="1" destOrd="0" parTransId="{027DC9A4-E8CA-4CF1-93BB-130C3C73C94E}" sibTransId="{60C780BF-63E1-41C3-9040-0A0632E814FD}"/>
    <dgm:cxn modelId="{A3051FD6-149B-44CE-9E7F-DA35BE7EA885}" srcId="{3BA93F5A-8DB5-4546-8FF9-A9C214D72FD9}" destId="{5F7DDEB8-796B-4B8B-B288-C4B5AB74793D}" srcOrd="0" destOrd="0" parTransId="{7F92DF8A-6E35-4491-8E08-8946C117FAC3}" sibTransId="{DB79A1CA-8B22-4818-B621-CBA72D457844}"/>
    <dgm:cxn modelId="{7A58E5F1-E727-4599-AE1B-DB05B76F0DDF}" type="presOf" srcId="{B0AE8460-C4B4-48DB-B51F-21397403B302}" destId="{FCF2F150-6A5C-461A-A8A8-066BCE074284}" srcOrd="0" destOrd="0" presId="urn:microsoft.com/office/officeart/2008/layout/LinedList"/>
    <dgm:cxn modelId="{078CF7F2-21D2-4922-9E0C-E7372CF7A8D3}" type="presOf" srcId="{3BA93F5A-8DB5-4546-8FF9-A9C214D72FD9}" destId="{F7F465A8-1203-4CD1-B8C6-51FB57A76347}" srcOrd="0" destOrd="0" presId="urn:microsoft.com/office/officeart/2008/layout/LinedList"/>
    <dgm:cxn modelId="{B50A1FE3-CC4D-4C76-90F6-EE77107720CE}" type="presParOf" srcId="{F7F465A8-1203-4CD1-B8C6-51FB57A76347}" destId="{9D390200-F902-4BFF-8CCC-E40F1677211E}" srcOrd="0" destOrd="0" presId="urn:microsoft.com/office/officeart/2008/layout/LinedList"/>
    <dgm:cxn modelId="{CD7E119E-675A-48AF-B2AB-52F33A2C40AA}" type="presParOf" srcId="{F7F465A8-1203-4CD1-B8C6-51FB57A76347}" destId="{B6F7F4D5-75C8-43D9-B3B8-361F7EF6EEA2}" srcOrd="1" destOrd="0" presId="urn:microsoft.com/office/officeart/2008/layout/LinedList"/>
    <dgm:cxn modelId="{3A2D79B8-6AF4-4937-BBDA-DD88A350DC5B}" type="presParOf" srcId="{B6F7F4D5-75C8-43D9-B3B8-361F7EF6EEA2}" destId="{FA6BC97D-9F28-45AA-A6D9-8CDBA11CC285}" srcOrd="0" destOrd="0" presId="urn:microsoft.com/office/officeart/2008/layout/LinedList"/>
    <dgm:cxn modelId="{9E2BEBEC-81C2-4780-8309-579DB8D48DFC}" type="presParOf" srcId="{B6F7F4D5-75C8-43D9-B3B8-361F7EF6EEA2}" destId="{716E5EBE-5A7B-45B4-BB16-C59B214B85DB}" srcOrd="1" destOrd="0" presId="urn:microsoft.com/office/officeart/2008/layout/LinedList"/>
    <dgm:cxn modelId="{390D8EBA-8FC7-4976-B889-CE382D730625}" type="presParOf" srcId="{F7F465A8-1203-4CD1-B8C6-51FB57A76347}" destId="{EF21E6B1-31C6-4F29-A7E8-C87A0A669601}" srcOrd="2" destOrd="0" presId="urn:microsoft.com/office/officeart/2008/layout/LinedList"/>
    <dgm:cxn modelId="{53016402-0A86-4E30-B5AE-14272FAAA328}" type="presParOf" srcId="{F7F465A8-1203-4CD1-B8C6-51FB57A76347}" destId="{9CF64881-CCB4-4B54-BEB7-E6D003395AC4}" srcOrd="3" destOrd="0" presId="urn:microsoft.com/office/officeart/2008/layout/LinedList"/>
    <dgm:cxn modelId="{570427F2-FFBA-42A2-A511-719C0FADD063}" type="presParOf" srcId="{9CF64881-CCB4-4B54-BEB7-E6D003395AC4}" destId="{F0B86AB0-5710-4BFD-A9C7-EB005DBFEA8A}" srcOrd="0" destOrd="0" presId="urn:microsoft.com/office/officeart/2008/layout/LinedList"/>
    <dgm:cxn modelId="{40C305C2-FF3F-4C55-BE4C-11E21DB1F096}" type="presParOf" srcId="{9CF64881-CCB4-4B54-BEB7-E6D003395AC4}" destId="{BC710795-CC0F-4208-9193-517E7B4EF36B}" srcOrd="1" destOrd="0" presId="urn:microsoft.com/office/officeart/2008/layout/LinedList"/>
    <dgm:cxn modelId="{46C1DA9C-EF03-4683-972A-D3F93B70111B}" type="presParOf" srcId="{F7F465A8-1203-4CD1-B8C6-51FB57A76347}" destId="{F5E6F0AF-37B9-4B42-B318-DAE0D4E84672}" srcOrd="4" destOrd="0" presId="urn:microsoft.com/office/officeart/2008/layout/LinedList"/>
    <dgm:cxn modelId="{C7B88D8F-785A-40D3-B70E-E2D80E72E0AE}" type="presParOf" srcId="{F7F465A8-1203-4CD1-B8C6-51FB57A76347}" destId="{042D7923-5C4A-465F-89CC-8DE3EB904CE0}" srcOrd="5" destOrd="0" presId="urn:microsoft.com/office/officeart/2008/layout/LinedList"/>
    <dgm:cxn modelId="{41772D92-0457-4DB9-A705-7E67B5FA89FC}" type="presParOf" srcId="{042D7923-5C4A-465F-89CC-8DE3EB904CE0}" destId="{FCF2F150-6A5C-461A-A8A8-066BCE074284}" srcOrd="0" destOrd="0" presId="urn:microsoft.com/office/officeart/2008/layout/LinedList"/>
    <dgm:cxn modelId="{A5AA7D90-B3F1-4A3A-A52C-C414B756F4F2}" type="presParOf" srcId="{042D7923-5C4A-465F-89CC-8DE3EB904CE0}" destId="{5BC40227-284A-4701-A783-4246AD69263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0D90BE-469E-44EC-81C4-92912D51ECED}"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8299C4AE-D03D-431D-88F2-DA957120345B}">
      <dgm:prSet/>
      <dgm:spPr/>
      <dgm:t>
        <a:bodyPr/>
        <a:lstStyle/>
        <a:p>
          <a:r>
            <a:rPr lang="en-US" dirty="0"/>
            <a:t>The student has a dental condition that they think may result in them being given a MSWR </a:t>
          </a:r>
        </a:p>
      </dgm:t>
    </dgm:pt>
    <dgm:pt modelId="{D1FB2B0C-3A07-4B29-B7AC-DD17C16F6999}" type="parTrans" cxnId="{251A2460-2E01-48C1-823A-FA567BF3E309}">
      <dgm:prSet/>
      <dgm:spPr/>
      <dgm:t>
        <a:bodyPr/>
        <a:lstStyle/>
        <a:p>
          <a:endParaRPr lang="en-US"/>
        </a:p>
      </dgm:t>
    </dgm:pt>
    <dgm:pt modelId="{07E10272-15C1-4D74-BBA8-C16EBC3F2678}" type="sibTrans" cxnId="{251A2460-2E01-48C1-823A-FA567BF3E309}">
      <dgm:prSet/>
      <dgm:spPr/>
      <dgm:t>
        <a:bodyPr/>
        <a:lstStyle/>
        <a:p>
          <a:endParaRPr lang="en-US"/>
        </a:p>
      </dgm:t>
    </dgm:pt>
    <dgm:pt modelId="{08DC3B7B-E841-4250-BA6A-00CBD8FFC261}">
      <dgm:prSet/>
      <dgm:spPr/>
      <dgm:t>
        <a:bodyPr/>
        <a:lstStyle/>
        <a:p>
          <a:r>
            <a:rPr lang="en-US"/>
            <a:t>The student may be embarrassed about the condition of their mouth</a:t>
          </a:r>
        </a:p>
      </dgm:t>
    </dgm:pt>
    <dgm:pt modelId="{C12949AC-0980-4517-8271-08BE80F57DAB}" type="parTrans" cxnId="{650BFC8A-4ACE-4549-95D7-877D9BBFC81B}">
      <dgm:prSet/>
      <dgm:spPr/>
      <dgm:t>
        <a:bodyPr/>
        <a:lstStyle/>
        <a:p>
          <a:endParaRPr lang="en-US"/>
        </a:p>
      </dgm:t>
    </dgm:pt>
    <dgm:pt modelId="{8906DC78-3BA5-435F-B2BE-41D4EEF42ED0}" type="sibTrans" cxnId="{650BFC8A-4ACE-4549-95D7-877D9BBFC81B}">
      <dgm:prSet/>
      <dgm:spPr/>
      <dgm:t>
        <a:bodyPr/>
        <a:lstStyle/>
        <a:p>
          <a:endParaRPr lang="en-US"/>
        </a:p>
      </dgm:t>
    </dgm:pt>
    <dgm:pt modelId="{8F98B142-DA98-422D-8D63-D34AE8F2EA52}">
      <dgm:prSet/>
      <dgm:spPr/>
      <dgm:t>
        <a:bodyPr/>
        <a:lstStyle/>
        <a:p>
          <a:r>
            <a:rPr lang="en-US"/>
            <a:t>The student may be embarrassed because they have bad breath</a:t>
          </a:r>
        </a:p>
      </dgm:t>
    </dgm:pt>
    <dgm:pt modelId="{69DC082B-4905-46A7-A581-8FAA8153A5A9}" type="parTrans" cxnId="{0CA834C8-0B7C-419A-8315-72D57201E4B5}">
      <dgm:prSet/>
      <dgm:spPr/>
      <dgm:t>
        <a:bodyPr/>
        <a:lstStyle/>
        <a:p>
          <a:endParaRPr lang="en-US"/>
        </a:p>
      </dgm:t>
    </dgm:pt>
    <dgm:pt modelId="{B5FF685D-4D48-40DE-A7E0-1674F6DD336E}" type="sibTrans" cxnId="{0CA834C8-0B7C-419A-8315-72D57201E4B5}">
      <dgm:prSet/>
      <dgm:spPr/>
      <dgm:t>
        <a:bodyPr/>
        <a:lstStyle/>
        <a:p>
          <a:endParaRPr lang="en-US"/>
        </a:p>
      </dgm:t>
    </dgm:pt>
    <dgm:pt modelId="{C46AD256-3B2C-4303-B99F-A422A0BCC1DC}">
      <dgm:prSet/>
      <dgm:spPr/>
      <dgm:t>
        <a:bodyPr/>
        <a:lstStyle/>
        <a:p>
          <a:r>
            <a:rPr lang="en-US"/>
            <a:t>The student may have experienced a distressing or disturbing experience related to dentistry that had a profound physical or emotional impact.  </a:t>
          </a:r>
        </a:p>
      </dgm:t>
    </dgm:pt>
    <dgm:pt modelId="{3C611469-DBBC-4004-A9C3-834AB2DC0393}" type="parTrans" cxnId="{748BEAFF-F1B2-499C-A6BA-7816C3E7F223}">
      <dgm:prSet/>
      <dgm:spPr/>
      <dgm:t>
        <a:bodyPr/>
        <a:lstStyle/>
        <a:p>
          <a:endParaRPr lang="en-US"/>
        </a:p>
      </dgm:t>
    </dgm:pt>
    <dgm:pt modelId="{C3779682-8A49-4F84-BC91-155671106C4F}" type="sibTrans" cxnId="{748BEAFF-F1B2-499C-A6BA-7816C3E7F223}">
      <dgm:prSet/>
      <dgm:spPr/>
      <dgm:t>
        <a:bodyPr/>
        <a:lstStyle/>
        <a:p>
          <a:endParaRPr lang="en-US"/>
        </a:p>
      </dgm:t>
    </dgm:pt>
    <dgm:pt modelId="{FF0B226C-1913-4168-89EE-B9A149E23DAE}">
      <dgm:prSet/>
      <dgm:spPr/>
      <dgm:t>
        <a:bodyPr/>
        <a:lstStyle/>
        <a:p>
          <a:r>
            <a:rPr lang="en-US"/>
            <a:t>The student may not feel that their oral health is important.</a:t>
          </a:r>
        </a:p>
      </dgm:t>
    </dgm:pt>
    <dgm:pt modelId="{5FAF385A-1EF7-4714-B6F3-E9B94DC193FA}" type="parTrans" cxnId="{D3B0701F-3E96-46B0-9E2C-4E126ACF043E}">
      <dgm:prSet/>
      <dgm:spPr/>
      <dgm:t>
        <a:bodyPr/>
        <a:lstStyle/>
        <a:p>
          <a:endParaRPr lang="en-US"/>
        </a:p>
      </dgm:t>
    </dgm:pt>
    <dgm:pt modelId="{1C63D8DD-D0A9-4B4D-AD55-01A48EC4A2F3}" type="sibTrans" cxnId="{D3B0701F-3E96-46B0-9E2C-4E126ACF043E}">
      <dgm:prSet/>
      <dgm:spPr/>
      <dgm:t>
        <a:bodyPr/>
        <a:lstStyle/>
        <a:p>
          <a:endParaRPr lang="en-US"/>
        </a:p>
      </dgm:t>
    </dgm:pt>
    <dgm:pt modelId="{88DFFCB4-F193-48CE-A177-B9B6436E703F}">
      <dgm:prSet/>
      <dgm:spPr/>
      <dgm:t>
        <a:bodyPr/>
        <a:lstStyle/>
        <a:p>
          <a:r>
            <a:rPr lang="en-US"/>
            <a:t>The student may have a dental home already and seen the dentist recently.</a:t>
          </a:r>
        </a:p>
      </dgm:t>
    </dgm:pt>
    <dgm:pt modelId="{5C4A0CE3-5A7A-41DD-ACDB-AD87C96FCE03}" type="parTrans" cxnId="{3C33CC09-7FBC-40C9-B161-B5F658BA0A89}">
      <dgm:prSet/>
      <dgm:spPr/>
      <dgm:t>
        <a:bodyPr/>
        <a:lstStyle/>
        <a:p>
          <a:endParaRPr lang="en-US"/>
        </a:p>
      </dgm:t>
    </dgm:pt>
    <dgm:pt modelId="{03EAFA82-54D1-4B81-B150-9D205417654E}" type="sibTrans" cxnId="{3C33CC09-7FBC-40C9-B161-B5F658BA0A89}">
      <dgm:prSet/>
      <dgm:spPr/>
      <dgm:t>
        <a:bodyPr/>
        <a:lstStyle/>
        <a:p>
          <a:endParaRPr lang="en-US"/>
        </a:p>
      </dgm:t>
    </dgm:pt>
    <dgm:pt modelId="{F0E136ED-BBA2-4124-A520-D6B1BF334175}" type="pres">
      <dgm:prSet presAssocID="{BD0D90BE-469E-44EC-81C4-92912D51ECED}" presName="diagram" presStyleCnt="0">
        <dgm:presLayoutVars>
          <dgm:dir/>
          <dgm:resizeHandles val="exact"/>
        </dgm:presLayoutVars>
      </dgm:prSet>
      <dgm:spPr/>
    </dgm:pt>
    <dgm:pt modelId="{8DE9D697-2AEC-43F2-AA71-6E04E331B8FA}" type="pres">
      <dgm:prSet presAssocID="{8299C4AE-D03D-431D-88F2-DA957120345B}" presName="node" presStyleLbl="node1" presStyleIdx="0" presStyleCnt="6">
        <dgm:presLayoutVars>
          <dgm:bulletEnabled val="1"/>
        </dgm:presLayoutVars>
      </dgm:prSet>
      <dgm:spPr/>
    </dgm:pt>
    <dgm:pt modelId="{32732287-5E2C-4D65-8311-ABEF3F337B57}" type="pres">
      <dgm:prSet presAssocID="{07E10272-15C1-4D74-BBA8-C16EBC3F2678}" presName="sibTrans" presStyleCnt="0"/>
      <dgm:spPr/>
    </dgm:pt>
    <dgm:pt modelId="{25D8126F-BCA0-4E41-BAC5-385A5AFB87B6}" type="pres">
      <dgm:prSet presAssocID="{08DC3B7B-E841-4250-BA6A-00CBD8FFC261}" presName="node" presStyleLbl="node1" presStyleIdx="1" presStyleCnt="6">
        <dgm:presLayoutVars>
          <dgm:bulletEnabled val="1"/>
        </dgm:presLayoutVars>
      </dgm:prSet>
      <dgm:spPr/>
    </dgm:pt>
    <dgm:pt modelId="{5081ECF1-594D-4FF5-9E56-1010EC31443D}" type="pres">
      <dgm:prSet presAssocID="{8906DC78-3BA5-435F-B2BE-41D4EEF42ED0}" presName="sibTrans" presStyleCnt="0"/>
      <dgm:spPr/>
    </dgm:pt>
    <dgm:pt modelId="{36CA1968-1ED4-491E-81A4-4DC084731896}" type="pres">
      <dgm:prSet presAssocID="{8F98B142-DA98-422D-8D63-D34AE8F2EA52}" presName="node" presStyleLbl="node1" presStyleIdx="2" presStyleCnt="6">
        <dgm:presLayoutVars>
          <dgm:bulletEnabled val="1"/>
        </dgm:presLayoutVars>
      </dgm:prSet>
      <dgm:spPr/>
    </dgm:pt>
    <dgm:pt modelId="{3F6ABFE6-FB36-4001-8FBB-83F409519889}" type="pres">
      <dgm:prSet presAssocID="{B5FF685D-4D48-40DE-A7E0-1674F6DD336E}" presName="sibTrans" presStyleCnt="0"/>
      <dgm:spPr/>
    </dgm:pt>
    <dgm:pt modelId="{72F6C898-C0F2-4342-8B6E-CBCBCEA1291C}" type="pres">
      <dgm:prSet presAssocID="{C46AD256-3B2C-4303-B99F-A422A0BCC1DC}" presName="node" presStyleLbl="node1" presStyleIdx="3" presStyleCnt="6">
        <dgm:presLayoutVars>
          <dgm:bulletEnabled val="1"/>
        </dgm:presLayoutVars>
      </dgm:prSet>
      <dgm:spPr/>
    </dgm:pt>
    <dgm:pt modelId="{1B838CB6-5F2C-4CAE-AC98-3217A50F98DF}" type="pres">
      <dgm:prSet presAssocID="{C3779682-8A49-4F84-BC91-155671106C4F}" presName="sibTrans" presStyleCnt="0"/>
      <dgm:spPr/>
    </dgm:pt>
    <dgm:pt modelId="{98E9CCE0-2638-4FC7-9941-615E91BF40A3}" type="pres">
      <dgm:prSet presAssocID="{FF0B226C-1913-4168-89EE-B9A149E23DAE}" presName="node" presStyleLbl="node1" presStyleIdx="4" presStyleCnt="6">
        <dgm:presLayoutVars>
          <dgm:bulletEnabled val="1"/>
        </dgm:presLayoutVars>
      </dgm:prSet>
      <dgm:spPr/>
    </dgm:pt>
    <dgm:pt modelId="{06CB9D7A-3436-4D82-9FBE-A263657E7954}" type="pres">
      <dgm:prSet presAssocID="{1C63D8DD-D0A9-4B4D-AD55-01A48EC4A2F3}" presName="sibTrans" presStyleCnt="0"/>
      <dgm:spPr/>
    </dgm:pt>
    <dgm:pt modelId="{90B1DB4B-44EB-46DF-B445-68F21B6FCA51}" type="pres">
      <dgm:prSet presAssocID="{88DFFCB4-F193-48CE-A177-B9B6436E703F}" presName="node" presStyleLbl="node1" presStyleIdx="5" presStyleCnt="6">
        <dgm:presLayoutVars>
          <dgm:bulletEnabled val="1"/>
        </dgm:presLayoutVars>
      </dgm:prSet>
      <dgm:spPr/>
    </dgm:pt>
  </dgm:ptLst>
  <dgm:cxnLst>
    <dgm:cxn modelId="{3C33CC09-7FBC-40C9-B161-B5F658BA0A89}" srcId="{BD0D90BE-469E-44EC-81C4-92912D51ECED}" destId="{88DFFCB4-F193-48CE-A177-B9B6436E703F}" srcOrd="5" destOrd="0" parTransId="{5C4A0CE3-5A7A-41DD-ACDB-AD87C96FCE03}" sibTransId="{03EAFA82-54D1-4B81-B150-9D205417654E}"/>
    <dgm:cxn modelId="{D3B0701F-3E96-46B0-9E2C-4E126ACF043E}" srcId="{BD0D90BE-469E-44EC-81C4-92912D51ECED}" destId="{FF0B226C-1913-4168-89EE-B9A149E23DAE}" srcOrd="4" destOrd="0" parTransId="{5FAF385A-1EF7-4714-B6F3-E9B94DC193FA}" sibTransId="{1C63D8DD-D0A9-4B4D-AD55-01A48EC4A2F3}"/>
    <dgm:cxn modelId="{1E911334-AE77-4CB1-9731-0A9487A6D364}" type="presOf" srcId="{08DC3B7B-E841-4250-BA6A-00CBD8FFC261}" destId="{25D8126F-BCA0-4E41-BAC5-385A5AFB87B6}" srcOrd="0" destOrd="0" presId="urn:microsoft.com/office/officeart/2005/8/layout/default"/>
    <dgm:cxn modelId="{251A2460-2E01-48C1-823A-FA567BF3E309}" srcId="{BD0D90BE-469E-44EC-81C4-92912D51ECED}" destId="{8299C4AE-D03D-431D-88F2-DA957120345B}" srcOrd="0" destOrd="0" parTransId="{D1FB2B0C-3A07-4B29-B7AC-DD17C16F6999}" sibTransId="{07E10272-15C1-4D74-BBA8-C16EBC3F2678}"/>
    <dgm:cxn modelId="{24CC1271-1052-44BA-B42D-56B0C6CFCCCC}" type="presOf" srcId="{8299C4AE-D03D-431D-88F2-DA957120345B}" destId="{8DE9D697-2AEC-43F2-AA71-6E04E331B8FA}" srcOrd="0" destOrd="0" presId="urn:microsoft.com/office/officeart/2005/8/layout/default"/>
    <dgm:cxn modelId="{A0AC2281-3859-45A0-99DB-4D47A14F79C3}" type="presOf" srcId="{C46AD256-3B2C-4303-B99F-A422A0BCC1DC}" destId="{72F6C898-C0F2-4342-8B6E-CBCBCEA1291C}" srcOrd="0" destOrd="0" presId="urn:microsoft.com/office/officeart/2005/8/layout/default"/>
    <dgm:cxn modelId="{9D09BC8A-634F-4AEA-BF53-B6DA5129079E}" type="presOf" srcId="{88DFFCB4-F193-48CE-A177-B9B6436E703F}" destId="{90B1DB4B-44EB-46DF-B445-68F21B6FCA51}" srcOrd="0" destOrd="0" presId="urn:microsoft.com/office/officeart/2005/8/layout/default"/>
    <dgm:cxn modelId="{650BFC8A-4ACE-4549-95D7-877D9BBFC81B}" srcId="{BD0D90BE-469E-44EC-81C4-92912D51ECED}" destId="{08DC3B7B-E841-4250-BA6A-00CBD8FFC261}" srcOrd="1" destOrd="0" parTransId="{C12949AC-0980-4517-8271-08BE80F57DAB}" sibTransId="{8906DC78-3BA5-435F-B2BE-41D4EEF42ED0}"/>
    <dgm:cxn modelId="{4D28F18B-E668-46D3-9ABA-20A450515DAA}" type="presOf" srcId="{8F98B142-DA98-422D-8D63-D34AE8F2EA52}" destId="{36CA1968-1ED4-491E-81A4-4DC084731896}" srcOrd="0" destOrd="0" presId="urn:microsoft.com/office/officeart/2005/8/layout/default"/>
    <dgm:cxn modelId="{4B91BB9B-4358-44E8-916B-A63A4A3E513B}" type="presOf" srcId="{BD0D90BE-469E-44EC-81C4-92912D51ECED}" destId="{F0E136ED-BBA2-4124-A520-D6B1BF334175}" srcOrd="0" destOrd="0" presId="urn:microsoft.com/office/officeart/2005/8/layout/default"/>
    <dgm:cxn modelId="{0CA834C8-0B7C-419A-8315-72D57201E4B5}" srcId="{BD0D90BE-469E-44EC-81C4-92912D51ECED}" destId="{8F98B142-DA98-422D-8D63-D34AE8F2EA52}" srcOrd="2" destOrd="0" parTransId="{69DC082B-4905-46A7-A581-8FAA8153A5A9}" sibTransId="{B5FF685D-4D48-40DE-A7E0-1674F6DD336E}"/>
    <dgm:cxn modelId="{E084DDF2-32FF-45A3-A1EA-3ACE07402CE6}" type="presOf" srcId="{FF0B226C-1913-4168-89EE-B9A149E23DAE}" destId="{98E9CCE0-2638-4FC7-9941-615E91BF40A3}" srcOrd="0" destOrd="0" presId="urn:microsoft.com/office/officeart/2005/8/layout/default"/>
    <dgm:cxn modelId="{748BEAFF-F1B2-499C-A6BA-7816C3E7F223}" srcId="{BD0D90BE-469E-44EC-81C4-92912D51ECED}" destId="{C46AD256-3B2C-4303-B99F-A422A0BCC1DC}" srcOrd="3" destOrd="0" parTransId="{3C611469-DBBC-4004-A9C3-834AB2DC0393}" sibTransId="{C3779682-8A49-4F84-BC91-155671106C4F}"/>
    <dgm:cxn modelId="{A15C4F0D-6E1F-4A58-9AF1-B1CA751B12CE}" type="presParOf" srcId="{F0E136ED-BBA2-4124-A520-D6B1BF334175}" destId="{8DE9D697-2AEC-43F2-AA71-6E04E331B8FA}" srcOrd="0" destOrd="0" presId="urn:microsoft.com/office/officeart/2005/8/layout/default"/>
    <dgm:cxn modelId="{CEE90C5A-2AD8-41D5-9E3B-BD42736CE04A}" type="presParOf" srcId="{F0E136ED-BBA2-4124-A520-D6B1BF334175}" destId="{32732287-5E2C-4D65-8311-ABEF3F337B57}" srcOrd="1" destOrd="0" presId="urn:microsoft.com/office/officeart/2005/8/layout/default"/>
    <dgm:cxn modelId="{C9E0744D-A8D5-480F-8783-1F7A7976E89B}" type="presParOf" srcId="{F0E136ED-BBA2-4124-A520-D6B1BF334175}" destId="{25D8126F-BCA0-4E41-BAC5-385A5AFB87B6}" srcOrd="2" destOrd="0" presId="urn:microsoft.com/office/officeart/2005/8/layout/default"/>
    <dgm:cxn modelId="{9FDD7F57-03CA-4326-9A4B-27FB17D6A77A}" type="presParOf" srcId="{F0E136ED-BBA2-4124-A520-D6B1BF334175}" destId="{5081ECF1-594D-4FF5-9E56-1010EC31443D}" srcOrd="3" destOrd="0" presId="urn:microsoft.com/office/officeart/2005/8/layout/default"/>
    <dgm:cxn modelId="{4A3E54AF-1D73-4BEA-BEF4-2D846DA8BA3A}" type="presParOf" srcId="{F0E136ED-BBA2-4124-A520-D6B1BF334175}" destId="{36CA1968-1ED4-491E-81A4-4DC084731896}" srcOrd="4" destOrd="0" presId="urn:microsoft.com/office/officeart/2005/8/layout/default"/>
    <dgm:cxn modelId="{8D5ED33C-EE4C-461F-B6CC-FB9641EE054A}" type="presParOf" srcId="{F0E136ED-BBA2-4124-A520-D6B1BF334175}" destId="{3F6ABFE6-FB36-4001-8FBB-83F409519889}" srcOrd="5" destOrd="0" presId="urn:microsoft.com/office/officeart/2005/8/layout/default"/>
    <dgm:cxn modelId="{1628BC77-908F-442B-ADAA-818E6F591A32}" type="presParOf" srcId="{F0E136ED-BBA2-4124-A520-D6B1BF334175}" destId="{72F6C898-C0F2-4342-8B6E-CBCBCEA1291C}" srcOrd="6" destOrd="0" presId="urn:microsoft.com/office/officeart/2005/8/layout/default"/>
    <dgm:cxn modelId="{8A4DEB2E-0E69-4D51-878C-D2017A60A77C}" type="presParOf" srcId="{F0E136ED-BBA2-4124-A520-D6B1BF334175}" destId="{1B838CB6-5F2C-4CAE-AC98-3217A50F98DF}" srcOrd="7" destOrd="0" presId="urn:microsoft.com/office/officeart/2005/8/layout/default"/>
    <dgm:cxn modelId="{CE86FA3B-C29B-4F92-B595-A9CCCEB473A2}" type="presParOf" srcId="{F0E136ED-BBA2-4124-A520-D6B1BF334175}" destId="{98E9CCE0-2638-4FC7-9941-615E91BF40A3}" srcOrd="8" destOrd="0" presId="urn:microsoft.com/office/officeart/2005/8/layout/default"/>
    <dgm:cxn modelId="{A0936495-9AB7-447E-82DB-6304B0D64F27}" type="presParOf" srcId="{F0E136ED-BBA2-4124-A520-D6B1BF334175}" destId="{06CB9D7A-3436-4D82-9FBE-A263657E7954}" srcOrd="9" destOrd="0" presId="urn:microsoft.com/office/officeart/2005/8/layout/default"/>
    <dgm:cxn modelId="{11F2941A-9063-4F88-A5C9-C3CEC085D330}" type="presParOf" srcId="{F0E136ED-BBA2-4124-A520-D6B1BF334175}" destId="{90B1DB4B-44EB-46DF-B445-68F21B6FCA5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23DAA-25FF-44D4-B1A0-BE945FA7C6ED}">
      <dsp:nvSpPr>
        <dsp:cNvPr id="0" name=""/>
        <dsp:cNvSpPr/>
      </dsp:nvSpPr>
      <dsp:spPr>
        <a:xfrm>
          <a:off x="621216" y="353753"/>
          <a:ext cx="4769703" cy="4769703"/>
        </a:xfrm>
        <a:prstGeom prst="pie">
          <a:avLst>
            <a:gd name="adj1" fmla="val 162000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Dental Readiness Inspection (DRI)</a:t>
          </a:r>
        </a:p>
      </dsp:txBody>
      <dsp:txXfrm>
        <a:off x="3060579" y="1236148"/>
        <a:ext cx="1760247" cy="1419554"/>
      </dsp:txXfrm>
    </dsp:sp>
    <dsp:sp modelId="{90FA39DB-8CDD-47C7-89BB-3CE6748AB394}">
      <dsp:nvSpPr>
        <dsp:cNvPr id="0" name=""/>
        <dsp:cNvSpPr/>
      </dsp:nvSpPr>
      <dsp:spPr>
        <a:xfrm>
          <a:off x="420207" y="554761"/>
          <a:ext cx="4769703" cy="4769703"/>
        </a:xfrm>
        <a:prstGeom prst="pie">
          <a:avLst>
            <a:gd name="adj1" fmla="val 0"/>
            <a:gd name="adj2" fmla="val 54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Health history review</a:t>
          </a:r>
        </a:p>
      </dsp:txBody>
      <dsp:txXfrm>
        <a:off x="2890232" y="3024787"/>
        <a:ext cx="1760247" cy="1419554"/>
      </dsp:txXfrm>
    </dsp:sp>
    <dsp:sp modelId="{6F244C8D-D557-4678-9557-A6277021FC77}">
      <dsp:nvSpPr>
        <dsp:cNvPr id="0" name=""/>
        <dsp:cNvSpPr/>
      </dsp:nvSpPr>
      <dsp:spPr>
        <a:xfrm>
          <a:off x="420207" y="554761"/>
          <a:ext cx="4769703" cy="4769703"/>
        </a:xfrm>
        <a:prstGeom prst="pie">
          <a:avLst>
            <a:gd name="adj1" fmla="val 5400000"/>
            <a:gd name="adj2" fmla="val 108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Introduction to Health Services</a:t>
          </a:r>
        </a:p>
      </dsp:txBody>
      <dsp:txXfrm>
        <a:off x="959638" y="3024787"/>
        <a:ext cx="1760247" cy="1419554"/>
      </dsp:txXfrm>
    </dsp:sp>
    <dsp:sp modelId="{073EE9E6-77AE-48C0-8554-0262735550DF}">
      <dsp:nvSpPr>
        <dsp:cNvPr id="0" name=""/>
        <dsp:cNvSpPr/>
      </dsp:nvSpPr>
      <dsp:spPr>
        <a:xfrm>
          <a:off x="420207" y="554761"/>
          <a:ext cx="4769703" cy="4769703"/>
        </a:xfrm>
        <a:prstGeom prst="pie">
          <a:avLst>
            <a:gd name="adj1" fmla="val 108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Clinical evaluation of the mouth during the Physical Exam</a:t>
          </a:r>
        </a:p>
      </dsp:txBody>
      <dsp:txXfrm>
        <a:off x="959638" y="1434885"/>
        <a:ext cx="1760247" cy="1419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90200-F902-4BFF-8CCC-E40F1677211E}">
      <dsp:nvSpPr>
        <dsp:cNvPr id="0" name=""/>
        <dsp:cNvSpPr/>
      </dsp:nvSpPr>
      <dsp:spPr>
        <a:xfrm>
          <a:off x="0" y="2772"/>
          <a:ext cx="581112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6BC97D-9F28-45AA-A6D9-8CDBA11CC285}">
      <dsp:nvSpPr>
        <dsp:cNvPr id="0" name=""/>
        <dsp:cNvSpPr/>
      </dsp:nvSpPr>
      <dsp:spPr>
        <a:xfrm>
          <a:off x="0" y="2772"/>
          <a:ext cx="5811128" cy="1890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Centers must provide basic dental services including—  </a:t>
          </a:r>
        </a:p>
      </dsp:txBody>
      <dsp:txXfrm>
        <a:off x="0" y="2772"/>
        <a:ext cx="5811128" cy="1890891"/>
      </dsp:txXfrm>
    </dsp:sp>
    <dsp:sp modelId="{EF21E6B1-31C6-4F29-A7E8-C87A0A669601}">
      <dsp:nvSpPr>
        <dsp:cNvPr id="0" name=""/>
        <dsp:cNvSpPr/>
      </dsp:nvSpPr>
      <dsp:spPr>
        <a:xfrm>
          <a:off x="0" y="1893663"/>
          <a:ext cx="581112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B86AB0-5710-4BFD-A9C7-EB005DBFEA8A}">
      <dsp:nvSpPr>
        <dsp:cNvPr id="0" name=""/>
        <dsp:cNvSpPr/>
      </dsp:nvSpPr>
      <dsp:spPr>
        <a:xfrm>
          <a:off x="0" y="1893663"/>
          <a:ext cx="5811128" cy="1890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b. A dental readiness inspection must be completed within 14 days after arrival by the center dentist or designee as determined by the center dentist who authorizes the activity by a written personal authorization. </a:t>
          </a:r>
        </a:p>
      </dsp:txBody>
      <dsp:txXfrm>
        <a:off x="0" y="1893663"/>
        <a:ext cx="5811128" cy="1890891"/>
      </dsp:txXfrm>
    </dsp:sp>
    <dsp:sp modelId="{F5E6F0AF-37B9-4B42-B318-DAE0D4E84672}">
      <dsp:nvSpPr>
        <dsp:cNvPr id="0" name=""/>
        <dsp:cNvSpPr/>
      </dsp:nvSpPr>
      <dsp:spPr>
        <a:xfrm>
          <a:off x="0" y="3784555"/>
          <a:ext cx="581112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F2F150-6A5C-461A-A8A8-066BCE074284}">
      <dsp:nvSpPr>
        <dsp:cNvPr id="0" name=""/>
        <dsp:cNvSpPr/>
      </dsp:nvSpPr>
      <dsp:spPr>
        <a:xfrm>
          <a:off x="0" y="3784555"/>
          <a:ext cx="5811128" cy="1890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dental readiness inspection must be documented in the appropriate section on the Job Corps Physical Examination Form. </a:t>
          </a:r>
        </a:p>
      </dsp:txBody>
      <dsp:txXfrm>
        <a:off x="0" y="3784555"/>
        <a:ext cx="5811128" cy="18908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9D697-2AEC-43F2-AA71-6E04E331B8FA}">
      <dsp:nvSpPr>
        <dsp:cNvPr id="0" name=""/>
        <dsp:cNvSpPr/>
      </dsp:nvSpPr>
      <dsp:spPr>
        <a:xfrm>
          <a:off x="985932" y="2236"/>
          <a:ext cx="2590075" cy="155404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The student has a dental condition that they think may result in them being given a MSWR </a:t>
          </a:r>
        </a:p>
      </dsp:txBody>
      <dsp:txXfrm>
        <a:off x="985932" y="2236"/>
        <a:ext cx="2590075" cy="1554045"/>
      </dsp:txXfrm>
    </dsp:sp>
    <dsp:sp modelId="{25D8126F-BCA0-4E41-BAC5-385A5AFB87B6}">
      <dsp:nvSpPr>
        <dsp:cNvPr id="0" name=""/>
        <dsp:cNvSpPr/>
      </dsp:nvSpPr>
      <dsp:spPr>
        <a:xfrm>
          <a:off x="3835015" y="2236"/>
          <a:ext cx="2590075" cy="155404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The student may be embarrassed about the condition of their mouth</a:t>
          </a:r>
        </a:p>
      </dsp:txBody>
      <dsp:txXfrm>
        <a:off x="3835015" y="2236"/>
        <a:ext cx="2590075" cy="1554045"/>
      </dsp:txXfrm>
    </dsp:sp>
    <dsp:sp modelId="{36CA1968-1ED4-491E-81A4-4DC084731896}">
      <dsp:nvSpPr>
        <dsp:cNvPr id="0" name=""/>
        <dsp:cNvSpPr/>
      </dsp:nvSpPr>
      <dsp:spPr>
        <a:xfrm>
          <a:off x="6684098" y="2236"/>
          <a:ext cx="2590075" cy="155404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The student may be embarrassed because they have bad breath</a:t>
          </a:r>
        </a:p>
      </dsp:txBody>
      <dsp:txXfrm>
        <a:off x="6684098" y="2236"/>
        <a:ext cx="2590075" cy="1554045"/>
      </dsp:txXfrm>
    </dsp:sp>
    <dsp:sp modelId="{72F6C898-C0F2-4342-8B6E-CBCBCEA1291C}">
      <dsp:nvSpPr>
        <dsp:cNvPr id="0" name=""/>
        <dsp:cNvSpPr/>
      </dsp:nvSpPr>
      <dsp:spPr>
        <a:xfrm>
          <a:off x="985932" y="1815289"/>
          <a:ext cx="2590075" cy="155404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The student may have experienced a distressing or disturbing experience related to dentistry that had a profound physical or emotional impact.  </a:t>
          </a:r>
        </a:p>
      </dsp:txBody>
      <dsp:txXfrm>
        <a:off x="985932" y="1815289"/>
        <a:ext cx="2590075" cy="1554045"/>
      </dsp:txXfrm>
    </dsp:sp>
    <dsp:sp modelId="{98E9CCE0-2638-4FC7-9941-615E91BF40A3}">
      <dsp:nvSpPr>
        <dsp:cNvPr id="0" name=""/>
        <dsp:cNvSpPr/>
      </dsp:nvSpPr>
      <dsp:spPr>
        <a:xfrm>
          <a:off x="3835015" y="1815289"/>
          <a:ext cx="2590075" cy="155404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The student may not feel that their oral health is important.</a:t>
          </a:r>
        </a:p>
      </dsp:txBody>
      <dsp:txXfrm>
        <a:off x="3835015" y="1815289"/>
        <a:ext cx="2590075" cy="1554045"/>
      </dsp:txXfrm>
    </dsp:sp>
    <dsp:sp modelId="{90B1DB4B-44EB-46DF-B445-68F21B6FCA51}">
      <dsp:nvSpPr>
        <dsp:cNvPr id="0" name=""/>
        <dsp:cNvSpPr/>
      </dsp:nvSpPr>
      <dsp:spPr>
        <a:xfrm>
          <a:off x="6684098" y="1815289"/>
          <a:ext cx="2590075" cy="155404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The student may have a dental home already and seen the dentist recently.</a:t>
          </a:r>
        </a:p>
      </dsp:txBody>
      <dsp:txXfrm>
        <a:off x="6684098" y="1815289"/>
        <a:ext cx="2590075" cy="155404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29:09.56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1849 251,'3'0,"2"0,4 0,1 0,3 0,-2-3,0 0,1 0,2 0,4 2,-1-3,-1 1,-2 0,1 0,1 2,1 0,-1 1,0-3,0 0,3 0,2 1,-2 0,0 1,-2 0,-1 1,-1 0,-1 0,2 0,3 1,1-1,-1 0,-2 0,2 0,-1 0,0 0,-2 0,0 0,3 0,2 0,-2 0,0 0,-2 0,-2 0,0 0,2 0,-1 0,3 0,0 0,0 0,-2 0,1 0,0 0,0 0,-2 0,-1 0,5 0,0 0,0 0,-2 0,-1 0,-1 0,-1 0,1 0,1 0,2 0,0 0,-1 0,2 0,-1 0,-1 0,1 0,-1 0,5 0,0 0,-2 0,-1 0,-3 0,-1 0,1 0,0 0,0 0,1 0,1 0,0 0,1 0,-1 0,-2 0,-2 0,-2-3,-2 0,0 0,5 1,2 0,1 1,-1 0,-2 1,0 0,1 0,-1-5,-3-1,0 1,0 0,3 2,2 0,2 2,-1 1,-2 0,0 0,-2 0,0 1,1-1,4 0,-1 0,0 0,-1 0,1 0,-1 0,0 0,-2 0,-1 0,-2 3,5 0,2 0,0-1,-1 2,-1 0,0 0,1-2,-4 2,-4 3,-2 0,-2 1,2 1,-1 5,-1 1,3-2,0 0,-2 2,0 1,-2 0,-1 2,-2 3,-1 0,-2-1,0-2,3 1,0-1,-1 0,0-2,0-1,-6 5,-1 0,-3 0,-5-2,0-1,0-1,0 1,-3 0,-1 0,0 1,1 3,1-3,0-2,-4-3,-2-4,2-4,0-2,2-3,-1 0,0 0,0-1,2 0,-1-4,-3-2,0-3,0-2,5 1,2 1,0 2,1-2,-2-1,-2 0,-2 1,-1 1,3 1,2 0,-1 3,-1 2,2-2,2 1,0 1,0 1,0 0,-1 2,-5-1,-2 1,1 1,0-1,-3 0,0 0,1 0,2 0,-3 0,0 0,1 3,2 0,0 0,-2 0,0-2,2 0,-1 0,0-1,0 0,-2 0,-2 0,-2 0,2 0,0 0,1 0,3 0,0 0,1 0,1 0,2 0,1 0,0 0,-3 0,-2 0,0 0,2-3,1 0,-3 0,-1 0,0 2,1 0,-3 0,1-2,2 1,2-1,2 1,0 0,2 1,0 1,-4 0,-1 0,-1 0,2 0,1 0,-1 0,-3 0,1 0,-4 0,0 0,2 3,2-1,0 1,-2 0,1-2,2 0,-6 2,0 1,1-1,3-1,2 0,2-1,-1-1,1 5,-2 1,0 0,1-1,-1-4,0-2,2-1,0 0,1 0,1 3,1 2,-2-1,0 0,-1-1,1 1,-2-2,-2 0,-3 1,1-2,1 1,-3 0,1 0,2 0,1 0,-4 0,-1 0,2 0,2 0,2 0,0 0,1 0,-2 0,4-2,-4-1,0 0,-2 1,2 0,0-1,0-1,0 1,-2 0,-3 1,0 2,5-3,3-1,3 1,0 1,1 0,1 1,-4-1,-2-2,-2 2,2-3,0 0,-1 1,3-3,1-1,2 1,0-3,0 0,-5 0,-2 1,1 0,1 2,1 1,3 0,-2 1,-2-1,1 1,-2 0,0 0,-2 0,1-4,1 0,2 1,1 3,1-1,1 0,-7-2,-2-1,-2 1,1 1,0 0,2 2,2-3,0 0,-4 1,-3 2,-1-1,2 1,3 2,3 0,-5 2,-4 0,-1 1,4 0,2 0,5 1,-1-4,2 0,-1 0,0 1,1 0,-1 1,8 3,12 1,8 0,8 0,3-2,0 5,0 1,3-1,2-1,2-1,-1-2,-3-2,-3 1,-3-1,-1 0,-2-1,2 1,0 0,3 0,0-1,-1 1,1 0,0 0,-3 3,-3 0,-2 2,-2 1,-2 1,1 0,0 0,0 7,4 0,1-6,-1-12,-4-7,-3-5,-2-1,-1-1,-2 1,2 3,1 1,2-3,0-2,2 0,1 0,1 2,2 3,0-1,0 2,1 0,0 1,4 1,-2 1,2 1,0 3,0-5,0-2,-1 0,4 2,2 2,1 0,0 2,0 2,-1-1,1 0,-1 2,-2-2,5 0,1 2,4 0,3-3,1-1,5 0,2 0,-3 1,-5 1,-4 1,-3 3,-5 0,-3-2,0 0,0 0,2 1,-1 0,0 1,-1 1,-2 0,0 0,0 0,3 0,2 0,0 0,-2 0,-1 0,1 0,0 0,-1 0,0 3,-2 0,-1 2,0 1,3 1,-1 0,1-2,-1 3,-1 1,2-2,-2 0,2 0,-1-2,0 1,-1 3,0 1,-2 3,-2 0,2 0,1-3,-1 0,1-2,1-3,-2 1,-1-1,2 1,1-1,0 2,1-1,-1-1,-1 1,5-1,2-1,-1-1,-2-2,-1 0,-3 2,-3 0,1 0,2-1,0 0,0-1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31:08.55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31:24.82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31:48.62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31:48.87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30:52.6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30:56.3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31:00.27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31:00.68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31:04.56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31:05.23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31:05.42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31:05.84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6F720FD-9FD1-4F88-8A0E-6F964028CF50}" type="datetimeFigureOut">
              <a:rPr lang="en-US" smtClean="0"/>
              <a:t>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2CD7480-4B4D-4CDB-9757-2DF8ACC36C35}" type="slidenum">
              <a:rPr lang="en-US" smtClean="0"/>
              <a:t>‹#›</a:t>
            </a:fld>
            <a:endParaRPr lang="en-US"/>
          </a:p>
        </p:txBody>
      </p:sp>
    </p:spTree>
    <p:extLst>
      <p:ext uri="{BB962C8B-B14F-4D97-AF65-F5344CB8AC3E}">
        <p14:creationId xmlns:p14="http://schemas.microsoft.com/office/powerpoint/2010/main" val="2906040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customXml" Target="../ink/ink8.xml"/><Relationship Id="rId18" Type="http://schemas.openxmlformats.org/officeDocument/2006/relationships/image" Target="../media/image50.png"/><Relationship Id="rId3" Type="http://schemas.openxmlformats.org/officeDocument/2006/relationships/customXml" Target="../ink/ink2.xml"/><Relationship Id="rId21" Type="http://schemas.openxmlformats.org/officeDocument/2006/relationships/customXml" Target="../ink/ink13.xml"/><Relationship Id="rId7" Type="http://schemas.openxmlformats.org/officeDocument/2006/relationships/customXml" Target="../ink/ink4.xml"/><Relationship Id="rId12" Type="http://schemas.openxmlformats.org/officeDocument/2006/relationships/customXml" Target="../ink/ink7.xml"/><Relationship Id="rId17" Type="http://schemas.openxmlformats.org/officeDocument/2006/relationships/customXml" Target="../ink/ink11.xml"/><Relationship Id="rId2" Type="http://schemas.openxmlformats.org/officeDocument/2006/relationships/slide" Target="../slides/slide39.xml"/><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notesMaster" Target="../notesMasters/notesMaster1.xml"/><Relationship Id="rId6" Type="http://schemas.openxmlformats.org/officeDocument/2006/relationships/image" Target="../media/image46.png"/><Relationship Id="rId11" Type="http://schemas.openxmlformats.org/officeDocument/2006/relationships/image" Target="../media/image48.png"/><Relationship Id="rId5" Type="http://schemas.openxmlformats.org/officeDocument/2006/relationships/customXml" Target="../ink/ink3.xml"/><Relationship Id="rId15" Type="http://schemas.openxmlformats.org/officeDocument/2006/relationships/customXml" Target="../ink/ink10.xml"/><Relationship Id="rId10" Type="http://schemas.openxmlformats.org/officeDocument/2006/relationships/customXml" Target="../ink/ink6.xml"/><Relationship Id="rId19" Type="http://schemas.openxmlformats.org/officeDocument/2006/relationships/customXml" Target="../ink/ink12.xml"/><Relationship Id="rId4" Type="http://schemas.openxmlformats.org/officeDocument/2006/relationships/image" Target="../media/image45.png"/><Relationship Id="rId9" Type="http://schemas.openxmlformats.org/officeDocument/2006/relationships/customXml" Target="../ink/ink5.xml"/><Relationship Id="rId14" Type="http://schemas.openxmlformats.org/officeDocument/2006/relationships/customXml" Target="../ink/ink9.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1</a:t>
            </a:fld>
            <a:endParaRPr lang="en-US"/>
          </a:p>
        </p:txBody>
      </p:sp>
      <p:sp>
        <p:nvSpPr>
          <p:cNvPr id="6" name="Notes Placeholder 5">
            <a:extLst>
              <a:ext uri="{FF2B5EF4-FFF2-40B4-BE49-F238E27FC236}">
                <a16:creationId xmlns:a16="http://schemas.microsoft.com/office/drawing/2014/main" id="{0E6788BE-EF77-062E-5E94-EADF6FF34EE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09290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10</a:t>
            </a:fld>
            <a:endParaRPr lang="en-US"/>
          </a:p>
        </p:txBody>
      </p:sp>
      <p:sp>
        <p:nvSpPr>
          <p:cNvPr id="6" name="Notes Placeholder 5">
            <a:extLst>
              <a:ext uri="{FF2B5EF4-FFF2-40B4-BE49-F238E27FC236}">
                <a16:creationId xmlns:a16="http://schemas.microsoft.com/office/drawing/2014/main" id="{568DB8B3-65CF-1DAF-C789-CEF61A1981E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84013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11</a:t>
            </a:fld>
            <a:endParaRPr lang="en-US"/>
          </a:p>
        </p:txBody>
      </p:sp>
      <p:sp>
        <p:nvSpPr>
          <p:cNvPr id="6" name="Notes Placeholder 5">
            <a:extLst>
              <a:ext uri="{FF2B5EF4-FFF2-40B4-BE49-F238E27FC236}">
                <a16:creationId xmlns:a16="http://schemas.microsoft.com/office/drawing/2014/main" id="{C504753A-437F-1A9F-4580-33DD91294BF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86330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12</a:t>
            </a:fld>
            <a:endParaRPr lang="en-US"/>
          </a:p>
        </p:txBody>
      </p:sp>
      <p:sp>
        <p:nvSpPr>
          <p:cNvPr id="6" name="Notes Placeholder 5">
            <a:extLst>
              <a:ext uri="{FF2B5EF4-FFF2-40B4-BE49-F238E27FC236}">
                <a16:creationId xmlns:a16="http://schemas.microsoft.com/office/drawing/2014/main" id="{D97769E1-6937-F536-8C5E-2BB0BDE5F55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61434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13</a:t>
            </a:fld>
            <a:endParaRPr lang="en-US"/>
          </a:p>
        </p:txBody>
      </p:sp>
      <p:sp>
        <p:nvSpPr>
          <p:cNvPr id="6" name="Notes Placeholder 5">
            <a:extLst>
              <a:ext uri="{FF2B5EF4-FFF2-40B4-BE49-F238E27FC236}">
                <a16:creationId xmlns:a16="http://schemas.microsoft.com/office/drawing/2014/main" id="{B7D5603B-A3BB-8071-5E8A-99E45C67D48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16378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14</a:t>
            </a:fld>
            <a:endParaRPr lang="en-US"/>
          </a:p>
        </p:txBody>
      </p:sp>
      <p:sp>
        <p:nvSpPr>
          <p:cNvPr id="6" name="Notes Placeholder 5">
            <a:extLst>
              <a:ext uri="{FF2B5EF4-FFF2-40B4-BE49-F238E27FC236}">
                <a16:creationId xmlns:a16="http://schemas.microsoft.com/office/drawing/2014/main" id="{700E7BF9-06ED-5CD2-4890-4A871226962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191540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15</a:t>
            </a:fld>
            <a:endParaRPr lang="en-US"/>
          </a:p>
        </p:txBody>
      </p:sp>
      <p:sp>
        <p:nvSpPr>
          <p:cNvPr id="6" name="Notes Placeholder 5">
            <a:extLst>
              <a:ext uri="{FF2B5EF4-FFF2-40B4-BE49-F238E27FC236}">
                <a16:creationId xmlns:a16="http://schemas.microsoft.com/office/drawing/2014/main" id="{0AB06690-B135-7766-0B64-D88E31BA227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4115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16</a:t>
            </a:fld>
            <a:endParaRPr lang="en-US"/>
          </a:p>
        </p:txBody>
      </p:sp>
      <p:sp>
        <p:nvSpPr>
          <p:cNvPr id="6" name="Notes Placeholder 5">
            <a:extLst>
              <a:ext uri="{FF2B5EF4-FFF2-40B4-BE49-F238E27FC236}">
                <a16:creationId xmlns:a16="http://schemas.microsoft.com/office/drawing/2014/main" id="{7F165189-A608-C91C-DE39-ECA57C6F0EA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7437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17</a:t>
            </a:fld>
            <a:endParaRPr lang="en-US"/>
          </a:p>
        </p:txBody>
      </p:sp>
      <p:sp>
        <p:nvSpPr>
          <p:cNvPr id="6" name="Notes Placeholder 5">
            <a:extLst>
              <a:ext uri="{FF2B5EF4-FFF2-40B4-BE49-F238E27FC236}">
                <a16:creationId xmlns:a16="http://schemas.microsoft.com/office/drawing/2014/main" id="{B2159383-3D92-C588-9DDE-F1ABA89B48A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58393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18</a:t>
            </a:fld>
            <a:endParaRPr lang="en-US"/>
          </a:p>
        </p:txBody>
      </p:sp>
      <p:sp>
        <p:nvSpPr>
          <p:cNvPr id="6" name="Notes Placeholder 5">
            <a:extLst>
              <a:ext uri="{FF2B5EF4-FFF2-40B4-BE49-F238E27FC236}">
                <a16:creationId xmlns:a16="http://schemas.microsoft.com/office/drawing/2014/main" id="{E25B94AC-3B91-2C0B-60C8-DDBA98D1301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82354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19</a:t>
            </a:fld>
            <a:endParaRPr lang="en-US"/>
          </a:p>
        </p:txBody>
      </p:sp>
      <p:sp>
        <p:nvSpPr>
          <p:cNvPr id="6" name="Notes Placeholder 5">
            <a:extLst>
              <a:ext uri="{FF2B5EF4-FFF2-40B4-BE49-F238E27FC236}">
                <a16:creationId xmlns:a16="http://schemas.microsoft.com/office/drawing/2014/main" id="{AD0477BD-93CE-DFC5-CE1B-C417CD143D5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70810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2048-BEA6-EAFA-C92E-903186B4D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25616-70A7-22C3-B291-7DC280FD11BD}"/>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349A0C9E-55E7-0C6F-5AE7-4B0998FDF002}"/>
              </a:ext>
            </a:extLst>
          </p:cNvPr>
          <p:cNvSpPr>
            <a:spLocks noGrp="1"/>
          </p:cNvSpPr>
          <p:nvPr>
            <p:ph type="sldNum" sz="quarter" idx="5"/>
          </p:nvPr>
        </p:nvSpPr>
        <p:spPr/>
        <p:txBody>
          <a:bodyPr/>
          <a:lstStyle/>
          <a:p>
            <a:fld id="{D2CD7480-4B4D-4CDB-9757-2DF8ACC36C35}" type="slidenum">
              <a:rPr lang="en-US" smtClean="0"/>
              <a:t>2</a:t>
            </a:fld>
            <a:endParaRPr lang="en-US"/>
          </a:p>
        </p:txBody>
      </p:sp>
      <p:sp>
        <p:nvSpPr>
          <p:cNvPr id="6" name="Notes Placeholder 5">
            <a:extLst>
              <a:ext uri="{FF2B5EF4-FFF2-40B4-BE49-F238E27FC236}">
                <a16:creationId xmlns:a16="http://schemas.microsoft.com/office/drawing/2014/main" id="{EF16ACC1-711A-73DD-C6BA-6C6A548B4DD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20895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20</a:t>
            </a:fld>
            <a:endParaRPr lang="en-US"/>
          </a:p>
        </p:txBody>
      </p:sp>
      <p:sp>
        <p:nvSpPr>
          <p:cNvPr id="6" name="Notes Placeholder 5">
            <a:extLst>
              <a:ext uri="{FF2B5EF4-FFF2-40B4-BE49-F238E27FC236}">
                <a16:creationId xmlns:a16="http://schemas.microsoft.com/office/drawing/2014/main" id="{F37BABC2-AD66-49B5-F867-82FAFB65040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06174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21</a:t>
            </a:fld>
            <a:endParaRPr lang="en-US"/>
          </a:p>
        </p:txBody>
      </p:sp>
      <p:sp>
        <p:nvSpPr>
          <p:cNvPr id="6" name="Notes Placeholder 5">
            <a:extLst>
              <a:ext uri="{FF2B5EF4-FFF2-40B4-BE49-F238E27FC236}">
                <a16:creationId xmlns:a16="http://schemas.microsoft.com/office/drawing/2014/main" id="{8599DBF4-05BD-B0DD-D29B-5C8A2A5ED7B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55212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22</a:t>
            </a:fld>
            <a:endParaRPr lang="en-US"/>
          </a:p>
        </p:txBody>
      </p:sp>
      <p:sp>
        <p:nvSpPr>
          <p:cNvPr id="6" name="Notes Placeholder 5">
            <a:extLst>
              <a:ext uri="{FF2B5EF4-FFF2-40B4-BE49-F238E27FC236}">
                <a16:creationId xmlns:a16="http://schemas.microsoft.com/office/drawing/2014/main" id="{661B740E-ACAD-44A8-7A8B-EDE3DA22462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72454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23</a:t>
            </a:fld>
            <a:endParaRPr lang="en-US"/>
          </a:p>
        </p:txBody>
      </p:sp>
      <p:sp>
        <p:nvSpPr>
          <p:cNvPr id="6" name="Notes Placeholder 5">
            <a:extLst>
              <a:ext uri="{FF2B5EF4-FFF2-40B4-BE49-F238E27FC236}">
                <a16:creationId xmlns:a16="http://schemas.microsoft.com/office/drawing/2014/main" id="{72D4F2AA-9000-F525-6AA9-E2E0DC14CD3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91875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24</a:t>
            </a:fld>
            <a:endParaRPr lang="en-US"/>
          </a:p>
        </p:txBody>
      </p:sp>
      <p:sp>
        <p:nvSpPr>
          <p:cNvPr id="6" name="Notes Placeholder 5">
            <a:extLst>
              <a:ext uri="{FF2B5EF4-FFF2-40B4-BE49-F238E27FC236}">
                <a16:creationId xmlns:a16="http://schemas.microsoft.com/office/drawing/2014/main" id="{366BC621-C52C-AA89-0E3A-39DA7C0D23F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19950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dirty="0">
              <a:solidFill>
                <a:srgbClr val="444444"/>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D2CD7480-4B4D-4CDB-9757-2DF8ACC36C35}" type="slidenum">
              <a:rPr lang="en-US" smtClean="0"/>
              <a:t>25</a:t>
            </a:fld>
            <a:endParaRPr lang="en-US"/>
          </a:p>
        </p:txBody>
      </p:sp>
    </p:spTree>
    <p:extLst>
      <p:ext uri="{BB962C8B-B14F-4D97-AF65-F5344CB8AC3E}">
        <p14:creationId xmlns:p14="http://schemas.microsoft.com/office/powerpoint/2010/main" val="1027860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dirty="0">
              <a:solidFill>
                <a:srgbClr val="444444"/>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D2CD7480-4B4D-4CDB-9757-2DF8ACC36C35}" type="slidenum">
              <a:rPr lang="en-US" smtClean="0"/>
              <a:t>26</a:t>
            </a:fld>
            <a:endParaRPr lang="en-US"/>
          </a:p>
        </p:txBody>
      </p:sp>
    </p:spTree>
    <p:extLst>
      <p:ext uri="{BB962C8B-B14F-4D97-AF65-F5344CB8AC3E}">
        <p14:creationId xmlns:p14="http://schemas.microsoft.com/office/powerpoint/2010/main" val="801150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27</a:t>
            </a:fld>
            <a:endParaRPr lang="en-US"/>
          </a:p>
        </p:txBody>
      </p:sp>
      <p:sp>
        <p:nvSpPr>
          <p:cNvPr id="6" name="Notes Placeholder 5">
            <a:extLst>
              <a:ext uri="{FF2B5EF4-FFF2-40B4-BE49-F238E27FC236}">
                <a16:creationId xmlns:a16="http://schemas.microsoft.com/office/drawing/2014/main" id="{24636A20-B4C4-2B14-5335-8C9D8E5DA37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31264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28</a:t>
            </a:fld>
            <a:endParaRPr lang="en-US"/>
          </a:p>
        </p:txBody>
      </p:sp>
      <p:sp>
        <p:nvSpPr>
          <p:cNvPr id="6" name="Notes Placeholder 5">
            <a:extLst>
              <a:ext uri="{FF2B5EF4-FFF2-40B4-BE49-F238E27FC236}">
                <a16:creationId xmlns:a16="http://schemas.microsoft.com/office/drawing/2014/main" id="{94AE1672-2723-E09F-B236-ECA79386401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44841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29</a:t>
            </a:fld>
            <a:endParaRPr lang="en-US"/>
          </a:p>
        </p:txBody>
      </p:sp>
      <p:sp>
        <p:nvSpPr>
          <p:cNvPr id="6" name="Notes Placeholder 5">
            <a:extLst>
              <a:ext uri="{FF2B5EF4-FFF2-40B4-BE49-F238E27FC236}">
                <a16:creationId xmlns:a16="http://schemas.microsoft.com/office/drawing/2014/main" id="{D7BCC995-731B-7A15-EFD7-2F52F464DC1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5713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3</a:t>
            </a:fld>
            <a:endParaRPr lang="en-US"/>
          </a:p>
        </p:txBody>
      </p:sp>
      <p:sp>
        <p:nvSpPr>
          <p:cNvPr id="6" name="Notes Placeholder 5">
            <a:extLst>
              <a:ext uri="{FF2B5EF4-FFF2-40B4-BE49-F238E27FC236}">
                <a16:creationId xmlns:a16="http://schemas.microsoft.com/office/drawing/2014/main" id="{E09E8D1B-2A4C-314E-9D3E-D67E901B06B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30832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30</a:t>
            </a:fld>
            <a:endParaRPr lang="en-US"/>
          </a:p>
        </p:txBody>
      </p:sp>
      <p:sp>
        <p:nvSpPr>
          <p:cNvPr id="6" name="Notes Placeholder 5">
            <a:extLst>
              <a:ext uri="{FF2B5EF4-FFF2-40B4-BE49-F238E27FC236}">
                <a16:creationId xmlns:a16="http://schemas.microsoft.com/office/drawing/2014/main" id="{512D956A-9B4C-EB0C-9FAE-1337D227C4C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77867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31</a:t>
            </a:fld>
            <a:endParaRPr lang="en-US"/>
          </a:p>
        </p:txBody>
      </p:sp>
      <p:sp>
        <p:nvSpPr>
          <p:cNvPr id="6" name="Notes Placeholder 5">
            <a:extLst>
              <a:ext uri="{FF2B5EF4-FFF2-40B4-BE49-F238E27FC236}">
                <a16:creationId xmlns:a16="http://schemas.microsoft.com/office/drawing/2014/main" id="{934862F1-A645-7951-8C9C-D0AA247B254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93317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32</a:t>
            </a:fld>
            <a:endParaRPr lang="en-US"/>
          </a:p>
        </p:txBody>
      </p:sp>
      <p:sp>
        <p:nvSpPr>
          <p:cNvPr id="6" name="Notes Placeholder 5">
            <a:extLst>
              <a:ext uri="{FF2B5EF4-FFF2-40B4-BE49-F238E27FC236}">
                <a16:creationId xmlns:a16="http://schemas.microsoft.com/office/drawing/2014/main" id="{897A06F9-6702-2E56-3B6E-1C21D6ADACB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182879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33</a:t>
            </a:fld>
            <a:endParaRPr lang="en-US"/>
          </a:p>
        </p:txBody>
      </p:sp>
      <p:sp>
        <p:nvSpPr>
          <p:cNvPr id="6" name="Notes Placeholder 5">
            <a:extLst>
              <a:ext uri="{FF2B5EF4-FFF2-40B4-BE49-F238E27FC236}">
                <a16:creationId xmlns:a16="http://schemas.microsoft.com/office/drawing/2014/main" id="{7AB5BEE1-DCC0-BF78-9766-059FBDCD994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18818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34</a:t>
            </a:fld>
            <a:endParaRPr lang="en-US"/>
          </a:p>
        </p:txBody>
      </p:sp>
      <p:sp>
        <p:nvSpPr>
          <p:cNvPr id="6" name="Notes Placeholder 5">
            <a:extLst>
              <a:ext uri="{FF2B5EF4-FFF2-40B4-BE49-F238E27FC236}">
                <a16:creationId xmlns:a16="http://schemas.microsoft.com/office/drawing/2014/main" id="{302CFADC-1BED-68E7-1D32-6A1115C15B1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895346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35</a:t>
            </a:fld>
            <a:endParaRPr lang="en-US"/>
          </a:p>
        </p:txBody>
      </p:sp>
      <p:sp>
        <p:nvSpPr>
          <p:cNvPr id="6" name="Notes Placeholder 5">
            <a:extLst>
              <a:ext uri="{FF2B5EF4-FFF2-40B4-BE49-F238E27FC236}">
                <a16:creationId xmlns:a16="http://schemas.microsoft.com/office/drawing/2014/main" id="{6C820FD2-5463-2824-CB79-B44A5CB4910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65216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36</a:t>
            </a:fld>
            <a:endParaRPr lang="en-US"/>
          </a:p>
        </p:txBody>
      </p:sp>
      <p:sp>
        <p:nvSpPr>
          <p:cNvPr id="6" name="Notes Placeholder 5">
            <a:extLst>
              <a:ext uri="{FF2B5EF4-FFF2-40B4-BE49-F238E27FC236}">
                <a16:creationId xmlns:a16="http://schemas.microsoft.com/office/drawing/2014/main" id="{38C7FCC4-8E17-4655-A4BB-F654D9C37D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85464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37</a:t>
            </a:fld>
            <a:endParaRPr lang="en-US"/>
          </a:p>
        </p:txBody>
      </p:sp>
      <p:sp>
        <p:nvSpPr>
          <p:cNvPr id="6" name="Notes Placeholder 5">
            <a:extLst>
              <a:ext uri="{FF2B5EF4-FFF2-40B4-BE49-F238E27FC236}">
                <a16:creationId xmlns:a16="http://schemas.microsoft.com/office/drawing/2014/main" id="{15D4F258-D593-ACB9-63E1-446CBD41036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14910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38</a:t>
            </a:fld>
            <a:endParaRPr lang="en-US"/>
          </a:p>
        </p:txBody>
      </p:sp>
      <p:sp>
        <p:nvSpPr>
          <p:cNvPr id="6" name="Notes Placeholder 5">
            <a:extLst>
              <a:ext uri="{FF2B5EF4-FFF2-40B4-BE49-F238E27FC236}">
                <a16:creationId xmlns:a16="http://schemas.microsoft.com/office/drawing/2014/main" id="{93F38338-3E08-4141-E45A-12627BA83FB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24002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39</a:t>
            </a:fld>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Ink 4">
                <a:extLst>
                  <a:ext uri="{FF2B5EF4-FFF2-40B4-BE49-F238E27FC236}">
                    <a16:creationId xmlns:a16="http://schemas.microsoft.com/office/drawing/2014/main" id="{A68EE7A9-5648-E173-AE53-218005DE9D88}"/>
                  </a:ext>
                </a:extLst>
              </p14:cNvPr>
              <p14:cNvContentPartPr/>
              <p14:nvPr/>
            </p14:nvContentPartPr>
            <p14:xfrm>
              <a:off x="-754142" y="1519949"/>
              <a:ext cx="360" cy="360"/>
            </p14:xfrm>
          </p:contentPart>
        </mc:Choice>
        <mc:Fallback xmlns="">
          <p:pic>
            <p:nvPicPr>
              <p:cNvPr id="5" name="Ink 4">
                <a:extLst>
                  <a:ext uri="{FF2B5EF4-FFF2-40B4-BE49-F238E27FC236}">
                    <a16:creationId xmlns:a16="http://schemas.microsoft.com/office/drawing/2014/main" id="{A68EE7A9-5648-E173-AE53-218005DE9D88}"/>
                  </a:ext>
                </a:extLst>
              </p:cNvPr>
              <p:cNvPicPr/>
              <p:nvPr/>
            </p:nvPicPr>
            <p:blipFill>
              <a:blip r:embed="rId4"/>
              <a:stretch>
                <a:fillRect/>
              </a:stretch>
            </p:blipFill>
            <p:spPr>
              <a:xfrm>
                <a:off x="-771782" y="141194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k 5">
                <a:extLst>
                  <a:ext uri="{FF2B5EF4-FFF2-40B4-BE49-F238E27FC236}">
                    <a16:creationId xmlns:a16="http://schemas.microsoft.com/office/drawing/2014/main" id="{192CA1DB-3EFA-8266-FC43-9DC07A7689A2}"/>
                  </a:ext>
                </a:extLst>
              </p14:cNvPr>
              <p14:cNvContentPartPr/>
              <p14:nvPr/>
            </p14:nvContentPartPr>
            <p14:xfrm>
              <a:off x="6487258" y="8056469"/>
              <a:ext cx="360" cy="360"/>
            </p14:xfrm>
          </p:contentPart>
        </mc:Choice>
        <mc:Fallback xmlns="">
          <p:pic>
            <p:nvPicPr>
              <p:cNvPr id="6" name="Ink 5">
                <a:extLst>
                  <a:ext uri="{FF2B5EF4-FFF2-40B4-BE49-F238E27FC236}">
                    <a16:creationId xmlns:a16="http://schemas.microsoft.com/office/drawing/2014/main" id="{192CA1DB-3EFA-8266-FC43-9DC07A7689A2}"/>
                  </a:ext>
                </a:extLst>
              </p:cNvPr>
              <p:cNvPicPr/>
              <p:nvPr/>
            </p:nvPicPr>
            <p:blipFill>
              <a:blip r:embed="rId6"/>
              <a:stretch>
                <a:fillRect/>
              </a:stretch>
            </p:blipFill>
            <p:spPr>
              <a:xfrm>
                <a:off x="6469258" y="7948829"/>
                <a:ext cx="36000" cy="216000"/>
              </a:xfrm>
              <a:prstGeom prst="rect">
                <a:avLst/>
              </a:prstGeom>
            </p:spPr>
          </p:pic>
        </mc:Fallback>
      </mc:AlternateContent>
      <p:grpSp>
        <p:nvGrpSpPr>
          <p:cNvPr id="9" name="Group 8">
            <a:extLst>
              <a:ext uri="{FF2B5EF4-FFF2-40B4-BE49-F238E27FC236}">
                <a16:creationId xmlns:a16="http://schemas.microsoft.com/office/drawing/2014/main" id="{46892E05-9AAC-3F4C-0C02-15F5CB1589E7}"/>
              </a:ext>
            </a:extLst>
          </p:cNvPr>
          <p:cNvGrpSpPr/>
          <p:nvPr/>
        </p:nvGrpSpPr>
        <p:grpSpPr>
          <a:xfrm>
            <a:off x="61618" y="7939109"/>
            <a:ext cx="360" cy="360"/>
            <a:chOff x="61618" y="7939109"/>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7">
              <p14:nvContentPartPr>
                <p14:cNvPr id="7" name="Ink 6">
                  <a:extLst>
                    <a:ext uri="{FF2B5EF4-FFF2-40B4-BE49-F238E27FC236}">
                      <a16:creationId xmlns:a16="http://schemas.microsoft.com/office/drawing/2014/main" id="{B0BDC9B3-CD84-5508-F8C2-2A44FBAD25CC}"/>
                    </a:ext>
                  </a:extLst>
                </p14:cNvPr>
                <p14:cNvContentPartPr/>
                <p14:nvPr/>
              </p14:nvContentPartPr>
              <p14:xfrm>
                <a:off x="61618" y="7939109"/>
                <a:ext cx="360" cy="360"/>
              </p14:xfrm>
            </p:contentPart>
          </mc:Choice>
          <mc:Fallback xmlns="">
            <p:pic>
              <p:nvPicPr>
                <p:cNvPr id="7" name="Ink 6">
                  <a:extLst>
                    <a:ext uri="{FF2B5EF4-FFF2-40B4-BE49-F238E27FC236}">
                      <a16:creationId xmlns:a16="http://schemas.microsoft.com/office/drawing/2014/main" id="{B0BDC9B3-CD84-5508-F8C2-2A44FBAD25CC}"/>
                    </a:ext>
                  </a:extLst>
                </p:cNvPr>
                <p:cNvPicPr/>
                <p:nvPr/>
              </p:nvPicPr>
              <p:blipFill>
                <a:blip r:embed="rId8"/>
                <a:stretch>
                  <a:fillRect/>
                </a:stretch>
              </p:blipFill>
              <p:spPr>
                <a:xfrm>
                  <a:off x="43618" y="783146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8" name="Ink 7">
                  <a:extLst>
                    <a:ext uri="{FF2B5EF4-FFF2-40B4-BE49-F238E27FC236}">
                      <a16:creationId xmlns:a16="http://schemas.microsoft.com/office/drawing/2014/main" id="{3037B00D-04C5-7BF2-E8D9-EBAA8969FC20}"/>
                    </a:ext>
                  </a:extLst>
                </p14:cNvPr>
                <p14:cNvContentPartPr/>
                <p14:nvPr/>
              </p14:nvContentPartPr>
              <p14:xfrm>
                <a:off x="61618" y="7939109"/>
                <a:ext cx="360" cy="360"/>
              </p14:xfrm>
            </p:contentPart>
          </mc:Choice>
          <mc:Fallback xmlns="">
            <p:pic>
              <p:nvPicPr>
                <p:cNvPr id="8" name="Ink 7">
                  <a:extLst>
                    <a:ext uri="{FF2B5EF4-FFF2-40B4-BE49-F238E27FC236}">
                      <a16:creationId xmlns:a16="http://schemas.microsoft.com/office/drawing/2014/main" id="{3037B00D-04C5-7BF2-E8D9-EBAA8969FC20}"/>
                    </a:ext>
                  </a:extLst>
                </p:cNvPr>
                <p:cNvPicPr/>
                <p:nvPr/>
              </p:nvPicPr>
              <p:blipFill>
                <a:blip r:embed="rId8"/>
                <a:stretch>
                  <a:fillRect/>
                </a:stretch>
              </p:blipFill>
              <p:spPr>
                <a:xfrm>
                  <a:off x="43618" y="7831469"/>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0" name="Ink 9">
                <a:extLst>
                  <a:ext uri="{FF2B5EF4-FFF2-40B4-BE49-F238E27FC236}">
                    <a16:creationId xmlns:a16="http://schemas.microsoft.com/office/drawing/2014/main" id="{D90846F0-36A8-4DE0-925A-CB743490EB66}"/>
                  </a:ext>
                </a:extLst>
              </p14:cNvPr>
              <p14:cNvContentPartPr/>
              <p14:nvPr/>
            </p14:nvContentPartPr>
            <p14:xfrm>
              <a:off x="-6784142" y="7902029"/>
              <a:ext cx="360" cy="360"/>
            </p14:xfrm>
          </p:contentPart>
        </mc:Choice>
        <mc:Fallback xmlns="">
          <p:pic>
            <p:nvPicPr>
              <p:cNvPr id="10" name="Ink 9">
                <a:extLst>
                  <a:ext uri="{FF2B5EF4-FFF2-40B4-BE49-F238E27FC236}">
                    <a16:creationId xmlns:a16="http://schemas.microsoft.com/office/drawing/2014/main" id="{D90846F0-36A8-4DE0-925A-CB743490EB66}"/>
                  </a:ext>
                </a:extLst>
              </p:cNvPr>
              <p:cNvPicPr/>
              <p:nvPr/>
            </p:nvPicPr>
            <p:blipFill>
              <a:blip r:embed="rId11"/>
              <a:stretch>
                <a:fillRect/>
              </a:stretch>
            </p:blipFill>
            <p:spPr>
              <a:xfrm>
                <a:off x="-6801782" y="779402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1" name="Ink 10">
                <a:extLst>
                  <a:ext uri="{FF2B5EF4-FFF2-40B4-BE49-F238E27FC236}">
                    <a16:creationId xmlns:a16="http://schemas.microsoft.com/office/drawing/2014/main" id="{CD4EC208-449A-96B1-9A6A-200927C34D44}"/>
                  </a:ext>
                </a:extLst>
              </p14:cNvPr>
              <p14:cNvContentPartPr/>
              <p14:nvPr/>
            </p14:nvContentPartPr>
            <p14:xfrm>
              <a:off x="-6784142" y="7902029"/>
              <a:ext cx="360" cy="360"/>
            </p14:xfrm>
          </p:contentPart>
        </mc:Choice>
        <mc:Fallback xmlns="">
          <p:pic>
            <p:nvPicPr>
              <p:cNvPr id="11" name="Ink 10">
                <a:extLst>
                  <a:ext uri="{FF2B5EF4-FFF2-40B4-BE49-F238E27FC236}">
                    <a16:creationId xmlns:a16="http://schemas.microsoft.com/office/drawing/2014/main" id="{CD4EC208-449A-96B1-9A6A-200927C34D44}"/>
                  </a:ext>
                </a:extLst>
              </p:cNvPr>
              <p:cNvPicPr/>
              <p:nvPr/>
            </p:nvPicPr>
            <p:blipFill>
              <a:blip r:embed="rId11"/>
              <a:stretch>
                <a:fillRect/>
              </a:stretch>
            </p:blipFill>
            <p:spPr>
              <a:xfrm>
                <a:off x="-6801782" y="779402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2" name="Ink 11">
                <a:extLst>
                  <a:ext uri="{FF2B5EF4-FFF2-40B4-BE49-F238E27FC236}">
                    <a16:creationId xmlns:a16="http://schemas.microsoft.com/office/drawing/2014/main" id="{B38E1AB4-9D15-D7C0-D0A9-87BA3BFA9F18}"/>
                  </a:ext>
                </a:extLst>
              </p14:cNvPr>
              <p14:cNvContentPartPr/>
              <p14:nvPr/>
            </p14:nvContentPartPr>
            <p14:xfrm>
              <a:off x="-6784142" y="7902029"/>
              <a:ext cx="360" cy="360"/>
            </p14:xfrm>
          </p:contentPart>
        </mc:Choice>
        <mc:Fallback xmlns="">
          <p:pic>
            <p:nvPicPr>
              <p:cNvPr id="12" name="Ink 11">
                <a:extLst>
                  <a:ext uri="{FF2B5EF4-FFF2-40B4-BE49-F238E27FC236}">
                    <a16:creationId xmlns:a16="http://schemas.microsoft.com/office/drawing/2014/main" id="{B38E1AB4-9D15-D7C0-D0A9-87BA3BFA9F18}"/>
                  </a:ext>
                </a:extLst>
              </p:cNvPr>
              <p:cNvPicPr/>
              <p:nvPr/>
            </p:nvPicPr>
            <p:blipFill>
              <a:blip r:embed="rId11"/>
              <a:stretch>
                <a:fillRect/>
              </a:stretch>
            </p:blipFill>
            <p:spPr>
              <a:xfrm>
                <a:off x="-6801782" y="779402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3" name="Ink 12">
                <a:extLst>
                  <a:ext uri="{FF2B5EF4-FFF2-40B4-BE49-F238E27FC236}">
                    <a16:creationId xmlns:a16="http://schemas.microsoft.com/office/drawing/2014/main" id="{21EDD12E-9539-768B-47F6-7AB2ED2EC193}"/>
                  </a:ext>
                </a:extLst>
              </p14:cNvPr>
              <p14:cNvContentPartPr/>
              <p14:nvPr/>
            </p14:nvContentPartPr>
            <p14:xfrm>
              <a:off x="-6784142" y="7902029"/>
              <a:ext cx="360" cy="360"/>
            </p14:xfrm>
          </p:contentPart>
        </mc:Choice>
        <mc:Fallback xmlns="">
          <p:pic>
            <p:nvPicPr>
              <p:cNvPr id="13" name="Ink 12">
                <a:extLst>
                  <a:ext uri="{FF2B5EF4-FFF2-40B4-BE49-F238E27FC236}">
                    <a16:creationId xmlns:a16="http://schemas.microsoft.com/office/drawing/2014/main" id="{21EDD12E-9539-768B-47F6-7AB2ED2EC193}"/>
                  </a:ext>
                </a:extLst>
              </p:cNvPr>
              <p:cNvPicPr/>
              <p:nvPr/>
            </p:nvPicPr>
            <p:blipFill>
              <a:blip r:embed="rId11"/>
              <a:stretch>
                <a:fillRect/>
              </a:stretch>
            </p:blipFill>
            <p:spPr>
              <a:xfrm>
                <a:off x="-6801782" y="779402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4" name="Ink 13">
                <a:extLst>
                  <a:ext uri="{FF2B5EF4-FFF2-40B4-BE49-F238E27FC236}">
                    <a16:creationId xmlns:a16="http://schemas.microsoft.com/office/drawing/2014/main" id="{60088DFF-E86E-156B-9A4B-D8A64A312BC4}"/>
                  </a:ext>
                </a:extLst>
              </p14:cNvPr>
              <p14:cNvContentPartPr/>
              <p14:nvPr/>
            </p14:nvContentPartPr>
            <p14:xfrm>
              <a:off x="-5752382" y="5288429"/>
              <a:ext cx="360" cy="360"/>
            </p14:xfrm>
          </p:contentPart>
        </mc:Choice>
        <mc:Fallback xmlns="">
          <p:pic>
            <p:nvPicPr>
              <p:cNvPr id="14" name="Ink 13">
                <a:extLst>
                  <a:ext uri="{FF2B5EF4-FFF2-40B4-BE49-F238E27FC236}">
                    <a16:creationId xmlns:a16="http://schemas.microsoft.com/office/drawing/2014/main" id="{60088DFF-E86E-156B-9A4B-D8A64A312BC4}"/>
                  </a:ext>
                </a:extLst>
              </p:cNvPr>
              <p:cNvPicPr/>
              <p:nvPr/>
            </p:nvPicPr>
            <p:blipFill>
              <a:blip r:embed="rId16"/>
              <a:stretch>
                <a:fillRect/>
              </a:stretch>
            </p:blipFill>
            <p:spPr>
              <a:xfrm>
                <a:off x="-5770382" y="518042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5" name="Ink 14">
                <a:extLst>
                  <a:ext uri="{FF2B5EF4-FFF2-40B4-BE49-F238E27FC236}">
                    <a16:creationId xmlns:a16="http://schemas.microsoft.com/office/drawing/2014/main" id="{706A468D-4495-DA72-09B4-8F0610A2027A}"/>
                  </a:ext>
                </a:extLst>
              </p14:cNvPr>
              <p14:cNvContentPartPr/>
              <p14:nvPr/>
            </p14:nvContentPartPr>
            <p14:xfrm>
              <a:off x="-3373502" y="8371829"/>
              <a:ext cx="360" cy="360"/>
            </p14:xfrm>
          </p:contentPart>
        </mc:Choice>
        <mc:Fallback xmlns="">
          <p:pic>
            <p:nvPicPr>
              <p:cNvPr id="15" name="Ink 14">
                <a:extLst>
                  <a:ext uri="{FF2B5EF4-FFF2-40B4-BE49-F238E27FC236}">
                    <a16:creationId xmlns:a16="http://schemas.microsoft.com/office/drawing/2014/main" id="{706A468D-4495-DA72-09B4-8F0610A2027A}"/>
                  </a:ext>
                </a:extLst>
              </p:cNvPr>
              <p:cNvPicPr/>
              <p:nvPr/>
            </p:nvPicPr>
            <p:blipFill>
              <a:blip r:embed="rId18"/>
              <a:stretch>
                <a:fillRect/>
              </a:stretch>
            </p:blipFill>
            <p:spPr>
              <a:xfrm>
                <a:off x="-3391502" y="8263829"/>
                <a:ext cx="36000" cy="216000"/>
              </a:xfrm>
              <a:prstGeom prst="rect">
                <a:avLst/>
              </a:prstGeom>
            </p:spPr>
          </p:pic>
        </mc:Fallback>
      </mc:AlternateContent>
      <p:grpSp>
        <p:nvGrpSpPr>
          <p:cNvPr id="18" name="Group 17">
            <a:extLst>
              <a:ext uri="{FF2B5EF4-FFF2-40B4-BE49-F238E27FC236}">
                <a16:creationId xmlns:a16="http://schemas.microsoft.com/office/drawing/2014/main" id="{6CFFB335-ECFE-0C61-E418-17960B9E6EEA}"/>
              </a:ext>
            </a:extLst>
          </p:cNvPr>
          <p:cNvGrpSpPr/>
          <p:nvPr/>
        </p:nvGrpSpPr>
        <p:grpSpPr>
          <a:xfrm>
            <a:off x="3354538" y="7698269"/>
            <a:ext cx="360" cy="360"/>
            <a:chOff x="3354538" y="7698269"/>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6" name="Ink 15">
                  <a:extLst>
                    <a:ext uri="{FF2B5EF4-FFF2-40B4-BE49-F238E27FC236}">
                      <a16:creationId xmlns:a16="http://schemas.microsoft.com/office/drawing/2014/main" id="{1FB3164A-AC2D-B145-8CFC-E243F8970515}"/>
                    </a:ext>
                  </a:extLst>
                </p14:cNvPr>
                <p14:cNvContentPartPr/>
                <p14:nvPr/>
              </p14:nvContentPartPr>
              <p14:xfrm>
                <a:off x="3354538" y="7698269"/>
                <a:ext cx="360" cy="360"/>
              </p14:xfrm>
            </p:contentPart>
          </mc:Choice>
          <mc:Fallback xmlns="">
            <p:pic>
              <p:nvPicPr>
                <p:cNvPr id="16" name="Ink 15">
                  <a:extLst>
                    <a:ext uri="{FF2B5EF4-FFF2-40B4-BE49-F238E27FC236}">
                      <a16:creationId xmlns:a16="http://schemas.microsoft.com/office/drawing/2014/main" id="{1FB3164A-AC2D-B145-8CFC-E243F8970515}"/>
                    </a:ext>
                  </a:extLst>
                </p:cNvPr>
                <p:cNvPicPr/>
                <p:nvPr/>
              </p:nvPicPr>
              <p:blipFill>
                <a:blip r:embed="rId20"/>
                <a:stretch>
                  <a:fillRect/>
                </a:stretch>
              </p:blipFill>
              <p:spPr>
                <a:xfrm>
                  <a:off x="3336898" y="759026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17" name="Ink 16">
                  <a:extLst>
                    <a:ext uri="{FF2B5EF4-FFF2-40B4-BE49-F238E27FC236}">
                      <a16:creationId xmlns:a16="http://schemas.microsoft.com/office/drawing/2014/main" id="{33DCACE4-A574-9D0B-6C97-3047A9A6A7F1}"/>
                    </a:ext>
                  </a:extLst>
                </p14:cNvPr>
                <p14:cNvContentPartPr/>
                <p14:nvPr/>
              </p14:nvContentPartPr>
              <p14:xfrm>
                <a:off x="3354538" y="7698269"/>
                <a:ext cx="360" cy="360"/>
              </p14:xfrm>
            </p:contentPart>
          </mc:Choice>
          <mc:Fallback xmlns="">
            <p:pic>
              <p:nvPicPr>
                <p:cNvPr id="17" name="Ink 16">
                  <a:extLst>
                    <a:ext uri="{FF2B5EF4-FFF2-40B4-BE49-F238E27FC236}">
                      <a16:creationId xmlns:a16="http://schemas.microsoft.com/office/drawing/2014/main" id="{33DCACE4-A574-9D0B-6C97-3047A9A6A7F1}"/>
                    </a:ext>
                  </a:extLst>
                </p:cNvPr>
                <p:cNvPicPr/>
                <p:nvPr/>
              </p:nvPicPr>
              <p:blipFill>
                <a:blip r:embed="rId20"/>
                <a:stretch>
                  <a:fillRect/>
                </a:stretch>
              </p:blipFill>
              <p:spPr>
                <a:xfrm>
                  <a:off x="3336898" y="7590269"/>
                  <a:ext cx="36000" cy="216000"/>
                </a:xfrm>
                <a:prstGeom prst="rect">
                  <a:avLst/>
                </a:prstGeom>
              </p:spPr>
            </p:pic>
          </mc:Fallback>
        </mc:AlternateContent>
      </p:grpSp>
      <p:sp>
        <p:nvSpPr>
          <p:cNvPr id="20" name="Notes Placeholder 19">
            <a:extLst>
              <a:ext uri="{FF2B5EF4-FFF2-40B4-BE49-F238E27FC236}">
                <a16:creationId xmlns:a16="http://schemas.microsoft.com/office/drawing/2014/main" id="{6BB89EF3-76C4-A975-197F-EA2090F9076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8918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4</a:t>
            </a:fld>
            <a:endParaRPr lang="en-US"/>
          </a:p>
        </p:txBody>
      </p:sp>
      <p:sp>
        <p:nvSpPr>
          <p:cNvPr id="6" name="Notes Placeholder 5">
            <a:extLst>
              <a:ext uri="{FF2B5EF4-FFF2-40B4-BE49-F238E27FC236}">
                <a16:creationId xmlns:a16="http://schemas.microsoft.com/office/drawing/2014/main" id="{734788BB-5F5E-CF1F-E8FD-814BA560B87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27487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40</a:t>
            </a:fld>
            <a:endParaRPr lang="en-US"/>
          </a:p>
        </p:txBody>
      </p:sp>
      <p:sp>
        <p:nvSpPr>
          <p:cNvPr id="6" name="Notes Placeholder 5">
            <a:extLst>
              <a:ext uri="{FF2B5EF4-FFF2-40B4-BE49-F238E27FC236}">
                <a16:creationId xmlns:a16="http://schemas.microsoft.com/office/drawing/2014/main" id="{85C9146A-8CAB-ACC5-0766-15B8A6FBDDE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49386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41</a:t>
            </a:fld>
            <a:endParaRPr lang="en-US"/>
          </a:p>
        </p:txBody>
      </p:sp>
      <p:sp>
        <p:nvSpPr>
          <p:cNvPr id="6" name="Notes Placeholder 5">
            <a:extLst>
              <a:ext uri="{FF2B5EF4-FFF2-40B4-BE49-F238E27FC236}">
                <a16:creationId xmlns:a16="http://schemas.microsoft.com/office/drawing/2014/main" id="{F2DCB982-2379-34D5-7361-95F84ECBD94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098303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42</a:t>
            </a:fld>
            <a:endParaRPr lang="en-US"/>
          </a:p>
        </p:txBody>
      </p:sp>
      <p:sp>
        <p:nvSpPr>
          <p:cNvPr id="6" name="Notes Placeholder 5">
            <a:extLst>
              <a:ext uri="{FF2B5EF4-FFF2-40B4-BE49-F238E27FC236}">
                <a16:creationId xmlns:a16="http://schemas.microsoft.com/office/drawing/2014/main" id="{E3ABFDE4-9BA1-F109-DA42-355331E949E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90196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43</a:t>
            </a:fld>
            <a:endParaRPr lang="en-US"/>
          </a:p>
        </p:txBody>
      </p:sp>
      <p:sp>
        <p:nvSpPr>
          <p:cNvPr id="6" name="Notes Placeholder 5">
            <a:extLst>
              <a:ext uri="{FF2B5EF4-FFF2-40B4-BE49-F238E27FC236}">
                <a16:creationId xmlns:a16="http://schemas.microsoft.com/office/drawing/2014/main" id="{5C76F2A1-4C7B-91E5-37DC-190299B3B1D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36781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44</a:t>
            </a:fld>
            <a:endParaRPr lang="en-US"/>
          </a:p>
        </p:txBody>
      </p:sp>
      <p:sp>
        <p:nvSpPr>
          <p:cNvPr id="6" name="Notes Placeholder 5">
            <a:extLst>
              <a:ext uri="{FF2B5EF4-FFF2-40B4-BE49-F238E27FC236}">
                <a16:creationId xmlns:a16="http://schemas.microsoft.com/office/drawing/2014/main" id="{740B0E9C-AC69-E353-C652-4183D80BE26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91304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45</a:t>
            </a:fld>
            <a:endParaRPr lang="en-US"/>
          </a:p>
        </p:txBody>
      </p:sp>
      <p:sp>
        <p:nvSpPr>
          <p:cNvPr id="6" name="Notes Placeholder 5">
            <a:extLst>
              <a:ext uri="{FF2B5EF4-FFF2-40B4-BE49-F238E27FC236}">
                <a16:creationId xmlns:a16="http://schemas.microsoft.com/office/drawing/2014/main" id="{E8AF8FB4-BA16-53AB-FDB7-3EC04963105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19532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46</a:t>
            </a:fld>
            <a:endParaRPr lang="en-US"/>
          </a:p>
        </p:txBody>
      </p:sp>
      <p:sp>
        <p:nvSpPr>
          <p:cNvPr id="6" name="Notes Placeholder 5">
            <a:extLst>
              <a:ext uri="{FF2B5EF4-FFF2-40B4-BE49-F238E27FC236}">
                <a16:creationId xmlns:a16="http://schemas.microsoft.com/office/drawing/2014/main" id="{7ED6438D-1A60-7DF5-A8AC-ABDE08445E1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2265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fontAlgn="base">
              <a:lnSpc>
                <a:spcPct val="107000"/>
              </a:lnSpc>
              <a:spcAft>
                <a:spcPts val="815"/>
              </a:spcAft>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2CD7480-4B4D-4CDB-9757-2DF8ACC36C35}" type="slidenum">
              <a:rPr lang="en-US" smtClean="0"/>
              <a:t>47</a:t>
            </a:fld>
            <a:endParaRPr lang="en-US"/>
          </a:p>
        </p:txBody>
      </p:sp>
    </p:spTree>
    <p:extLst>
      <p:ext uri="{BB962C8B-B14F-4D97-AF65-F5344CB8AC3E}">
        <p14:creationId xmlns:p14="http://schemas.microsoft.com/office/powerpoint/2010/main" val="1410748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48</a:t>
            </a:fld>
            <a:endParaRPr lang="en-US"/>
          </a:p>
        </p:txBody>
      </p:sp>
      <p:sp>
        <p:nvSpPr>
          <p:cNvPr id="6" name="Notes Placeholder 5">
            <a:extLst>
              <a:ext uri="{FF2B5EF4-FFF2-40B4-BE49-F238E27FC236}">
                <a16:creationId xmlns:a16="http://schemas.microsoft.com/office/drawing/2014/main" id="{6363311E-02FA-022E-2F2A-946539E5CD5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413264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49</a:t>
            </a:fld>
            <a:endParaRPr lang="en-US"/>
          </a:p>
        </p:txBody>
      </p:sp>
      <p:sp>
        <p:nvSpPr>
          <p:cNvPr id="6" name="Notes Placeholder 5">
            <a:extLst>
              <a:ext uri="{FF2B5EF4-FFF2-40B4-BE49-F238E27FC236}">
                <a16:creationId xmlns:a16="http://schemas.microsoft.com/office/drawing/2014/main" id="{F36F128F-72B8-334B-99D0-D9703558E00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11933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5</a:t>
            </a:fld>
            <a:endParaRPr lang="en-US"/>
          </a:p>
        </p:txBody>
      </p:sp>
      <p:sp>
        <p:nvSpPr>
          <p:cNvPr id="6" name="Notes Placeholder 5">
            <a:extLst>
              <a:ext uri="{FF2B5EF4-FFF2-40B4-BE49-F238E27FC236}">
                <a16:creationId xmlns:a16="http://schemas.microsoft.com/office/drawing/2014/main" id="{411B0D39-F7D2-E703-F1F7-D292931B12E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472363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50</a:t>
            </a:fld>
            <a:endParaRPr lang="en-US"/>
          </a:p>
        </p:txBody>
      </p:sp>
      <p:sp>
        <p:nvSpPr>
          <p:cNvPr id="6" name="Notes Placeholder 5">
            <a:extLst>
              <a:ext uri="{FF2B5EF4-FFF2-40B4-BE49-F238E27FC236}">
                <a16:creationId xmlns:a16="http://schemas.microsoft.com/office/drawing/2014/main" id="{EAD798AC-63A3-B01F-6FBF-DFBA9E7C86F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800643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79D946DA-12D7-5FA6-9013-5C556920DC0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474094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52</a:t>
            </a:fld>
            <a:endParaRPr lang="en-US"/>
          </a:p>
        </p:txBody>
      </p:sp>
      <p:sp>
        <p:nvSpPr>
          <p:cNvPr id="6" name="Notes Placeholder 5">
            <a:extLst>
              <a:ext uri="{FF2B5EF4-FFF2-40B4-BE49-F238E27FC236}">
                <a16:creationId xmlns:a16="http://schemas.microsoft.com/office/drawing/2014/main" id="{7E222CCE-346E-8F89-A0B7-60E5D5DD594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209104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53</a:t>
            </a:fld>
            <a:endParaRPr lang="en-US"/>
          </a:p>
        </p:txBody>
      </p:sp>
      <p:sp>
        <p:nvSpPr>
          <p:cNvPr id="6" name="Notes Placeholder 5">
            <a:extLst>
              <a:ext uri="{FF2B5EF4-FFF2-40B4-BE49-F238E27FC236}">
                <a16:creationId xmlns:a16="http://schemas.microsoft.com/office/drawing/2014/main" id="{8F0D0772-9D05-2D7E-BAB5-E5ACF0B58EB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210151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54</a:t>
            </a:fld>
            <a:endParaRPr lang="en-US"/>
          </a:p>
        </p:txBody>
      </p:sp>
      <p:sp>
        <p:nvSpPr>
          <p:cNvPr id="6" name="Notes Placeholder 5">
            <a:extLst>
              <a:ext uri="{FF2B5EF4-FFF2-40B4-BE49-F238E27FC236}">
                <a16:creationId xmlns:a16="http://schemas.microsoft.com/office/drawing/2014/main" id="{5C7DF6BA-8190-D2D5-1E6D-8D85ACE6153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431505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55</a:t>
            </a:fld>
            <a:endParaRPr lang="en-US"/>
          </a:p>
        </p:txBody>
      </p:sp>
      <p:sp>
        <p:nvSpPr>
          <p:cNvPr id="6" name="Notes Placeholder 5">
            <a:extLst>
              <a:ext uri="{FF2B5EF4-FFF2-40B4-BE49-F238E27FC236}">
                <a16:creationId xmlns:a16="http://schemas.microsoft.com/office/drawing/2014/main" id="{D1A850BE-77B6-A947-9561-E204E498A4D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77291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B77E1-41D2-6530-5CFA-7BFBE92AF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8EB16-0F49-F874-6058-D48C9D6516CA}"/>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5179598D-32D7-28C3-0C4C-CA9921D413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D7480-4B4D-4CDB-9757-2DF8ACC36C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61913F8A-089C-2703-CD59-313B045325C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336857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57</a:t>
            </a:fld>
            <a:endParaRPr lang="en-US"/>
          </a:p>
        </p:txBody>
      </p:sp>
      <p:sp>
        <p:nvSpPr>
          <p:cNvPr id="6" name="Notes Placeholder 5">
            <a:extLst>
              <a:ext uri="{FF2B5EF4-FFF2-40B4-BE49-F238E27FC236}">
                <a16:creationId xmlns:a16="http://schemas.microsoft.com/office/drawing/2014/main" id="{3B287221-68FB-98F9-D462-A3E6A213392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8614576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DBF3774F-6F00-4871-AD4F-EF32374E7503}" type="slidenum">
              <a:rPr lang="en-US" smtClean="0"/>
              <a:pPr>
                <a:defRPr/>
              </a:pPr>
              <a:t>58</a:t>
            </a:fld>
            <a:endParaRPr lang="en-US" dirty="0"/>
          </a:p>
        </p:txBody>
      </p:sp>
      <p:sp>
        <p:nvSpPr>
          <p:cNvPr id="6" name="Notes Placeholder 5">
            <a:extLst>
              <a:ext uri="{FF2B5EF4-FFF2-40B4-BE49-F238E27FC236}">
                <a16:creationId xmlns:a16="http://schemas.microsoft.com/office/drawing/2014/main" id="{B2F789F1-C5C0-0A99-83D7-AC0CEBFDBEE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452221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910D-9B3E-670F-25F1-A1127CAEA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E6ED2-9E8A-CB0C-592C-B89B60856A80}"/>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40768ECB-8835-9AB3-467E-F53BDA7ABFC8}"/>
              </a:ext>
            </a:extLst>
          </p:cNvPr>
          <p:cNvSpPr>
            <a:spLocks noGrp="1"/>
          </p:cNvSpPr>
          <p:nvPr>
            <p:ph type="sldNum" sz="quarter" idx="5"/>
          </p:nvPr>
        </p:nvSpPr>
        <p:spPr/>
        <p:txBody>
          <a:bodyPr/>
          <a:lstStyle/>
          <a:p>
            <a:fld id="{D2CD7480-4B4D-4CDB-9757-2DF8ACC36C35}" type="slidenum">
              <a:rPr lang="en-US" smtClean="0"/>
              <a:t>59</a:t>
            </a:fld>
            <a:endParaRPr lang="en-US"/>
          </a:p>
        </p:txBody>
      </p:sp>
      <p:sp>
        <p:nvSpPr>
          <p:cNvPr id="6" name="Notes Placeholder 5">
            <a:extLst>
              <a:ext uri="{FF2B5EF4-FFF2-40B4-BE49-F238E27FC236}">
                <a16:creationId xmlns:a16="http://schemas.microsoft.com/office/drawing/2014/main" id="{FA13B4C5-38AD-84E8-72DE-5E479E3C917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22427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2CD7480-4B4D-4CDB-9757-2DF8ACC36C35}" type="slidenum">
              <a:rPr lang="en-US" smtClean="0"/>
              <a:t>6</a:t>
            </a:fld>
            <a:endParaRPr lang="en-US"/>
          </a:p>
        </p:txBody>
      </p:sp>
    </p:spTree>
    <p:extLst>
      <p:ext uri="{BB962C8B-B14F-4D97-AF65-F5344CB8AC3E}">
        <p14:creationId xmlns:p14="http://schemas.microsoft.com/office/powerpoint/2010/main" val="6254351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60</a:t>
            </a:fld>
            <a:endParaRPr lang="en-US"/>
          </a:p>
        </p:txBody>
      </p:sp>
      <p:sp>
        <p:nvSpPr>
          <p:cNvPr id="6" name="Notes Placeholder 5">
            <a:extLst>
              <a:ext uri="{FF2B5EF4-FFF2-40B4-BE49-F238E27FC236}">
                <a16:creationId xmlns:a16="http://schemas.microsoft.com/office/drawing/2014/main" id="{A4325C43-2A66-93C8-6EB1-B673BD0D876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2013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7</a:t>
            </a:fld>
            <a:endParaRPr lang="en-US"/>
          </a:p>
        </p:txBody>
      </p:sp>
      <p:sp>
        <p:nvSpPr>
          <p:cNvPr id="6" name="Notes Placeholder 5">
            <a:extLst>
              <a:ext uri="{FF2B5EF4-FFF2-40B4-BE49-F238E27FC236}">
                <a16:creationId xmlns:a16="http://schemas.microsoft.com/office/drawing/2014/main" id="{FBD4B9C3-95F0-31C1-D38A-D666BAB3D35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76501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8</a:t>
            </a:fld>
            <a:endParaRPr lang="en-US"/>
          </a:p>
        </p:txBody>
      </p:sp>
      <p:sp>
        <p:nvSpPr>
          <p:cNvPr id="6" name="Notes Placeholder 5">
            <a:extLst>
              <a:ext uri="{FF2B5EF4-FFF2-40B4-BE49-F238E27FC236}">
                <a16:creationId xmlns:a16="http://schemas.microsoft.com/office/drawing/2014/main" id="{ABF96E99-6F68-0998-5065-F8BEBF1080F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50325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2CD7480-4B4D-4CDB-9757-2DF8ACC36C35}" type="slidenum">
              <a:rPr lang="en-US" smtClean="0"/>
              <a:t>9</a:t>
            </a:fld>
            <a:endParaRPr lang="en-US"/>
          </a:p>
        </p:txBody>
      </p:sp>
      <p:sp>
        <p:nvSpPr>
          <p:cNvPr id="6" name="Notes Placeholder 5">
            <a:extLst>
              <a:ext uri="{FF2B5EF4-FFF2-40B4-BE49-F238E27FC236}">
                <a16:creationId xmlns:a16="http://schemas.microsoft.com/office/drawing/2014/main" id="{8D35CA00-BF4D-AB7E-4B52-647D91D3F16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73955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26D5-9051-52B0-9E34-D379B74812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70F6F6-1802-8D87-5335-F3D21C6D59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BCA117-E70B-4F89-FA6B-90BAC3334313}"/>
              </a:ext>
            </a:extLst>
          </p:cNvPr>
          <p:cNvSpPr>
            <a:spLocks noGrp="1"/>
          </p:cNvSpPr>
          <p:nvPr>
            <p:ph type="dt" sz="half" idx="10"/>
          </p:nvPr>
        </p:nvSpPr>
        <p:spPr/>
        <p:txBody>
          <a:bodyPr/>
          <a:lstStyle/>
          <a:p>
            <a:fld id="{1ABD8A85-05A0-4B76-A28D-3B43E5202D92}" type="datetimeFigureOut">
              <a:rPr lang="en-US" smtClean="0"/>
              <a:t>2/6/2024</a:t>
            </a:fld>
            <a:endParaRPr lang="en-US"/>
          </a:p>
        </p:txBody>
      </p:sp>
      <p:sp>
        <p:nvSpPr>
          <p:cNvPr id="5" name="Footer Placeholder 4">
            <a:extLst>
              <a:ext uri="{FF2B5EF4-FFF2-40B4-BE49-F238E27FC236}">
                <a16:creationId xmlns:a16="http://schemas.microsoft.com/office/drawing/2014/main" id="{9C76567B-4BD5-074B-C5A3-B9D248029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57B3E-D4D8-685C-6794-8503ECA99268}"/>
              </a:ext>
            </a:extLst>
          </p:cNvPr>
          <p:cNvSpPr>
            <a:spLocks noGrp="1"/>
          </p:cNvSpPr>
          <p:nvPr>
            <p:ph type="sldNum" sz="quarter" idx="12"/>
          </p:nvPr>
        </p:nvSpPr>
        <p:spPr/>
        <p:txBody>
          <a:bodyPr/>
          <a:lstStyle/>
          <a:p>
            <a:fld id="{08900EED-C18B-4012-9422-4CBE435EA4A4}" type="slidenum">
              <a:rPr lang="en-US" smtClean="0"/>
              <a:t>‹#›</a:t>
            </a:fld>
            <a:endParaRPr lang="en-US"/>
          </a:p>
        </p:txBody>
      </p:sp>
    </p:spTree>
    <p:extLst>
      <p:ext uri="{BB962C8B-B14F-4D97-AF65-F5344CB8AC3E}">
        <p14:creationId xmlns:p14="http://schemas.microsoft.com/office/powerpoint/2010/main" val="3022490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C7A6B-CE3A-282B-E233-E934F4E195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434F8F-1A5E-872D-693F-49A9F29DA2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31872-ADD8-9108-6276-E5EA62565D57}"/>
              </a:ext>
            </a:extLst>
          </p:cNvPr>
          <p:cNvSpPr>
            <a:spLocks noGrp="1"/>
          </p:cNvSpPr>
          <p:nvPr>
            <p:ph type="dt" sz="half" idx="10"/>
          </p:nvPr>
        </p:nvSpPr>
        <p:spPr/>
        <p:txBody>
          <a:bodyPr/>
          <a:lstStyle/>
          <a:p>
            <a:fld id="{1ABD8A85-05A0-4B76-A28D-3B43E5202D92}" type="datetimeFigureOut">
              <a:rPr lang="en-US" smtClean="0"/>
              <a:t>2/6/2024</a:t>
            </a:fld>
            <a:endParaRPr lang="en-US"/>
          </a:p>
        </p:txBody>
      </p:sp>
      <p:sp>
        <p:nvSpPr>
          <p:cNvPr id="5" name="Footer Placeholder 4">
            <a:extLst>
              <a:ext uri="{FF2B5EF4-FFF2-40B4-BE49-F238E27FC236}">
                <a16:creationId xmlns:a16="http://schemas.microsoft.com/office/drawing/2014/main" id="{9CAACCB1-2DD0-B92D-62D7-22A4A08E2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5FB89-B3B0-A65F-C57C-48E3302F8F99}"/>
              </a:ext>
            </a:extLst>
          </p:cNvPr>
          <p:cNvSpPr>
            <a:spLocks noGrp="1"/>
          </p:cNvSpPr>
          <p:nvPr>
            <p:ph type="sldNum" sz="quarter" idx="12"/>
          </p:nvPr>
        </p:nvSpPr>
        <p:spPr/>
        <p:txBody>
          <a:bodyPr/>
          <a:lstStyle/>
          <a:p>
            <a:fld id="{08900EED-C18B-4012-9422-4CBE435EA4A4}" type="slidenum">
              <a:rPr lang="en-US" smtClean="0"/>
              <a:t>‹#›</a:t>
            </a:fld>
            <a:endParaRPr lang="en-US"/>
          </a:p>
        </p:txBody>
      </p:sp>
    </p:spTree>
    <p:extLst>
      <p:ext uri="{BB962C8B-B14F-4D97-AF65-F5344CB8AC3E}">
        <p14:creationId xmlns:p14="http://schemas.microsoft.com/office/powerpoint/2010/main" val="2606613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5E937F-681C-1F21-F2EB-210713A8A7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BF57FB-F652-2521-4F19-801D407975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38FD3-4268-D7E7-22A8-36417E3A999E}"/>
              </a:ext>
            </a:extLst>
          </p:cNvPr>
          <p:cNvSpPr>
            <a:spLocks noGrp="1"/>
          </p:cNvSpPr>
          <p:nvPr>
            <p:ph type="dt" sz="half" idx="10"/>
          </p:nvPr>
        </p:nvSpPr>
        <p:spPr/>
        <p:txBody>
          <a:bodyPr/>
          <a:lstStyle/>
          <a:p>
            <a:fld id="{1ABD8A85-05A0-4B76-A28D-3B43E5202D92}" type="datetimeFigureOut">
              <a:rPr lang="en-US" smtClean="0"/>
              <a:t>2/6/2024</a:t>
            </a:fld>
            <a:endParaRPr lang="en-US"/>
          </a:p>
        </p:txBody>
      </p:sp>
      <p:sp>
        <p:nvSpPr>
          <p:cNvPr id="5" name="Footer Placeholder 4">
            <a:extLst>
              <a:ext uri="{FF2B5EF4-FFF2-40B4-BE49-F238E27FC236}">
                <a16:creationId xmlns:a16="http://schemas.microsoft.com/office/drawing/2014/main" id="{C9B153BA-CDFD-BE51-B270-5CDA45877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0346D-D3AC-7FA4-0294-B7F3D9AAED49}"/>
              </a:ext>
            </a:extLst>
          </p:cNvPr>
          <p:cNvSpPr>
            <a:spLocks noGrp="1"/>
          </p:cNvSpPr>
          <p:nvPr>
            <p:ph type="sldNum" sz="quarter" idx="12"/>
          </p:nvPr>
        </p:nvSpPr>
        <p:spPr/>
        <p:txBody>
          <a:bodyPr/>
          <a:lstStyle/>
          <a:p>
            <a:fld id="{08900EED-C18B-4012-9422-4CBE435EA4A4}" type="slidenum">
              <a:rPr lang="en-US" smtClean="0"/>
              <a:t>‹#›</a:t>
            </a:fld>
            <a:endParaRPr lang="en-US"/>
          </a:p>
        </p:txBody>
      </p:sp>
    </p:spTree>
    <p:extLst>
      <p:ext uri="{BB962C8B-B14F-4D97-AF65-F5344CB8AC3E}">
        <p14:creationId xmlns:p14="http://schemas.microsoft.com/office/powerpoint/2010/main" val="406262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9530-C829-7F67-5A73-419D481A8C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B6A098-EDAB-6358-EC48-671081D196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9D1F7-7322-E301-D10C-450B33BB9F09}"/>
              </a:ext>
            </a:extLst>
          </p:cNvPr>
          <p:cNvSpPr>
            <a:spLocks noGrp="1"/>
          </p:cNvSpPr>
          <p:nvPr>
            <p:ph type="dt" sz="half" idx="10"/>
          </p:nvPr>
        </p:nvSpPr>
        <p:spPr/>
        <p:txBody>
          <a:bodyPr/>
          <a:lstStyle/>
          <a:p>
            <a:fld id="{1ABD8A85-05A0-4B76-A28D-3B43E5202D92}" type="datetimeFigureOut">
              <a:rPr lang="en-US" smtClean="0"/>
              <a:t>2/6/2024</a:t>
            </a:fld>
            <a:endParaRPr lang="en-US"/>
          </a:p>
        </p:txBody>
      </p:sp>
      <p:sp>
        <p:nvSpPr>
          <p:cNvPr id="5" name="Footer Placeholder 4">
            <a:extLst>
              <a:ext uri="{FF2B5EF4-FFF2-40B4-BE49-F238E27FC236}">
                <a16:creationId xmlns:a16="http://schemas.microsoft.com/office/drawing/2014/main" id="{6A190314-2427-6ABB-A215-B7D5D27DB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AB992-A58B-C71D-F9F9-AE9E9DF26F25}"/>
              </a:ext>
            </a:extLst>
          </p:cNvPr>
          <p:cNvSpPr>
            <a:spLocks noGrp="1"/>
          </p:cNvSpPr>
          <p:nvPr>
            <p:ph type="sldNum" sz="quarter" idx="12"/>
          </p:nvPr>
        </p:nvSpPr>
        <p:spPr/>
        <p:txBody>
          <a:bodyPr/>
          <a:lstStyle/>
          <a:p>
            <a:fld id="{08900EED-C18B-4012-9422-4CBE435EA4A4}" type="slidenum">
              <a:rPr lang="en-US" smtClean="0"/>
              <a:t>‹#›</a:t>
            </a:fld>
            <a:endParaRPr lang="en-US"/>
          </a:p>
        </p:txBody>
      </p:sp>
    </p:spTree>
    <p:extLst>
      <p:ext uri="{BB962C8B-B14F-4D97-AF65-F5344CB8AC3E}">
        <p14:creationId xmlns:p14="http://schemas.microsoft.com/office/powerpoint/2010/main" val="2367597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0C89E-E4FB-868C-177E-D6E18266E1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48AB5A-15FD-69D7-347B-D8AAD6BD8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EB6E87-A140-D607-DD61-AD2B52F71565}"/>
              </a:ext>
            </a:extLst>
          </p:cNvPr>
          <p:cNvSpPr>
            <a:spLocks noGrp="1"/>
          </p:cNvSpPr>
          <p:nvPr>
            <p:ph type="dt" sz="half" idx="10"/>
          </p:nvPr>
        </p:nvSpPr>
        <p:spPr/>
        <p:txBody>
          <a:bodyPr/>
          <a:lstStyle/>
          <a:p>
            <a:fld id="{1ABD8A85-05A0-4B76-A28D-3B43E5202D92}" type="datetimeFigureOut">
              <a:rPr lang="en-US" smtClean="0"/>
              <a:t>2/6/2024</a:t>
            </a:fld>
            <a:endParaRPr lang="en-US"/>
          </a:p>
        </p:txBody>
      </p:sp>
      <p:sp>
        <p:nvSpPr>
          <p:cNvPr id="5" name="Footer Placeholder 4">
            <a:extLst>
              <a:ext uri="{FF2B5EF4-FFF2-40B4-BE49-F238E27FC236}">
                <a16:creationId xmlns:a16="http://schemas.microsoft.com/office/drawing/2014/main" id="{5B1451D9-A809-AE31-6B05-8F1DACA14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3DFA96-6AFE-E40D-1110-541206AC3A30}"/>
              </a:ext>
            </a:extLst>
          </p:cNvPr>
          <p:cNvSpPr>
            <a:spLocks noGrp="1"/>
          </p:cNvSpPr>
          <p:nvPr>
            <p:ph type="sldNum" sz="quarter" idx="12"/>
          </p:nvPr>
        </p:nvSpPr>
        <p:spPr/>
        <p:txBody>
          <a:bodyPr/>
          <a:lstStyle/>
          <a:p>
            <a:fld id="{08900EED-C18B-4012-9422-4CBE435EA4A4}" type="slidenum">
              <a:rPr lang="en-US" smtClean="0"/>
              <a:t>‹#›</a:t>
            </a:fld>
            <a:endParaRPr lang="en-US"/>
          </a:p>
        </p:txBody>
      </p:sp>
    </p:spTree>
    <p:extLst>
      <p:ext uri="{BB962C8B-B14F-4D97-AF65-F5344CB8AC3E}">
        <p14:creationId xmlns:p14="http://schemas.microsoft.com/office/powerpoint/2010/main" val="183643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45E0-FAF4-ACC6-1893-DD0AF07037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05A52-85F8-E52E-7112-609265CA3D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59961D-291A-3BD1-E35A-6A1853063A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346CEC-28BD-6934-66C1-BE086F3E6EF7}"/>
              </a:ext>
            </a:extLst>
          </p:cNvPr>
          <p:cNvSpPr>
            <a:spLocks noGrp="1"/>
          </p:cNvSpPr>
          <p:nvPr>
            <p:ph type="dt" sz="half" idx="10"/>
          </p:nvPr>
        </p:nvSpPr>
        <p:spPr/>
        <p:txBody>
          <a:bodyPr/>
          <a:lstStyle/>
          <a:p>
            <a:fld id="{1ABD8A85-05A0-4B76-A28D-3B43E5202D92}" type="datetimeFigureOut">
              <a:rPr lang="en-US" smtClean="0"/>
              <a:t>2/6/2024</a:t>
            </a:fld>
            <a:endParaRPr lang="en-US"/>
          </a:p>
        </p:txBody>
      </p:sp>
      <p:sp>
        <p:nvSpPr>
          <p:cNvPr id="6" name="Footer Placeholder 5">
            <a:extLst>
              <a:ext uri="{FF2B5EF4-FFF2-40B4-BE49-F238E27FC236}">
                <a16:creationId xmlns:a16="http://schemas.microsoft.com/office/drawing/2014/main" id="{722E8E0A-3547-5681-2188-C3DA86EAD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0E132C-E6A9-11E0-7850-49F145B1F4C0}"/>
              </a:ext>
            </a:extLst>
          </p:cNvPr>
          <p:cNvSpPr>
            <a:spLocks noGrp="1"/>
          </p:cNvSpPr>
          <p:nvPr>
            <p:ph type="sldNum" sz="quarter" idx="12"/>
          </p:nvPr>
        </p:nvSpPr>
        <p:spPr/>
        <p:txBody>
          <a:bodyPr/>
          <a:lstStyle/>
          <a:p>
            <a:fld id="{08900EED-C18B-4012-9422-4CBE435EA4A4}" type="slidenum">
              <a:rPr lang="en-US" smtClean="0"/>
              <a:t>‹#›</a:t>
            </a:fld>
            <a:endParaRPr lang="en-US"/>
          </a:p>
        </p:txBody>
      </p:sp>
    </p:spTree>
    <p:extLst>
      <p:ext uri="{BB962C8B-B14F-4D97-AF65-F5344CB8AC3E}">
        <p14:creationId xmlns:p14="http://schemas.microsoft.com/office/powerpoint/2010/main" val="3570388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E55C-AB3F-06F1-55FA-FB63301DE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29FB09-B048-A9CF-4660-3F4D819BF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CBE4E-6D42-BAC0-8D3F-49106E3769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C7A6A-C404-92AD-2D7C-C8E84EBDE6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662F13-F4C9-4D9D-379C-76D38A9D61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1E7998-F4A9-F1E2-2BD8-1BA60C7907AB}"/>
              </a:ext>
            </a:extLst>
          </p:cNvPr>
          <p:cNvSpPr>
            <a:spLocks noGrp="1"/>
          </p:cNvSpPr>
          <p:nvPr>
            <p:ph type="dt" sz="half" idx="10"/>
          </p:nvPr>
        </p:nvSpPr>
        <p:spPr/>
        <p:txBody>
          <a:bodyPr/>
          <a:lstStyle/>
          <a:p>
            <a:fld id="{1ABD8A85-05A0-4B76-A28D-3B43E5202D92}" type="datetimeFigureOut">
              <a:rPr lang="en-US" smtClean="0"/>
              <a:t>2/6/2024</a:t>
            </a:fld>
            <a:endParaRPr lang="en-US"/>
          </a:p>
        </p:txBody>
      </p:sp>
      <p:sp>
        <p:nvSpPr>
          <p:cNvPr id="8" name="Footer Placeholder 7">
            <a:extLst>
              <a:ext uri="{FF2B5EF4-FFF2-40B4-BE49-F238E27FC236}">
                <a16:creationId xmlns:a16="http://schemas.microsoft.com/office/drawing/2014/main" id="{8767F9C1-A4DB-7BE7-515B-15DC3C69B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1006E6-533A-65C1-818F-B1F8B7CE53AD}"/>
              </a:ext>
            </a:extLst>
          </p:cNvPr>
          <p:cNvSpPr>
            <a:spLocks noGrp="1"/>
          </p:cNvSpPr>
          <p:nvPr>
            <p:ph type="sldNum" sz="quarter" idx="12"/>
          </p:nvPr>
        </p:nvSpPr>
        <p:spPr/>
        <p:txBody>
          <a:bodyPr/>
          <a:lstStyle/>
          <a:p>
            <a:fld id="{08900EED-C18B-4012-9422-4CBE435EA4A4}" type="slidenum">
              <a:rPr lang="en-US" smtClean="0"/>
              <a:t>‹#›</a:t>
            </a:fld>
            <a:endParaRPr lang="en-US"/>
          </a:p>
        </p:txBody>
      </p:sp>
    </p:spTree>
    <p:extLst>
      <p:ext uri="{BB962C8B-B14F-4D97-AF65-F5344CB8AC3E}">
        <p14:creationId xmlns:p14="http://schemas.microsoft.com/office/powerpoint/2010/main" val="2555494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724B-A8BD-F39F-5030-3E9F3B27F3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466E64-48DA-095E-E5B4-ABB12B416B9C}"/>
              </a:ext>
            </a:extLst>
          </p:cNvPr>
          <p:cNvSpPr>
            <a:spLocks noGrp="1"/>
          </p:cNvSpPr>
          <p:nvPr>
            <p:ph type="dt" sz="half" idx="10"/>
          </p:nvPr>
        </p:nvSpPr>
        <p:spPr/>
        <p:txBody>
          <a:bodyPr/>
          <a:lstStyle/>
          <a:p>
            <a:fld id="{1ABD8A85-05A0-4B76-A28D-3B43E5202D92}" type="datetimeFigureOut">
              <a:rPr lang="en-US" smtClean="0"/>
              <a:t>2/6/2024</a:t>
            </a:fld>
            <a:endParaRPr lang="en-US"/>
          </a:p>
        </p:txBody>
      </p:sp>
      <p:sp>
        <p:nvSpPr>
          <p:cNvPr id="4" name="Footer Placeholder 3">
            <a:extLst>
              <a:ext uri="{FF2B5EF4-FFF2-40B4-BE49-F238E27FC236}">
                <a16:creationId xmlns:a16="http://schemas.microsoft.com/office/drawing/2014/main" id="{F78ADF5C-BC7B-839B-F792-E87956B81A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15B806-BDB4-B879-1E56-6053DEFF457B}"/>
              </a:ext>
            </a:extLst>
          </p:cNvPr>
          <p:cNvSpPr>
            <a:spLocks noGrp="1"/>
          </p:cNvSpPr>
          <p:nvPr>
            <p:ph type="sldNum" sz="quarter" idx="12"/>
          </p:nvPr>
        </p:nvSpPr>
        <p:spPr/>
        <p:txBody>
          <a:bodyPr/>
          <a:lstStyle/>
          <a:p>
            <a:fld id="{08900EED-C18B-4012-9422-4CBE435EA4A4}" type="slidenum">
              <a:rPr lang="en-US" smtClean="0"/>
              <a:t>‹#›</a:t>
            </a:fld>
            <a:endParaRPr lang="en-US"/>
          </a:p>
        </p:txBody>
      </p:sp>
    </p:spTree>
    <p:extLst>
      <p:ext uri="{BB962C8B-B14F-4D97-AF65-F5344CB8AC3E}">
        <p14:creationId xmlns:p14="http://schemas.microsoft.com/office/powerpoint/2010/main" val="181269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000BA-4455-1A7D-5E3B-3A72E3A33EBE}"/>
              </a:ext>
            </a:extLst>
          </p:cNvPr>
          <p:cNvSpPr>
            <a:spLocks noGrp="1"/>
          </p:cNvSpPr>
          <p:nvPr>
            <p:ph type="dt" sz="half" idx="10"/>
          </p:nvPr>
        </p:nvSpPr>
        <p:spPr/>
        <p:txBody>
          <a:bodyPr/>
          <a:lstStyle/>
          <a:p>
            <a:fld id="{1ABD8A85-05A0-4B76-A28D-3B43E5202D92}" type="datetimeFigureOut">
              <a:rPr lang="en-US" smtClean="0"/>
              <a:t>2/6/2024</a:t>
            </a:fld>
            <a:endParaRPr lang="en-US"/>
          </a:p>
        </p:txBody>
      </p:sp>
      <p:sp>
        <p:nvSpPr>
          <p:cNvPr id="3" name="Footer Placeholder 2">
            <a:extLst>
              <a:ext uri="{FF2B5EF4-FFF2-40B4-BE49-F238E27FC236}">
                <a16:creationId xmlns:a16="http://schemas.microsoft.com/office/drawing/2014/main" id="{BAF60871-8B11-E2B6-2E9D-FDEBB3459A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D41BD8-2CC6-27D9-F2E5-B51969DA5E27}"/>
              </a:ext>
            </a:extLst>
          </p:cNvPr>
          <p:cNvSpPr>
            <a:spLocks noGrp="1"/>
          </p:cNvSpPr>
          <p:nvPr>
            <p:ph type="sldNum" sz="quarter" idx="12"/>
          </p:nvPr>
        </p:nvSpPr>
        <p:spPr/>
        <p:txBody>
          <a:bodyPr/>
          <a:lstStyle/>
          <a:p>
            <a:fld id="{08900EED-C18B-4012-9422-4CBE435EA4A4}" type="slidenum">
              <a:rPr lang="en-US" smtClean="0"/>
              <a:t>‹#›</a:t>
            </a:fld>
            <a:endParaRPr lang="en-US"/>
          </a:p>
        </p:txBody>
      </p:sp>
    </p:spTree>
    <p:extLst>
      <p:ext uri="{BB962C8B-B14F-4D97-AF65-F5344CB8AC3E}">
        <p14:creationId xmlns:p14="http://schemas.microsoft.com/office/powerpoint/2010/main" val="3852932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F464-648D-72EF-5ED4-F2C6E9458A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FE495A-90D1-FA72-FBD0-8F2901BD17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E63303-BAA3-2D97-9131-11DD5440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4E644-DE2E-2016-AF1A-A59B5FA0CD1E}"/>
              </a:ext>
            </a:extLst>
          </p:cNvPr>
          <p:cNvSpPr>
            <a:spLocks noGrp="1"/>
          </p:cNvSpPr>
          <p:nvPr>
            <p:ph type="dt" sz="half" idx="10"/>
          </p:nvPr>
        </p:nvSpPr>
        <p:spPr/>
        <p:txBody>
          <a:bodyPr/>
          <a:lstStyle/>
          <a:p>
            <a:fld id="{1ABD8A85-05A0-4B76-A28D-3B43E5202D92}" type="datetimeFigureOut">
              <a:rPr lang="en-US" smtClean="0"/>
              <a:t>2/6/2024</a:t>
            </a:fld>
            <a:endParaRPr lang="en-US"/>
          </a:p>
        </p:txBody>
      </p:sp>
      <p:sp>
        <p:nvSpPr>
          <p:cNvPr id="6" name="Footer Placeholder 5">
            <a:extLst>
              <a:ext uri="{FF2B5EF4-FFF2-40B4-BE49-F238E27FC236}">
                <a16:creationId xmlns:a16="http://schemas.microsoft.com/office/drawing/2014/main" id="{6951D25E-D920-3FF4-1FDF-761637610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D5441-BB40-ACDA-B376-A09E3B44E4D3}"/>
              </a:ext>
            </a:extLst>
          </p:cNvPr>
          <p:cNvSpPr>
            <a:spLocks noGrp="1"/>
          </p:cNvSpPr>
          <p:nvPr>
            <p:ph type="sldNum" sz="quarter" idx="12"/>
          </p:nvPr>
        </p:nvSpPr>
        <p:spPr/>
        <p:txBody>
          <a:bodyPr/>
          <a:lstStyle/>
          <a:p>
            <a:fld id="{08900EED-C18B-4012-9422-4CBE435EA4A4}" type="slidenum">
              <a:rPr lang="en-US" smtClean="0"/>
              <a:t>‹#›</a:t>
            </a:fld>
            <a:endParaRPr lang="en-US"/>
          </a:p>
        </p:txBody>
      </p:sp>
    </p:spTree>
    <p:extLst>
      <p:ext uri="{BB962C8B-B14F-4D97-AF65-F5344CB8AC3E}">
        <p14:creationId xmlns:p14="http://schemas.microsoft.com/office/powerpoint/2010/main" val="2602887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BB9F-3F93-DC4C-951B-58C1CE146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055B43-F52F-F845-CA64-705D486A00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7532C2-99FA-BB0E-50EF-2C6966193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DEE9F8-A4F3-76AC-491D-B4BF50D8E3A7}"/>
              </a:ext>
            </a:extLst>
          </p:cNvPr>
          <p:cNvSpPr>
            <a:spLocks noGrp="1"/>
          </p:cNvSpPr>
          <p:nvPr>
            <p:ph type="dt" sz="half" idx="10"/>
          </p:nvPr>
        </p:nvSpPr>
        <p:spPr/>
        <p:txBody>
          <a:bodyPr/>
          <a:lstStyle/>
          <a:p>
            <a:fld id="{1ABD8A85-05A0-4B76-A28D-3B43E5202D92}" type="datetimeFigureOut">
              <a:rPr lang="en-US" smtClean="0"/>
              <a:t>2/6/2024</a:t>
            </a:fld>
            <a:endParaRPr lang="en-US"/>
          </a:p>
        </p:txBody>
      </p:sp>
      <p:sp>
        <p:nvSpPr>
          <p:cNvPr id="6" name="Footer Placeholder 5">
            <a:extLst>
              <a:ext uri="{FF2B5EF4-FFF2-40B4-BE49-F238E27FC236}">
                <a16:creationId xmlns:a16="http://schemas.microsoft.com/office/drawing/2014/main" id="{CA05194C-8CD7-FB77-C837-810D4C76D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E5C23-EAC1-E189-5015-093B50C7103E}"/>
              </a:ext>
            </a:extLst>
          </p:cNvPr>
          <p:cNvSpPr>
            <a:spLocks noGrp="1"/>
          </p:cNvSpPr>
          <p:nvPr>
            <p:ph type="sldNum" sz="quarter" idx="12"/>
          </p:nvPr>
        </p:nvSpPr>
        <p:spPr/>
        <p:txBody>
          <a:bodyPr/>
          <a:lstStyle/>
          <a:p>
            <a:fld id="{08900EED-C18B-4012-9422-4CBE435EA4A4}" type="slidenum">
              <a:rPr lang="en-US" smtClean="0"/>
              <a:t>‹#›</a:t>
            </a:fld>
            <a:endParaRPr lang="en-US"/>
          </a:p>
        </p:txBody>
      </p:sp>
    </p:spTree>
    <p:extLst>
      <p:ext uri="{BB962C8B-B14F-4D97-AF65-F5344CB8AC3E}">
        <p14:creationId xmlns:p14="http://schemas.microsoft.com/office/powerpoint/2010/main" val="952233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D5318A-DB22-ED50-C329-DB18BDCE95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4D5627-2889-4EC4-788E-24EE1DD162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6397E-B416-F329-1B68-F8BABB5CA3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D8A85-05A0-4B76-A28D-3B43E5202D92}" type="datetimeFigureOut">
              <a:rPr lang="en-US" smtClean="0"/>
              <a:t>2/6/2024</a:t>
            </a:fld>
            <a:endParaRPr lang="en-US"/>
          </a:p>
        </p:txBody>
      </p:sp>
      <p:sp>
        <p:nvSpPr>
          <p:cNvPr id="5" name="Footer Placeholder 4">
            <a:extLst>
              <a:ext uri="{FF2B5EF4-FFF2-40B4-BE49-F238E27FC236}">
                <a16:creationId xmlns:a16="http://schemas.microsoft.com/office/drawing/2014/main" id="{2F3BE46B-F43C-BF25-1EC8-C733946FE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A93246-016E-7EA8-8217-DDCC65D2F2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00EED-C18B-4012-9422-4CBE435EA4A4}" type="slidenum">
              <a:rPr lang="en-US" smtClean="0"/>
              <a:t>‹#›</a:t>
            </a:fld>
            <a:endParaRPr lang="en-US"/>
          </a:p>
        </p:txBody>
      </p:sp>
    </p:spTree>
    <p:extLst>
      <p:ext uri="{BB962C8B-B14F-4D97-AF65-F5344CB8AC3E}">
        <p14:creationId xmlns:p14="http://schemas.microsoft.com/office/powerpoint/2010/main" val="3250603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customXml" Target="../ink/ink1.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6.jp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dx.doi.org/10.5888/pcd15.170225"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supportservices.jobcorps.gov/health/Pages/OralHealth.aspx"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Pamela.Alston@humanitas.com"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hyperlink" Target="mailto:Brian.Swann@humanitas.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2A60E9-B6CA-492E-1597-271A00A222AF}"/>
              </a:ext>
            </a:extLst>
          </p:cNvPr>
          <p:cNvSpPr>
            <a:spLocks noGrp="1"/>
          </p:cNvSpPr>
          <p:nvPr>
            <p:ph type="ctrTitle"/>
          </p:nvPr>
        </p:nvSpPr>
        <p:spPr>
          <a:xfrm>
            <a:off x="640080" y="325369"/>
            <a:ext cx="4368602" cy="1956841"/>
          </a:xfrm>
        </p:spPr>
        <p:txBody>
          <a:bodyPr vert="horz" lIns="91440" tIns="45720" rIns="91440" bIns="45720" rtlCol="0" anchor="b">
            <a:normAutofit/>
          </a:bodyPr>
          <a:lstStyle/>
          <a:p>
            <a:pPr algn="l"/>
            <a:r>
              <a:rPr lang="en-US" sz="4200" b="1"/>
              <a:t>Dental Readiness Inspection Training</a:t>
            </a:r>
            <a:endParaRPr lang="en-US" sz="4200" b="1" dirty="0"/>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DE60EEB-6D54-5D54-BF5C-F1D21DDD5837}"/>
              </a:ext>
            </a:extLst>
          </p:cNvPr>
          <p:cNvSpPr>
            <a:spLocks noGrp="1"/>
          </p:cNvSpPr>
          <p:nvPr>
            <p:ph type="subTitle" idx="1"/>
          </p:nvPr>
        </p:nvSpPr>
        <p:spPr>
          <a:xfrm>
            <a:off x="640080" y="2872899"/>
            <a:ext cx="4243589" cy="3320668"/>
          </a:xfrm>
        </p:spPr>
        <p:txBody>
          <a:bodyPr vert="horz" lIns="91440" tIns="45720" rIns="91440" bIns="45720" rtlCol="0">
            <a:normAutofit/>
          </a:bodyPr>
          <a:lstStyle/>
          <a:p>
            <a:pPr algn="l">
              <a:spcBef>
                <a:spcPts val="0"/>
              </a:spcBef>
              <a:spcAft>
                <a:spcPts val="600"/>
              </a:spcAft>
            </a:pPr>
            <a:r>
              <a:rPr lang="en-US" sz="2200" i="1" dirty="0"/>
              <a:t>Presented by:</a:t>
            </a:r>
          </a:p>
          <a:p>
            <a:pPr algn="l">
              <a:spcBef>
                <a:spcPts val="0"/>
              </a:spcBef>
              <a:spcAft>
                <a:spcPts val="600"/>
              </a:spcAft>
            </a:pPr>
            <a:r>
              <a:rPr lang="en-US" sz="2200" dirty="0"/>
              <a:t>Dr. Pam Alston</a:t>
            </a:r>
          </a:p>
          <a:p>
            <a:pPr algn="l">
              <a:spcBef>
                <a:spcPts val="0"/>
              </a:spcBef>
              <a:spcAft>
                <a:spcPts val="600"/>
              </a:spcAft>
            </a:pPr>
            <a:r>
              <a:rPr lang="en-US" sz="2200" dirty="0"/>
              <a:t>Lead Oral Health Specialist</a:t>
            </a:r>
          </a:p>
        </p:txBody>
      </p:sp>
      <p:pic>
        <p:nvPicPr>
          <p:cNvPr id="5" name="Picture 4" descr="Close-up of a person's mouth and teeth&#10;&#10;Description automatically generated">
            <a:extLst>
              <a:ext uri="{FF2B5EF4-FFF2-40B4-BE49-F238E27FC236}">
                <a16:creationId xmlns:a16="http://schemas.microsoft.com/office/drawing/2014/main" id="{2B127E93-612A-A8BC-5ED5-DDF01E5ED1DC}"/>
              </a:ext>
            </a:extLst>
          </p:cNvPr>
          <p:cNvPicPr>
            <a:picLocks noChangeAspect="1"/>
          </p:cNvPicPr>
          <p:nvPr/>
        </p:nvPicPr>
        <p:blipFill rotWithShape="1">
          <a:blip r:embed="rId3">
            <a:extLst>
              <a:ext uri="{28A0092B-C50C-407E-A947-70E740481C1C}">
                <a14:useLocalDpi xmlns:a14="http://schemas.microsoft.com/office/drawing/2010/main" val="0"/>
              </a:ext>
            </a:extLst>
          </a:blip>
          <a:srcRect t="3044"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33321859"/>
      </p:ext>
    </p:extLst>
  </p:cSld>
  <p:clrMapOvr>
    <a:masterClrMapping/>
  </p:clrMapOvr>
  <mc:AlternateContent xmlns:mc="http://schemas.openxmlformats.org/markup-compatibility/2006" xmlns:p14="http://schemas.microsoft.com/office/powerpoint/2010/main">
    <mc:Choice Requires="p14">
      <p:transition spd="slow" p14:dur="2000" advTm="43407"/>
    </mc:Choice>
    <mc:Fallback xmlns="">
      <p:transition spd="slow" advTm="4340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purple triangle pattern&#10;&#10;Description automatically generated">
            <a:extLst>
              <a:ext uri="{FF2B5EF4-FFF2-40B4-BE49-F238E27FC236}">
                <a16:creationId xmlns:a16="http://schemas.microsoft.com/office/drawing/2014/main" id="{9032786E-ADCC-609E-77CB-D03A67BAE7F9}"/>
              </a:ext>
            </a:extLst>
          </p:cNvPr>
          <p:cNvPicPr>
            <a:picLocks noChangeAspect="1"/>
          </p:cNvPicPr>
          <p:nvPr/>
        </p:nvPicPr>
        <p:blipFill rotWithShape="1">
          <a:blip r:embed="rId3">
            <a:alphaModFix amt="50000"/>
          </a:blip>
          <a:srcRect t="7346" b="8384"/>
          <a:stretch/>
        </p:blipFill>
        <p:spPr>
          <a:xfrm>
            <a:off x="20" y="1"/>
            <a:ext cx="12191980" cy="6857999"/>
          </a:xfrm>
          <a:prstGeom prst="rect">
            <a:avLst/>
          </a:prstGeom>
        </p:spPr>
      </p:pic>
      <p:sp>
        <p:nvSpPr>
          <p:cNvPr id="5" name="Title 4">
            <a:extLst>
              <a:ext uri="{FF2B5EF4-FFF2-40B4-BE49-F238E27FC236}">
                <a16:creationId xmlns:a16="http://schemas.microsoft.com/office/drawing/2014/main" id="{E9DE6B15-76FE-BE64-694E-11FFADF630F4}"/>
              </a:ext>
            </a:extLst>
          </p:cNvPr>
          <p:cNvSpPr>
            <a:spLocks noGrp="1"/>
          </p:cNvSpPr>
          <p:nvPr>
            <p:ph type="title"/>
          </p:nvPr>
        </p:nvSpPr>
        <p:spPr>
          <a:xfrm>
            <a:off x="1524000" y="1122361"/>
            <a:ext cx="9144000" cy="3230977"/>
          </a:xfrm>
        </p:spPr>
        <p:txBody>
          <a:bodyPr vert="horz" lIns="91440" tIns="45720" rIns="91440" bIns="45720" rtlCol="0" anchor="b">
            <a:normAutofit fontScale="90000"/>
          </a:bodyPr>
          <a:lstStyle/>
          <a:p>
            <a:pPr algn="ctr"/>
            <a:r>
              <a:rPr lang="en-US" sz="3300" dirty="0">
                <a:solidFill>
                  <a:srgbClr val="FFFFFF"/>
                </a:solidFill>
                <a:effectLst/>
              </a:rPr>
              <a:t>Each time new arrived students have an encounter that relates to their oral health, they should be encouraged to access Oral Health and Wellness Program services if they don’t have a dental home and even if they do not believe they have dental problems.</a:t>
            </a:r>
            <a:br>
              <a:rPr lang="en-US" sz="3300" dirty="0">
                <a:solidFill>
                  <a:srgbClr val="FFFFFF"/>
                </a:solidFill>
                <a:effectLst/>
              </a:rPr>
            </a:br>
            <a:endParaRPr lang="en-US" sz="3300" dirty="0">
              <a:solidFill>
                <a:srgbClr val="FFFFFF"/>
              </a:solidFill>
            </a:endParaRPr>
          </a:p>
        </p:txBody>
      </p:sp>
    </p:spTree>
    <p:extLst>
      <p:ext uri="{BB962C8B-B14F-4D97-AF65-F5344CB8AC3E}">
        <p14:creationId xmlns:p14="http://schemas.microsoft.com/office/powerpoint/2010/main" val="21059359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6195"/>
    </mc:Choice>
    <mc:Fallback xmlns="">
      <p:transition spd="slow" advTm="6619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30E3B-21F8-E41C-6203-B627C1D95A45}"/>
              </a:ext>
            </a:extLst>
          </p:cNvPr>
          <p:cNvSpPr>
            <a:spLocks noGrp="1"/>
          </p:cNvSpPr>
          <p:nvPr>
            <p:ph type="title" idx="4294967295"/>
          </p:nvPr>
        </p:nvSpPr>
        <p:spPr>
          <a:xfrm>
            <a:off x="838200" y="4669978"/>
            <a:ext cx="4391024" cy="1173700"/>
          </a:xfrm>
        </p:spPr>
        <p:txBody>
          <a:bodyPr vert="horz" lIns="91440" tIns="45720" rIns="91440" bIns="45720" rtlCol="0" anchor="t">
            <a:normAutofit/>
          </a:bodyPr>
          <a:lstStyle/>
          <a:p>
            <a:r>
              <a:rPr lang="en-US" sz="4800" b="1" kern="1200" dirty="0">
                <a:solidFill>
                  <a:schemeClr val="bg1"/>
                </a:solidFill>
                <a:latin typeface="+mj-lt"/>
                <a:ea typeface="+mj-ea"/>
                <a:cs typeface="+mj-cs"/>
              </a:rPr>
              <a:t>Armamentarium</a:t>
            </a:r>
          </a:p>
        </p:txBody>
      </p:sp>
      <p:pic>
        <p:nvPicPr>
          <p:cNvPr id="4" name="Picture 3" descr="A stack of white cotton pads&#10;&#10;Description automatically generated">
            <a:extLst>
              <a:ext uri="{FF2B5EF4-FFF2-40B4-BE49-F238E27FC236}">
                <a16:creationId xmlns:a16="http://schemas.microsoft.com/office/drawing/2014/main" id="{F32E5067-D842-3D7E-0252-785B855D8BF4}"/>
              </a:ext>
            </a:extLst>
          </p:cNvPr>
          <p:cNvPicPr>
            <a:picLocks noChangeAspect="1"/>
          </p:cNvPicPr>
          <p:nvPr/>
        </p:nvPicPr>
        <p:blipFill rotWithShape="1">
          <a:blip r:embed="rId3">
            <a:extLst>
              <a:ext uri="{28A0092B-C50C-407E-A947-70E740481C1C}">
                <a14:useLocalDpi xmlns:a14="http://schemas.microsoft.com/office/drawing/2010/main" val="0"/>
              </a:ext>
            </a:extLst>
          </a:blip>
          <a:srcRect l="18286" r="6782" b="-1"/>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1028" name="Picture 4" descr="Image result for dental ppe pictures">
            <a:extLst>
              <a:ext uri="{FF2B5EF4-FFF2-40B4-BE49-F238E27FC236}">
                <a16:creationId xmlns:a16="http://schemas.microsoft.com/office/drawing/2014/main" id="{492C650F-C7E7-5F1A-0BE6-D473BC597C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509" r="18645" b="-1"/>
          <a:stretch/>
        </p:blipFill>
        <p:spPr bwMode="auto">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A long toothpick and a magnifying glass&#10;&#10;Description automatically generated">
            <a:extLst>
              <a:ext uri="{FF2B5EF4-FFF2-40B4-BE49-F238E27FC236}">
                <a16:creationId xmlns:a16="http://schemas.microsoft.com/office/drawing/2014/main" id="{435F1C02-F7B8-468E-B142-71F56434F477}"/>
              </a:ext>
            </a:extLst>
          </p:cNvPr>
          <p:cNvPicPr>
            <a:picLocks noChangeAspect="1"/>
          </p:cNvPicPr>
          <p:nvPr/>
        </p:nvPicPr>
        <p:blipFill rotWithShape="1">
          <a:blip r:embed="rId5">
            <a:extLst>
              <a:ext uri="{28A0092B-C50C-407E-A947-70E740481C1C}">
                <a14:useLocalDpi xmlns:a14="http://schemas.microsoft.com/office/drawing/2010/main" val="0"/>
              </a:ext>
            </a:extLst>
          </a:blip>
          <a:srcRect l="9050" r="19981" b="4"/>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1034" name="Picture 10" descr="LED Pocket Penlight - NEBO INSPECTOR 500+ Flashlight">
            <a:extLst>
              <a:ext uri="{FF2B5EF4-FFF2-40B4-BE49-F238E27FC236}">
                <a16:creationId xmlns:a16="http://schemas.microsoft.com/office/drawing/2014/main" id="{2A33E922-35AF-5014-3EFE-1149F6233A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146" r="9936" b="-2"/>
          <a:stretch/>
        </p:blipFill>
        <p:spPr bwMode="auto">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a:noFill/>
          <a:extLst>
            <a:ext uri="{909E8E84-426E-40DD-AFC4-6F175D3DCCD1}">
              <a14:hiddenFill xmlns:a14="http://schemas.microsoft.com/office/drawing/2010/main">
                <a:solidFill>
                  <a:srgbClr val="FFFFFF"/>
                </a:solidFill>
              </a14:hiddenFill>
            </a:ext>
          </a:extLst>
        </p:spPr>
      </p:pic>
      <p:grpSp>
        <p:nvGrpSpPr>
          <p:cNvPr id="1045" name="Group 1044">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046" name="Freeform: Shape 1045">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7" name="Freeform: Shape 1046">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7">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38" name="Content Placeholder 1037">
            <a:extLst>
              <a:ext uri="{FF2B5EF4-FFF2-40B4-BE49-F238E27FC236}">
                <a16:creationId xmlns:a16="http://schemas.microsoft.com/office/drawing/2014/main" id="{1E5F3628-13EE-405A-BEF0-3DB14DADF09D}"/>
              </a:ext>
            </a:extLst>
          </p:cNvPr>
          <p:cNvSpPr>
            <a:spLocks noGrp="1"/>
          </p:cNvSpPr>
          <p:nvPr>
            <p:ph sz="half" idx="4294967295"/>
          </p:nvPr>
        </p:nvSpPr>
        <p:spPr>
          <a:xfrm>
            <a:off x="5664201" y="4766266"/>
            <a:ext cx="5692774" cy="1814288"/>
          </a:xfrm>
        </p:spPr>
        <p:txBody>
          <a:bodyPr vert="horz" lIns="91440" tIns="45720" rIns="91440" bIns="45720" rtlCol="0">
            <a:normAutofit/>
          </a:bodyPr>
          <a:lstStyle/>
          <a:p>
            <a:r>
              <a:rPr lang="en-US" sz="2400" dirty="0">
                <a:solidFill>
                  <a:schemeClr val="bg1">
                    <a:alpha val="80000"/>
                  </a:schemeClr>
                </a:solidFill>
              </a:rPr>
              <a:t>Gauze</a:t>
            </a:r>
          </a:p>
          <a:p>
            <a:r>
              <a:rPr lang="en-US" sz="2400" dirty="0">
                <a:solidFill>
                  <a:schemeClr val="bg1">
                    <a:alpha val="80000"/>
                  </a:schemeClr>
                </a:solidFill>
              </a:rPr>
              <a:t>Personal Protective Equipment</a:t>
            </a:r>
          </a:p>
          <a:p>
            <a:r>
              <a:rPr lang="en-US" sz="2400" dirty="0">
                <a:solidFill>
                  <a:schemeClr val="bg1">
                    <a:alpha val="80000"/>
                  </a:schemeClr>
                </a:solidFill>
              </a:rPr>
              <a:t>Tongue depressor or mouth mirror</a:t>
            </a:r>
          </a:p>
          <a:p>
            <a:r>
              <a:rPr lang="en-US" sz="2400" dirty="0">
                <a:solidFill>
                  <a:schemeClr val="bg1">
                    <a:alpha val="80000"/>
                  </a:schemeClr>
                </a:solidFill>
              </a:rPr>
              <a:t>Light source</a:t>
            </a:r>
          </a:p>
          <a:p>
            <a:endParaRPr lang="en-US" sz="1700" dirty="0">
              <a:solidFill>
                <a:schemeClr val="bg1">
                  <a:alpha val="80000"/>
                </a:schemeClr>
              </a:solidFill>
            </a:endParaRPr>
          </a:p>
          <a:p>
            <a:pPr marL="0"/>
            <a:endParaRPr lang="en-US" sz="1700" dirty="0">
              <a:solidFill>
                <a:schemeClr val="bg1">
                  <a:alpha val="80000"/>
                </a:schemeClr>
              </a:solidFill>
            </a:endParaRPr>
          </a:p>
          <a:p>
            <a:endParaRPr lang="en-US" sz="1700" dirty="0">
              <a:solidFill>
                <a:schemeClr val="bg1">
                  <a:alpha val="80000"/>
                </a:schemeClr>
              </a:solidFill>
            </a:endParaRPr>
          </a:p>
        </p:txBody>
      </p:sp>
    </p:spTree>
    <p:extLst>
      <p:ext uri="{BB962C8B-B14F-4D97-AF65-F5344CB8AC3E}">
        <p14:creationId xmlns:p14="http://schemas.microsoft.com/office/powerpoint/2010/main" val="562338449"/>
      </p:ext>
    </p:extLst>
  </p:cSld>
  <p:clrMapOvr>
    <a:masterClrMapping/>
  </p:clrMapOvr>
  <mc:AlternateContent xmlns:mc="http://schemas.openxmlformats.org/markup-compatibility/2006" xmlns:p14="http://schemas.microsoft.com/office/powerpoint/2010/main">
    <mc:Choice Requires="p14">
      <p:transition spd="slow" p14:dur="2000" advTm="85027"/>
    </mc:Choice>
    <mc:Fallback xmlns="">
      <p:transition spd="slow" advTm="8502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5" name="Rectangle 4114">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itle 4">
            <a:extLst>
              <a:ext uri="{FF2B5EF4-FFF2-40B4-BE49-F238E27FC236}">
                <a16:creationId xmlns:a16="http://schemas.microsoft.com/office/drawing/2014/main" id="{05C7F65E-A3E1-C46B-A679-695F784E5722}"/>
              </a:ext>
            </a:extLst>
          </p:cNvPr>
          <p:cNvSpPr>
            <a:spLocks noGrp="1"/>
          </p:cNvSpPr>
          <p:nvPr>
            <p:ph type="title"/>
          </p:nvPr>
        </p:nvSpPr>
        <p:spPr>
          <a:xfrm>
            <a:off x="759253" y="507238"/>
            <a:ext cx="3676682" cy="3845891"/>
          </a:xfrm>
          <a:prstGeom prst="ellipse">
            <a:avLst/>
          </a:prstGeom>
        </p:spPr>
        <p:txBody>
          <a:bodyPr vert="horz" lIns="91440" tIns="45720" rIns="91440" bIns="45720" rtlCol="0" anchor="b">
            <a:noAutofit/>
          </a:bodyPr>
          <a:lstStyle/>
          <a:p>
            <a:r>
              <a:rPr lang="en-US" sz="2400" kern="1200" dirty="0">
                <a:solidFill>
                  <a:schemeClr val="bg1"/>
                </a:solidFill>
                <a:latin typeface="+mj-lt"/>
                <a:ea typeface="+mj-ea"/>
                <a:cs typeface="+mj-cs"/>
              </a:rPr>
              <a:t>A handheld mirror for the student</a:t>
            </a: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r>
              <a:rPr lang="en-US" sz="2400" kern="1200" dirty="0">
                <a:solidFill>
                  <a:schemeClr val="bg1"/>
                </a:solidFill>
                <a:latin typeface="+mj-lt"/>
                <a:ea typeface="+mj-ea"/>
                <a:cs typeface="+mj-cs"/>
              </a:rPr>
              <a:t>Hand sanitizer between students</a:t>
            </a: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r>
              <a:rPr lang="en-US" sz="2400" kern="1200" dirty="0">
                <a:solidFill>
                  <a:schemeClr val="bg1"/>
                </a:solidFill>
                <a:latin typeface="+mj-lt"/>
                <a:ea typeface="+mj-ea"/>
                <a:cs typeface="+mj-cs"/>
              </a:rPr>
              <a:t>Seating</a:t>
            </a:r>
            <a:br>
              <a:rPr lang="en-US" sz="2400" kern="1200" dirty="0">
                <a:solidFill>
                  <a:schemeClr val="bg1"/>
                </a:solidFill>
                <a:latin typeface="+mj-lt"/>
                <a:ea typeface="+mj-ea"/>
                <a:cs typeface="+mj-cs"/>
              </a:rPr>
            </a:br>
            <a:endParaRPr lang="en-US" sz="2400" kern="1200" dirty="0">
              <a:solidFill>
                <a:schemeClr val="bg1"/>
              </a:solidFill>
              <a:latin typeface="+mj-lt"/>
              <a:ea typeface="+mj-ea"/>
              <a:cs typeface="+mj-cs"/>
            </a:endParaRPr>
          </a:p>
        </p:txBody>
      </p:sp>
      <p:pic>
        <p:nvPicPr>
          <p:cNvPr id="1026" name="Picture 2" descr="Diane D1015 Plastic Handheld Mirror 5X11">
            <a:extLst>
              <a:ext uri="{FF2B5EF4-FFF2-40B4-BE49-F238E27FC236}">
                <a16:creationId xmlns:a16="http://schemas.microsoft.com/office/drawing/2014/main" id="{E203348F-5707-3CDE-5E37-6184F68AFCD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4" b="4"/>
          <a:stretch/>
        </p:blipFill>
        <p:spPr bwMode="auto">
          <a:xfrm>
            <a:off x="4628494" y="199229"/>
            <a:ext cx="2822268" cy="2822268"/>
          </a:xfrm>
          <a:custGeom>
            <a:avLst/>
            <a:gdLst/>
            <a:ahLst/>
            <a:cxnLst/>
            <a:rect l="l" t="t" r="r" b="b"/>
            <a:pathLst>
              <a:path w="2822268" h="2822268">
                <a:moveTo>
                  <a:pt x="1411134" y="0"/>
                </a:moveTo>
                <a:cubicBezTo>
                  <a:pt x="2190482" y="0"/>
                  <a:pt x="2822268" y="631786"/>
                  <a:pt x="2822268" y="1411134"/>
                </a:cubicBezTo>
                <a:cubicBezTo>
                  <a:pt x="2822268" y="2190482"/>
                  <a:pt x="2190482" y="2822268"/>
                  <a:pt x="1411134" y="2822268"/>
                </a:cubicBezTo>
                <a:cubicBezTo>
                  <a:pt x="631786" y="2822268"/>
                  <a:pt x="0" y="2190482"/>
                  <a:pt x="0" y="1411134"/>
                </a:cubicBezTo>
                <a:cubicBezTo>
                  <a:pt x="0" y="631786"/>
                  <a:pt x="631786" y="0"/>
                  <a:pt x="1411134" y="0"/>
                </a:cubicBezTo>
                <a:close/>
              </a:path>
            </a:pathLst>
          </a:custGeom>
          <a:noFill/>
          <a:extLst>
            <a:ext uri="{909E8E84-426E-40DD-AFC4-6F175D3DCCD1}">
              <a14:hiddenFill xmlns:a14="http://schemas.microsoft.com/office/drawing/2010/main">
                <a:solidFill>
                  <a:srgbClr val="FFFFFF"/>
                </a:solidFill>
              </a14:hiddenFill>
            </a:ext>
          </a:extLst>
        </p:spPr>
      </p:pic>
      <p:sp>
        <p:nvSpPr>
          <p:cNvPr id="4117" name="Graphic 212">
            <a:extLst>
              <a:ext uri="{FF2B5EF4-FFF2-40B4-BE49-F238E27FC236}">
                <a16:creationId xmlns:a16="http://schemas.microsoft.com/office/drawing/2014/main" id="{94710CDC-1CF9-466E-A5F7-E59725747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399" y="619274"/>
            <a:ext cx="718035" cy="71803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119" name="Graphic 212">
            <a:extLst>
              <a:ext uri="{FF2B5EF4-FFF2-40B4-BE49-F238E27FC236}">
                <a16:creationId xmlns:a16="http://schemas.microsoft.com/office/drawing/2014/main" id="{A229B448-3192-4233-B2C9-F97312F0A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399" y="619274"/>
            <a:ext cx="718035" cy="71803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 name="Picture 2" descr="A black office chair with a black back&#10;&#10;Description automatically generated">
            <a:extLst>
              <a:ext uri="{FF2B5EF4-FFF2-40B4-BE49-F238E27FC236}">
                <a16:creationId xmlns:a16="http://schemas.microsoft.com/office/drawing/2014/main" id="{C49467EA-154E-21A4-9A6D-056F53CD08FE}"/>
              </a:ext>
            </a:extLst>
          </p:cNvPr>
          <p:cNvPicPr>
            <a:picLocks noChangeAspect="1"/>
          </p:cNvPicPr>
          <p:nvPr/>
        </p:nvPicPr>
        <p:blipFill rotWithShape="1">
          <a:blip r:embed="rId4">
            <a:extLst>
              <a:ext uri="{28A0092B-C50C-407E-A947-70E740481C1C}">
                <a14:useLocalDpi xmlns:a14="http://schemas.microsoft.com/office/drawing/2010/main" val="0"/>
              </a:ext>
            </a:extLst>
          </a:blip>
          <a:srcRect r="-1" b="-1"/>
          <a:stretch/>
        </p:blipFill>
        <p:spPr>
          <a:xfrm>
            <a:off x="6275782" y="2542040"/>
            <a:ext cx="3755236" cy="3755236"/>
          </a:xfrm>
          <a:custGeom>
            <a:avLst/>
            <a:gdLst/>
            <a:ahLst/>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p:spPr>
      </p:pic>
      <p:pic>
        <p:nvPicPr>
          <p:cNvPr id="4110" name="Picture 14" descr="Image result for hand sanitizer picture">
            <a:extLst>
              <a:ext uri="{FF2B5EF4-FFF2-40B4-BE49-F238E27FC236}">
                <a16:creationId xmlns:a16="http://schemas.microsoft.com/office/drawing/2014/main" id="{43674092-6083-4ADD-E27E-B24C80BAA7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 b="5"/>
          <a:stretch/>
        </p:blipFill>
        <p:spPr bwMode="auto">
          <a:xfrm>
            <a:off x="9063993" y="232636"/>
            <a:ext cx="2822268" cy="2822268"/>
          </a:xfrm>
          <a:custGeom>
            <a:avLst/>
            <a:gdLst/>
            <a:ahLst/>
            <a:cxnLst/>
            <a:rect l="l" t="t" r="r" b="b"/>
            <a:pathLst>
              <a:path w="2588520" h="2588520">
                <a:moveTo>
                  <a:pt x="1294260" y="0"/>
                </a:moveTo>
                <a:cubicBezTo>
                  <a:pt x="2009060" y="0"/>
                  <a:pt x="2588520" y="579460"/>
                  <a:pt x="2588520" y="1294260"/>
                </a:cubicBezTo>
                <a:cubicBezTo>
                  <a:pt x="2588520" y="2009060"/>
                  <a:pt x="2009060" y="2588520"/>
                  <a:pt x="1294260" y="2588520"/>
                </a:cubicBezTo>
                <a:cubicBezTo>
                  <a:pt x="579460" y="2588520"/>
                  <a:pt x="0" y="2009060"/>
                  <a:pt x="0" y="1294260"/>
                </a:cubicBezTo>
                <a:cubicBezTo>
                  <a:pt x="0" y="579460"/>
                  <a:pt x="579460" y="0"/>
                  <a:pt x="1294260" y="0"/>
                </a:cubicBezTo>
                <a:close/>
              </a:path>
            </a:pathLst>
          </a:custGeom>
          <a:noFill/>
          <a:extLst>
            <a:ext uri="{909E8E84-426E-40DD-AFC4-6F175D3DCCD1}">
              <a14:hiddenFill xmlns:a14="http://schemas.microsoft.com/office/drawing/2010/main">
                <a:solidFill>
                  <a:srgbClr val="FFFFFF"/>
                </a:solidFill>
              </a14:hiddenFill>
            </a:ext>
          </a:extLst>
        </p:spPr>
      </p:pic>
      <p:grpSp>
        <p:nvGrpSpPr>
          <p:cNvPr id="4121" name="Graphic 190">
            <a:extLst>
              <a:ext uri="{FF2B5EF4-FFF2-40B4-BE49-F238E27FC236}">
                <a16:creationId xmlns:a16="http://schemas.microsoft.com/office/drawing/2014/main" id="{24B0F550-3D95-4E91-850F-90066642B3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28494" y="3151517"/>
            <a:ext cx="1843161" cy="612484"/>
            <a:chOff x="2504802" y="1755501"/>
            <a:chExt cx="1598829" cy="531293"/>
          </a:xfrm>
          <a:solidFill>
            <a:schemeClr val="bg1"/>
          </a:solidFill>
        </p:grpSpPr>
        <p:sp>
          <p:nvSpPr>
            <p:cNvPr id="4122" name="Freeform: Shape 4121">
              <a:extLst>
                <a:ext uri="{FF2B5EF4-FFF2-40B4-BE49-F238E27FC236}">
                  <a16:creationId xmlns:a16="http://schemas.microsoft.com/office/drawing/2014/main" id="{815BC412-E4C6-4819-8B93-7561DB667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4123" name="Freeform: Shape 4122">
              <a:extLst>
                <a:ext uri="{FF2B5EF4-FFF2-40B4-BE49-F238E27FC236}">
                  <a16:creationId xmlns:a16="http://schemas.microsoft.com/office/drawing/2014/main" id="{7DE1123E-105A-46DE-B7FC-D172B9411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4125" name="Graphic 4">
            <a:extLst>
              <a:ext uri="{FF2B5EF4-FFF2-40B4-BE49-F238E27FC236}">
                <a16:creationId xmlns:a16="http://schemas.microsoft.com/office/drawing/2014/main" id="{2B740E94-FA98-412C-AD0C-D4711A4C5E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4224" y="3808056"/>
            <a:ext cx="1989013" cy="1989020"/>
            <a:chOff x="5734037" y="3067039"/>
            <a:chExt cx="724483" cy="724489"/>
          </a:xfrm>
          <a:solidFill>
            <a:schemeClr val="bg1"/>
          </a:solidFill>
        </p:grpSpPr>
        <p:sp>
          <p:nvSpPr>
            <p:cNvPr id="4126" name="Freeform: Shape 4125">
              <a:extLst>
                <a:ext uri="{FF2B5EF4-FFF2-40B4-BE49-F238E27FC236}">
                  <a16:creationId xmlns:a16="http://schemas.microsoft.com/office/drawing/2014/main" id="{BBBC84E8-4938-403A-9EB8-4BC0E9B46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127" name="Freeform: Shape 4126">
              <a:extLst>
                <a:ext uri="{FF2B5EF4-FFF2-40B4-BE49-F238E27FC236}">
                  <a16:creationId xmlns:a16="http://schemas.microsoft.com/office/drawing/2014/main" id="{54A3B3CE-D6D2-40D7-895E-316EB39B2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28" name="Freeform: Shape 4127">
              <a:extLst>
                <a:ext uri="{FF2B5EF4-FFF2-40B4-BE49-F238E27FC236}">
                  <a16:creationId xmlns:a16="http://schemas.microsoft.com/office/drawing/2014/main" id="{7BD5A600-3580-40FC-A457-295F0CFC0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29" name="Freeform: Shape 4128">
              <a:extLst>
                <a:ext uri="{FF2B5EF4-FFF2-40B4-BE49-F238E27FC236}">
                  <a16:creationId xmlns:a16="http://schemas.microsoft.com/office/drawing/2014/main" id="{F19F4336-B909-415A-BCE3-6A0F76B732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30" name="Freeform: Shape 4129">
              <a:extLst>
                <a:ext uri="{FF2B5EF4-FFF2-40B4-BE49-F238E27FC236}">
                  <a16:creationId xmlns:a16="http://schemas.microsoft.com/office/drawing/2014/main" id="{6FE00877-3256-458E-9B3A-3F869A4F3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31" name="Freeform: Shape 4130">
              <a:extLst>
                <a:ext uri="{FF2B5EF4-FFF2-40B4-BE49-F238E27FC236}">
                  <a16:creationId xmlns:a16="http://schemas.microsoft.com/office/drawing/2014/main" id="{CE2185C5-76B7-4CC1-A745-1D3034DD0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32" name="Freeform: Shape 4131">
              <a:extLst>
                <a:ext uri="{FF2B5EF4-FFF2-40B4-BE49-F238E27FC236}">
                  <a16:creationId xmlns:a16="http://schemas.microsoft.com/office/drawing/2014/main" id="{FFDBC434-547F-4CC8-BA46-3D923A3B6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33" name="Freeform: Shape 4132">
              <a:extLst>
                <a:ext uri="{FF2B5EF4-FFF2-40B4-BE49-F238E27FC236}">
                  <a16:creationId xmlns:a16="http://schemas.microsoft.com/office/drawing/2014/main" id="{0EDBE966-781E-4FD5-879A-DC30A9D39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134" name="Freeform: Shape 4133">
              <a:extLst>
                <a:ext uri="{FF2B5EF4-FFF2-40B4-BE49-F238E27FC236}">
                  <a16:creationId xmlns:a16="http://schemas.microsoft.com/office/drawing/2014/main" id="{2D88EF18-F6A8-454C-A981-4F6B9C171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35" name="Freeform: Shape 4134">
              <a:extLst>
                <a:ext uri="{FF2B5EF4-FFF2-40B4-BE49-F238E27FC236}">
                  <a16:creationId xmlns:a16="http://schemas.microsoft.com/office/drawing/2014/main" id="{742458A4-3F05-4AB4-AF90-E6B480516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36" name="Freeform: Shape 4135">
              <a:extLst>
                <a:ext uri="{FF2B5EF4-FFF2-40B4-BE49-F238E27FC236}">
                  <a16:creationId xmlns:a16="http://schemas.microsoft.com/office/drawing/2014/main" id="{0331905E-1BB6-430D-93F3-A8738005DA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37" name="Freeform: Shape 4136">
              <a:extLst>
                <a:ext uri="{FF2B5EF4-FFF2-40B4-BE49-F238E27FC236}">
                  <a16:creationId xmlns:a16="http://schemas.microsoft.com/office/drawing/2014/main" id="{BC9F6DD0-41A8-40E5-B43D-216E10FCA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38" name="Freeform: Shape 4137">
              <a:extLst>
                <a:ext uri="{FF2B5EF4-FFF2-40B4-BE49-F238E27FC236}">
                  <a16:creationId xmlns:a16="http://schemas.microsoft.com/office/drawing/2014/main" id="{D72703C6-192A-4E20-A68A-51B852086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39" name="Freeform: Shape 4138">
              <a:extLst>
                <a:ext uri="{FF2B5EF4-FFF2-40B4-BE49-F238E27FC236}">
                  <a16:creationId xmlns:a16="http://schemas.microsoft.com/office/drawing/2014/main" id="{4BD0D36A-8DA6-4E23-BA33-636C46D8B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40" name="Freeform: Shape 4139">
              <a:extLst>
                <a:ext uri="{FF2B5EF4-FFF2-40B4-BE49-F238E27FC236}">
                  <a16:creationId xmlns:a16="http://schemas.microsoft.com/office/drawing/2014/main" id="{CB0CB789-7F42-4F5E-A1BD-5448A912F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41" name="Freeform: Shape 4140">
              <a:extLst>
                <a:ext uri="{FF2B5EF4-FFF2-40B4-BE49-F238E27FC236}">
                  <a16:creationId xmlns:a16="http://schemas.microsoft.com/office/drawing/2014/main" id="{33931530-8302-40C2-86F2-AB7C218B7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42" name="Freeform: Shape 4141">
              <a:extLst>
                <a:ext uri="{FF2B5EF4-FFF2-40B4-BE49-F238E27FC236}">
                  <a16:creationId xmlns:a16="http://schemas.microsoft.com/office/drawing/2014/main" id="{566B73B7-1CC2-4BBD-83EA-A44D8EA13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43" name="Freeform: Shape 4142">
              <a:extLst>
                <a:ext uri="{FF2B5EF4-FFF2-40B4-BE49-F238E27FC236}">
                  <a16:creationId xmlns:a16="http://schemas.microsoft.com/office/drawing/2014/main" id="{30D7D614-EF2E-4292-A9D8-1EFC792AE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44" name="Freeform: Shape 4143">
              <a:extLst>
                <a:ext uri="{FF2B5EF4-FFF2-40B4-BE49-F238E27FC236}">
                  <a16:creationId xmlns:a16="http://schemas.microsoft.com/office/drawing/2014/main" id="{CBC494E4-7170-4DA3-B449-1808D65EF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45" name="Freeform: Shape 4144">
              <a:extLst>
                <a:ext uri="{FF2B5EF4-FFF2-40B4-BE49-F238E27FC236}">
                  <a16:creationId xmlns:a16="http://schemas.microsoft.com/office/drawing/2014/main" id="{57AB0BA6-5C21-4E55-816A-9E176CE9E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46" name="Freeform: Shape 4145">
              <a:extLst>
                <a:ext uri="{FF2B5EF4-FFF2-40B4-BE49-F238E27FC236}">
                  <a16:creationId xmlns:a16="http://schemas.microsoft.com/office/drawing/2014/main" id="{77438FB5-A6AC-4458-ADB3-4E33DB293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47" name="Freeform: Shape 4146">
              <a:extLst>
                <a:ext uri="{FF2B5EF4-FFF2-40B4-BE49-F238E27FC236}">
                  <a16:creationId xmlns:a16="http://schemas.microsoft.com/office/drawing/2014/main" id="{222EA6E6-E697-4F48-83FE-F9343B45E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48" name="Freeform: Shape 4147">
              <a:extLst>
                <a:ext uri="{FF2B5EF4-FFF2-40B4-BE49-F238E27FC236}">
                  <a16:creationId xmlns:a16="http://schemas.microsoft.com/office/drawing/2014/main" id="{63C57DCA-1B60-4DA8-98C7-8CB53E55E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49" name="Freeform: Shape 4148">
              <a:extLst>
                <a:ext uri="{FF2B5EF4-FFF2-40B4-BE49-F238E27FC236}">
                  <a16:creationId xmlns:a16="http://schemas.microsoft.com/office/drawing/2014/main" id="{F3E3D933-D3E4-4F08-A664-7B06D6DB9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50" name="Freeform: Shape 4149">
              <a:extLst>
                <a:ext uri="{FF2B5EF4-FFF2-40B4-BE49-F238E27FC236}">
                  <a16:creationId xmlns:a16="http://schemas.microsoft.com/office/drawing/2014/main" id="{3B9418AA-9F86-4842-B4CC-49EBA6BB1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51" name="Freeform: Shape 4150">
              <a:extLst>
                <a:ext uri="{FF2B5EF4-FFF2-40B4-BE49-F238E27FC236}">
                  <a16:creationId xmlns:a16="http://schemas.microsoft.com/office/drawing/2014/main" id="{55E8B300-9471-4490-80AB-F7B2E7C42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52" name="Freeform: Shape 4151">
              <a:extLst>
                <a:ext uri="{FF2B5EF4-FFF2-40B4-BE49-F238E27FC236}">
                  <a16:creationId xmlns:a16="http://schemas.microsoft.com/office/drawing/2014/main" id="{8D21A337-7CED-4EBE-B210-FBF29DB8C3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3" name="Freeform: Shape 4152">
              <a:extLst>
                <a:ext uri="{FF2B5EF4-FFF2-40B4-BE49-F238E27FC236}">
                  <a16:creationId xmlns:a16="http://schemas.microsoft.com/office/drawing/2014/main" id="{8E577481-070B-4CAE-AD34-992EB80942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54" name="Freeform: Shape 4153">
              <a:extLst>
                <a:ext uri="{FF2B5EF4-FFF2-40B4-BE49-F238E27FC236}">
                  <a16:creationId xmlns:a16="http://schemas.microsoft.com/office/drawing/2014/main" id="{42491116-8AD8-46B4-8C53-22DCF9FF6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55" name="Freeform: Shape 4154">
              <a:extLst>
                <a:ext uri="{FF2B5EF4-FFF2-40B4-BE49-F238E27FC236}">
                  <a16:creationId xmlns:a16="http://schemas.microsoft.com/office/drawing/2014/main" id="{13C0708D-E145-4B9A-939A-2FA2F1C49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6" name="Freeform: Shape 4155">
              <a:extLst>
                <a:ext uri="{FF2B5EF4-FFF2-40B4-BE49-F238E27FC236}">
                  <a16:creationId xmlns:a16="http://schemas.microsoft.com/office/drawing/2014/main" id="{4BD4D3D9-05D7-49A5-84A1-17A1CF442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7" name="Freeform: Shape 4156">
              <a:extLst>
                <a:ext uri="{FF2B5EF4-FFF2-40B4-BE49-F238E27FC236}">
                  <a16:creationId xmlns:a16="http://schemas.microsoft.com/office/drawing/2014/main" id="{FEC6EE98-9209-449E-A0F1-B2A6260E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8" name="Freeform: Shape 4157">
              <a:extLst>
                <a:ext uri="{FF2B5EF4-FFF2-40B4-BE49-F238E27FC236}">
                  <a16:creationId xmlns:a16="http://schemas.microsoft.com/office/drawing/2014/main" id="{0EE949D3-44D1-440A-ACBB-91F40C926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9" name="Freeform: Shape 4158">
              <a:extLst>
                <a:ext uri="{FF2B5EF4-FFF2-40B4-BE49-F238E27FC236}">
                  <a16:creationId xmlns:a16="http://schemas.microsoft.com/office/drawing/2014/main" id="{907ED523-344D-4E06-B565-859C9D50F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DE03B495-0A53-429C-AEC5-311E04B68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B04398FF-9AF7-43CF-810A-4BC23CA84E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27" name="Freeform: Shape 1026">
              <a:extLst>
                <a:ext uri="{FF2B5EF4-FFF2-40B4-BE49-F238E27FC236}">
                  <a16:creationId xmlns:a16="http://schemas.microsoft.com/office/drawing/2014/main" id="{A8F1F240-FF39-464C-8197-9D5DFABBC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8" name="Freeform: Shape 1027">
              <a:extLst>
                <a:ext uri="{FF2B5EF4-FFF2-40B4-BE49-F238E27FC236}">
                  <a16:creationId xmlns:a16="http://schemas.microsoft.com/office/drawing/2014/main" id="{21E723E5-864D-4EBB-89EA-0E4AF32163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6BCB0F17-77D7-41C6-BC1C-A6AD4D3310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CB258D1D-6940-4340-9738-BC048CCCA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23124E64-1A58-4DF4-AC72-0ACBDA038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1CE7AB58-01AB-4656-81CF-A6A8392E0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966CA2ED-DE92-4ABA-B2D1-0232E7F1D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30FC840A-9B3F-46DA-BC3A-596AC1BD4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7C380F78-C816-4655-97AC-D8A4BA286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F6D8E1BB-7FEA-4658-8C87-ABBEAAA67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6CA42073-90E7-490D-AAFA-99603A903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B83CFF6E-1F8A-4146-9C0B-B45589240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4530D7DB-2632-43D3-A3C2-53BE24929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7D217308-2829-434D-8543-E9892A02C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77FB765B-E219-467A-88AF-85C4A2A8F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74046EEC-8D4A-49EB-A1C1-681A726F0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ED18033A-F942-4871-BE81-EE9A3F205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28A8B29B-51AE-4A99-9228-650217218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2499EA92-CAAC-42B7-B443-CB2FCBEB4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41591ED4-E244-4FCB-B4ED-B2FD4ACB27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EB72FE3F-3655-4893-80BF-285CD0739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8" name="Freeform: Shape 1047">
              <a:extLst>
                <a:ext uri="{FF2B5EF4-FFF2-40B4-BE49-F238E27FC236}">
                  <a16:creationId xmlns:a16="http://schemas.microsoft.com/office/drawing/2014/main" id="{E6ADF6AF-1741-4C8D-96A4-33F7903E6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78D2F5E2-A1E6-468B-A628-2D36E2C143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0D975E45-086F-458B-AB7C-A0EFFE80B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1276D1C8-4E1D-48B6-8881-6CDC8D000A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E5B5BC7C-2D39-4010-8E32-DF9DF201D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DA0686BE-D0C9-4636-9C17-FEE8FEC5E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6DFE484B-8CFA-4824-8621-1FE446A3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5B79443C-AF12-4943-ACD4-171FB422B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638348E3-4F3D-4FA7-B029-C6B894FFA2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6CA5CAC1-5213-4DCA-8371-75A55BC31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58" name="Freeform: Shape 1057">
              <a:extLst>
                <a:ext uri="{FF2B5EF4-FFF2-40B4-BE49-F238E27FC236}">
                  <a16:creationId xmlns:a16="http://schemas.microsoft.com/office/drawing/2014/main" id="{805D5A1A-3E18-4266-8526-F8B57411D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9" name="Freeform: Shape 1058">
              <a:extLst>
                <a:ext uri="{FF2B5EF4-FFF2-40B4-BE49-F238E27FC236}">
                  <a16:creationId xmlns:a16="http://schemas.microsoft.com/office/drawing/2014/main" id="{E887493C-21D0-4ED2-8685-92B45D3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9126D9D7-38B7-4EEA-85C2-4E98990B6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3F21A9FB-8834-48F8-8D50-EF12901C5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8F66BB07-AC73-40E1-9E4B-89DB40D271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24FD23C3-292A-41CC-A381-D78BD15F0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72ADCD5F-D271-4096-9F29-F41829A7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411C0FE5-30EE-45E9-A8FB-C595B6533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FF3E45E5-D957-4A44-862C-F015D19B1B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704638AF-9BD8-47CD-A905-0DE2CDBEF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12741B7D-D80B-45D2-AA14-2FAF9049D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F627F620-C05F-4AD5-A7FE-7B3CB9152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0" name="Freeform: Shape 1069">
              <a:extLst>
                <a:ext uri="{FF2B5EF4-FFF2-40B4-BE49-F238E27FC236}">
                  <a16:creationId xmlns:a16="http://schemas.microsoft.com/office/drawing/2014/main" id="{9D8B6BB9-6F21-4660-8A7A-C716C7C53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E6989573-9BC0-4622-B9E3-B32B8257A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2" name="Freeform: Shape 1071">
              <a:extLst>
                <a:ext uri="{FF2B5EF4-FFF2-40B4-BE49-F238E27FC236}">
                  <a16:creationId xmlns:a16="http://schemas.microsoft.com/office/drawing/2014/main" id="{A69A9AC5-1B70-4AE9-B02E-7DF8FB84F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73" name="Freeform: Shape 1072">
              <a:extLst>
                <a:ext uri="{FF2B5EF4-FFF2-40B4-BE49-F238E27FC236}">
                  <a16:creationId xmlns:a16="http://schemas.microsoft.com/office/drawing/2014/main" id="{487449A6-72D9-4C14-9652-839AB1F395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3C106DF8-941B-443E-8D35-14580031E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75" name="Freeform: Shape 1074">
              <a:extLst>
                <a:ext uri="{FF2B5EF4-FFF2-40B4-BE49-F238E27FC236}">
                  <a16:creationId xmlns:a16="http://schemas.microsoft.com/office/drawing/2014/main" id="{D94FA74D-875A-4D64-8516-D6472DF8E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6" name="Freeform: Shape 1075">
              <a:extLst>
                <a:ext uri="{FF2B5EF4-FFF2-40B4-BE49-F238E27FC236}">
                  <a16:creationId xmlns:a16="http://schemas.microsoft.com/office/drawing/2014/main" id="{C8481730-7181-4C8C-B9C6-A115B266A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7" name="Freeform: Shape 1076">
              <a:extLst>
                <a:ext uri="{FF2B5EF4-FFF2-40B4-BE49-F238E27FC236}">
                  <a16:creationId xmlns:a16="http://schemas.microsoft.com/office/drawing/2014/main" id="{88C392FA-C134-4BFF-9F8C-51A4E7C015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8" name="Freeform: Shape 1077">
              <a:extLst>
                <a:ext uri="{FF2B5EF4-FFF2-40B4-BE49-F238E27FC236}">
                  <a16:creationId xmlns:a16="http://schemas.microsoft.com/office/drawing/2014/main" id="{CE26F0F7-97F7-452D-A36A-AAC7B2A48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79" name="Freeform: Shape 1078">
              <a:extLst>
                <a:ext uri="{FF2B5EF4-FFF2-40B4-BE49-F238E27FC236}">
                  <a16:creationId xmlns:a16="http://schemas.microsoft.com/office/drawing/2014/main" id="{B69B4080-EFEF-469E-A2CF-F09BF46E1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0" name="Freeform: Shape 1079">
              <a:extLst>
                <a:ext uri="{FF2B5EF4-FFF2-40B4-BE49-F238E27FC236}">
                  <a16:creationId xmlns:a16="http://schemas.microsoft.com/office/drawing/2014/main" id="{10594B20-967B-49FE-B5AA-055B9B4D08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81" name="Freeform: Shape 1080">
              <a:extLst>
                <a:ext uri="{FF2B5EF4-FFF2-40B4-BE49-F238E27FC236}">
                  <a16:creationId xmlns:a16="http://schemas.microsoft.com/office/drawing/2014/main" id="{034CF273-6651-4A1F-A61D-3C4C3854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2" name="Freeform: Shape 1081">
              <a:extLst>
                <a:ext uri="{FF2B5EF4-FFF2-40B4-BE49-F238E27FC236}">
                  <a16:creationId xmlns:a16="http://schemas.microsoft.com/office/drawing/2014/main" id="{265D617A-DD6E-45D0-A857-1FA67A859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083" name="Freeform: Shape 1082">
              <a:extLst>
                <a:ext uri="{FF2B5EF4-FFF2-40B4-BE49-F238E27FC236}">
                  <a16:creationId xmlns:a16="http://schemas.microsoft.com/office/drawing/2014/main" id="{6D89D47D-A693-44DC-AC42-A1160FC0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84" name="Freeform: Shape 1083">
              <a:extLst>
                <a:ext uri="{FF2B5EF4-FFF2-40B4-BE49-F238E27FC236}">
                  <a16:creationId xmlns:a16="http://schemas.microsoft.com/office/drawing/2014/main" id="{BBA31854-BF75-4B5B-A53E-83969582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85" name="Freeform: Shape 1084">
              <a:extLst>
                <a:ext uri="{FF2B5EF4-FFF2-40B4-BE49-F238E27FC236}">
                  <a16:creationId xmlns:a16="http://schemas.microsoft.com/office/drawing/2014/main" id="{5CCE3318-9293-4DC5-874D-BA3D9740A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86" name="Freeform: Shape 1085">
              <a:extLst>
                <a:ext uri="{FF2B5EF4-FFF2-40B4-BE49-F238E27FC236}">
                  <a16:creationId xmlns:a16="http://schemas.microsoft.com/office/drawing/2014/main" id="{C8943C9A-6524-4391-BA91-577E93876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87" name="Freeform: Shape 1086">
              <a:extLst>
                <a:ext uri="{FF2B5EF4-FFF2-40B4-BE49-F238E27FC236}">
                  <a16:creationId xmlns:a16="http://schemas.microsoft.com/office/drawing/2014/main" id="{FA5BCF91-A6C2-4D77-A46D-2CDDB2B9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60" name="Freeform: Shape 4159">
              <a:extLst>
                <a:ext uri="{FF2B5EF4-FFF2-40B4-BE49-F238E27FC236}">
                  <a16:creationId xmlns:a16="http://schemas.microsoft.com/office/drawing/2014/main" id="{1B0F6AB4-0997-4592-9B07-B68CE187B4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61" name="Freeform: Shape 4160">
              <a:extLst>
                <a:ext uri="{FF2B5EF4-FFF2-40B4-BE49-F238E27FC236}">
                  <a16:creationId xmlns:a16="http://schemas.microsoft.com/office/drawing/2014/main" id="{1E9376A0-F2E0-40BF-A7AF-7281D03DB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62" name="Freeform: Shape 4161">
              <a:extLst>
                <a:ext uri="{FF2B5EF4-FFF2-40B4-BE49-F238E27FC236}">
                  <a16:creationId xmlns:a16="http://schemas.microsoft.com/office/drawing/2014/main" id="{4B70BEE1-4670-4B82-9F9A-FB429F39E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163" name="Freeform: Shape 4162">
              <a:extLst>
                <a:ext uri="{FF2B5EF4-FFF2-40B4-BE49-F238E27FC236}">
                  <a16:creationId xmlns:a16="http://schemas.microsoft.com/office/drawing/2014/main" id="{68BDF49E-A29D-43A3-ADC2-292F13A64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4" name="Freeform: Shape 4163">
              <a:extLst>
                <a:ext uri="{FF2B5EF4-FFF2-40B4-BE49-F238E27FC236}">
                  <a16:creationId xmlns:a16="http://schemas.microsoft.com/office/drawing/2014/main" id="{23640357-1323-426E-A930-AAAAEA4DB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5" name="Freeform: Shape 4164">
              <a:extLst>
                <a:ext uri="{FF2B5EF4-FFF2-40B4-BE49-F238E27FC236}">
                  <a16:creationId xmlns:a16="http://schemas.microsoft.com/office/drawing/2014/main" id="{96455028-161D-4127-84C7-6CD1A59FE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6" name="Freeform: Shape 4165">
              <a:extLst>
                <a:ext uri="{FF2B5EF4-FFF2-40B4-BE49-F238E27FC236}">
                  <a16:creationId xmlns:a16="http://schemas.microsoft.com/office/drawing/2014/main" id="{F5C55F12-4E33-4861-BC5C-AFAAF7FB2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167" name="Freeform: Shape 4166">
              <a:extLst>
                <a:ext uri="{FF2B5EF4-FFF2-40B4-BE49-F238E27FC236}">
                  <a16:creationId xmlns:a16="http://schemas.microsoft.com/office/drawing/2014/main" id="{3DD6BCB5-D63E-4BBF-B515-70C0C83EDC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8" name="Freeform: Shape 4167">
              <a:extLst>
                <a:ext uri="{FF2B5EF4-FFF2-40B4-BE49-F238E27FC236}">
                  <a16:creationId xmlns:a16="http://schemas.microsoft.com/office/drawing/2014/main" id="{08278678-2A88-439F-9B8A-4E3E9393F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69" name="Freeform: Shape 4168">
              <a:extLst>
                <a:ext uri="{FF2B5EF4-FFF2-40B4-BE49-F238E27FC236}">
                  <a16:creationId xmlns:a16="http://schemas.microsoft.com/office/drawing/2014/main" id="{964112BE-9D58-4AD2-A692-79F9427103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0" name="Freeform: Shape 4169">
              <a:extLst>
                <a:ext uri="{FF2B5EF4-FFF2-40B4-BE49-F238E27FC236}">
                  <a16:creationId xmlns:a16="http://schemas.microsoft.com/office/drawing/2014/main" id="{A9CF0441-58DE-4E28-8E5C-126D211F2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1" name="Freeform: Shape 4170">
              <a:extLst>
                <a:ext uri="{FF2B5EF4-FFF2-40B4-BE49-F238E27FC236}">
                  <a16:creationId xmlns:a16="http://schemas.microsoft.com/office/drawing/2014/main" id="{3BAF3616-0977-4425-8BD9-B93402312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2" name="Freeform: Shape 4171">
              <a:extLst>
                <a:ext uri="{FF2B5EF4-FFF2-40B4-BE49-F238E27FC236}">
                  <a16:creationId xmlns:a16="http://schemas.microsoft.com/office/drawing/2014/main" id="{872139E9-93A3-4FDC-ABCD-72F0921B0C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3" name="Freeform: Shape 4172">
              <a:extLst>
                <a:ext uri="{FF2B5EF4-FFF2-40B4-BE49-F238E27FC236}">
                  <a16:creationId xmlns:a16="http://schemas.microsoft.com/office/drawing/2014/main" id="{AE1ABCDC-D281-4CD9-BA2E-DE7583235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4" name="Freeform: Shape 4173">
              <a:extLst>
                <a:ext uri="{FF2B5EF4-FFF2-40B4-BE49-F238E27FC236}">
                  <a16:creationId xmlns:a16="http://schemas.microsoft.com/office/drawing/2014/main" id="{6A120167-EDEF-476B-9620-EFAB20A89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5" name="Freeform: Shape 4174">
              <a:extLst>
                <a:ext uri="{FF2B5EF4-FFF2-40B4-BE49-F238E27FC236}">
                  <a16:creationId xmlns:a16="http://schemas.microsoft.com/office/drawing/2014/main" id="{5E38E078-6B4E-4E7E-A2E1-2CDCA24C1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76" name="Freeform: Shape 4175">
              <a:extLst>
                <a:ext uri="{FF2B5EF4-FFF2-40B4-BE49-F238E27FC236}">
                  <a16:creationId xmlns:a16="http://schemas.microsoft.com/office/drawing/2014/main" id="{9874C169-1379-4BB9-B9D5-B5C5C192F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7" name="Freeform: Shape 4176">
              <a:extLst>
                <a:ext uri="{FF2B5EF4-FFF2-40B4-BE49-F238E27FC236}">
                  <a16:creationId xmlns:a16="http://schemas.microsoft.com/office/drawing/2014/main" id="{6BB2BAFF-571B-4F2D-AFCF-50B0527D8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8" name="Freeform: Shape 4177">
              <a:extLst>
                <a:ext uri="{FF2B5EF4-FFF2-40B4-BE49-F238E27FC236}">
                  <a16:creationId xmlns:a16="http://schemas.microsoft.com/office/drawing/2014/main" id="{08C1BC9C-490F-425D-9A82-1F4C4C57C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9" name="Freeform: Shape 4178">
              <a:extLst>
                <a:ext uri="{FF2B5EF4-FFF2-40B4-BE49-F238E27FC236}">
                  <a16:creationId xmlns:a16="http://schemas.microsoft.com/office/drawing/2014/main" id="{C5635565-E926-497B-829C-C9A0816D3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0" name="Freeform: Shape 4179">
              <a:extLst>
                <a:ext uri="{FF2B5EF4-FFF2-40B4-BE49-F238E27FC236}">
                  <a16:creationId xmlns:a16="http://schemas.microsoft.com/office/drawing/2014/main" id="{7E4C3011-7CDA-40C2-A63F-BBDB516A9A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1" name="Freeform: Shape 4180">
              <a:extLst>
                <a:ext uri="{FF2B5EF4-FFF2-40B4-BE49-F238E27FC236}">
                  <a16:creationId xmlns:a16="http://schemas.microsoft.com/office/drawing/2014/main" id="{E7C32FB7-1501-4F32-8ED5-6EEC59A0B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2" name="Freeform: Shape 4181">
              <a:extLst>
                <a:ext uri="{FF2B5EF4-FFF2-40B4-BE49-F238E27FC236}">
                  <a16:creationId xmlns:a16="http://schemas.microsoft.com/office/drawing/2014/main" id="{B47CC0E0-9DAE-41FA-BF39-E79CA9184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83" name="Freeform: Shape 4182">
              <a:extLst>
                <a:ext uri="{FF2B5EF4-FFF2-40B4-BE49-F238E27FC236}">
                  <a16:creationId xmlns:a16="http://schemas.microsoft.com/office/drawing/2014/main" id="{D1F043F8-C1BF-4524-ADA5-A0E4626A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4" name="Freeform: Shape 4183">
              <a:extLst>
                <a:ext uri="{FF2B5EF4-FFF2-40B4-BE49-F238E27FC236}">
                  <a16:creationId xmlns:a16="http://schemas.microsoft.com/office/drawing/2014/main" id="{0270DE89-1451-45FA-AAD7-075903153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5" name="Freeform: Shape 4184">
              <a:extLst>
                <a:ext uri="{FF2B5EF4-FFF2-40B4-BE49-F238E27FC236}">
                  <a16:creationId xmlns:a16="http://schemas.microsoft.com/office/drawing/2014/main" id="{5E42FDF2-4845-4CB0-AA21-8D8696670B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6" name="Freeform: Shape 4185">
              <a:extLst>
                <a:ext uri="{FF2B5EF4-FFF2-40B4-BE49-F238E27FC236}">
                  <a16:creationId xmlns:a16="http://schemas.microsoft.com/office/drawing/2014/main" id="{8109337A-A85F-41A9-9C68-78D92FE3E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7" name="Freeform: Shape 4186">
              <a:extLst>
                <a:ext uri="{FF2B5EF4-FFF2-40B4-BE49-F238E27FC236}">
                  <a16:creationId xmlns:a16="http://schemas.microsoft.com/office/drawing/2014/main" id="{08DCBFAA-2E4E-43F2-AA2B-7EA9AABFA5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8" name="Freeform: Shape 4187">
              <a:extLst>
                <a:ext uri="{FF2B5EF4-FFF2-40B4-BE49-F238E27FC236}">
                  <a16:creationId xmlns:a16="http://schemas.microsoft.com/office/drawing/2014/main" id="{ACCD4818-6768-4959-80E4-01320FBF8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9" name="Freeform: Shape 4188">
              <a:extLst>
                <a:ext uri="{FF2B5EF4-FFF2-40B4-BE49-F238E27FC236}">
                  <a16:creationId xmlns:a16="http://schemas.microsoft.com/office/drawing/2014/main" id="{425C745A-3D68-4FDD-8AC0-21087903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90" name="Freeform: Shape 4189">
              <a:extLst>
                <a:ext uri="{FF2B5EF4-FFF2-40B4-BE49-F238E27FC236}">
                  <a16:creationId xmlns:a16="http://schemas.microsoft.com/office/drawing/2014/main" id="{DD391178-5CDC-4778-954B-18736CDD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191" name="Freeform: Shape 4190">
              <a:extLst>
                <a:ext uri="{FF2B5EF4-FFF2-40B4-BE49-F238E27FC236}">
                  <a16:creationId xmlns:a16="http://schemas.microsoft.com/office/drawing/2014/main" id="{9E8FF74A-6757-4C53-A6D1-36F53A32BC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92" name="Freeform: Shape 4191">
              <a:extLst>
                <a:ext uri="{FF2B5EF4-FFF2-40B4-BE49-F238E27FC236}">
                  <a16:creationId xmlns:a16="http://schemas.microsoft.com/office/drawing/2014/main" id="{0CC4532A-EE58-4836-BB09-3194649C6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93" name="Freeform: Shape 4192">
              <a:extLst>
                <a:ext uri="{FF2B5EF4-FFF2-40B4-BE49-F238E27FC236}">
                  <a16:creationId xmlns:a16="http://schemas.microsoft.com/office/drawing/2014/main" id="{34127B9E-133A-4FD1-8B79-637A075A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94" name="Freeform: Shape 4193">
              <a:extLst>
                <a:ext uri="{FF2B5EF4-FFF2-40B4-BE49-F238E27FC236}">
                  <a16:creationId xmlns:a16="http://schemas.microsoft.com/office/drawing/2014/main" id="{C28D38FE-90F1-494D-8F0E-D89754E0F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195" name="Freeform: Shape 4194">
              <a:extLst>
                <a:ext uri="{FF2B5EF4-FFF2-40B4-BE49-F238E27FC236}">
                  <a16:creationId xmlns:a16="http://schemas.microsoft.com/office/drawing/2014/main" id="{B1F56C68-072F-4641-BD31-AE2004B3AF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96" name="Freeform: Shape 4195">
              <a:extLst>
                <a:ext uri="{FF2B5EF4-FFF2-40B4-BE49-F238E27FC236}">
                  <a16:creationId xmlns:a16="http://schemas.microsoft.com/office/drawing/2014/main" id="{4AF48276-EC6D-4EDF-889C-0563E3CB9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97" name="Freeform: Shape 4196">
              <a:extLst>
                <a:ext uri="{FF2B5EF4-FFF2-40B4-BE49-F238E27FC236}">
                  <a16:creationId xmlns:a16="http://schemas.microsoft.com/office/drawing/2014/main" id="{FEE0A97C-ACEF-4CFB-9FE8-274FDE2AF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98" name="Freeform: Shape 4197">
              <a:extLst>
                <a:ext uri="{FF2B5EF4-FFF2-40B4-BE49-F238E27FC236}">
                  <a16:creationId xmlns:a16="http://schemas.microsoft.com/office/drawing/2014/main" id="{DE8458C7-22DF-4601-8120-1051240443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4199" name="Freeform: Shape 4198">
              <a:extLst>
                <a:ext uri="{FF2B5EF4-FFF2-40B4-BE49-F238E27FC236}">
                  <a16:creationId xmlns:a16="http://schemas.microsoft.com/office/drawing/2014/main" id="{3BECAF46-FC46-41BB-92D3-CFA21AA1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00" name="Freeform: Shape 4199">
              <a:extLst>
                <a:ext uri="{FF2B5EF4-FFF2-40B4-BE49-F238E27FC236}">
                  <a16:creationId xmlns:a16="http://schemas.microsoft.com/office/drawing/2014/main" id="{009FE3E6-49D5-4C5C-8C2E-E31E5F517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4201" name="Freeform: Shape 4200">
              <a:extLst>
                <a:ext uri="{FF2B5EF4-FFF2-40B4-BE49-F238E27FC236}">
                  <a16:creationId xmlns:a16="http://schemas.microsoft.com/office/drawing/2014/main" id="{D557A84F-10E2-4C72-A184-33B59DFE4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202" name="Freeform: Shape 4201">
              <a:extLst>
                <a:ext uri="{FF2B5EF4-FFF2-40B4-BE49-F238E27FC236}">
                  <a16:creationId xmlns:a16="http://schemas.microsoft.com/office/drawing/2014/main" id="{0E0B479C-AA44-4EF3-9A6A-03559B517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03" name="Freeform: Shape 4202">
              <a:extLst>
                <a:ext uri="{FF2B5EF4-FFF2-40B4-BE49-F238E27FC236}">
                  <a16:creationId xmlns:a16="http://schemas.microsoft.com/office/drawing/2014/main" id="{BF71F7D4-D7FF-49FE-B9D1-97BA696D01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04" name="Freeform: Shape 4203">
              <a:extLst>
                <a:ext uri="{FF2B5EF4-FFF2-40B4-BE49-F238E27FC236}">
                  <a16:creationId xmlns:a16="http://schemas.microsoft.com/office/drawing/2014/main" id="{0A6BABC6-A1FA-484B-BAB8-1EC8EE2C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05" name="Freeform: Shape 4204">
              <a:extLst>
                <a:ext uri="{FF2B5EF4-FFF2-40B4-BE49-F238E27FC236}">
                  <a16:creationId xmlns:a16="http://schemas.microsoft.com/office/drawing/2014/main" id="{1D20E132-D22A-4DAE-BEE1-EB3492FC0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06" name="Freeform: Shape 4205">
              <a:extLst>
                <a:ext uri="{FF2B5EF4-FFF2-40B4-BE49-F238E27FC236}">
                  <a16:creationId xmlns:a16="http://schemas.microsoft.com/office/drawing/2014/main" id="{DA704EA7-289B-4288-998E-305267B5A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07" name="Freeform: Shape 4206">
              <a:extLst>
                <a:ext uri="{FF2B5EF4-FFF2-40B4-BE49-F238E27FC236}">
                  <a16:creationId xmlns:a16="http://schemas.microsoft.com/office/drawing/2014/main" id="{9EAC234A-BE8D-43E4-BFE0-4C187A480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208" name="Freeform: Shape 4207">
              <a:extLst>
                <a:ext uri="{FF2B5EF4-FFF2-40B4-BE49-F238E27FC236}">
                  <a16:creationId xmlns:a16="http://schemas.microsoft.com/office/drawing/2014/main" id="{70BB83A3-F7A7-4017-AACE-5F8CCF94E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09" name="Freeform: Shape 4208">
              <a:extLst>
                <a:ext uri="{FF2B5EF4-FFF2-40B4-BE49-F238E27FC236}">
                  <a16:creationId xmlns:a16="http://schemas.microsoft.com/office/drawing/2014/main" id="{913F101A-DB2B-4CC2-99D3-97A22E384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0" name="Freeform: Shape 4209">
              <a:extLst>
                <a:ext uri="{FF2B5EF4-FFF2-40B4-BE49-F238E27FC236}">
                  <a16:creationId xmlns:a16="http://schemas.microsoft.com/office/drawing/2014/main" id="{3C6D55D4-D22B-4295-ACDE-0DBAE2E46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11" name="Freeform: Shape 4210">
              <a:extLst>
                <a:ext uri="{FF2B5EF4-FFF2-40B4-BE49-F238E27FC236}">
                  <a16:creationId xmlns:a16="http://schemas.microsoft.com/office/drawing/2014/main" id="{A88C1128-2B70-419A-9034-DE6C9C02C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2" name="Freeform: Shape 4211">
              <a:extLst>
                <a:ext uri="{FF2B5EF4-FFF2-40B4-BE49-F238E27FC236}">
                  <a16:creationId xmlns:a16="http://schemas.microsoft.com/office/drawing/2014/main" id="{ABC10DB9-73CF-48BB-81A2-73F4678CA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13" name="Freeform: Shape 4212">
              <a:extLst>
                <a:ext uri="{FF2B5EF4-FFF2-40B4-BE49-F238E27FC236}">
                  <a16:creationId xmlns:a16="http://schemas.microsoft.com/office/drawing/2014/main" id="{88125E58-430D-4811-BF81-370A029CA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4" name="Freeform: Shape 4213">
              <a:extLst>
                <a:ext uri="{FF2B5EF4-FFF2-40B4-BE49-F238E27FC236}">
                  <a16:creationId xmlns:a16="http://schemas.microsoft.com/office/drawing/2014/main" id="{8CD306F6-A0CA-4FD8-AF06-51B861443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5" name="Freeform: Shape 4214">
              <a:extLst>
                <a:ext uri="{FF2B5EF4-FFF2-40B4-BE49-F238E27FC236}">
                  <a16:creationId xmlns:a16="http://schemas.microsoft.com/office/drawing/2014/main" id="{0BEE954A-C095-4EA0-A660-158883C55B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6" name="Freeform: Shape 4215">
              <a:extLst>
                <a:ext uri="{FF2B5EF4-FFF2-40B4-BE49-F238E27FC236}">
                  <a16:creationId xmlns:a16="http://schemas.microsoft.com/office/drawing/2014/main" id="{B013A2A3-ADD2-412F-AAE5-7CD270769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17" name="Freeform: Shape 4216">
              <a:extLst>
                <a:ext uri="{FF2B5EF4-FFF2-40B4-BE49-F238E27FC236}">
                  <a16:creationId xmlns:a16="http://schemas.microsoft.com/office/drawing/2014/main" id="{2096985A-C23C-411E-99A9-9A7CD103F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8" name="Freeform: Shape 4217">
              <a:extLst>
                <a:ext uri="{FF2B5EF4-FFF2-40B4-BE49-F238E27FC236}">
                  <a16:creationId xmlns:a16="http://schemas.microsoft.com/office/drawing/2014/main" id="{09363059-F563-492E-8262-45E3D2FBD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19" name="Freeform: Shape 4218">
              <a:extLst>
                <a:ext uri="{FF2B5EF4-FFF2-40B4-BE49-F238E27FC236}">
                  <a16:creationId xmlns:a16="http://schemas.microsoft.com/office/drawing/2014/main" id="{51BF16AB-D65B-4E1C-B173-81C328FFD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20" name="Freeform: Shape 4219">
              <a:extLst>
                <a:ext uri="{FF2B5EF4-FFF2-40B4-BE49-F238E27FC236}">
                  <a16:creationId xmlns:a16="http://schemas.microsoft.com/office/drawing/2014/main" id="{A0B43630-5342-45D2-9B5C-CB51E55F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21" name="Freeform: Shape 4220">
              <a:extLst>
                <a:ext uri="{FF2B5EF4-FFF2-40B4-BE49-F238E27FC236}">
                  <a16:creationId xmlns:a16="http://schemas.microsoft.com/office/drawing/2014/main" id="{FD905CCB-CED8-4D6A-B990-655BE1A90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22" name="Freeform: Shape 4221">
              <a:extLst>
                <a:ext uri="{FF2B5EF4-FFF2-40B4-BE49-F238E27FC236}">
                  <a16:creationId xmlns:a16="http://schemas.microsoft.com/office/drawing/2014/main" id="{272304FB-F275-4403-A6C6-A700AEB91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23" name="Freeform: Shape 4222">
              <a:extLst>
                <a:ext uri="{FF2B5EF4-FFF2-40B4-BE49-F238E27FC236}">
                  <a16:creationId xmlns:a16="http://schemas.microsoft.com/office/drawing/2014/main" id="{AF715F42-4E51-429B-A679-D796E2455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24" name="Freeform: Shape 4223">
              <a:extLst>
                <a:ext uri="{FF2B5EF4-FFF2-40B4-BE49-F238E27FC236}">
                  <a16:creationId xmlns:a16="http://schemas.microsoft.com/office/drawing/2014/main" id="{01D0433E-3F3B-4F4D-AD93-240E922B3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25" name="Freeform: Shape 4224">
              <a:extLst>
                <a:ext uri="{FF2B5EF4-FFF2-40B4-BE49-F238E27FC236}">
                  <a16:creationId xmlns:a16="http://schemas.microsoft.com/office/drawing/2014/main" id="{6D0C5440-E57C-453A-BA9E-04D690676E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26" name="Freeform: Shape 4225">
              <a:extLst>
                <a:ext uri="{FF2B5EF4-FFF2-40B4-BE49-F238E27FC236}">
                  <a16:creationId xmlns:a16="http://schemas.microsoft.com/office/drawing/2014/main" id="{6B7E2CF9-B31E-4124-BBF7-2C6D4AC0A5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27" name="Freeform: Shape 4226">
              <a:extLst>
                <a:ext uri="{FF2B5EF4-FFF2-40B4-BE49-F238E27FC236}">
                  <a16:creationId xmlns:a16="http://schemas.microsoft.com/office/drawing/2014/main" id="{AF0938E3-CCFE-4C6B-A2E2-BD4242ACE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28" name="Freeform: Shape 4227">
              <a:extLst>
                <a:ext uri="{FF2B5EF4-FFF2-40B4-BE49-F238E27FC236}">
                  <a16:creationId xmlns:a16="http://schemas.microsoft.com/office/drawing/2014/main" id="{FEDDB9A1-5385-42C9-A6A2-C7BEE985E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229" name="Freeform: Shape 4228">
              <a:extLst>
                <a:ext uri="{FF2B5EF4-FFF2-40B4-BE49-F238E27FC236}">
                  <a16:creationId xmlns:a16="http://schemas.microsoft.com/office/drawing/2014/main" id="{0BD6B00B-9F3C-4EAA-9AA6-9CEDAF744C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30" name="Freeform: Shape 4229">
              <a:extLst>
                <a:ext uri="{FF2B5EF4-FFF2-40B4-BE49-F238E27FC236}">
                  <a16:creationId xmlns:a16="http://schemas.microsoft.com/office/drawing/2014/main" id="{453445DE-2B52-40A9-80AB-67044FD59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231" name="Freeform: Shape 4230">
              <a:extLst>
                <a:ext uri="{FF2B5EF4-FFF2-40B4-BE49-F238E27FC236}">
                  <a16:creationId xmlns:a16="http://schemas.microsoft.com/office/drawing/2014/main" id="{CFA1A11A-4D6A-42C7-974F-ABA154193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118430395"/>
      </p:ext>
    </p:extLst>
  </p:cSld>
  <p:clrMapOvr>
    <a:masterClrMapping/>
  </p:clrMapOvr>
  <mc:AlternateContent xmlns:mc="http://schemas.openxmlformats.org/markup-compatibility/2006" xmlns:p14="http://schemas.microsoft.com/office/powerpoint/2010/main">
    <mc:Choice Requires="p14">
      <p:transition spd="slow" p14:dur="2000" advTm="19145"/>
    </mc:Choice>
    <mc:Fallback xmlns="">
      <p:transition spd="slow" advTm="1914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B97D9BA-7B16-8F84-0D27-36B845A5DF4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b="1" dirty="0"/>
              <a:t>Student Health Record</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7F8C88B-E1C9-9015-E9F1-CBF124F18634}"/>
              </a:ext>
            </a:extLst>
          </p:cNvPr>
          <p:cNvSpPr>
            <a:spLocks noGrp="1"/>
          </p:cNvSpPr>
          <p:nvPr>
            <p:ph sz="half" idx="2"/>
          </p:nvPr>
        </p:nvSpPr>
        <p:spPr>
          <a:xfrm>
            <a:off x="640080" y="2872899"/>
            <a:ext cx="4243589" cy="3320668"/>
          </a:xfrm>
        </p:spPr>
        <p:txBody>
          <a:bodyPr vert="horz" lIns="91440" tIns="45720" rIns="91440" bIns="45720" rtlCol="0">
            <a:normAutofit/>
          </a:bodyPr>
          <a:lstStyle/>
          <a:p>
            <a:endParaRPr lang="en-US" sz="2200" dirty="0">
              <a:effectLst/>
            </a:endParaRPr>
          </a:p>
          <a:p>
            <a:r>
              <a:rPr lang="en-US" sz="2200" dirty="0"/>
              <a:t>Document in Section 14 on the Oral Examination form</a:t>
            </a:r>
          </a:p>
        </p:txBody>
      </p:sp>
      <p:pic>
        <p:nvPicPr>
          <p:cNvPr id="8" name="Content Placeholder 7" descr="A folder with papers open&#10;&#10;Description automatically generated">
            <a:extLst>
              <a:ext uri="{FF2B5EF4-FFF2-40B4-BE49-F238E27FC236}">
                <a16:creationId xmlns:a16="http://schemas.microsoft.com/office/drawing/2014/main" id="{55B951B7-2085-ACCC-8324-15F402806C7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12508798"/>
      </p:ext>
    </p:extLst>
  </p:cSld>
  <p:clrMapOvr>
    <a:masterClrMapping/>
  </p:clrMapOvr>
  <mc:AlternateContent xmlns:mc="http://schemas.openxmlformats.org/markup-compatibility/2006" xmlns:p14="http://schemas.microsoft.com/office/powerpoint/2010/main">
    <mc:Choice Requires="p14">
      <p:transition spd="slow" p14:dur="2000" advTm="11645"/>
    </mc:Choice>
    <mc:Fallback xmlns="">
      <p:transition spd="slow" advTm="1164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03678-6685-2DC6-6D11-775A97E9FF7E}"/>
              </a:ext>
            </a:extLst>
          </p:cNvPr>
          <p:cNvSpPr>
            <a:spLocks noGrp="1"/>
          </p:cNvSpPr>
          <p:nvPr>
            <p:ph type="title"/>
          </p:nvPr>
        </p:nvSpPr>
        <p:spPr/>
        <p:txBody>
          <a:bodyPr/>
          <a:lstStyle/>
          <a:p>
            <a:pPr algn="ctr"/>
            <a:r>
              <a:rPr lang="en-US" b="1" dirty="0">
                <a:solidFill>
                  <a:srgbClr val="7030A0"/>
                </a:solidFill>
              </a:rPr>
              <a:t>At the beginning of the DRI encounter</a:t>
            </a:r>
          </a:p>
        </p:txBody>
      </p:sp>
      <p:sp>
        <p:nvSpPr>
          <p:cNvPr id="3" name="Content Placeholder 2">
            <a:extLst>
              <a:ext uri="{FF2B5EF4-FFF2-40B4-BE49-F238E27FC236}">
                <a16:creationId xmlns:a16="http://schemas.microsoft.com/office/drawing/2014/main" id="{DAEE6B04-5516-862B-F76D-3A8D482EA693}"/>
              </a:ext>
            </a:extLst>
          </p:cNvPr>
          <p:cNvSpPr>
            <a:spLocks noGrp="1"/>
          </p:cNvSpPr>
          <p:nvPr>
            <p:ph idx="1"/>
          </p:nvPr>
        </p:nvSpPr>
        <p:spPr/>
        <p:txBody>
          <a:bodyPr>
            <a:normAutofit lnSpcReduction="10000"/>
          </a:bodyPr>
          <a:lstStyle/>
          <a:p>
            <a:pPr>
              <a:lnSpc>
                <a:spcPct val="107000"/>
              </a:lnSpc>
              <a:spcBef>
                <a:spcPts val="0"/>
              </a:spcBef>
            </a:pP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Welcome the student.  </a:t>
            </a:r>
          </a:p>
          <a:p>
            <a:pPr>
              <a:lnSpc>
                <a:spcPct val="107000"/>
              </a:lnSpc>
              <a:spcBef>
                <a:spcPts val="0"/>
              </a:spcBef>
            </a:pP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Tell the student your name and classification.  </a:t>
            </a:r>
          </a:p>
          <a:p>
            <a:pPr>
              <a:lnSpc>
                <a:spcPct val="107000"/>
              </a:lnSpc>
              <a:spcBef>
                <a:spcPts val="0"/>
              </a:spcBef>
            </a:pP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Confirm with them their name and birthdate. </a:t>
            </a:r>
          </a:p>
          <a:p>
            <a:pPr>
              <a:lnSpc>
                <a:spcPct val="107000"/>
              </a:lnSpc>
              <a:spcBef>
                <a:spcPts val="0"/>
              </a:spcBef>
            </a:pP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Let them know that you will be inspecting the mouth using only a tongue depressor or mouth mirror and gauze.  Let them know what you will be looking at and looking for.</a:t>
            </a:r>
          </a:p>
          <a:p>
            <a:pPr>
              <a:lnSpc>
                <a:spcPct val="107000"/>
              </a:lnSpc>
              <a:spcBef>
                <a:spcPts val="0"/>
              </a:spcBef>
            </a:pPr>
            <a:r>
              <a:rPr lang="en-US" sz="2400" kern="0" dirty="0">
                <a:latin typeface="Arial" panose="020B0604020202020204" pitchFamily="34" charset="0"/>
                <a:ea typeface="Times New Roman" panose="02020603050405020304" pitchFamily="18" charset="0"/>
                <a:cs typeface="Times New Roman" panose="02020603050405020304" pitchFamily="18" charset="0"/>
              </a:rPr>
              <a:t>Let them know approximately how long the DRI takes to complete.</a:t>
            </a: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07000"/>
              </a:lnSpc>
              <a:spcBef>
                <a:spcPts val="0"/>
              </a:spcBef>
            </a:pP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Explain the purpose of the DRI.  </a:t>
            </a:r>
          </a:p>
          <a:p>
            <a:pPr>
              <a:lnSpc>
                <a:spcPct val="107000"/>
              </a:lnSpc>
              <a:spcBef>
                <a:spcPts val="0"/>
              </a:spcBef>
            </a:pP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Reassure them that it is not to see if they need to be separated from Job Corps.  </a:t>
            </a:r>
          </a:p>
          <a:p>
            <a:pPr>
              <a:lnSpc>
                <a:spcPct val="107000"/>
              </a:lnSpc>
              <a:spcBef>
                <a:spcPts val="0"/>
              </a:spcBef>
            </a:pPr>
            <a:r>
              <a:rPr lang="en-US" sz="2400" kern="0" dirty="0">
                <a:effectLst/>
                <a:latin typeface="Arial" panose="020B0604020202020204" pitchFamily="34" charset="0"/>
                <a:ea typeface="Times New Roman" panose="02020603050405020304" pitchFamily="18" charset="0"/>
                <a:cs typeface="Times New Roman" panose="02020603050405020304" pitchFamily="18" charset="0"/>
              </a:rPr>
              <a:t>Reassure them that the purpose is to see if they need oral health services on an urgent basis.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54011586"/>
      </p:ext>
    </p:extLst>
  </p:cSld>
  <p:clrMapOvr>
    <a:masterClrMapping/>
  </p:clrMapOvr>
  <mc:AlternateContent xmlns:mc="http://schemas.openxmlformats.org/markup-compatibility/2006" xmlns:p14="http://schemas.microsoft.com/office/powerpoint/2010/main">
    <mc:Choice Requires="p14">
      <p:transition spd="slow" p14:dur="2000" advTm="57568"/>
    </mc:Choice>
    <mc:Fallback xmlns="">
      <p:transition spd="slow" advTm="5756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DB7C48F-8573-5060-8E7D-37B63FF23FC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b="1" dirty="0"/>
              <a:t>Inspectors, position the student and your self where you can see the mouth best</a:t>
            </a:r>
          </a:p>
        </p:txBody>
      </p:sp>
      <p:sp>
        <p:nvSpPr>
          <p:cNvPr id="103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w ppe keeps people safe - Lighthouse Worldwide Solutions">
            <a:extLst>
              <a:ext uri="{FF2B5EF4-FFF2-40B4-BE49-F238E27FC236}">
                <a16:creationId xmlns:a16="http://schemas.microsoft.com/office/drawing/2014/main" id="{D1F6B71E-91AC-B0C0-06C0-AD73DECC81FA}"/>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660" t="32118"/>
          <a:stretch/>
        </p:blipFill>
        <p:spPr bwMode="auto">
          <a:xfrm>
            <a:off x="866320" y="2975774"/>
            <a:ext cx="4605395" cy="244767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descr="A cartoon of a dentist and a person&#10;&#10;Description automatically generated">
            <a:extLst>
              <a:ext uri="{FF2B5EF4-FFF2-40B4-BE49-F238E27FC236}">
                <a16:creationId xmlns:a16="http://schemas.microsoft.com/office/drawing/2014/main" id="{9BC268E2-1467-BFBA-2AD9-DE3C581B5BF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20286" y="2642616"/>
            <a:ext cx="4682836" cy="3605784"/>
          </a:xfrm>
          <a:prstGeom prst="rect">
            <a:avLst/>
          </a:prstGeom>
        </p:spPr>
      </p:pic>
    </p:spTree>
    <p:extLst>
      <p:ext uri="{BB962C8B-B14F-4D97-AF65-F5344CB8AC3E}">
        <p14:creationId xmlns:p14="http://schemas.microsoft.com/office/powerpoint/2010/main" val="4043232792"/>
      </p:ext>
    </p:extLst>
  </p:cSld>
  <p:clrMapOvr>
    <a:masterClrMapping/>
  </p:clrMapOvr>
  <mc:AlternateContent xmlns:mc="http://schemas.openxmlformats.org/markup-compatibility/2006" xmlns:p14="http://schemas.microsoft.com/office/powerpoint/2010/main">
    <mc:Choice Requires="p14">
      <p:transition spd="slow" p14:dur="2000" advTm="39682"/>
    </mc:Choice>
    <mc:Fallback xmlns="">
      <p:transition spd="slow" advTm="3968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See related image detail. Data privacy Stock Photos, Royalty Free Data privacy Images | Depositphotos®">
            <a:extLst>
              <a:ext uri="{FF2B5EF4-FFF2-40B4-BE49-F238E27FC236}">
                <a16:creationId xmlns:a16="http://schemas.microsoft.com/office/drawing/2014/main" id="{9F958F12-97DA-C21C-F4D4-5C3BFA409962}"/>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4236657" y="643467"/>
            <a:ext cx="371868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941374"/>
      </p:ext>
    </p:extLst>
  </p:cSld>
  <p:clrMapOvr>
    <a:masterClrMapping/>
  </p:clrMapOvr>
  <mc:AlternateContent xmlns:mc="http://schemas.openxmlformats.org/markup-compatibility/2006" xmlns:p14="http://schemas.microsoft.com/office/powerpoint/2010/main">
    <mc:Choice Requires="p14">
      <p:transition spd="slow" p14:dur="2000" advTm="10280"/>
    </mc:Choice>
    <mc:Fallback xmlns="">
      <p:transition spd="slow" advTm="1028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6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EA609FF-179D-4ADE-891C-FFC4756181EB}"/>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b="1" kern="1200">
                <a:solidFill>
                  <a:srgbClr val="FFFFFF"/>
                </a:solidFill>
                <a:latin typeface="+mj-lt"/>
                <a:ea typeface="+mj-ea"/>
                <a:cs typeface="+mj-cs"/>
              </a:rPr>
              <a:t>Optional Questionnaire</a:t>
            </a:r>
          </a:p>
        </p:txBody>
      </p:sp>
      <p:pic>
        <p:nvPicPr>
          <p:cNvPr id="7" name="Content Placeholder 6" descr="A screenshot of a computer&#10;&#10;Description automatically generated">
            <a:extLst>
              <a:ext uri="{FF2B5EF4-FFF2-40B4-BE49-F238E27FC236}">
                <a16:creationId xmlns:a16="http://schemas.microsoft.com/office/drawing/2014/main" id="{B0277655-0B5C-229E-9911-D28C33DEEEC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4920" t="21239" r="25368" b="8410"/>
          <a:stretch/>
        </p:blipFill>
        <p:spPr>
          <a:xfrm>
            <a:off x="4924839" y="1272209"/>
            <a:ext cx="5456583" cy="4343400"/>
          </a:xfrm>
        </p:spPr>
      </p:pic>
    </p:spTree>
    <p:extLst>
      <p:ext uri="{BB962C8B-B14F-4D97-AF65-F5344CB8AC3E}">
        <p14:creationId xmlns:p14="http://schemas.microsoft.com/office/powerpoint/2010/main" val="4213752192"/>
      </p:ext>
    </p:extLst>
  </p:cSld>
  <p:clrMapOvr>
    <a:masterClrMapping/>
  </p:clrMapOvr>
  <mc:AlternateContent xmlns:mc="http://schemas.openxmlformats.org/markup-compatibility/2006" xmlns:p14="http://schemas.microsoft.com/office/powerpoint/2010/main">
    <mc:Choice Requires="p14">
      <p:transition spd="slow" p14:dur="2000" advTm="50700"/>
    </mc:Choice>
    <mc:Fallback xmlns="">
      <p:transition spd="slow" advTm="507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the mouth&#10;&#10;Description automatically generated">
            <a:extLst>
              <a:ext uri="{FF2B5EF4-FFF2-40B4-BE49-F238E27FC236}">
                <a16:creationId xmlns:a16="http://schemas.microsoft.com/office/drawing/2014/main" id="{53DD1B62-0E54-8A34-6352-BE70C535548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179212" y="643467"/>
            <a:ext cx="5833576" cy="5571066"/>
          </a:xfrm>
          <a:prstGeom prst="rect">
            <a:avLst/>
          </a:prstGeom>
        </p:spPr>
      </p:pic>
    </p:spTree>
    <p:extLst>
      <p:ext uri="{BB962C8B-B14F-4D97-AF65-F5344CB8AC3E}">
        <p14:creationId xmlns:p14="http://schemas.microsoft.com/office/powerpoint/2010/main" val="3460626588"/>
      </p:ext>
    </p:extLst>
  </p:cSld>
  <p:clrMapOvr>
    <a:masterClrMapping/>
  </p:clrMapOvr>
  <mc:AlternateContent xmlns:mc="http://schemas.openxmlformats.org/markup-compatibility/2006" xmlns:p14="http://schemas.microsoft.com/office/powerpoint/2010/main">
    <mc:Choice Requires="p14">
      <p:transition spd="slow" p14:dur="2000" advTm="21816"/>
    </mc:Choice>
    <mc:Fallback xmlns="">
      <p:transition spd="slow" advTm="2181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the mouth&#10;&#10;Description automatically generated">
            <a:extLst>
              <a:ext uri="{FF2B5EF4-FFF2-40B4-BE49-F238E27FC236}">
                <a16:creationId xmlns:a16="http://schemas.microsoft.com/office/drawing/2014/main" id="{53DD1B62-0E54-8A34-6352-BE70C535548D}"/>
              </a:ext>
            </a:extLst>
          </p:cNvPr>
          <p:cNvPicPr>
            <a:picLocks noChangeAspect="1"/>
          </p:cNvPicPr>
          <p:nvPr/>
        </p:nvPicPr>
        <p:blipFill rotWithShape="1">
          <a:blip r:embed="rId3">
            <a:extLst>
              <a:ext uri="{28A0092B-C50C-407E-A947-70E740481C1C}">
                <a14:useLocalDpi xmlns:a14="http://schemas.microsoft.com/office/drawing/2010/main" val="0"/>
              </a:ext>
            </a:extLst>
          </a:blip>
          <a:srcRect l="20744" r="23662" b="5323"/>
          <a:stretch/>
        </p:blipFill>
        <p:spPr>
          <a:xfrm>
            <a:off x="4591979" y="643467"/>
            <a:ext cx="3422999" cy="5571066"/>
          </a:xfrm>
          <a:prstGeom prst="rect">
            <a:avLst/>
          </a:prstGeom>
        </p:spPr>
      </p:pic>
      <p:sp>
        <p:nvSpPr>
          <p:cNvPr id="2" name="TextBox 1">
            <a:extLst>
              <a:ext uri="{FF2B5EF4-FFF2-40B4-BE49-F238E27FC236}">
                <a16:creationId xmlns:a16="http://schemas.microsoft.com/office/drawing/2014/main" id="{3DA3DA82-AB75-B590-51EE-028594DD373B}"/>
              </a:ext>
            </a:extLst>
          </p:cNvPr>
          <p:cNvSpPr txBox="1"/>
          <p:nvPr/>
        </p:nvSpPr>
        <p:spPr>
          <a:xfrm>
            <a:off x="3276523" y="3703303"/>
            <a:ext cx="1372299" cy="344390"/>
          </a:xfrm>
          <a:prstGeom prst="rect">
            <a:avLst/>
          </a:prstGeom>
          <a:noFill/>
        </p:spPr>
        <p:txBody>
          <a:bodyPr wrap="none" rtlCol="0">
            <a:spAutoFit/>
          </a:bodyPr>
          <a:lstStyle/>
          <a:p>
            <a:pPr defTabSz="832104">
              <a:spcAft>
                <a:spcPts val="600"/>
              </a:spcAft>
            </a:pPr>
            <a:r>
              <a:rPr lang="en-US" sz="1638" kern="1200">
                <a:solidFill>
                  <a:schemeClr val="tx1"/>
                </a:solidFill>
                <a:latin typeface="+mn-lt"/>
                <a:ea typeface="+mn-ea"/>
                <a:cs typeface="+mn-cs"/>
              </a:rPr>
              <a:t>Holes in teeth</a:t>
            </a:r>
            <a:endParaRPr lang="en-US"/>
          </a:p>
        </p:txBody>
      </p:sp>
      <p:sp>
        <p:nvSpPr>
          <p:cNvPr id="3" name="TextBox 2">
            <a:extLst>
              <a:ext uri="{FF2B5EF4-FFF2-40B4-BE49-F238E27FC236}">
                <a16:creationId xmlns:a16="http://schemas.microsoft.com/office/drawing/2014/main" id="{E6A4E1D7-FA6C-1A4C-D96E-884912839FAD}"/>
              </a:ext>
            </a:extLst>
          </p:cNvPr>
          <p:cNvSpPr txBox="1"/>
          <p:nvPr/>
        </p:nvSpPr>
        <p:spPr>
          <a:xfrm>
            <a:off x="3217538" y="4790387"/>
            <a:ext cx="1431802" cy="344390"/>
          </a:xfrm>
          <a:prstGeom prst="rect">
            <a:avLst/>
          </a:prstGeom>
          <a:noFill/>
        </p:spPr>
        <p:txBody>
          <a:bodyPr wrap="none" rtlCol="0">
            <a:spAutoFit/>
          </a:bodyPr>
          <a:lstStyle/>
          <a:p>
            <a:pPr defTabSz="832104">
              <a:spcAft>
                <a:spcPts val="600"/>
              </a:spcAft>
            </a:pPr>
            <a:r>
              <a:rPr lang="en-US" sz="1638" kern="1200">
                <a:solidFill>
                  <a:schemeClr val="tx1"/>
                </a:solidFill>
                <a:latin typeface="+mn-lt"/>
                <a:ea typeface="+mn-ea"/>
                <a:cs typeface="+mn-cs"/>
              </a:rPr>
              <a:t>Bleeding gums</a:t>
            </a:r>
            <a:endParaRPr lang="en-US"/>
          </a:p>
        </p:txBody>
      </p:sp>
      <p:sp>
        <p:nvSpPr>
          <p:cNvPr id="4" name="TextBox 3">
            <a:extLst>
              <a:ext uri="{FF2B5EF4-FFF2-40B4-BE49-F238E27FC236}">
                <a16:creationId xmlns:a16="http://schemas.microsoft.com/office/drawing/2014/main" id="{2FC67F70-93DD-5104-EFDF-1804FE0AEC70}"/>
              </a:ext>
            </a:extLst>
          </p:cNvPr>
          <p:cNvSpPr txBox="1"/>
          <p:nvPr/>
        </p:nvSpPr>
        <p:spPr>
          <a:xfrm>
            <a:off x="8014978" y="5047777"/>
            <a:ext cx="633956" cy="344390"/>
          </a:xfrm>
          <a:prstGeom prst="rect">
            <a:avLst/>
          </a:prstGeom>
          <a:noFill/>
        </p:spPr>
        <p:txBody>
          <a:bodyPr wrap="none" rtlCol="0">
            <a:spAutoFit/>
          </a:bodyPr>
          <a:lstStyle/>
          <a:p>
            <a:pPr defTabSz="832104">
              <a:spcAft>
                <a:spcPts val="600"/>
              </a:spcAft>
            </a:pPr>
            <a:r>
              <a:rPr lang="en-US" sz="1638" kern="1200">
                <a:solidFill>
                  <a:schemeClr val="tx1"/>
                </a:solidFill>
                <a:latin typeface="+mn-lt"/>
                <a:ea typeface="+mn-ea"/>
                <a:cs typeface="+mn-cs"/>
              </a:rPr>
              <a:t>sores</a:t>
            </a:r>
            <a:endParaRPr lang="en-US"/>
          </a:p>
        </p:txBody>
      </p:sp>
      <p:sp>
        <p:nvSpPr>
          <p:cNvPr id="6" name="TextBox 5">
            <a:extLst>
              <a:ext uri="{FF2B5EF4-FFF2-40B4-BE49-F238E27FC236}">
                <a16:creationId xmlns:a16="http://schemas.microsoft.com/office/drawing/2014/main" id="{52D039B4-A39C-4F0C-ABB9-D9F94415B6A9}"/>
              </a:ext>
            </a:extLst>
          </p:cNvPr>
          <p:cNvSpPr txBox="1"/>
          <p:nvPr/>
        </p:nvSpPr>
        <p:spPr>
          <a:xfrm>
            <a:off x="8115427" y="1184347"/>
            <a:ext cx="872675" cy="344390"/>
          </a:xfrm>
          <a:prstGeom prst="rect">
            <a:avLst/>
          </a:prstGeom>
          <a:noFill/>
        </p:spPr>
        <p:txBody>
          <a:bodyPr wrap="none" rtlCol="0">
            <a:spAutoFit/>
          </a:bodyPr>
          <a:lstStyle/>
          <a:p>
            <a:pPr defTabSz="832104">
              <a:spcAft>
                <a:spcPts val="600"/>
              </a:spcAft>
            </a:pPr>
            <a:r>
              <a:rPr lang="en-US" sz="1638" kern="1200">
                <a:solidFill>
                  <a:schemeClr val="tx1"/>
                </a:solidFill>
                <a:latin typeface="+mn-lt"/>
                <a:ea typeface="+mn-ea"/>
                <a:cs typeface="+mn-cs"/>
              </a:rPr>
              <a:t>swelling</a:t>
            </a:r>
            <a:endParaRPr lang="en-US"/>
          </a:p>
        </p:txBody>
      </p:sp>
    </p:spTree>
    <p:extLst>
      <p:ext uri="{BB962C8B-B14F-4D97-AF65-F5344CB8AC3E}">
        <p14:creationId xmlns:p14="http://schemas.microsoft.com/office/powerpoint/2010/main" val="1532339782"/>
      </p:ext>
    </p:extLst>
  </p:cSld>
  <p:clrMapOvr>
    <a:masterClrMapping/>
  </p:clrMapOvr>
  <mc:AlternateContent xmlns:mc="http://schemas.openxmlformats.org/markup-compatibility/2006" xmlns:p14="http://schemas.microsoft.com/office/powerpoint/2010/main">
    <mc:Choice Requires="p14">
      <p:transition spd="slow" p14:dur="2000" advTm="61076"/>
    </mc:Choice>
    <mc:Fallback xmlns="">
      <p:transition spd="slow" advTm="610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0EFFA6-515C-F022-5F59-22C040C549F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C9666AF-E138-4324-F0F2-E41B26D9F50F}"/>
              </a:ext>
            </a:extLst>
          </p:cNvPr>
          <p:cNvSpPr>
            <a:spLocks noGrp="1"/>
          </p:cNvSpPr>
          <p:nvPr>
            <p:ph type="title"/>
          </p:nvPr>
        </p:nvSpPr>
        <p:spPr>
          <a:xfrm>
            <a:off x="686834" y="1153572"/>
            <a:ext cx="3200400" cy="4461163"/>
          </a:xfrm>
        </p:spPr>
        <p:txBody>
          <a:bodyPr>
            <a:normAutofit/>
          </a:bodyPr>
          <a:lstStyle/>
          <a:p>
            <a:r>
              <a:rPr lang="en-US" b="1">
                <a:solidFill>
                  <a:srgbClr val="FFFFFF"/>
                </a:solidFill>
              </a:rPr>
              <a:t>Webinar Objectives</a:t>
            </a:r>
          </a:p>
        </p:txBody>
      </p:sp>
      <p:sp>
        <p:nvSpPr>
          <p:cNvPr id="10" name="Arc 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18D4B551-7665-F79C-F9D0-C86E3288D816}"/>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800"/>
              </a:spcAft>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1)	To train the dental hygienists, dental assistants, and 	nurses on the DRI armamentarium, technique and 	documentation requirements </a:t>
            </a:r>
          </a:p>
          <a:p>
            <a:pPr marL="0" marR="0" lvl="0" indent="0">
              <a:spcBef>
                <a:spcPts val="0"/>
              </a:spcBef>
              <a:spcAft>
                <a:spcPts val="0"/>
              </a:spcAft>
              <a:buNone/>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2) 	To train the center dentists, center physicians, 	nurse practitioners, and physician assistants on 	their responsibilities related to authorizing other 	Wellness staff to perform the DRI, granting waivers for 	the DRI and documentation requirements</a:t>
            </a:r>
          </a:p>
          <a:p>
            <a:pPr marL="0" marR="0" lvl="0" indent="0">
              <a:spcBef>
                <a:spcPts val="0"/>
              </a:spcBef>
              <a:spcAft>
                <a:spcPts val="0"/>
              </a:spcAft>
              <a:buNone/>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3)	To train the Health and Wellness Directors on 	their responsibilities related to ensuring the 	inspectors have the resources they need to accomplish 	the DRI and overseeing the process to ensure that the 	DRIs are done effectively and efficiently</a:t>
            </a:r>
          </a:p>
          <a:p>
            <a:endParaRPr lang="en-US" sz="2000" dirty="0"/>
          </a:p>
        </p:txBody>
      </p:sp>
    </p:spTree>
    <p:extLst>
      <p:ext uri="{BB962C8B-B14F-4D97-AF65-F5344CB8AC3E}">
        <p14:creationId xmlns:p14="http://schemas.microsoft.com/office/powerpoint/2010/main" val="1818033273"/>
      </p:ext>
    </p:extLst>
  </p:cSld>
  <p:clrMapOvr>
    <a:masterClrMapping/>
  </p:clrMapOvr>
  <mc:AlternateContent xmlns:mc="http://schemas.openxmlformats.org/markup-compatibility/2006" xmlns:p14="http://schemas.microsoft.com/office/powerpoint/2010/main">
    <mc:Choice Requires="p14">
      <p:transition spd="slow" p14:dur="2000" advTm="91838"/>
    </mc:Choice>
    <mc:Fallback xmlns="">
      <p:transition spd="slow" advTm="9183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77" name="Rectangle 717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C5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6433C7A0-3567-0A73-B7A1-6F470EE2B42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a:solidFill>
                  <a:srgbClr val="FFFFFF"/>
                </a:solidFill>
              </a:rPr>
              <a:t>Bleeding Gums</a:t>
            </a:r>
          </a:p>
        </p:txBody>
      </p:sp>
      <p:sp>
        <p:nvSpPr>
          <p:cNvPr id="717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a:extLst>
              <a:ext uri="{FF2B5EF4-FFF2-40B4-BE49-F238E27FC236}">
                <a16:creationId xmlns:a16="http://schemas.microsoft.com/office/drawing/2014/main" id="{A56E4487-B628-004E-C366-51F94E3A565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87" t="19517" r="3598" b="34118"/>
          <a:stretch/>
        </p:blipFill>
        <p:spPr bwMode="auto">
          <a:xfrm>
            <a:off x="1068457" y="1610139"/>
            <a:ext cx="6813273" cy="238539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58340"/>
      </p:ext>
    </p:extLst>
  </p:cSld>
  <p:clrMapOvr>
    <a:masterClrMapping/>
  </p:clrMapOvr>
  <mc:AlternateContent xmlns:mc="http://schemas.openxmlformats.org/markup-compatibility/2006" xmlns:p14="http://schemas.microsoft.com/office/powerpoint/2010/main">
    <mc:Choice Requires="p14">
      <p:transition spd="slow" p14:dur="2000" advTm="21490"/>
    </mc:Choice>
    <mc:Fallback xmlns="">
      <p:transition spd="slow" advTm="2149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433C7A0-3567-0A73-B7A1-6F470EE2B42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a:solidFill>
                  <a:srgbClr val="FFFFFF"/>
                </a:solidFill>
              </a:rPr>
              <a:t>Bleeding Gums</a:t>
            </a:r>
          </a:p>
        </p:txBody>
      </p:sp>
      <p:pic>
        <p:nvPicPr>
          <p:cNvPr id="7172" name="Picture 4">
            <a:extLst>
              <a:ext uri="{FF2B5EF4-FFF2-40B4-BE49-F238E27FC236}">
                <a16:creationId xmlns:a16="http://schemas.microsoft.com/office/drawing/2014/main" id="{A56E4487-B628-004E-C366-51F94E3A565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54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008188"/>
      </p:ext>
    </p:extLst>
  </p:cSld>
  <p:clrMapOvr>
    <a:masterClrMapping/>
  </p:clrMapOvr>
  <mc:AlternateContent xmlns:mc="http://schemas.openxmlformats.org/markup-compatibility/2006" xmlns:p14="http://schemas.microsoft.com/office/powerpoint/2010/main">
    <mc:Choice Requires="p14">
      <p:transition spd="slow" p14:dur="2000" advTm="28523"/>
    </mc:Choice>
    <mc:Fallback xmlns="">
      <p:transition spd="slow" advTm="2852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AC63E2-D496-19A6-3544-425E2DFF312B}"/>
              </a:ext>
            </a:extLst>
          </p:cNvPr>
          <p:cNvSpPr>
            <a:spLocks noGrp="1"/>
          </p:cNvSpPr>
          <p:nvPr>
            <p:ph type="title"/>
          </p:nvPr>
        </p:nvSpPr>
        <p:spPr>
          <a:xfrm>
            <a:off x="1331088" y="565739"/>
            <a:ext cx="9745883" cy="1124949"/>
          </a:xfrm>
        </p:spPr>
        <p:txBody>
          <a:bodyPr vert="horz" lIns="91440" tIns="45720" rIns="91440" bIns="45720" rtlCol="0" anchor="ctr">
            <a:normAutofit/>
          </a:bodyPr>
          <a:lstStyle/>
          <a:p>
            <a:r>
              <a:rPr lang="en-US" b="1" kern="1200">
                <a:solidFill>
                  <a:schemeClr val="bg1"/>
                </a:solidFill>
                <a:latin typeface="+mj-lt"/>
                <a:ea typeface="+mj-ea"/>
                <a:cs typeface="+mj-cs"/>
              </a:rPr>
              <a:t>Hole in Tooth</a:t>
            </a:r>
          </a:p>
        </p:txBody>
      </p:sp>
      <p:sp>
        <p:nvSpPr>
          <p:cNvPr id="1035" name="Freeform: Shape 1034">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037" name="Freeform: Shape 1036">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B5DC987A-A8C7-4C23-9BF5-33E9F6F21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766" y="2256427"/>
            <a:ext cx="10855283" cy="3963398"/>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F213F2CF-C6DF-4CE1-A6F0-E3B1BFBB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256427"/>
            <a:ext cx="10853849" cy="395500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84325C15-4820-4911-B66E-A5F917CFA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106" y="2125615"/>
            <a:ext cx="10855283" cy="397476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8A6162FD-462A-585C-1C54-B32BF9AEC953}"/>
              </a:ext>
            </a:extLst>
          </p:cNvPr>
          <p:cNvSpPr>
            <a:spLocks/>
          </p:cNvSpPr>
          <p:nvPr/>
        </p:nvSpPr>
        <p:spPr>
          <a:xfrm>
            <a:off x="2709514" y="2425605"/>
            <a:ext cx="3448427" cy="550856"/>
          </a:xfrm>
          <a:prstGeom prst="rect">
            <a:avLst/>
          </a:prstGeom>
        </p:spPr>
        <p:txBody>
          <a:bodyPr>
            <a:noAutofit/>
          </a:bodyPr>
          <a:lstStyle/>
          <a:p>
            <a:pPr algn="ctr" defTabSz="603504">
              <a:spcAft>
                <a:spcPts val="600"/>
              </a:spcAft>
            </a:pPr>
            <a:r>
              <a:rPr lang="en-US" sz="2112" kern="1200">
                <a:solidFill>
                  <a:srgbClr val="002060"/>
                </a:solidFill>
                <a:latin typeface="+mn-lt"/>
                <a:ea typeface="+mn-ea"/>
                <a:cs typeface="+mn-cs"/>
              </a:rPr>
              <a:t>Hole caused by a piece of filling missing</a:t>
            </a:r>
            <a:endParaRPr lang="en-US" sz="3200">
              <a:solidFill>
                <a:srgbClr val="002060"/>
              </a:solidFill>
            </a:endParaRPr>
          </a:p>
        </p:txBody>
      </p:sp>
      <p:pic>
        <p:nvPicPr>
          <p:cNvPr id="5" name="Content Placeholder 4" descr="Close-up of a human teeth&#10;&#10;Description automatically generated">
            <a:extLst>
              <a:ext uri="{FF2B5EF4-FFF2-40B4-BE49-F238E27FC236}">
                <a16:creationId xmlns:a16="http://schemas.microsoft.com/office/drawing/2014/main" id="{7B537321-D3F8-174F-108C-6C79A8622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443" y="3421711"/>
            <a:ext cx="3018568" cy="1572967"/>
          </a:xfrm>
          <a:prstGeom prst="rect">
            <a:avLst/>
          </a:prstGeom>
        </p:spPr>
      </p:pic>
      <p:sp>
        <p:nvSpPr>
          <p:cNvPr id="7" name="Text Placeholder 6">
            <a:extLst>
              <a:ext uri="{FF2B5EF4-FFF2-40B4-BE49-F238E27FC236}">
                <a16:creationId xmlns:a16="http://schemas.microsoft.com/office/drawing/2014/main" id="{BCE58309-5526-88EE-9631-9711086F79CA}"/>
              </a:ext>
            </a:extLst>
          </p:cNvPr>
          <p:cNvSpPr>
            <a:spLocks/>
          </p:cNvSpPr>
          <p:nvPr/>
        </p:nvSpPr>
        <p:spPr>
          <a:xfrm>
            <a:off x="6274693" y="2425605"/>
            <a:ext cx="3465410" cy="550856"/>
          </a:xfrm>
          <a:prstGeom prst="rect">
            <a:avLst/>
          </a:prstGeom>
        </p:spPr>
        <p:txBody>
          <a:bodyPr>
            <a:noAutofit/>
          </a:bodyPr>
          <a:lstStyle/>
          <a:p>
            <a:pPr defTabSz="603504">
              <a:spcAft>
                <a:spcPts val="600"/>
              </a:spcAft>
            </a:pPr>
            <a:r>
              <a:rPr lang="en-US" sz="2112" kern="1200" dirty="0">
                <a:solidFill>
                  <a:schemeClr val="tx1"/>
                </a:solidFill>
                <a:latin typeface="+mn-lt"/>
                <a:ea typeface="+mn-ea"/>
                <a:cs typeface="+mn-cs"/>
              </a:rPr>
              <a:t>Hole caused by caries disease</a:t>
            </a:r>
            <a:endParaRPr lang="en-US" sz="3200" dirty="0"/>
          </a:p>
        </p:txBody>
      </p:sp>
      <p:pic>
        <p:nvPicPr>
          <p:cNvPr id="1028" name="Picture 4" descr="cavities-before/after | Dr. Gentry">
            <a:extLst>
              <a:ext uri="{FF2B5EF4-FFF2-40B4-BE49-F238E27FC236}">
                <a16:creationId xmlns:a16="http://schemas.microsoft.com/office/drawing/2014/main" id="{08BFB1A8-27F4-E924-074C-57D846B3C7E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85667" y="3203959"/>
            <a:ext cx="2223145" cy="2015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F969FF-1894-2ADD-32F7-28A7C2205106}"/>
              </a:ext>
            </a:extLst>
          </p:cNvPr>
          <p:cNvSpPr txBox="1"/>
          <p:nvPr/>
        </p:nvSpPr>
        <p:spPr>
          <a:xfrm>
            <a:off x="2588684" y="5447358"/>
            <a:ext cx="7226722" cy="376706"/>
          </a:xfrm>
          <a:prstGeom prst="rect">
            <a:avLst/>
          </a:prstGeom>
          <a:noFill/>
        </p:spPr>
        <p:txBody>
          <a:bodyPr wrap="none" rtlCol="0">
            <a:spAutoFit/>
          </a:bodyPr>
          <a:lstStyle/>
          <a:p>
            <a:pPr defTabSz="603504">
              <a:spcAft>
                <a:spcPts val="600"/>
              </a:spcAft>
            </a:pPr>
            <a:r>
              <a:rPr lang="en-US" sz="1848" kern="1200">
                <a:solidFill>
                  <a:srgbClr val="B30000"/>
                </a:solidFill>
                <a:latin typeface="+mn-lt"/>
                <a:ea typeface="+mn-ea"/>
                <a:cs typeface="+mn-cs"/>
              </a:rPr>
              <a:t>UL = Upper Left    LL = Lower Left     UR = Upper Right       LR = Lower Right</a:t>
            </a:r>
            <a:endParaRPr lang="en-US" sz="2800">
              <a:solidFill>
                <a:srgbClr val="FF0000"/>
              </a:solidFill>
            </a:endParaRPr>
          </a:p>
        </p:txBody>
      </p:sp>
    </p:spTree>
    <p:extLst>
      <p:ext uri="{BB962C8B-B14F-4D97-AF65-F5344CB8AC3E}">
        <p14:creationId xmlns:p14="http://schemas.microsoft.com/office/powerpoint/2010/main" val="2932465778"/>
      </p:ext>
    </p:extLst>
  </p:cSld>
  <p:clrMapOvr>
    <a:masterClrMapping/>
  </p:clrMapOvr>
  <mc:AlternateContent xmlns:mc="http://schemas.openxmlformats.org/markup-compatibility/2006" xmlns:p14="http://schemas.microsoft.com/office/powerpoint/2010/main">
    <mc:Choice Requires="p14">
      <p:transition spd="slow" p14:dur="2000" advTm="26562"/>
    </mc:Choice>
    <mc:Fallback xmlns="">
      <p:transition spd="slow" advTm="2656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quelae of Dental Caries – Dr. Praveen's Dental">
            <a:extLst>
              <a:ext uri="{FF2B5EF4-FFF2-40B4-BE49-F238E27FC236}">
                <a16:creationId xmlns:a16="http://schemas.microsoft.com/office/drawing/2014/main" id="{E88E133B-040F-A886-59F1-427B19A9F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66788"/>
            <a:ext cx="114300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545790"/>
      </p:ext>
    </p:extLst>
  </p:cSld>
  <p:clrMapOvr>
    <a:masterClrMapping/>
  </p:clrMapOvr>
  <mc:AlternateContent xmlns:mc="http://schemas.openxmlformats.org/markup-compatibility/2006" xmlns:p14="http://schemas.microsoft.com/office/powerpoint/2010/main">
    <mc:Choice Requires="p14">
      <p:transition spd="slow" p14:dur="2000" advTm="19761"/>
    </mc:Choice>
    <mc:Fallback xmlns="">
      <p:transition spd="slow" advTm="1976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20F7A5E-5490-EC37-A96B-7068E8C55BBA}"/>
              </a:ext>
            </a:extLst>
          </p:cNvPr>
          <p:cNvSpPr>
            <a:spLocks noGrp="1"/>
          </p:cNvSpPr>
          <p:nvPr>
            <p:ph type="title"/>
          </p:nvPr>
        </p:nvSpPr>
        <p:spPr>
          <a:xfrm>
            <a:off x="2555631" y="1441938"/>
            <a:ext cx="7080738" cy="3974124"/>
          </a:xfrm>
        </p:spPr>
        <p:txBody>
          <a:bodyPr>
            <a:normAutofit/>
          </a:bodyPr>
          <a:lstStyle/>
          <a:p>
            <a:pPr algn="ctr"/>
            <a:r>
              <a:rPr lang="en-US" sz="5400" b="1" dirty="0">
                <a:solidFill>
                  <a:schemeClr val="bg1">
                    <a:lumMod val="95000"/>
                    <a:lumOff val="5000"/>
                  </a:schemeClr>
                </a:solidFill>
              </a:rPr>
              <a:t>Common sores on the outside and inside of the mouth</a:t>
            </a:r>
          </a:p>
        </p:txBody>
      </p:sp>
    </p:spTree>
    <p:extLst>
      <p:ext uri="{BB962C8B-B14F-4D97-AF65-F5344CB8AC3E}">
        <p14:creationId xmlns:p14="http://schemas.microsoft.com/office/powerpoint/2010/main" val="66286485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What is Angular Cheilitis - Facty Health">
            <a:extLst>
              <a:ext uri="{FF2B5EF4-FFF2-40B4-BE49-F238E27FC236}">
                <a16:creationId xmlns:a16="http://schemas.microsoft.com/office/drawing/2014/main" id="{D0083AB1-2FE7-21FA-6171-F1F6108D9BC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D2C555-2F57-6021-BF6E-9AD62DBD6C0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Sore at corner of the mouth—right side</a:t>
            </a:r>
          </a:p>
        </p:txBody>
      </p:sp>
      <p:cxnSp>
        <p:nvCxnSpPr>
          <p:cNvPr id="1043" name="Straight Connector 104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066331"/>
      </p:ext>
    </p:extLst>
  </p:cSld>
  <p:clrMapOvr>
    <a:masterClrMapping/>
  </p:clrMapOvr>
  <mc:AlternateContent xmlns:mc="http://schemas.openxmlformats.org/markup-compatibility/2006" xmlns:p14="http://schemas.microsoft.com/office/powerpoint/2010/main">
    <mc:Choice Requires="p14">
      <p:transition spd="slow" p14:dur="2000" advTm="13981"/>
    </mc:Choice>
    <mc:Fallback xmlns="">
      <p:transition spd="slow" advTm="1398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What is Angular Cheilitis - Facty Health">
            <a:extLst>
              <a:ext uri="{FF2B5EF4-FFF2-40B4-BE49-F238E27FC236}">
                <a16:creationId xmlns:a16="http://schemas.microsoft.com/office/drawing/2014/main" id="{D0083AB1-2FE7-21FA-6171-F1F6108D9BC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D2C555-2F57-6021-BF6E-9AD62DBD6C0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Angular Cheilitis</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132191"/>
      </p:ext>
    </p:extLst>
  </p:cSld>
  <p:clrMapOvr>
    <a:masterClrMapping/>
  </p:clrMapOvr>
  <mc:AlternateContent xmlns:mc="http://schemas.openxmlformats.org/markup-compatibility/2006" xmlns:p14="http://schemas.microsoft.com/office/powerpoint/2010/main">
    <mc:Choice Requires="p14">
      <p:transition spd="slow" p14:dur="2000" advTm="17364"/>
    </mc:Choice>
    <mc:Fallback xmlns="">
      <p:transition spd="slow" advTm="1736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7" name="Rectangle 8206">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7E5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00" name="Picture 8">
            <a:extLst>
              <a:ext uri="{FF2B5EF4-FFF2-40B4-BE49-F238E27FC236}">
                <a16:creationId xmlns:a16="http://schemas.microsoft.com/office/drawing/2014/main" id="{07EED710-E176-CF41-1EA2-38F4C3ED0FE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704013" y="639763"/>
            <a:ext cx="4243388" cy="3159125"/>
          </a:xfrm>
          <a:prstGeom prst="rect">
            <a:avLst/>
          </a:prstGeom>
          <a:extLst>
            <a:ext uri="{909E8E84-426E-40DD-AFC4-6F175D3DCCD1}">
              <a14:hiddenFill xmlns:a14="http://schemas.microsoft.com/office/drawing/2010/main">
                <a:solidFill>
                  <a:srgbClr val="FFFFFF"/>
                </a:solidFill>
              </a14:hiddenFill>
            </a:ext>
          </a:extLst>
        </p:spPr>
      </p:pic>
      <p:pic>
        <p:nvPicPr>
          <p:cNvPr id="8202" name="Picture 10" descr="Image result for A Canker Sore">
            <a:extLst>
              <a:ext uri="{FF2B5EF4-FFF2-40B4-BE49-F238E27FC236}">
                <a16:creationId xmlns:a16="http://schemas.microsoft.com/office/drawing/2014/main" id="{6E4B41CD-7716-CFB2-7BDE-7F6C07E7957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704013" y="3867150"/>
            <a:ext cx="4243388" cy="235108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120C37-402F-2D71-B0E9-3A3D8228BA41}"/>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b="1" kern="1200">
                <a:solidFill>
                  <a:srgbClr val="FFFFFF"/>
                </a:solidFill>
                <a:latin typeface="+mj-lt"/>
                <a:ea typeface="+mj-ea"/>
                <a:cs typeface="+mj-cs"/>
              </a:rPr>
              <a:t>Sores on the buccal mucosa or tongue</a:t>
            </a:r>
          </a:p>
        </p:txBody>
      </p:sp>
    </p:spTree>
    <p:extLst>
      <p:ext uri="{BB962C8B-B14F-4D97-AF65-F5344CB8AC3E}">
        <p14:creationId xmlns:p14="http://schemas.microsoft.com/office/powerpoint/2010/main" val="651019671"/>
      </p:ext>
    </p:extLst>
  </p:cSld>
  <p:clrMapOvr>
    <a:masterClrMapping/>
  </p:clrMapOvr>
  <mc:AlternateContent xmlns:mc="http://schemas.openxmlformats.org/markup-compatibility/2006" xmlns:p14="http://schemas.microsoft.com/office/powerpoint/2010/main">
    <mc:Choice Requires="p14">
      <p:transition spd="slow" p14:dur="2000" advTm="10626"/>
    </mc:Choice>
    <mc:Fallback xmlns="">
      <p:transition spd="slow" advTm="1062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7" name="Rectangle 8206">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7E5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00" name="Picture 8">
            <a:extLst>
              <a:ext uri="{FF2B5EF4-FFF2-40B4-BE49-F238E27FC236}">
                <a16:creationId xmlns:a16="http://schemas.microsoft.com/office/drawing/2014/main" id="{07EED710-E176-CF41-1EA2-38F4C3ED0FE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704013" y="639763"/>
            <a:ext cx="4243388" cy="3159125"/>
          </a:xfrm>
          <a:prstGeom prst="rect">
            <a:avLst/>
          </a:prstGeom>
          <a:extLst>
            <a:ext uri="{909E8E84-426E-40DD-AFC4-6F175D3DCCD1}">
              <a14:hiddenFill xmlns:a14="http://schemas.microsoft.com/office/drawing/2010/main">
                <a:solidFill>
                  <a:srgbClr val="FFFFFF"/>
                </a:solidFill>
              </a14:hiddenFill>
            </a:ext>
          </a:extLst>
        </p:spPr>
      </p:pic>
      <p:pic>
        <p:nvPicPr>
          <p:cNvPr id="8202" name="Picture 10" descr="Image result for A Canker Sore">
            <a:extLst>
              <a:ext uri="{FF2B5EF4-FFF2-40B4-BE49-F238E27FC236}">
                <a16:creationId xmlns:a16="http://schemas.microsoft.com/office/drawing/2014/main" id="{6E4B41CD-7716-CFB2-7BDE-7F6C07E7957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704013" y="3867150"/>
            <a:ext cx="4243388" cy="235108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120C37-402F-2D71-B0E9-3A3D8228BA41}"/>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b="1" kern="1200" dirty="0">
                <a:solidFill>
                  <a:srgbClr val="FFFFFF"/>
                </a:solidFill>
                <a:latin typeface="+mj-lt"/>
                <a:ea typeface="+mj-ea"/>
                <a:cs typeface="+mj-cs"/>
              </a:rPr>
              <a:t>Sore—Aphthous Ulcer (Canker Sore)</a:t>
            </a:r>
          </a:p>
        </p:txBody>
      </p:sp>
    </p:spTree>
    <p:extLst>
      <p:ext uri="{BB962C8B-B14F-4D97-AF65-F5344CB8AC3E}">
        <p14:creationId xmlns:p14="http://schemas.microsoft.com/office/powerpoint/2010/main" val="3427254172"/>
      </p:ext>
    </p:extLst>
  </p:cSld>
  <p:clrMapOvr>
    <a:masterClrMapping/>
  </p:clrMapOvr>
  <mc:AlternateContent xmlns:mc="http://schemas.openxmlformats.org/markup-compatibility/2006" xmlns:p14="http://schemas.microsoft.com/office/powerpoint/2010/main">
    <mc:Choice Requires="p14">
      <p:transition spd="slow" p14:dur="2000" advTm="65035"/>
    </mc:Choice>
    <mc:Fallback xmlns="">
      <p:transition spd="slow" advTm="6503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3" name="Rectangle 10252">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725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Image result for herpes simplex pictures on lip">
            <a:extLst>
              <a:ext uri="{FF2B5EF4-FFF2-40B4-BE49-F238E27FC236}">
                <a16:creationId xmlns:a16="http://schemas.microsoft.com/office/drawing/2014/main" id="{E62DF7EA-2E38-6629-4C34-706DC2B704B1}"/>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4940" r="8807" b="-1"/>
          <a:stretch/>
        </p:blipFill>
        <p:spPr bwMode="auto">
          <a:xfrm>
            <a:off x="6797675" y="639763"/>
            <a:ext cx="4057650" cy="2732088"/>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06DFC6C9-F749-990B-829B-37895C80B671}"/>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b="1" kern="1200">
                <a:solidFill>
                  <a:srgbClr val="FFFFFF"/>
                </a:solidFill>
                <a:latin typeface="+mj-lt"/>
                <a:ea typeface="+mj-ea"/>
                <a:cs typeface="+mj-cs"/>
              </a:rPr>
              <a:t>Sore on Lip</a:t>
            </a:r>
          </a:p>
        </p:txBody>
      </p:sp>
      <p:pic>
        <p:nvPicPr>
          <p:cNvPr id="1028" name="Picture 4" descr="Image result for herpees pictures">
            <a:extLst>
              <a:ext uri="{FF2B5EF4-FFF2-40B4-BE49-F238E27FC236}">
                <a16:creationId xmlns:a16="http://schemas.microsoft.com/office/drawing/2014/main" id="{676E1085-56D4-F2A4-40F4-DA07417FB32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797675" y="3371851"/>
            <a:ext cx="4057650" cy="295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874698"/>
      </p:ext>
    </p:extLst>
  </p:cSld>
  <p:clrMapOvr>
    <a:masterClrMapping/>
  </p:clrMapOvr>
  <mc:AlternateContent xmlns:mc="http://schemas.openxmlformats.org/markup-compatibility/2006" xmlns:p14="http://schemas.microsoft.com/office/powerpoint/2010/main">
    <mc:Choice Requires="p14">
      <p:transition spd="slow" p14:dur="2000" advTm="10846"/>
    </mc:Choice>
    <mc:Fallback xmlns="">
      <p:transition spd="slow" advTm="1084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A33390-C987-33CE-8B56-36EC7805477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b="1"/>
              <a:t>The Dental Readiness Inspection gets its name from the Medical Readiness</a:t>
            </a:r>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1C6FD15-5781-CCE9-D865-7B68D8A30BC5}"/>
              </a:ext>
            </a:extLst>
          </p:cNvPr>
          <p:cNvSpPr>
            <a:spLocks noGrp="1"/>
          </p:cNvSpPr>
          <p:nvPr>
            <p:ph sz="half" idx="2"/>
          </p:nvPr>
        </p:nvSpPr>
        <p:spPr>
          <a:xfrm>
            <a:off x="640080" y="2872899"/>
            <a:ext cx="4243589" cy="3320668"/>
          </a:xfrm>
        </p:spPr>
        <p:txBody>
          <a:bodyPr vert="horz" lIns="91440" tIns="45720" rIns="91440" bIns="45720" rtlCol="0">
            <a:normAutofit/>
          </a:bodyPr>
          <a:lstStyle/>
          <a:p>
            <a:pPr marL="0" indent="0">
              <a:buNone/>
            </a:pPr>
            <a:r>
              <a:rPr lang="en-US" sz="2200" b="0" i="0" dirty="0">
                <a:effectLst/>
              </a:rPr>
              <a:t>Medical readiness involves a series of assessments to ensure that uniformed service members are free of health-related conditions that endanger others or limit their ability to achieve their assigned mission.</a:t>
            </a:r>
            <a:endParaRPr lang="en-US" sz="2200" dirty="0"/>
          </a:p>
          <a:p>
            <a:endParaRPr lang="en-US" sz="2200" dirty="0"/>
          </a:p>
        </p:txBody>
      </p:sp>
      <p:pic>
        <p:nvPicPr>
          <p:cNvPr id="3074" name="Picture 2" descr="How Military Medics Can Become Medical Assistants – Prism Career Institute">
            <a:extLst>
              <a:ext uri="{FF2B5EF4-FFF2-40B4-BE49-F238E27FC236}">
                <a16:creationId xmlns:a16="http://schemas.microsoft.com/office/drawing/2014/main" id="{50E3456E-F670-2B9E-93E3-39AB1458A47D}"/>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1351" r="-1" b="3210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090"/>
      </p:ext>
    </p:extLst>
  </p:cSld>
  <p:clrMapOvr>
    <a:masterClrMapping/>
  </p:clrMapOvr>
  <mc:AlternateContent xmlns:mc="http://schemas.openxmlformats.org/markup-compatibility/2006" xmlns:p14="http://schemas.microsoft.com/office/powerpoint/2010/main">
    <mc:Choice Requires="p14">
      <p:transition spd="slow" p14:dur="2000" advTm="27831"/>
    </mc:Choice>
    <mc:Fallback xmlns="">
      <p:transition spd="slow" advTm="2783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3" name="Rectangle 10252">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725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Image result for herpes simplex pictures on lip">
            <a:extLst>
              <a:ext uri="{FF2B5EF4-FFF2-40B4-BE49-F238E27FC236}">
                <a16:creationId xmlns:a16="http://schemas.microsoft.com/office/drawing/2014/main" id="{E62DF7EA-2E38-6629-4C34-706DC2B704B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605588" y="639763"/>
            <a:ext cx="4440238" cy="2574925"/>
          </a:xfrm>
          <a:prstGeom prst="rect">
            <a:avLst/>
          </a:prstGeom>
          <a:extLst>
            <a:ext uri="{909E8E84-426E-40DD-AFC4-6F175D3DCCD1}">
              <a14:hiddenFill xmlns:a14="http://schemas.microsoft.com/office/drawing/2010/main">
                <a:solidFill>
                  <a:srgbClr val="FFFFFF"/>
                </a:solidFill>
              </a14:hiddenFill>
            </a:ext>
          </a:extLst>
        </p:spPr>
      </p:pic>
      <p:pic>
        <p:nvPicPr>
          <p:cNvPr id="10248" name="Picture 8" descr="Lip infection with the herpes virus - Nature's Rite">
            <a:extLst>
              <a:ext uri="{FF2B5EF4-FFF2-40B4-BE49-F238E27FC236}">
                <a16:creationId xmlns:a16="http://schemas.microsoft.com/office/drawing/2014/main" id="{F50FC979-33BD-CD64-76AA-D25B66866A14}"/>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605588" y="3282950"/>
            <a:ext cx="4440238" cy="2935288"/>
          </a:xfrm>
          <a:prstGeom prst="rect">
            <a:avLst/>
          </a:prstGeom>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06DFC6C9-F749-990B-829B-37895C80B671}"/>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b="1" kern="1200">
                <a:solidFill>
                  <a:srgbClr val="FFFFFF"/>
                </a:solidFill>
                <a:latin typeface="+mj-lt"/>
                <a:ea typeface="+mj-ea"/>
                <a:cs typeface="+mj-cs"/>
              </a:rPr>
              <a:t>Sore—Herpes Simplex</a:t>
            </a:r>
          </a:p>
        </p:txBody>
      </p:sp>
    </p:spTree>
    <p:extLst>
      <p:ext uri="{BB962C8B-B14F-4D97-AF65-F5344CB8AC3E}">
        <p14:creationId xmlns:p14="http://schemas.microsoft.com/office/powerpoint/2010/main" val="2698050914"/>
      </p:ext>
    </p:extLst>
  </p:cSld>
  <p:clrMapOvr>
    <a:masterClrMapping/>
  </p:clrMapOvr>
  <mc:AlternateContent xmlns:mc="http://schemas.openxmlformats.org/markup-compatibility/2006" xmlns:p14="http://schemas.microsoft.com/office/powerpoint/2010/main">
    <mc:Choice Requires="p14">
      <p:transition spd="slow" p14:dur="2000" advTm="11352"/>
    </mc:Choice>
    <mc:Fallback xmlns="">
      <p:transition spd="slow" advTm="1135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25F92B-9B4D-1F74-BE77-7076F89870FC}"/>
              </a:ext>
            </a:extLst>
          </p:cNvPr>
          <p:cNvSpPr>
            <a:spLocks noGrp="1"/>
          </p:cNvSpPr>
          <p:nvPr>
            <p:ph type="title"/>
          </p:nvPr>
        </p:nvSpPr>
        <p:spPr>
          <a:xfrm>
            <a:off x="728663" y="1422400"/>
            <a:ext cx="4505552" cy="2387600"/>
          </a:xfrm>
        </p:spPr>
        <p:txBody>
          <a:bodyPr vert="horz" lIns="91440" tIns="45720" rIns="91440" bIns="45720" rtlCol="0" anchor="b">
            <a:normAutofit/>
          </a:bodyPr>
          <a:lstStyle/>
          <a:p>
            <a:r>
              <a:rPr lang="en-US" sz="5000" b="1">
                <a:solidFill>
                  <a:schemeClr val="bg1"/>
                </a:solidFill>
              </a:rPr>
              <a:t>Over the counter products</a:t>
            </a:r>
          </a:p>
        </p:txBody>
      </p:sp>
      <p:sp>
        <p:nvSpPr>
          <p:cNvPr id="1035" name="Freeform: Shape 1034">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blue and white package with a tube of mouth sore relief&#10;&#10;Description automatically generated">
            <a:extLst>
              <a:ext uri="{FF2B5EF4-FFF2-40B4-BE49-F238E27FC236}">
                <a16:creationId xmlns:a16="http://schemas.microsoft.com/office/drawing/2014/main" id="{AD232D91-EB90-C2FC-4861-7533D6DF4E3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839805" y="2663211"/>
            <a:ext cx="3408121" cy="3408121"/>
          </a:xfrm>
          <a:prstGeom prst="rect">
            <a:avLst/>
          </a:prstGeom>
        </p:spPr>
      </p:pic>
      <p:pic>
        <p:nvPicPr>
          <p:cNvPr id="1028" name="Picture 4" descr="Campho Phenique Cold Sore and Fever Blister Treatment for Lips, Maximum Strength Provides Instant Relief, Original Gel Formula, 0.23 Oz. - image 2 of 6">
            <a:extLst>
              <a:ext uri="{FF2B5EF4-FFF2-40B4-BE49-F238E27FC236}">
                <a16:creationId xmlns:a16="http://schemas.microsoft.com/office/drawing/2014/main" id="{EFC484D5-BA1A-9538-CDB3-DB2805CF81B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5809832" y="496673"/>
            <a:ext cx="2999096" cy="299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429594"/>
      </p:ext>
    </p:extLst>
  </p:cSld>
  <p:clrMapOvr>
    <a:masterClrMapping/>
  </p:clrMapOvr>
  <mc:AlternateContent xmlns:mc="http://schemas.openxmlformats.org/markup-compatibility/2006" xmlns:p14="http://schemas.microsoft.com/office/powerpoint/2010/main">
    <mc:Choice Requires="p14">
      <p:transition spd="slow" p14:dur="2000" advTm="17764"/>
    </mc:Choice>
    <mc:Fallback xmlns="">
      <p:transition spd="slow" advTm="1776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5" name="Rectangle 6154">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FB9B1D7E-4FCA-8FBD-5AF1-0743F4C35CC2}"/>
              </a:ext>
            </a:extLst>
          </p:cNvPr>
          <p:cNvSpPr>
            <a:spLocks noGrp="1"/>
          </p:cNvSpPr>
          <p:nvPr>
            <p:ph type="title"/>
          </p:nvPr>
        </p:nvSpPr>
        <p:spPr>
          <a:xfrm>
            <a:off x="838199" y="388308"/>
            <a:ext cx="7188989" cy="1021424"/>
          </a:xfrm>
        </p:spPr>
        <p:txBody>
          <a:bodyPr vert="horz" lIns="91440" tIns="45720" rIns="91440" bIns="45720" rtlCol="0" anchor="b">
            <a:normAutofit/>
          </a:bodyPr>
          <a:lstStyle/>
          <a:p>
            <a:r>
              <a:rPr lang="en-US" sz="4000" b="1" kern="1200">
                <a:solidFill>
                  <a:schemeClr val="bg1"/>
                </a:solidFill>
                <a:latin typeface="+mj-lt"/>
                <a:ea typeface="+mj-ea"/>
                <a:cs typeface="+mj-cs"/>
              </a:rPr>
              <a:t>Swelling in the Mouth or Jaw</a:t>
            </a:r>
          </a:p>
        </p:txBody>
      </p:sp>
      <p:cxnSp>
        <p:nvCxnSpPr>
          <p:cNvPr id="6157" name="Straight Connector 6156">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440584"/>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59" name="Straight Connector 6158">
            <a:extLst>
              <a:ext uri="{FF2B5EF4-FFF2-40B4-BE49-F238E27FC236}">
                <a16:creationId xmlns:a16="http://schemas.microsoft.com/office/drawing/2014/main" id="{17C2F6CE-0CF2-4DDD-85F5-96799A328F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164811" y="6267491"/>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0A06ED7C-D95F-8AA3-E046-F699F1C3BA58}"/>
              </a:ext>
            </a:extLst>
          </p:cNvPr>
          <p:cNvSpPr>
            <a:spLocks/>
          </p:cNvSpPr>
          <p:nvPr/>
        </p:nvSpPr>
        <p:spPr>
          <a:xfrm>
            <a:off x="1392238" y="1819597"/>
            <a:ext cx="4614288" cy="737093"/>
          </a:xfrm>
          <a:prstGeom prst="rect">
            <a:avLst/>
          </a:prstGeom>
        </p:spPr>
        <p:txBody>
          <a:bodyPr>
            <a:normAutofit/>
          </a:bodyPr>
          <a:lstStyle/>
          <a:p>
            <a:pPr algn="ctr" defTabSz="813816">
              <a:spcAft>
                <a:spcPts val="600"/>
              </a:spcAft>
            </a:pPr>
            <a:r>
              <a:rPr lang="en-US" sz="3204" kern="1200" dirty="0">
                <a:solidFill>
                  <a:schemeClr val="bg1"/>
                </a:solidFill>
                <a:latin typeface="+mn-lt"/>
                <a:ea typeface="+mn-ea"/>
                <a:cs typeface="+mn-cs"/>
              </a:rPr>
              <a:t>Extraoral Swelling</a:t>
            </a:r>
            <a:endParaRPr lang="en-US" sz="3600" dirty="0">
              <a:solidFill>
                <a:schemeClr val="bg1"/>
              </a:solidFill>
            </a:endParaRPr>
          </a:p>
        </p:txBody>
      </p:sp>
      <p:pic>
        <p:nvPicPr>
          <p:cNvPr id="6148" name="Picture 4" descr="Image result for abscess tooth swollen face pictures">
            <a:extLst>
              <a:ext uri="{FF2B5EF4-FFF2-40B4-BE49-F238E27FC236}">
                <a16:creationId xmlns:a16="http://schemas.microsoft.com/office/drawing/2014/main" id="{ADE48564-8B60-CC08-836E-68BC908CC2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38552" y="2556690"/>
            <a:ext cx="3721659" cy="329632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AFF50ACA-F96E-CADF-7EC1-0923EF8A07D0}"/>
              </a:ext>
            </a:extLst>
          </p:cNvPr>
          <p:cNvSpPr>
            <a:spLocks/>
          </p:cNvSpPr>
          <p:nvPr/>
        </p:nvSpPr>
        <p:spPr>
          <a:xfrm>
            <a:off x="6162750" y="1819597"/>
            <a:ext cx="4637013" cy="737093"/>
          </a:xfrm>
          <a:prstGeom prst="rect">
            <a:avLst/>
          </a:prstGeom>
        </p:spPr>
        <p:txBody>
          <a:bodyPr>
            <a:normAutofit/>
          </a:bodyPr>
          <a:lstStyle/>
          <a:p>
            <a:pPr algn="ctr" defTabSz="813816">
              <a:spcAft>
                <a:spcPts val="600"/>
              </a:spcAft>
            </a:pPr>
            <a:r>
              <a:rPr lang="en-US" sz="3204" kern="1200" dirty="0">
                <a:solidFill>
                  <a:schemeClr val="bg1"/>
                </a:solidFill>
                <a:latin typeface="+mn-lt"/>
                <a:ea typeface="+mn-ea"/>
                <a:cs typeface="+mn-cs"/>
              </a:rPr>
              <a:t>Intraoral Swelling</a:t>
            </a:r>
            <a:endParaRPr lang="en-US" sz="3600" dirty="0">
              <a:solidFill>
                <a:schemeClr val="bg1"/>
              </a:solidFill>
            </a:endParaRPr>
          </a:p>
        </p:txBody>
      </p:sp>
      <p:pic>
        <p:nvPicPr>
          <p:cNvPr id="6150" name="Picture 6" descr="Image result for abscess tooth swollen face pictures">
            <a:extLst>
              <a:ext uri="{FF2B5EF4-FFF2-40B4-BE49-F238E27FC236}">
                <a16:creationId xmlns:a16="http://schemas.microsoft.com/office/drawing/2014/main" id="{674E6889-ABB2-E3B2-BC90-9CEE34753C9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65967" y="2862747"/>
            <a:ext cx="4030579" cy="268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180055"/>
      </p:ext>
    </p:extLst>
  </p:cSld>
  <p:clrMapOvr>
    <a:masterClrMapping/>
  </p:clrMapOvr>
  <mc:AlternateContent xmlns:mc="http://schemas.openxmlformats.org/markup-compatibility/2006" xmlns:p14="http://schemas.microsoft.com/office/powerpoint/2010/main">
    <mc:Choice Requires="p14">
      <p:transition spd="slow" p14:dur="2000" advTm="31903"/>
    </mc:Choice>
    <mc:Fallback xmlns="">
      <p:transition spd="slow" advTm="3190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FC6D33-72F7-82A8-8513-165C0E8E2B28}"/>
              </a:ext>
            </a:extLst>
          </p:cNvPr>
          <p:cNvSpPr>
            <a:spLocks noGrp="1"/>
          </p:cNvSpPr>
          <p:nvPr>
            <p:ph type="title"/>
          </p:nvPr>
        </p:nvSpPr>
        <p:spPr>
          <a:xfrm>
            <a:off x="838200" y="4669978"/>
            <a:ext cx="9651124" cy="1173700"/>
          </a:xfrm>
        </p:spPr>
        <p:txBody>
          <a:bodyPr anchor="t">
            <a:normAutofit/>
          </a:bodyPr>
          <a:lstStyle/>
          <a:p>
            <a:r>
              <a:rPr lang="en-US" sz="3700" b="1" dirty="0">
                <a:solidFill>
                  <a:schemeClr val="bg1"/>
                </a:solidFill>
              </a:rPr>
              <a:t>Health Care Guideline for Oral Infection </a:t>
            </a:r>
          </a:p>
        </p:txBody>
      </p:sp>
      <p:pic>
        <p:nvPicPr>
          <p:cNvPr id="5" name="Content Placeholder 4">
            <a:extLst>
              <a:ext uri="{FF2B5EF4-FFF2-40B4-BE49-F238E27FC236}">
                <a16:creationId xmlns:a16="http://schemas.microsoft.com/office/drawing/2014/main" id="{C990A091-87BF-C73E-0F03-0EEBA92636B0}"/>
              </a:ext>
            </a:extLst>
          </p:cNvPr>
          <p:cNvPicPr>
            <a:picLocks noChangeAspect="1"/>
          </p:cNvPicPr>
          <p:nvPr/>
        </p:nvPicPr>
        <p:blipFill rotWithShape="1">
          <a:blip r:embed="rId3"/>
          <a:srcRect t="22657" b="19237"/>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4" name="Group 1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778100782"/>
      </p:ext>
    </p:extLst>
  </p:cSld>
  <p:clrMapOvr>
    <a:masterClrMapping/>
  </p:clrMapOvr>
  <mc:AlternateContent xmlns:mc="http://schemas.openxmlformats.org/markup-compatibility/2006" xmlns:p14="http://schemas.microsoft.com/office/powerpoint/2010/main">
    <mc:Choice Requires="p14">
      <p:transition spd="slow" p14:dur="2000" advTm="26860"/>
    </mc:Choice>
    <mc:Fallback xmlns="">
      <p:transition spd="slow" advTm="2686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in on Dental Education">
            <a:extLst>
              <a:ext uri="{FF2B5EF4-FFF2-40B4-BE49-F238E27FC236}">
                <a16:creationId xmlns:a16="http://schemas.microsoft.com/office/drawing/2014/main" id="{D9C17017-3767-B6EC-7C71-18C9620EA00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609600"/>
            <a:ext cx="112776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152510"/>
      </p:ext>
    </p:extLst>
  </p:cSld>
  <p:clrMapOvr>
    <a:masterClrMapping/>
  </p:clrMapOvr>
  <mc:AlternateContent xmlns:mc="http://schemas.openxmlformats.org/markup-compatibility/2006" xmlns:p14="http://schemas.microsoft.com/office/powerpoint/2010/main">
    <mc:Choice Requires="p14">
      <p:transition spd="slow" p14:dur="2000" advTm="28529"/>
    </mc:Choice>
    <mc:Fallback xmlns="">
      <p:transition spd="slow" advTm="2852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5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Reassessing the assessment of pain: how the numeric scale became so popular in health care - WHYY">
            <a:extLst>
              <a:ext uri="{FF2B5EF4-FFF2-40B4-BE49-F238E27FC236}">
                <a16:creationId xmlns:a16="http://schemas.microsoft.com/office/drawing/2014/main" id="{39E2635C-8FE3-5DC7-CCF2-B465CCDA35F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43" t="27377" b="20"/>
          <a:stretch/>
        </p:blipFill>
        <p:spPr bwMode="auto">
          <a:xfrm>
            <a:off x="643467" y="1171917"/>
            <a:ext cx="10905066" cy="451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9026"/>
      </p:ext>
    </p:extLst>
  </p:cSld>
  <p:clrMapOvr>
    <a:masterClrMapping/>
  </p:clrMapOvr>
  <mc:AlternateContent xmlns:mc="http://schemas.openxmlformats.org/markup-compatibility/2006" xmlns:p14="http://schemas.microsoft.com/office/powerpoint/2010/main">
    <mc:Choice Requires="p14">
      <p:transition spd="slow" p14:dur="2000" advTm="35592"/>
    </mc:Choice>
    <mc:Fallback xmlns="">
      <p:transition spd="slow" advTm="3559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4858-B14D-B4FD-186D-4C166481FF9F}"/>
              </a:ext>
            </a:extLst>
          </p:cNvPr>
          <p:cNvSpPr>
            <a:spLocks noGrp="1"/>
          </p:cNvSpPr>
          <p:nvPr>
            <p:ph type="title"/>
          </p:nvPr>
        </p:nvSpPr>
        <p:spPr>
          <a:xfrm>
            <a:off x="838201" y="345810"/>
            <a:ext cx="5120561" cy="4929575"/>
          </a:xfrm>
        </p:spPr>
        <p:txBody>
          <a:bodyPr vert="horz" lIns="91440" tIns="45720" rIns="91440" bIns="45720" rtlCol="0" anchor="ctr">
            <a:normAutofit/>
          </a:bodyPr>
          <a:lstStyle/>
          <a:p>
            <a:r>
              <a:rPr lang="en-US" sz="6600" b="1" kern="1200" dirty="0">
                <a:solidFill>
                  <a:schemeClr val="accent2">
                    <a:lumMod val="75000"/>
                  </a:schemeClr>
                </a:solidFill>
                <a:latin typeface="+mj-lt"/>
                <a:ea typeface="+mj-ea"/>
                <a:cs typeface="+mj-cs"/>
              </a:rPr>
              <a:t>Reported Moderate</a:t>
            </a:r>
            <a:br>
              <a:rPr lang="en-US" sz="6600" b="1" kern="1200" dirty="0">
                <a:solidFill>
                  <a:schemeClr val="accent2">
                    <a:lumMod val="75000"/>
                  </a:schemeClr>
                </a:solidFill>
                <a:latin typeface="+mj-lt"/>
                <a:ea typeface="+mj-ea"/>
                <a:cs typeface="+mj-cs"/>
              </a:rPr>
            </a:br>
            <a:r>
              <a:rPr lang="en-US" sz="6600" b="1" kern="1200" dirty="0">
                <a:solidFill>
                  <a:schemeClr val="accent2">
                    <a:lumMod val="75000"/>
                  </a:schemeClr>
                </a:solidFill>
                <a:latin typeface="+mj-lt"/>
                <a:ea typeface="+mj-ea"/>
                <a:cs typeface="+mj-cs"/>
              </a:rPr>
              <a:t>to Severe Pain</a:t>
            </a:r>
          </a:p>
        </p:txBody>
      </p:sp>
      <p:pic>
        <p:nvPicPr>
          <p:cNvPr id="4100" name="Picture 4">
            <a:extLst>
              <a:ext uri="{FF2B5EF4-FFF2-40B4-BE49-F238E27FC236}">
                <a16:creationId xmlns:a16="http://schemas.microsoft.com/office/drawing/2014/main" id="{92E9C099-3084-1350-7752-BC390E85E5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0" r="1"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pic>
        <p:nvPicPr>
          <p:cNvPr id="4106" name="Picture 10" descr="Colorful Pain Scale Poster, Pain Assessment Scale, School Nurse Pain Scale, Health Office Decor, Health Clinic Pain Chart, School Health">
            <a:extLst>
              <a:ext uri="{FF2B5EF4-FFF2-40B4-BE49-F238E27FC236}">
                <a16:creationId xmlns:a16="http://schemas.microsoft.com/office/drawing/2014/main" id="{D39B9980-D55B-328D-7DAE-37832BAE27FB}"/>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163" r="-4" b="14365"/>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362921"/>
      </p:ext>
    </p:extLst>
  </p:cSld>
  <p:clrMapOvr>
    <a:masterClrMapping/>
  </p:clrMapOvr>
  <mc:AlternateContent xmlns:mc="http://schemas.openxmlformats.org/markup-compatibility/2006" xmlns:p14="http://schemas.microsoft.com/office/powerpoint/2010/main">
    <mc:Choice Requires="p14">
      <p:transition spd="slow" p14:dur="2000" advTm="25960"/>
    </mc:Choice>
    <mc:Fallback xmlns="">
      <p:transition spd="slow" advTm="2596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FCD9-CAB8-C8C8-C665-DF556DC4E8F6}"/>
              </a:ext>
            </a:extLst>
          </p:cNvPr>
          <p:cNvSpPr>
            <a:spLocks noGrp="1"/>
          </p:cNvSpPr>
          <p:nvPr>
            <p:ph type="title"/>
          </p:nvPr>
        </p:nvSpPr>
        <p:spPr/>
        <p:txBody>
          <a:bodyPr/>
          <a:lstStyle/>
          <a:p>
            <a:pPr algn="ctr"/>
            <a:r>
              <a:rPr lang="en-US" b="1" dirty="0">
                <a:solidFill>
                  <a:srgbClr val="FF0000"/>
                </a:solidFill>
              </a:rPr>
              <a:t>Questions to Ask</a:t>
            </a:r>
          </a:p>
        </p:txBody>
      </p:sp>
      <p:sp>
        <p:nvSpPr>
          <p:cNvPr id="3" name="Text Placeholder 2">
            <a:extLst>
              <a:ext uri="{FF2B5EF4-FFF2-40B4-BE49-F238E27FC236}">
                <a16:creationId xmlns:a16="http://schemas.microsoft.com/office/drawing/2014/main" id="{033C9D8F-48AC-4C6B-2080-1D3B4E72215D}"/>
              </a:ext>
            </a:extLst>
          </p:cNvPr>
          <p:cNvSpPr>
            <a:spLocks noGrp="1"/>
          </p:cNvSpPr>
          <p:nvPr>
            <p:ph type="body" idx="1"/>
          </p:nvPr>
        </p:nvSpPr>
        <p:spPr>
          <a:xfrm>
            <a:off x="761635" y="1477963"/>
            <a:ext cx="5157787" cy="823912"/>
          </a:xfrm>
        </p:spPr>
        <p:txBody>
          <a:bodyPr>
            <a:normAutofit/>
          </a:bodyPr>
          <a:lstStyle/>
          <a:p>
            <a:pPr algn="ctr"/>
            <a:r>
              <a:rPr lang="en-US" sz="3600" dirty="0">
                <a:solidFill>
                  <a:schemeClr val="accent2"/>
                </a:solidFill>
              </a:rPr>
              <a:t>Moderate Pain</a:t>
            </a:r>
          </a:p>
        </p:txBody>
      </p:sp>
      <p:sp>
        <p:nvSpPr>
          <p:cNvPr id="4" name="Content Placeholder 3">
            <a:extLst>
              <a:ext uri="{FF2B5EF4-FFF2-40B4-BE49-F238E27FC236}">
                <a16:creationId xmlns:a16="http://schemas.microsoft.com/office/drawing/2014/main" id="{739D7FB9-25D8-7F29-C87A-8958F4E5D4A8}"/>
              </a:ext>
            </a:extLst>
          </p:cNvPr>
          <p:cNvSpPr>
            <a:spLocks noGrp="1"/>
          </p:cNvSpPr>
          <p:nvPr>
            <p:ph sz="half" idx="2"/>
          </p:nvPr>
        </p:nvSpPr>
        <p:spPr/>
        <p:txBody>
          <a:bodyPr>
            <a:normAutofit lnSpcReduction="10000"/>
          </a:bodyPr>
          <a:lstStyle/>
          <a:p>
            <a:r>
              <a:rPr lang="en-US" dirty="0"/>
              <a:t>Does the pain interrupt some activities?</a:t>
            </a:r>
          </a:p>
          <a:p>
            <a:r>
              <a:rPr lang="en-US" dirty="0"/>
              <a:t>Is the pain hard to ignore?</a:t>
            </a:r>
          </a:p>
          <a:p>
            <a:r>
              <a:rPr lang="en-US" dirty="0"/>
              <a:t>Does the pain cause you to avoid your usual activities?</a:t>
            </a:r>
          </a:p>
          <a:p>
            <a:endParaRPr lang="en-US" dirty="0"/>
          </a:p>
          <a:p>
            <a:endParaRPr lang="en-US" dirty="0"/>
          </a:p>
        </p:txBody>
      </p:sp>
      <p:sp>
        <p:nvSpPr>
          <p:cNvPr id="5" name="Text Placeholder 4">
            <a:extLst>
              <a:ext uri="{FF2B5EF4-FFF2-40B4-BE49-F238E27FC236}">
                <a16:creationId xmlns:a16="http://schemas.microsoft.com/office/drawing/2014/main" id="{A886C8FE-FE93-75FD-F760-854BBFF1CFEF}"/>
              </a:ext>
            </a:extLst>
          </p:cNvPr>
          <p:cNvSpPr>
            <a:spLocks noGrp="1"/>
          </p:cNvSpPr>
          <p:nvPr>
            <p:ph type="body" sz="quarter" idx="3"/>
          </p:nvPr>
        </p:nvSpPr>
        <p:spPr>
          <a:xfrm>
            <a:off x="6096000" y="1345102"/>
            <a:ext cx="5183188" cy="823912"/>
          </a:xfrm>
        </p:spPr>
        <p:txBody>
          <a:bodyPr>
            <a:normAutofit/>
          </a:bodyPr>
          <a:lstStyle/>
          <a:p>
            <a:pPr algn="ctr"/>
            <a:r>
              <a:rPr lang="en-US" sz="3600" dirty="0">
                <a:solidFill>
                  <a:schemeClr val="accent2"/>
                </a:solidFill>
              </a:rPr>
              <a:t>Severe Pain</a:t>
            </a:r>
          </a:p>
        </p:txBody>
      </p:sp>
      <p:sp>
        <p:nvSpPr>
          <p:cNvPr id="6" name="Content Placeholder 5">
            <a:extLst>
              <a:ext uri="{FF2B5EF4-FFF2-40B4-BE49-F238E27FC236}">
                <a16:creationId xmlns:a16="http://schemas.microsoft.com/office/drawing/2014/main" id="{632140E7-711B-11BC-66A3-D9E60CE19685}"/>
              </a:ext>
            </a:extLst>
          </p:cNvPr>
          <p:cNvSpPr>
            <a:spLocks noGrp="1"/>
          </p:cNvSpPr>
          <p:nvPr>
            <p:ph sz="quarter" idx="4"/>
          </p:nvPr>
        </p:nvSpPr>
        <p:spPr>
          <a:xfrm>
            <a:off x="6169024" y="2380029"/>
            <a:ext cx="5183188" cy="4394200"/>
          </a:xfrm>
        </p:spPr>
        <p:txBody>
          <a:bodyPr>
            <a:normAutofit lnSpcReduction="10000"/>
          </a:bodyPr>
          <a:lstStyle/>
          <a:p>
            <a:r>
              <a:rPr lang="en-US" dirty="0"/>
              <a:t>Is the pain the focus of your attention?</a:t>
            </a:r>
          </a:p>
          <a:p>
            <a:r>
              <a:rPr lang="en-US" dirty="0"/>
              <a:t>Does the pain prevent you from doing daily activities?</a:t>
            </a:r>
          </a:p>
          <a:p>
            <a:r>
              <a:rPr lang="en-US" dirty="0"/>
              <a:t>Is the pain awful, making it hard for you to do anything?</a:t>
            </a:r>
          </a:p>
          <a:p>
            <a:r>
              <a:rPr lang="en-US" dirty="0"/>
              <a:t>Can you not bear the pain and are unable to do anything?</a:t>
            </a:r>
          </a:p>
          <a:p>
            <a:r>
              <a:rPr lang="en-US" dirty="0"/>
              <a:t>Is the pain as bad as it can be and nothing else matters?</a:t>
            </a:r>
          </a:p>
          <a:p>
            <a:endParaRPr lang="en-US" dirty="0"/>
          </a:p>
          <a:p>
            <a:endParaRPr lang="en-US" dirty="0"/>
          </a:p>
        </p:txBody>
      </p:sp>
    </p:spTree>
    <p:extLst>
      <p:ext uri="{BB962C8B-B14F-4D97-AF65-F5344CB8AC3E}">
        <p14:creationId xmlns:p14="http://schemas.microsoft.com/office/powerpoint/2010/main" val="612255290"/>
      </p:ext>
    </p:extLst>
  </p:cSld>
  <p:clrMapOvr>
    <a:masterClrMapping/>
  </p:clrMapOvr>
  <mc:AlternateContent xmlns:mc="http://schemas.openxmlformats.org/markup-compatibility/2006" xmlns:p14="http://schemas.microsoft.com/office/powerpoint/2010/main">
    <mc:Choice Requires="p14">
      <p:transition spd="slow" p14:dur="2000" advTm="73016"/>
    </mc:Choice>
    <mc:Fallback xmlns="">
      <p:transition spd="slow" advTm="7301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5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EC93D323-2F78-7EEB-6C16-D08ED9B7C4CF}"/>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9433" t="17285" r="24204" b="7267"/>
          <a:stretch/>
        </p:blipFill>
        <p:spPr>
          <a:xfrm>
            <a:off x="2396591" y="643467"/>
            <a:ext cx="7398818" cy="5571066"/>
          </a:xfrm>
          <a:prstGeom prst="rect">
            <a:avLst/>
          </a:prstGeom>
        </p:spPr>
      </p:pic>
    </p:spTree>
    <p:extLst>
      <p:ext uri="{BB962C8B-B14F-4D97-AF65-F5344CB8AC3E}">
        <p14:creationId xmlns:p14="http://schemas.microsoft.com/office/powerpoint/2010/main" val="3870549870"/>
      </p:ext>
    </p:extLst>
  </p:cSld>
  <p:clrMapOvr>
    <a:masterClrMapping/>
  </p:clrMapOvr>
  <mc:AlternateContent xmlns:mc="http://schemas.openxmlformats.org/markup-compatibility/2006" xmlns:p14="http://schemas.microsoft.com/office/powerpoint/2010/main">
    <mc:Choice Requires="p14">
      <p:transition spd="slow" p14:dur="2000" advTm="19740"/>
    </mc:Choice>
    <mc:Fallback xmlns="">
      <p:transition spd="slow" advTm="1974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rstanding Tooth Decay Stages and Treatments | Aten &amp; Garofalo Dentistry">
            <a:extLst>
              <a:ext uri="{FF2B5EF4-FFF2-40B4-BE49-F238E27FC236}">
                <a16:creationId xmlns:a16="http://schemas.microsoft.com/office/drawing/2014/main" id="{FCD4065B-5B0F-5DB4-8557-631E9A960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712" y="3319463"/>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F30B061-E061-7FE2-1598-3878C3C0A15F}"/>
              </a:ext>
            </a:extLst>
          </p:cNvPr>
          <p:cNvSpPr txBox="1"/>
          <p:nvPr/>
        </p:nvSpPr>
        <p:spPr>
          <a:xfrm>
            <a:off x="1509712" y="1295400"/>
            <a:ext cx="2342180" cy="1384995"/>
          </a:xfrm>
          <a:prstGeom prst="rect">
            <a:avLst/>
          </a:prstGeom>
          <a:noFill/>
        </p:spPr>
        <p:txBody>
          <a:bodyPr wrap="none" rtlCol="0">
            <a:spAutoFit/>
          </a:bodyPr>
          <a:lstStyle/>
          <a:p>
            <a:r>
              <a:rPr lang="en-US" sz="2800" dirty="0"/>
              <a:t>Hole in tooth</a:t>
            </a:r>
          </a:p>
          <a:p>
            <a:endParaRPr lang="en-US" sz="2800" dirty="0"/>
          </a:p>
          <a:p>
            <a:r>
              <a:rPr lang="en-US" sz="2800" dirty="0"/>
              <a:t>Moderate pain</a:t>
            </a:r>
          </a:p>
        </p:txBody>
      </p:sp>
      <p:sp>
        <p:nvSpPr>
          <p:cNvPr id="12" name="TextBox 11">
            <a:extLst>
              <a:ext uri="{FF2B5EF4-FFF2-40B4-BE49-F238E27FC236}">
                <a16:creationId xmlns:a16="http://schemas.microsoft.com/office/drawing/2014/main" id="{F9839162-1D36-6CDF-3F31-051E67B25111}"/>
              </a:ext>
            </a:extLst>
          </p:cNvPr>
          <p:cNvSpPr txBox="1"/>
          <p:nvPr/>
        </p:nvSpPr>
        <p:spPr>
          <a:xfrm>
            <a:off x="1650999" y="302389"/>
            <a:ext cx="2739853" cy="707886"/>
          </a:xfrm>
          <a:prstGeom prst="rect">
            <a:avLst/>
          </a:prstGeom>
          <a:noFill/>
        </p:spPr>
        <p:txBody>
          <a:bodyPr wrap="none" rtlCol="0">
            <a:spAutoFit/>
          </a:bodyPr>
          <a:lstStyle/>
          <a:p>
            <a:r>
              <a:rPr lang="en-US" sz="4000" b="1" dirty="0">
                <a:solidFill>
                  <a:srgbClr val="7030A0"/>
                </a:solidFill>
              </a:rPr>
              <a:t>DRI findings</a:t>
            </a:r>
          </a:p>
        </p:txBody>
      </p:sp>
      <p:pic>
        <p:nvPicPr>
          <p:cNvPr id="14" name="Content Placeholder 13" descr="Close-up of a document with writing&#10;&#10;Description automatically generated">
            <a:extLst>
              <a:ext uri="{FF2B5EF4-FFF2-40B4-BE49-F238E27FC236}">
                <a16:creationId xmlns:a16="http://schemas.microsoft.com/office/drawing/2014/main" id="{89CB3D5D-4EEE-FCAE-6337-B9F6F4B9E916}"/>
              </a:ext>
            </a:extLst>
          </p:cNvPr>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3437" t="1590" r="1241" b="42083"/>
          <a:stretch/>
        </p:blipFill>
        <p:spPr>
          <a:xfrm>
            <a:off x="5929705" y="2122756"/>
            <a:ext cx="5310187" cy="3976687"/>
          </a:xfrm>
        </p:spPr>
      </p:pic>
      <p:sp>
        <p:nvSpPr>
          <p:cNvPr id="15" name="TextBox 14">
            <a:extLst>
              <a:ext uri="{FF2B5EF4-FFF2-40B4-BE49-F238E27FC236}">
                <a16:creationId xmlns:a16="http://schemas.microsoft.com/office/drawing/2014/main" id="{83846B2B-4914-6852-9D58-4FDAF7A070BC}"/>
              </a:ext>
            </a:extLst>
          </p:cNvPr>
          <p:cNvSpPr txBox="1"/>
          <p:nvPr/>
        </p:nvSpPr>
        <p:spPr>
          <a:xfrm>
            <a:off x="6268825" y="1753424"/>
            <a:ext cx="4908075" cy="369332"/>
          </a:xfrm>
          <a:prstGeom prst="rect">
            <a:avLst/>
          </a:prstGeom>
          <a:noFill/>
        </p:spPr>
        <p:txBody>
          <a:bodyPr wrap="none" rtlCol="0">
            <a:spAutoFit/>
          </a:bodyPr>
          <a:lstStyle/>
          <a:p>
            <a:r>
              <a:rPr lang="en-US" b="1" dirty="0"/>
              <a:t>Job Corps Physical Examination Form—Section 14</a:t>
            </a:r>
          </a:p>
        </p:txBody>
      </p:sp>
      <p:sp>
        <p:nvSpPr>
          <p:cNvPr id="16" name="TextBox 15">
            <a:extLst>
              <a:ext uri="{FF2B5EF4-FFF2-40B4-BE49-F238E27FC236}">
                <a16:creationId xmlns:a16="http://schemas.microsoft.com/office/drawing/2014/main" id="{23435B3B-2FAC-8997-4ADA-6260E00466AC}"/>
              </a:ext>
            </a:extLst>
          </p:cNvPr>
          <p:cNvSpPr txBox="1"/>
          <p:nvPr/>
        </p:nvSpPr>
        <p:spPr>
          <a:xfrm>
            <a:off x="6457361" y="2927023"/>
            <a:ext cx="4908075" cy="369332"/>
          </a:xfrm>
          <a:prstGeom prst="rect">
            <a:avLst/>
          </a:prstGeom>
          <a:noFill/>
        </p:spPr>
        <p:txBody>
          <a:bodyPr wrap="none" rtlCol="0">
            <a:spAutoFit/>
          </a:bodyPr>
          <a:lstStyle/>
          <a:p>
            <a:r>
              <a:rPr lang="en-US" b="1" dirty="0"/>
              <a:t>Job Corps Physical Examination Form—Section 38</a:t>
            </a:r>
          </a:p>
        </p:txBody>
      </p:sp>
      <p:sp>
        <p:nvSpPr>
          <p:cNvPr id="17" name="TextBox 16">
            <a:extLst>
              <a:ext uri="{FF2B5EF4-FFF2-40B4-BE49-F238E27FC236}">
                <a16:creationId xmlns:a16="http://schemas.microsoft.com/office/drawing/2014/main" id="{67E207B2-70B7-73DF-DD7B-C2D60A17795E}"/>
              </a:ext>
            </a:extLst>
          </p:cNvPr>
          <p:cNvSpPr txBox="1"/>
          <p:nvPr/>
        </p:nvSpPr>
        <p:spPr>
          <a:xfrm>
            <a:off x="6172202" y="4423528"/>
            <a:ext cx="5776646" cy="369332"/>
          </a:xfrm>
          <a:prstGeom prst="rect">
            <a:avLst/>
          </a:prstGeom>
          <a:noFill/>
        </p:spPr>
        <p:txBody>
          <a:bodyPr wrap="none" rtlCol="0">
            <a:spAutoFit/>
          </a:bodyPr>
          <a:lstStyle/>
          <a:p>
            <a:r>
              <a:rPr lang="en-US" b="1" dirty="0"/>
              <a:t>Standard Form 600—Chronological Record of Medical Care</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 name="Ink 1">
                <a:extLst>
                  <a:ext uri="{FF2B5EF4-FFF2-40B4-BE49-F238E27FC236}">
                    <a16:creationId xmlns:a16="http://schemas.microsoft.com/office/drawing/2014/main" id="{2ED71B39-2308-7940-C3D0-CDA765D6BCF9}"/>
                  </a:ext>
                </a:extLst>
              </p14:cNvPr>
              <p14:cNvContentPartPr/>
              <p14:nvPr/>
            </p14:nvContentPartPr>
            <p14:xfrm>
              <a:off x="6013377" y="2489157"/>
              <a:ext cx="1490400" cy="280440"/>
            </p14:xfrm>
          </p:contentPart>
        </mc:Choice>
        <mc:Fallback xmlns="">
          <p:pic>
            <p:nvPicPr>
              <p:cNvPr id="2" name="Ink 1">
                <a:extLst>
                  <a:ext uri="{FF2B5EF4-FFF2-40B4-BE49-F238E27FC236}">
                    <a16:creationId xmlns:a16="http://schemas.microsoft.com/office/drawing/2014/main" id="{2ED71B39-2308-7940-C3D0-CDA765D6BCF9}"/>
                  </a:ext>
                </a:extLst>
              </p:cNvPr>
              <p:cNvPicPr/>
              <p:nvPr/>
            </p:nvPicPr>
            <p:blipFill>
              <a:blip r:embed="rId6"/>
              <a:stretch>
                <a:fillRect/>
              </a:stretch>
            </p:blipFill>
            <p:spPr>
              <a:xfrm>
                <a:off x="5995737" y="2381517"/>
                <a:ext cx="1526040" cy="496080"/>
              </a:xfrm>
              <a:prstGeom prst="rect">
                <a:avLst/>
              </a:prstGeom>
            </p:spPr>
          </p:pic>
        </mc:Fallback>
      </mc:AlternateContent>
    </p:spTree>
    <p:extLst>
      <p:ext uri="{BB962C8B-B14F-4D97-AF65-F5344CB8AC3E}">
        <p14:creationId xmlns:p14="http://schemas.microsoft.com/office/powerpoint/2010/main" val="2010920083"/>
      </p:ext>
    </p:extLst>
  </p:cSld>
  <p:clrMapOvr>
    <a:masterClrMapping/>
  </p:clrMapOvr>
  <mc:AlternateContent xmlns:mc="http://schemas.openxmlformats.org/markup-compatibility/2006" xmlns:p14="http://schemas.microsoft.com/office/powerpoint/2010/main">
    <mc:Choice Requires="p14">
      <p:transition spd="slow" p14:dur="2000" advTm="85629"/>
    </mc:Choice>
    <mc:Fallback xmlns="">
      <p:transition spd="slow" advTm="8562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B040-D99D-0DF2-EE69-514E846CA96A}"/>
              </a:ext>
            </a:extLst>
          </p:cNvPr>
          <p:cNvSpPr>
            <a:spLocks noGrp="1"/>
          </p:cNvSpPr>
          <p:nvPr>
            <p:ph type="title"/>
          </p:nvPr>
        </p:nvSpPr>
        <p:spPr/>
        <p:txBody>
          <a:bodyPr/>
          <a:lstStyle/>
          <a:p>
            <a:pPr algn="ctr"/>
            <a:r>
              <a:rPr lang="en-US" b="1" dirty="0"/>
              <a:t>Dental Readiness Inspection (DRI)</a:t>
            </a:r>
          </a:p>
        </p:txBody>
      </p:sp>
      <p:sp>
        <p:nvSpPr>
          <p:cNvPr id="4" name="Content Placeholder 3">
            <a:extLst>
              <a:ext uri="{FF2B5EF4-FFF2-40B4-BE49-F238E27FC236}">
                <a16:creationId xmlns:a16="http://schemas.microsoft.com/office/drawing/2014/main" id="{2982DBCE-7B8E-F7DE-9DF1-08EDC6803F7E}"/>
              </a:ext>
            </a:extLst>
          </p:cNvPr>
          <p:cNvSpPr>
            <a:spLocks noGrp="1"/>
          </p:cNvSpPr>
          <p:nvPr>
            <p:ph sz="half" idx="2"/>
          </p:nvPr>
        </p:nvSpPr>
        <p:spPr>
          <a:xfrm>
            <a:off x="5222543" y="1825625"/>
            <a:ext cx="6131257" cy="4351338"/>
          </a:xfrm>
        </p:spPr>
        <p:txBody>
          <a:bodyPr>
            <a:normAutofit fontScale="92500"/>
          </a:bodyPr>
          <a:lstStyle/>
          <a:p>
            <a:r>
              <a:rPr lang="en-US" sz="2800" b="0" i="0" dirty="0">
                <a:effectLst/>
              </a:rPr>
              <a:t>Dental readiness involves an inspection to ensure that newly enrolled students are free of oral health-related conditions that  limit their ability to perform at Job Corps.</a:t>
            </a:r>
          </a:p>
          <a:p>
            <a:r>
              <a:rPr lang="en-US" b="0" i="0" dirty="0">
                <a:effectLst/>
                <a:latin typeface="Google Sans"/>
              </a:rPr>
              <a:t>A process for checking for the possible presence of a particular problem. </a:t>
            </a:r>
          </a:p>
          <a:p>
            <a:r>
              <a:rPr lang="en-US" b="0" i="0" dirty="0">
                <a:effectLst/>
                <a:latin typeface="Google Sans"/>
              </a:rPr>
              <a:t>It is not a process for defining the nature of that problem, determining a diagnosis, or developing specific treatment recommendations for addressing the problem or diagnosis.</a:t>
            </a:r>
            <a:endParaRPr lang="en-US" sz="2800" b="0" i="0" dirty="0">
              <a:effectLst/>
            </a:endParaRPr>
          </a:p>
          <a:p>
            <a:endParaRPr lang="en-US" dirty="0"/>
          </a:p>
        </p:txBody>
      </p:sp>
      <p:pic>
        <p:nvPicPr>
          <p:cNvPr id="1028" name="Picture 4" descr="Image result for Phoenix Job Corps">
            <a:extLst>
              <a:ext uri="{FF2B5EF4-FFF2-40B4-BE49-F238E27FC236}">
                <a16:creationId xmlns:a16="http://schemas.microsoft.com/office/drawing/2014/main" id="{D6234EDA-8E68-7A38-6A75-E96D89259D6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85187" y="2588354"/>
            <a:ext cx="4295775"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93387"/>
      </p:ext>
    </p:extLst>
  </p:cSld>
  <p:clrMapOvr>
    <a:masterClrMapping/>
  </p:clrMapOvr>
  <mc:AlternateContent xmlns:mc="http://schemas.openxmlformats.org/markup-compatibility/2006" xmlns:p14="http://schemas.microsoft.com/office/powerpoint/2010/main">
    <mc:Choice Requires="p14">
      <p:transition spd="slow" p14:dur="2000" advTm="58283"/>
    </mc:Choice>
    <mc:Fallback xmlns="">
      <p:transition spd="slow" advTm="5828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EA93CC8-979E-5889-7168-91A22B6CCD0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latin typeface="+mj-lt"/>
                <a:ea typeface="+mj-ea"/>
                <a:cs typeface="+mj-cs"/>
              </a:rPr>
              <a:t>Health Care Guideline for Oral Pain</a:t>
            </a:r>
          </a:p>
        </p:txBody>
      </p:sp>
      <p:pic>
        <p:nvPicPr>
          <p:cNvPr id="10" name="Content Placeholder 9">
            <a:extLst>
              <a:ext uri="{FF2B5EF4-FFF2-40B4-BE49-F238E27FC236}">
                <a16:creationId xmlns:a16="http://schemas.microsoft.com/office/drawing/2014/main" id="{5B2176CC-7F3A-F6A6-2F7E-FBE1D89AA50D}"/>
              </a:ext>
            </a:extLst>
          </p:cNvPr>
          <p:cNvPicPr>
            <a:picLocks noGrp="1" noChangeAspect="1"/>
          </p:cNvPicPr>
          <p:nvPr>
            <p:ph idx="1"/>
          </p:nvPr>
        </p:nvPicPr>
        <p:blipFill rotWithShape="1">
          <a:blip r:embed="rId3"/>
          <a:srcRect l="4032" t="36594" r="51340" b="15870"/>
          <a:stretch/>
        </p:blipFill>
        <p:spPr>
          <a:xfrm>
            <a:off x="1422258" y="1675227"/>
            <a:ext cx="9347483" cy="4776373"/>
          </a:xfrm>
          <a:prstGeom prst="rect">
            <a:avLst/>
          </a:prstGeom>
        </p:spPr>
      </p:pic>
    </p:spTree>
    <p:extLst>
      <p:ext uri="{BB962C8B-B14F-4D97-AF65-F5344CB8AC3E}">
        <p14:creationId xmlns:p14="http://schemas.microsoft.com/office/powerpoint/2010/main" val="802795935"/>
      </p:ext>
    </p:extLst>
  </p:cSld>
  <p:clrMapOvr>
    <a:masterClrMapping/>
  </p:clrMapOvr>
  <mc:AlternateContent xmlns:mc="http://schemas.openxmlformats.org/markup-compatibility/2006" xmlns:p14="http://schemas.microsoft.com/office/powerpoint/2010/main">
    <mc:Choice Requires="p14">
      <p:transition spd="slow" p14:dur="2000" advTm="14318"/>
    </mc:Choice>
    <mc:Fallback xmlns="">
      <p:transition spd="slow" advTm="1431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6101EA5-4A4D-D50A-8FF3-48CEBB9FAFE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b="1" kern="1200">
                <a:solidFill>
                  <a:schemeClr val="tx1"/>
                </a:solidFill>
                <a:latin typeface="+mj-lt"/>
                <a:ea typeface="+mj-ea"/>
                <a:cs typeface="+mj-cs"/>
              </a:rPr>
              <a:t>“Other”—White Tongue</a:t>
            </a:r>
          </a:p>
        </p:txBody>
      </p:sp>
      <p:sp>
        <p:nvSpPr>
          <p:cNvPr id="308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ow to Get Rid of White Tongue Naturally - Getinfopedia.com">
            <a:extLst>
              <a:ext uri="{FF2B5EF4-FFF2-40B4-BE49-F238E27FC236}">
                <a16:creationId xmlns:a16="http://schemas.microsoft.com/office/drawing/2014/main" id="{DAA014B0-EC17-EFEA-1765-58DAFE934DD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811" t="-830" r="15547" b="3221"/>
          <a:stretch/>
        </p:blipFill>
        <p:spPr bwMode="auto">
          <a:xfrm>
            <a:off x="4654296" y="923102"/>
            <a:ext cx="7214616" cy="498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236821"/>
      </p:ext>
    </p:extLst>
  </p:cSld>
  <p:clrMapOvr>
    <a:masterClrMapping/>
  </p:clrMapOvr>
  <mc:AlternateContent xmlns:mc="http://schemas.openxmlformats.org/markup-compatibility/2006" xmlns:p14="http://schemas.microsoft.com/office/powerpoint/2010/main">
    <mc:Choice Requires="p14">
      <p:transition spd="slow" p14:dur="2000" advTm="36552"/>
    </mc:Choice>
    <mc:Fallback xmlns="">
      <p:transition spd="slow" advTm="3655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person with his hand behind his head&#10;&#10;Description automatically generated">
            <a:extLst>
              <a:ext uri="{FF2B5EF4-FFF2-40B4-BE49-F238E27FC236}">
                <a16:creationId xmlns:a16="http://schemas.microsoft.com/office/drawing/2014/main" id="{0AFDC47F-302D-6883-FCB2-C02AE5538FB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38600" y="2325688"/>
            <a:ext cx="2863850" cy="2201863"/>
          </a:xfrm>
        </p:spPr>
      </p:pic>
      <p:pic>
        <p:nvPicPr>
          <p:cNvPr id="12" name="Content Placeholder 11" descr="A collage of different types of teeth&#10;&#10;Description automatically generated">
            <a:extLst>
              <a:ext uri="{FF2B5EF4-FFF2-40B4-BE49-F238E27FC236}">
                <a16:creationId xmlns:a16="http://schemas.microsoft.com/office/drawing/2014/main" id="{08ACF73D-6C64-9368-3ED1-B955FA21B1F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842500" y="2325688"/>
            <a:ext cx="1382713" cy="2201863"/>
          </a:xfrm>
        </p:spPr>
      </p:pic>
      <p:sp>
        <p:nvSpPr>
          <p:cNvPr id="2" name="Title 1">
            <a:extLst>
              <a:ext uri="{FF2B5EF4-FFF2-40B4-BE49-F238E27FC236}">
                <a16:creationId xmlns:a16="http://schemas.microsoft.com/office/drawing/2014/main" id="{4F344153-C40C-CFE3-D8CB-809F404E5D23}"/>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b="1" kern="1200" dirty="0">
                <a:solidFill>
                  <a:schemeClr val="bg1"/>
                </a:solidFill>
                <a:latin typeface="+mj-lt"/>
                <a:ea typeface="+mj-ea"/>
                <a:cs typeface="+mj-cs"/>
              </a:rPr>
              <a:t>“Other”</a:t>
            </a:r>
            <a:br>
              <a:rPr lang="en-US" sz="2600" b="1" kern="1200" dirty="0">
                <a:solidFill>
                  <a:schemeClr val="bg1"/>
                </a:solidFill>
                <a:latin typeface="+mj-lt"/>
                <a:ea typeface="+mj-ea"/>
                <a:cs typeface="+mj-cs"/>
              </a:rPr>
            </a:br>
            <a:r>
              <a:rPr lang="en-US" sz="2600" b="1" kern="1200" dirty="0">
                <a:solidFill>
                  <a:schemeClr val="bg1"/>
                </a:solidFill>
                <a:latin typeface="+mj-lt"/>
                <a:ea typeface="+mj-ea"/>
                <a:cs typeface="+mj-cs"/>
              </a:rPr>
              <a:t>Teeth Grinding or Clenching</a:t>
            </a:r>
          </a:p>
        </p:txBody>
      </p:sp>
      <p:pic>
        <p:nvPicPr>
          <p:cNvPr id="1026" name="Picture 2" descr="How To Stop Grinding Your Teeth – drdougcrosby.com">
            <a:extLst>
              <a:ext uri="{FF2B5EF4-FFF2-40B4-BE49-F238E27FC236}">
                <a16:creationId xmlns:a16="http://schemas.microsoft.com/office/drawing/2014/main" id="{DA5C8580-5AA9-A839-9648-4203948784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8122" y="2476008"/>
            <a:ext cx="2908706" cy="1901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130834"/>
      </p:ext>
    </p:extLst>
  </p:cSld>
  <p:clrMapOvr>
    <a:masterClrMapping/>
  </p:clrMapOvr>
  <mc:AlternateContent xmlns:mc="http://schemas.openxmlformats.org/markup-compatibility/2006" xmlns:p14="http://schemas.microsoft.com/office/powerpoint/2010/main">
    <mc:Choice Requires="p14">
      <p:transition spd="slow" p14:dur="2000" advTm="18724"/>
    </mc:Choice>
    <mc:Fallback xmlns="">
      <p:transition spd="slow" advTm="18724"/>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E32AE-0F35-2A73-D6D4-5B251A64B31D}"/>
              </a:ext>
            </a:extLst>
          </p:cNvPr>
          <p:cNvSpPr>
            <a:spLocks noGrp="1"/>
          </p:cNvSpPr>
          <p:nvPr>
            <p:ph type="title"/>
          </p:nvPr>
        </p:nvSpPr>
        <p:spPr/>
        <p:txBody>
          <a:bodyPr/>
          <a:lstStyle/>
          <a:p>
            <a:r>
              <a:rPr lang="en-US" b="1" dirty="0"/>
              <a:t>“Other”—cheek biting</a:t>
            </a:r>
          </a:p>
        </p:txBody>
      </p:sp>
      <p:pic>
        <p:nvPicPr>
          <p:cNvPr id="6" name="Content Placeholder 5" descr="A close-up of a person's mouth&#10;&#10;Description automatically generated">
            <a:extLst>
              <a:ext uri="{FF2B5EF4-FFF2-40B4-BE49-F238E27FC236}">
                <a16:creationId xmlns:a16="http://schemas.microsoft.com/office/drawing/2014/main" id="{D7182E7B-E992-336E-1328-30B65A466C8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71575" y="2734469"/>
            <a:ext cx="4514850" cy="2533650"/>
          </a:xfrm>
        </p:spPr>
      </p:pic>
      <p:pic>
        <p:nvPicPr>
          <p:cNvPr id="8" name="Content Placeholder 7" descr="Close-up of a person's mouth with a piercing&#10;&#10;Description automatically generated">
            <a:extLst>
              <a:ext uri="{FF2B5EF4-FFF2-40B4-BE49-F238E27FC236}">
                <a16:creationId xmlns:a16="http://schemas.microsoft.com/office/drawing/2014/main" id="{8ECF18A1-06EF-3256-C08F-AFE71A59C8E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05575" y="2291556"/>
            <a:ext cx="4514850" cy="3419475"/>
          </a:xfrm>
        </p:spPr>
      </p:pic>
    </p:spTree>
    <p:extLst>
      <p:ext uri="{BB962C8B-B14F-4D97-AF65-F5344CB8AC3E}">
        <p14:creationId xmlns:p14="http://schemas.microsoft.com/office/powerpoint/2010/main" val="2622252620"/>
      </p:ext>
    </p:extLst>
  </p:cSld>
  <p:clrMapOvr>
    <a:masterClrMapping/>
  </p:clrMapOvr>
  <mc:AlternateContent xmlns:mc="http://schemas.openxmlformats.org/markup-compatibility/2006" xmlns:p14="http://schemas.microsoft.com/office/powerpoint/2010/main">
    <mc:Choice Requires="p14">
      <p:transition spd="slow" p14:dur="2000" advTm="19150"/>
    </mc:Choice>
    <mc:Fallback xmlns="">
      <p:transition spd="slow" advTm="1915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EFBEB61-AFCB-C6E8-EFD4-3582D8265F8C}"/>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b="1"/>
              <a:t>Share findings with the student</a:t>
            </a:r>
          </a:p>
        </p:txBody>
      </p:sp>
      <p:pic>
        <p:nvPicPr>
          <p:cNvPr id="1026" name="Picture 2" descr="Diane D1016 Plastic Handheld Mirror 6x11">
            <a:extLst>
              <a:ext uri="{FF2B5EF4-FFF2-40B4-BE49-F238E27FC236}">
                <a16:creationId xmlns:a16="http://schemas.microsoft.com/office/drawing/2014/main" id="{F9FA7644-0D16-25DB-8BE2-B1EF0C819D0B}"/>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r="2" b="981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237781CB-90D2-0706-1DE0-1D85854C491A}"/>
              </a:ext>
            </a:extLst>
          </p:cNvPr>
          <p:cNvSpPr>
            <a:spLocks noGrp="1"/>
          </p:cNvSpPr>
          <p:nvPr>
            <p:ph sz="half" idx="2"/>
          </p:nvPr>
        </p:nvSpPr>
        <p:spPr>
          <a:xfrm>
            <a:off x="5297762" y="2706624"/>
            <a:ext cx="6251110" cy="3483864"/>
          </a:xfrm>
        </p:spPr>
        <p:txBody>
          <a:bodyPr vert="horz" lIns="91440" tIns="45720" rIns="91440" bIns="45720" rtlCol="0">
            <a:normAutofit/>
          </a:bodyPr>
          <a:lstStyle/>
          <a:p>
            <a:r>
              <a:rPr lang="en-US" sz="2000" dirty="0">
                <a:effectLst/>
              </a:rPr>
              <a:t>Point out to the student what you observed.</a:t>
            </a:r>
          </a:p>
          <a:p>
            <a:r>
              <a:rPr lang="en-US" sz="2000" dirty="0">
                <a:effectLst/>
              </a:rPr>
              <a:t>Remind the student that the DRI has limitations.</a:t>
            </a:r>
          </a:p>
          <a:p>
            <a:r>
              <a:rPr lang="en-US" sz="2000" dirty="0"/>
              <a:t>Encourage the student to follow-through with any referral made and with consenting to an oral examination</a:t>
            </a:r>
            <a:endParaRPr lang="en-US" sz="2000" dirty="0">
              <a:effectLst/>
            </a:endParaRPr>
          </a:p>
          <a:p>
            <a:pPr marL="0" indent="0">
              <a:buNone/>
            </a:pPr>
            <a:endParaRPr lang="en-US" sz="2000" dirty="0"/>
          </a:p>
        </p:txBody>
      </p:sp>
    </p:spTree>
    <p:extLst>
      <p:ext uri="{BB962C8B-B14F-4D97-AF65-F5344CB8AC3E}">
        <p14:creationId xmlns:p14="http://schemas.microsoft.com/office/powerpoint/2010/main" val="1516011472"/>
      </p:ext>
    </p:extLst>
  </p:cSld>
  <p:clrMapOvr>
    <a:masterClrMapping/>
  </p:clrMapOvr>
  <mc:AlternateContent xmlns:mc="http://schemas.openxmlformats.org/markup-compatibility/2006" xmlns:p14="http://schemas.microsoft.com/office/powerpoint/2010/main">
    <mc:Choice Requires="p14">
      <p:transition spd="slow" p14:dur="2000" advTm="41194"/>
    </mc:Choice>
    <mc:Fallback xmlns="">
      <p:transition spd="slow" advTm="41194"/>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263F12-92AE-E1C2-20D8-489874602B85}"/>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b="1" dirty="0"/>
              <a:t>What happens if the student </a:t>
            </a:r>
            <a:r>
              <a:rPr lang="en-US" sz="5200" b="1" u="sng" dirty="0"/>
              <a:t>does not </a:t>
            </a:r>
            <a:r>
              <a:rPr lang="en-US" sz="5200" b="1" dirty="0"/>
              <a:t>want a DRI?</a:t>
            </a:r>
          </a:p>
        </p:txBody>
      </p:sp>
      <p:pic>
        <p:nvPicPr>
          <p:cNvPr id="8" name="Content Placeholder 7" descr="Cartoon a cartoon of a child and a doctor&#10;&#10;Description automatically generated">
            <a:extLst>
              <a:ext uri="{FF2B5EF4-FFF2-40B4-BE49-F238E27FC236}">
                <a16:creationId xmlns:a16="http://schemas.microsoft.com/office/drawing/2014/main" id="{3DDEBB3E-8582-3637-004C-7355A667DAB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966" r="-1" b="10693"/>
          <a:stretch/>
        </p:blipFill>
        <p:spPr>
          <a:xfrm>
            <a:off x="5009505" y="10"/>
            <a:ext cx="7182495" cy="6857990"/>
          </a:xfrm>
          <a:prstGeom prst="rect">
            <a:avLst/>
          </a:prstGeom>
        </p:spPr>
      </p:pic>
    </p:spTree>
    <p:extLst>
      <p:ext uri="{BB962C8B-B14F-4D97-AF65-F5344CB8AC3E}">
        <p14:creationId xmlns:p14="http://schemas.microsoft.com/office/powerpoint/2010/main" val="1416193028"/>
      </p:ext>
    </p:extLst>
  </p:cSld>
  <p:clrMapOvr>
    <a:masterClrMapping/>
  </p:clrMapOvr>
  <mc:AlternateContent xmlns:mc="http://schemas.openxmlformats.org/markup-compatibility/2006" xmlns:p14="http://schemas.microsoft.com/office/powerpoint/2010/main">
    <mc:Choice Requires="p14">
      <p:transition spd="slow" p14:dur="2000" advTm="14607"/>
    </mc:Choice>
    <mc:Fallback xmlns="">
      <p:transition spd="slow" advTm="14607"/>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25402F16-6AF6-ED1C-CDA3-DA0C5E54BB6F}"/>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38585" t="16057" r="1808" b="37962"/>
          <a:stretch/>
        </p:blipFill>
        <p:spPr>
          <a:xfrm>
            <a:off x="643467" y="1063070"/>
            <a:ext cx="10905066" cy="4731859"/>
          </a:xfrm>
          <a:prstGeom prst="rect">
            <a:avLst/>
          </a:prstGeom>
        </p:spPr>
      </p:pic>
    </p:spTree>
    <p:extLst>
      <p:ext uri="{BB962C8B-B14F-4D97-AF65-F5344CB8AC3E}">
        <p14:creationId xmlns:p14="http://schemas.microsoft.com/office/powerpoint/2010/main" val="919641152"/>
      </p:ext>
    </p:extLst>
  </p:cSld>
  <p:clrMapOvr>
    <a:masterClrMapping/>
  </p:clrMapOvr>
  <mc:AlternateContent xmlns:mc="http://schemas.openxmlformats.org/markup-compatibility/2006" xmlns:p14="http://schemas.microsoft.com/office/powerpoint/2010/main">
    <mc:Choice Requires="p14">
      <p:transition spd="slow" p14:dur="2000" advTm="64827"/>
    </mc:Choice>
    <mc:Fallback xmlns="">
      <p:transition spd="slow" advTm="6482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240348-B012-C13A-D996-716F25990965}"/>
              </a:ext>
            </a:extLst>
          </p:cNvPr>
          <p:cNvSpPr>
            <a:spLocks noGrp="1"/>
          </p:cNvSpPr>
          <p:nvPr>
            <p:ph type="title"/>
          </p:nvPr>
        </p:nvSpPr>
        <p:spPr>
          <a:xfrm>
            <a:off x="686834" y="1153572"/>
            <a:ext cx="3200400" cy="4461163"/>
          </a:xfrm>
        </p:spPr>
        <p:txBody>
          <a:bodyPr>
            <a:normAutofit/>
          </a:bodyPr>
          <a:lstStyle/>
          <a:p>
            <a:r>
              <a:rPr lang="en-US" b="1">
                <a:solidFill>
                  <a:srgbClr val="FFFFFF"/>
                </a:solidFill>
              </a:rPr>
              <a:t>PRH-2.3, R3 Oral Health and Wellness Program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A81B05-61FC-F3CC-D804-DAB492539637}"/>
              </a:ext>
            </a:extLst>
          </p:cNvPr>
          <p:cNvSpPr>
            <a:spLocks noGrp="1"/>
          </p:cNvSpPr>
          <p:nvPr>
            <p:ph idx="1"/>
          </p:nvPr>
        </p:nvSpPr>
        <p:spPr>
          <a:xfrm>
            <a:off x="4447308" y="591344"/>
            <a:ext cx="6906491" cy="5585619"/>
          </a:xfrm>
        </p:spPr>
        <p:txBody>
          <a:bodyPr anchor="ctr">
            <a:normAutofit/>
          </a:bodyPr>
          <a:lstStyle/>
          <a:p>
            <a:pPr marL="0" indent="0">
              <a:buNone/>
            </a:pPr>
            <a:r>
              <a:rPr lang="en-US" dirty="0"/>
              <a:t>Centers must provide basic dental services, as described below:  </a:t>
            </a:r>
          </a:p>
          <a:p>
            <a:pPr marL="0" indent="0">
              <a:buNone/>
            </a:pPr>
            <a:r>
              <a:rPr lang="en-US" dirty="0"/>
              <a:t>b. A dental readiness inspection must be completed within 14 days after arrival by the center dentist or designee as determined by the center dentist who authorizes the activity by a written personal authorization. </a:t>
            </a:r>
          </a:p>
          <a:p>
            <a:pPr marL="0" indent="0">
              <a:buNone/>
            </a:pPr>
            <a:r>
              <a:rPr lang="en-US" dirty="0"/>
              <a:t>The dental readiness inspection must be documented in the appropriate section on the Job Corps Physical Examination Form. </a:t>
            </a:r>
          </a:p>
        </p:txBody>
      </p:sp>
    </p:spTree>
    <p:extLst>
      <p:ext uri="{BB962C8B-B14F-4D97-AF65-F5344CB8AC3E}">
        <p14:creationId xmlns:p14="http://schemas.microsoft.com/office/powerpoint/2010/main" val="1899861066"/>
      </p:ext>
    </p:extLst>
  </p:cSld>
  <p:clrMapOvr>
    <a:masterClrMapping/>
  </p:clrMapOvr>
  <mc:AlternateContent xmlns:mc="http://schemas.openxmlformats.org/markup-compatibility/2006" xmlns:p14="http://schemas.microsoft.com/office/powerpoint/2010/main">
    <mc:Choice Requires="p14">
      <p:transition spd="slow" p14:dur="2000" advTm="81921"/>
    </mc:Choice>
    <mc:Fallback xmlns="">
      <p:transition spd="slow" advTm="81921"/>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DB5756-C6CD-B08B-F531-7F29711D6E14}"/>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Chapter 2.3 R15.  Waiver of Medical Care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50D1EDC-27BE-23F8-0BC8-2BA0E88C74C8}"/>
              </a:ext>
            </a:extLst>
          </p:cNvPr>
          <p:cNvSpPr>
            <a:spLocks noGrp="1"/>
          </p:cNvSpPr>
          <p:nvPr>
            <p:ph idx="1"/>
          </p:nvPr>
        </p:nvSpPr>
        <p:spPr>
          <a:xfrm>
            <a:off x="4447308" y="591344"/>
            <a:ext cx="6906491" cy="5585619"/>
          </a:xfrm>
        </p:spPr>
        <p:txBody>
          <a:bodyPr anchor="ctr">
            <a:normAutofit/>
          </a:bodyPr>
          <a:lstStyle/>
          <a:p>
            <a:pPr marL="0" indent="0">
              <a:buNone/>
            </a:pPr>
            <a:r>
              <a:rPr lang="en-US" dirty="0"/>
              <a:t>a.  The Center Physician/Nurse Practitioner (NP)/Physician Assistant (PA) may waive any portion of the medical examination and laboratory testing except for the entrance drug testing if in his or her opinion there is sufficient justification or if a student refuses.  Such a waiver must be clearly documented by the Center Physician/NP/PA in the student’s health record and include an explanation as to why the decision was made.</a:t>
            </a:r>
          </a:p>
        </p:txBody>
      </p:sp>
    </p:spTree>
    <p:extLst>
      <p:ext uri="{BB962C8B-B14F-4D97-AF65-F5344CB8AC3E}">
        <p14:creationId xmlns:p14="http://schemas.microsoft.com/office/powerpoint/2010/main" val="901026225"/>
      </p:ext>
    </p:extLst>
  </p:cSld>
  <p:clrMapOvr>
    <a:masterClrMapping/>
  </p:clrMapOvr>
  <mc:AlternateContent xmlns:mc="http://schemas.openxmlformats.org/markup-compatibility/2006" xmlns:p14="http://schemas.microsoft.com/office/powerpoint/2010/main">
    <mc:Choice Requires="p14">
      <p:transition spd="slow" p14:dur="2000" advTm="91762"/>
    </mc:Choice>
    <mc:Fallback xmlns="">
      <p:transition spd="slow" advTm="91762"/>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1981-B706-EF0E-F9A4-BC4912954BAD}"/>
              </a:ext>
            </a:extLst>
          </p:cNvPr>
          <p:cNvSpPr>
            <a:spLocks noGrp="1"/>
          </p:cNvSpPr>
          <p:nvPr>
            <p:ph type="title"/>
          </p:nvPr>
        </p:nvSpPr>
        <p:spPr/>
        <p:txBody>
          <a:bodyPr/>
          <a:lstStyle/>
          <a:p>
            <a:pPr algn="ctr"/>
            <a:r>
              <a:rPr lang="en-US" b="1" dirty="0"/>
              <a:t>Documentation for the DRI Waiver</a:t>
            </a:r>
          </a:p>
        </p:txBody>
      </p:sp>
      <p:pic>
        <p:nvPicPr>
          <p:cNvPr id="5" name="Content Placeholder 4" descr="A close up of a document&#10;&#10;Description automatically generated">
            <a:extLst>
              <a:ext uri="{FF2B5EF4-FFF2-40B4-BE49-F238E27FC236}">
                <a16:creationId xmlns:a16="http://schemas.microsoft.com/office/drawing/2014/main" id="{B1045AD8-689F-28C5-6DCC-2CF5E37770C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2" t="9827" r="1443" b="26680"/>
          <a:stretch/>
        </p:blipFill>
        <p:spPr>
          <a:xfrm>
            <a:off x="2748169" y="2097157"/>
            <a:ext cx="6703943" cy="1017634"/>
          </a:xfrm>
        </p:spPr>
      </p:pic>
      <p:pic>
        <p:nvPicPr>
          <p:cNvPr id="7" name="Picture 6" descr="A close-up of a document&#10;&#10;Description automatically generated">
            <a:extLst>
              <a:ext uri="{FF2B5EF4-FFF2-40B4-BE49-F238E27FC236}">
                <a16:creationId xmlns:a16="http://schemas.microsoft.com/office/drawing/2014/main" id="{61D31D91-12D5-9863-90A8-C10163246EC8}"/>
              </a:ext>
            </a:extLst>
          </p:cNvPr>
          <p:cNvPicPr>
            <a:picLocks noChangeAspect="1"/>
          </p:cNvPicPr>
          <p:nvPr/>
        </p:nvPicPr>
        <p:blipFill rotWithShape="1">
          <a:blip r:embed="rId4">
            <a:extLst>
              <a:ext uri="{28A0092B-C50C-407E-A947-70E740481C1C}">
                <a14:useLocalDpi xmlns:a14="http://schemas.microsoft.com/office/drawing/2010/main" val="0"/>
              </a:ext>
            </a:extLst>
          </a:blip>
          <a:srcRect l="-462" t="13443" r="821" b="16002"/>
          <a:stretch/>
        </p:blipFill>
        <p:spPr>
          <a:xfrm>
            <a:off x="3036405" y="5480111"/>
            <a:ext cx="6031594" cy="959126"/>
          </a:xfrm>
          <a:prstGeom prst="rect">
            <a:avLst/>
          </a:prstGeom>
        </p:spPr>
      </p:pic>
      <p:sp>
        <p:nvSpPr>
          <p:cNvPr id="12" name="TextBox 11">
            <a:extLst>
              <a:ext uri="{FF2B5EF4-FFF2-40B4-BE49-F238E27FC236}">
                <a16:creationId xmlns:a16="http://schemas.microsoft.com/office/drawing/2014/main" id="{B8FA6DCB-0024-2683-3C29-59F8AE7AE419}"/>
              </a:ext>
            </a:extLst>
          </p:cNvPr>
          <p:cNvSpPr txBox="1"/>
          <p:nvPr/>
        </p:nvSpPr>
        <p:spPr>
          <a:xfrm>
            <a:off x="1749287" y="1292087"/>
            <a:ext cx="8426987" cy="923330"/>
          </a:xfrm>
          <a:prstGeom prst="rect">
            <a:avLst/>
          </a:prstGeom>
          <a:noFill/>
        </p:spPr>
        <p:txBody>
          <a:bodyPr wrap="none" rtlCol="0">
            <a:spAutoFit/>
          </a:bodyPr>
          <a:lstStyle/>
          <a:p>
            <a:r>
              <a:rPr lang="en-US" dirty="0">
                <a:solidFill>
                  <a:srgbClr val="FF0000"/>
                </a:solidFill>
              </a:rPr>
              <a:t>On the Physical Exam form, Section 14, draw a line through “completed by.” The center</a:t>
            </a:r>
          </a:p>
          <a:p>
            <a:r>
              <a:rPr lang="en-US" dirty="0">
                <a:solidFill>
                  <a:srgbClr val="FF0000"/>
                </a:solidFill>
              </a:rPr>
              <a:t>Dentist or in the absence of the Center Dentist, then the MD/NP/PA will enter “waived</a:t>
            </a:r>
          </a:p>
          <a:p>
            <a:r>
              <a:rPr lang="en-US" dirty="0">
                <a:solidFill>
                  <a:srgbClr val="FF0000"/>
                </a:solidFill>
              </a:rPr>
              <a:t>by” and sign and date it.</a:t>
            </a:r>
          </a:p>
        </p:txBody>
      </p:sp>
      <p:sp>
        <p:nvSpPr>
          <p:cNvPr id="13" name="TextBox 12">
            <a:extLst>
              <a:ext uri="{FF2B5EF4-FFF2-40B4-BE49-F238E27FC236}">
                <a16:creationId xmlns:a16="http://schemas.microsoft.com/office/drawing/2014/main" id="{CDFFC23F-4DD7-3E05-B757-47DBA4C62704}"/>
              </a:ext>
            </a:extLst>
          </p:cNvPr>
          <p:cNvSpPr txBox="1"/>
          <p:nvPr/>
        </p:nvSpPr>
        <p:spPr>
          <a:xfrm>
            <a:off x="1306995" y="3264719"/>
            <a:ext cx="9739654" cy="646331"/>
          </a:xfrm>
          <a:prstGeom prst="rect">
            <a:avLst/>
          </a:prstGeom>
          <a:noFill/>
        </p:spPr>
        <p:txBody>
          <a:bodyPr wrap="none" rtlCol="0">
            <a:spAutoFit/>
          </a:bodyPr>
          <a:lstStyle/>
          <a:p>
            <a:r>
              <a:rPr lang="en-US" dirty="0">
                <a:solidFill>
                  <a:srgbClr val="FF0000"/>
                </a:solidFill>
              </a:rPr>
              <a:t>The center dentist will enter on the Chronological Record that the DRI was waived, state the reason </a:t>
            </a:r>
          </a:p>
          <a:p>
            <a:r>
              <a:rPr lang="en-US" dirty="0">
                <a:solidFill>
                  <a:srgbClr val="FF0000"/>
                </a:solidFill>
              </a:rPr>
              <a:t>for the waiver, and sign the entry.  When there is a dentist vacancy, the MD/NP/PA will make the entry.</a:t>
            </a:r>
          </a:p>
        </p:txBody>
      </p:sp>
      <p:pic>
        <p:nvPicPr>
          <p:cNvPr id="8" name="Picture 7" descr="A close-up of a prescription&#10;&#10;Description automatically generated">
            <a:extLst>
              <a:ext uri="{FF2B5EF4-FFF2-40B4-BE49-F238E27FC236}">
                <a16:creationId xmlns:a16="http://schemas.microsoft.com/office/drawing/2014/main" id="{032B67BA-1944-333D-BC42-903D45662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6596" y="3911050"/>
            <a:ext cx="5992368" cy="1505712"/>
          </a:xfrm>
          <a:prstGeom prst="rect">
            <a:avLst/>
          </a:prstGeom>
        </p:spPr>
      </p:pic>
    </p:spTree>
    <p:extLst>
      <p:ext uri="{BB962C8B-B14F-4D97-AF65-F5344CB8AC3E}">
        <p14:creationId xmlns:p14="http://schemas.microsoft.com/office/powerpoint/2010/main" val="3558899110"/>
      </p:ext>
    </p:extLst>
  </p:cSld>
  <p:clrMapOvr>
    <a:masterClrMapping/>
  </p:clrMapOvr>
  <mc:AlternateContent xmlns:mc="http://schemas.openxmlformats.org/markup-compatibility/2006" xmlns:p14="http://schemas.microsoft.com/office/powerpoint/2010/main">
    <mc:Choice Requires="p14">
      <p:transition spd="slow" p14:dur="2000" advTm="25787"/>
    </mc:Choice>
    <mc:Fallback xmlns="">
      <p:transition spd="slow" advTm="2578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1C0227E-0DE8-311E-DBA1-339442ED06C7}"/>
              </a:ext>
            </a:extLst>
          </p:cNvPr>
          <p:cNvSpPr>
            <a:spLocks noGrp="1"/>
          </p:cNvSpPr>
          <p:nvPr>
            <p:ph type="title"/>
          </p:nvPr>
        </p:nvSpPr>
        <p:spPr>
          <a:xfrm>
            <a:off x="838200" y="673770"/>
            <a:ext cx="3220329" cy="2027227"/>
          </a:xfrm>
        </p:spPr>
        <p:txBody>
          <a:bodyPr anchor="t">
            <a:normAutofit/>
          </a:bodyPr>
          <a:lstStyle/>
          <a:p>
            <a:r>
              <a:rPr lang="en-US" sz="2200" b="1" dirty="0">
                <a:solidFill>
                  <a:srgbClr val="FFFFFF"/>
                </a:solidFill>
              </a:rPr>
              <a:t>Opportunities for students to learn about the Oral Health and Wellness Program </a:t>
            </a:r>
            <a:br>
              <a:rPr lang="en-US" sz="2200" b="1" dirty="0">
                <a:solidFill>
                  <a:srgbClr val="FFFFFF"/>
                </a:solidFill>
              </a:rPr>
            </a:br>
            <a:r>
              <a:rPr lang="en-US" sz="2200" b="1" dirty="0">
                <a:solidFill>
                  <a:srgbClr val="FFFFFF"/>
                </a:solidFill>
              </a:rPr>
              <a:t>during the Career Preparation Period</a:t>
            </a:r>
          </a:p>
        </p:txBody>
      </p:sp>
      <p:graphicFrame>
        <p:nvGraphicFramePr>
          <p:cNvPr id="5" name="Content Placeholder 2">
            <a:extLst>
              <a:ext uri="{FF2B5EF4-FFF2-40B4-BE49-F238E27FC236}">
                <a16:creationId xmlns:a16="http://schemas.microsoft.com/office/drawing/2014/main" id="{F0E99FFB-CAE3-5B32-49FE-315306AAD92E}"/>
              </a:ext>
            </a:extLst>
          </p:cNvPr>
          <p:cNvGraphicFramePr>
            <a:graphicFrameLocks noGrp="1"/>
          </p:cNvGraphicFramePr>
          <p:nvPr>
            <p:ph idx="1"/>
            <p:extLst>
              <p:ext uri="{D42A27DB-BD31-4B8C-83A1-F6EECF244321}">
                <p14:modId xmlns:p14="http://schemas.microsoft.com/office/powerpoint/2010/main" val="2473502731"/>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4095979"/>
      </p:ext>
    </p:extLst>
  </p:cSld>
  <p:clrMapOvr>
    <a:masterClrMapping/>
  </p:clrMapOvr>
  <mc:AlternateContent xmlns:mc="http://schemas.openxmlformats.org/markup-compatibility/2006" xmlns:p14="http://schemas.microsoft.com/office/powerpoint/2010/main">
    <mc:Choice Requires="p14">
      <p:transition spd="slow" p14:dur="2000" advTm="57470"/>
    </mc:Choice>
    <mc:Fallback xmlns="">
      <p:transition spd="slow" advTm="5747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621D-6CD6-27E6-A026-0AD67717E5DF}"/>
              </a:ext>
            </a:extLst>
          </p:cNvPr>
          <p:cNvSpPr>
            <a:spLocks noGrp="1"/>
          </p:cNvSpPr>
          <p:nvPr>
            <p:ph type="title"/>
          </p:nvPr>
        </p:nvSpPr>
        <p:spPr/>
        <p:txBody>
          <a:bodyPr/>
          <a:lstStyle/>
          <a:p>
            <a:pPr algn="ctr"/>
            <a:r>
              <a:rPr lang="en-US" b="1" dirty="0">
                <a:solidFill>
                  <a:srgbClr val="7030A0"/>
                </a:solidFill>
              </a:rPr>
              <a:t>Section 19. Mouth and Throat Clinical Evaluation</a:t>
            </a:r>
          </a:p>
        </p:txBody>
      </p:sp>
      <p:pic>
        <p:nvPicPr>
          <p:cNvPr id="2050" name="Picture 2" descr="Image result for physician graphic">
            <a:extLst>
              <a:ext uri="{FF2B5EF4-FFF2-40B4-BE49-F238E27FC236}">
                <a16:creationId xmlns:a16="http://schemas.microsoft.com/office/drawing/2014/main" id="{A2B0B833-1980-004F-31ED-E3D24971696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52140" y="1825625"/>
            <a:ext cx="362171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A close-up of a form&#10;&#10;Description automatically generated">
            <a:extLst>
              <a:ext uri="{FF2B5EF4-FFF2-40B4-BE49-F238E27FC236}">
                <a16:creationId xmlns:a16="http://schemas.microsoft.com/office/drawing/2014/main" id="{8BC0A47D-E582-531C-A810-F091C7D3B8DB}"/>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703" t="28583"/>
          <a:stretch/>
        </p:blipFill>
        <p:spPr>
          <a:xfrm>
            <a:off x="1083363" y="2579205"/>
            <a:ext cx="5145157" cy="1908356"/>
          </a:xfrm>
        </p:spPr>
      </p:pic>
    </p:spTree>
    <p:extLst>
      <p:ext uri="{BB962C8B-B14F-4D97-AF65-F5344CB8AC3E}">
        <p14:creationId xmlns:p14="http://schemas.microsoft.com/office/powerpoint/2010/main" val="2351611930"/>
      </p:ext>
    </p:extLst>
  </p:cSld>
  <p:clrMapOvr>
    <a:masterClrMapping/>
  </p:clrMapOvr>
  <mc:AlternateContent xmlns:mc="http://schemas.openxmlformats.org/markup-compatibility/2006" xmlns:p14="http://schemas.microsoft.com/office/powerpoint/2010/main">
    <mc:Choice Requires="p14">
      <p:transition spd="slow" p14:dur="2000" advTm="52845"/>
    </mc:Choice>
    <mc:Fallback xmlns="">
      <p:transition spd="slow" advTm="52845"/>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7E3C31-CACF-5DEA-727C-59FF2CBD674F}"/>
              </a:ext>
            </a:extLst>
          </p:cNvPr>
          <p:cNvSpPr>
            <a:spLocks noGrp="1"/>
          </p:cNvSpPr>
          <p:nvPr>
            <p:ph type="title"/>
          </p:nvPr>
        </p:nvSpPr>
        <p:spPr>
          <a:xfrm>
            <a:off x="1331088" y="565739"/>
            <a:ext cx="9745883" cy="1124949"/>
          </a:xfrm>
        </p:spPr>
        <p:txBody>
          <a:bodyPr>
            <a:normAutofit/>
          </a:bodyPr>
          <a:lstStyle/>
          <a:p>
            <a:br>
              <a:rPr lang="en-US" sz="2400" kern="100">
                <a:solidFill>
                  <a:schemeClr val="bg1"/>
                </a:solidFill>
                <a:latin typeface="Arial" panose="020B0604020202020204" pitchFamily="34" charset="0"/>
                <a:ea typeface="Calibri" panose="020F0502020204030204" pitchFamily="34" charset="0"/>
                <a:cs typeface="Times New Roman" panose="02020603050405020304" pitchFamily="18" charset="0"/>
              </a:rPr>
            </a:br>
            <a:r>
              <a:rPr lang="en-US" sz="2400" kern="100">
                <a:solidFill>
                  <a:schemeClr val="bg1"/>
                </a:solidFill>
                <a:latin typeface="Arial" panose="020B0604020202020204" pitchFamily="34" charset="0"/>
                <a:ea typeface="Calibri" panose="020F0502020204030204" pitchFamily="34" charset="0"/>
                <a:cs typeface="Times New Roman" panose="02020603050405020304" pitchFamily="18" charset="0"/>
              </a:rPr>
              <a:t>R</a:t>
            </a:r>
            <a:r>
              <a:rPr lang="en-US" sz="24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easons why a student may refuse a DRI may be:</a:t>
            </a:r>
            <a:br>
              <a:rPr lang="en-US"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2400">
              <a:solidFill>
                <a:schemeClr val="bg1"/>
              </a:solidFill>
            </a:endParaRPr>
          </a:p>
        </p:txBody>
      </p:sp>
      <p:sp>
        <p:nvSpPr>
          <p:cNvPr id="11" name="Freeform: Shape 10">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3" name="Freeform: Shape 12">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5DC987A-A8C7-4C23-9BF5-33E9F6F21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766" y="2256427"/>
            <a:ext cx="10855283" cy="3963398"/>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13F2CF-C6DF-4CE1-A6F0-E3B1BFBB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256427"/>
            <a:ext cx="10853849" cy="395500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325C15-4820-4911-B66E-A5F917CFA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106" y="2125615"/>
            <a:ext cx="10855283" cy="397476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57E33EC-E2FD-D553-188A-6BCDCBABAF23}"/>
              </a:ext>
            </a:extLst>
          </p:cNvPr>
          <p:cNvGraphicFramePr>
            <a:graphicFrameLocks noGrp="1"/>
          </p:cNvGraphicFramePr>
          <p:nvPr>
            <p:ph idx="1"/>
            <p:extLst>
              <p:ext uri="{D42A27DB-BD31-4B8C-83A1-F6EECF244321}">
                <p14:modId xmlns:p14="http://schemas.microsoft.com/office/powerpoint/2010/main" val="943822997"/>
              </p:ext>
            </p:extLst>
          </p:nvPr>
        </p:nvGraphicFramePr>
        <p:xfrm>
          <a:off x="1093694" y="2425605"/>
          <a:ext cx="10260106" cy="3371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0128216"/>
      </p:ext>
    </p:extLst>
  </p:cSld>
  <p:clrMapOvr>
    <a:masterClrMapping/>
  </p:clrMapOvr>
  <mc:AlternateContent xmlns:mc="http://schemas.openxmlformats.org/markup-compatibility/2006" xmlns:p14="http://schemas.microsoft.com/office/powerpoint/2010/main">
    <mc:Choice Requires="p14">
      <p:transition spd="slow" p14:dur="2000" advTm="119093"/>
    </mc:Choice>
    <mc:Fallback xmlns="">
      <p:transition spd="slow" advTm="119093"/>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2947-E928-577E-3CB5-B09AA632B42F}"/>
              </a:ext>
            </a:extLst>
          </p:cNvPr>
          <p:cNvSpPr>
            <a:spLocks noGrp="1"/>
          </p:cNvSpPr>
          <p:nvPr>
            <p:ph type="title"/>
          </p:nvPr>
        </p:nvSpPr>
        <p:spPr/>
        <p:txBody>
          <a:bodyPr/>
          <a:lstStyle/>
          <a:p>
            <a:pPr algn="ctr"/>
            <a:r>
              <a:rPr lang="en-US" b="1" dirty="0"/>
              <a:t>The Oral Health Team does not want empty chairs.</a:t>
            </a:r>
          </a:p>
        </p:txBody>
      </p:sp>
      <p:pic>
        <p:nvPicPr>
          <p:cNvPr id="3074" name="Picture 2" descr="A-Dec 311 Dental Chair - Operatory Equipment - Burkhart Dental Supply">
            <a:extLst>
              <a:ext uri="{FF2B5EF4-FFF2-40B4-BE49-F238E27FC236}">
                <a16:creationId xmlns:a16="http://schemas.microsoft.com/office/drawing/2014/main" id="{B96EFA84-F571-364A-0055-E69BFB28B9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027247" y="1825625"/>
            <a:ext cx="413750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738864"/>
      </p:ext>
    </p:extLst>
  </p:cSld>
  <p:clrMapOvr>
    <a:masterClrMapping/>
  </p:clrMapOvr>
  <mc:AlternateContent xmlns:mc="http://schemas.openxmlformats.org/markup-compatibility/2006" xmlns:p14="http://schemas.microsoft.com/office/powerpoint/2010/main">
    <mc:Choice Requires="p14">
      <p:transition spd="slow" p14:dur="2000" advTm="31820"/>
    </mc:Choice>
    <mc:Fallback xmlns="">
      <p:transition spd="slow" advTm="3182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31B7C5B7-4AD0-0CA7-B652-B2A5843B0347}"/>
              </a:ext>
            </a:extLst>
          </p:cNvPr>
          <p:cNvSpPr>
            <a:spLocks noChangeArrowheads="1"/>
          </p:cNvSpPr>
          <p:nvPr/>
        </p:nvSpPr>
        <p:spPr bwMode="auto">
          <a:xfrm>
            <a:off x="1113810" y="2960716"/>
            <a:ext cx="4036334" cy="238760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r>
              <a:rPr kumimoji="0" lang="en-US" altLang="en-US" sz="3600" b="1" i="0" u="none" strike="noStrike" kern="1200" cap="none" normalizeH="0" baseline="0" dirty="0">
                <a:ln>
                  <a:noFill/>
                </a:ln>
                <a:solidFill>
                  <a:schemeClr val="tx1"/>
                </a:solidFill>
                <a:effectLst/>
                <a:latin typeface="+mj-lt"/>
                <a:ea typeface="+mj-ea"/>
                <a:cs typeface="+mj-cs"/>
              </a:rPr>
              <a:t>Sequelae of Dental Caries</a:t>
            </a:r>
          </a:p>
          <a:p>
            <a:pPr marL="0" marR="0" lvl="0" indent="0" eaLnBrk="1" fontAlgn="base" hangingPunct="1">
              <a:lnSpc>
                <a:spcPct val="90000"/>
              </a:lnSpc>
              <a:spcAft>
                <a:spcPts val="600"/>
              </a:spcAft>
              <a:buClrTx/>
              <a:buSzTx/>
              <a:tabLst/>
            </a:pPr>
            <a:r>
              <a:rPr kumimoji="0" lang="en-US" altLang="en-US" sz="2200" b="0" i="0" u="none" strike="noStrike" kern="1200" cap="none" normalizeH="0" baseline="0" dirty="0">
                <a:ln>
                  <a:noFill/>
                </a:ln>
                <a:solidFill>
                  <a:schemeClr val="tx1"/>
                </a:solidFill>
                <a:effectLst/>
                <a:latin typeface="+mj-lt"/>
                <a:ea typeface="+mj-ea"/>
                <a:cs typeface="+mj-cs"/>
              </a:rPr>
              <a:t>      </a:t>
            </a:r>
          </a:p>
          <a:p>
            <a:pPr marL="0" marR="0" lvl="0" indent="0" eaLnBrk="1" fontAlgn="base" hangingPunct="1">
              <a:lnSpc>
                <a:spcPct val="90000"/>
              </a:lnSpc>
              <a:spcAft>
                <a:spcPts val="600"/>
              </a:spcAft>
              <a:buClrTx/>
              <a:buSzTx/>
              <a:tabLst/>
            </a:pPr>
            <a:br>
              <a:rPr kumimoji="0" lang="en-US" altLang="en-US" sz="2200" b="0" i="0" u="none" strike="noStrike" kern="1200" cap="none" normalizeH="0" baseline="0" dirty="0">
                <a:ln>
                  <a:noFill/>
                </a:ln>
                <a:solidFill>
                  <a:schemeClr val="tx1"/>
                </a:solidFill>
                <a:effectLst/>
                <a:latin typeface="+mj-lt"/>
                <a:ea typeface="+mj-ea"/>
                <a:cs typeface="+mj-cs"/>
              </a:rPr>
            </a:br>
            <a:endParaRPr kumimoji="0" lang="en-US" altLang="en-US" sz="2200" b="0" i="0" u="none" strike="noStrike" kern="1200" cap="none" normalizeH="0" baseline="0" dirty="0">
              <a:ln>
                <a:noFill/>
              </a:ln>
              <a:solidFill>
                <a:schemeClr val="tx1"/>
              </a:solidFill>
              <a:effectLst/>
              <a:latin typeface="+mj-lt"/>
              <a:ea typeface="+mj-ea"/>
              <a:cs typeface="+mj-cs"/>
            </a:endParaRPr>
          </a:p>
        </p:txBody>
      </p:sp>
      <p:pic>
        <p:nvPicPr>
          <p:cNvPr id="3074" name="Picture 2" descr="A diagram of a dental caries&#10;&#10;Description automatically generated">
            <a:extLst>
              <a:ext uri="{FF2B5EF4-FFF2-40B4-BE49-F238E27FC236}">
                <a16:creationId xmlns:a16="http://schemas.microsoft.com/office/drawing/2014/main" id="{55B2575E-7B0F-C844-3028-DC44775360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61468" y="80341"/>
            <a:ext cx="5465791" cy="54657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6062BB-A141-6AFF-A1B2-0531ACE94146}"/>
              </a:ext>
            </a:extLst>
          </p:cNvPr>
          <p:cNvSpPr txBox="1"/>
          <p:nvPr/>
        </p:nvSpPr>
        <p:spPr>
          <a:xfrm>
            <a:off x="401753" y="5647750"/>
            <a:ext cx="7295010" cy="369332"/>
          </a:xfrm>
          <a:prstGeom prst="rect">
            <a:avLst/>
          </a:prstGeom>
          <a:noFill/>
        </p:spPr>
        <p:txBody>
          <a:bodyPr wrap="none" rtlCol="0">
            <a:spAutoFit/>
          </a:bodyPr>
          <a:lstStyle/>
          <a:p>
            <a:r>
              <a:rPr lang="en-US" dirty="0"/>
              <a:t>Reference:  https://drpraveens.com/2023/01/16/sequelae-of-dental-caries/</a:t>
            </a:r>
          </a:p>
        </p:txBody>
      </p:sp>
    </p:spTree>
    <p:extLst>
      <p:ext uri="{BB962C8B-B14F-4D97-AF65-F5344CB8AC3E}">
        <p14:creationId xmlns:p14="http://schemas.microsoft.com/office/powerpoint/2010/main" val="978803248"/>
      </p:ext>
    </p:extLst>
  </p:cSld>
  <p:clrMapOvr>
    <a:masterClrMapping/>
  </p:clrMapOvr>
  <mc:AlternateContent xmlns:mc="http://schemas.openxmlformats.org/markup-compatibility/2006" xmlns:p14="http://schemas.microsoft.com/office/powerpoint/2010/main">
    <mc:Choice Requires="p14">
      <p:transition spd="slow" p14:dur="2000" advTm="42252"/>
    </mc:Choice>
    <mc:Fallback xmlns="">
      <p:transition spd="slow" advTm="42252"/>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4880BE-CA51-B7B1-7054-C645FA9D9A20}"/>
              </a:ext>
            </a:extLst>
          </p:cNvPr>
          <p:cNvSpPr>
            <a:spLocks noGrp="1"/>
          </p:cNvSpPr>
          <p:nvPr>
            <p:ph type="title"/>
          </p:nvPr>
        </p:nvSpPr>
        <p:spPr/>
        <p:txBody>
          <a:bodyPr>
            <a:normAutofit fontScale="90000"/>
          </a:bodyPr>
          <a:lstStyle/>
          <a:p>
            <a:r>
              <a:rPr lang="en-US" b="1" dirty="0">
                <a:solidFill>
                  <a:srgbClr val="FF0000"/>
                </a:solidFill>
              </a:rPr>
              <a:t>“An average of 320.8 million work or school hours were lost annually for dental care in the </a:t>
            </a:r>
            <a:r>
              <a:rPr lang="en-US" b="1">
                <a:solidFill>
                  <a:srgbClr val="FF0000"/>
                </a:solidFill>
              </a:rPr>
              <a:t>United State”</a:t>
            </a:r>
            <a:endParaRPr lang="en-US" b="1" dirty="0">
              <a:solidFill>
                <a:srgbClr val="FF0000"/>
              </a:solidFill>
            </a:endParaRPr>
          </a:p>
        </p:txBody>
      </p:sp>
      <p:sp>
        <p:nvSpPr>
          <p:cNvPr id="9" name="Content Placeholder 8">
            <a:extLst>
              <a:ext uri="{FF2B5EF4-FFF2-40B4-BE49-F238E27FC236}">
                <a16:creationId xmlns:a16="http://schemas.microsoft.com/office/drawing/2014/main" id="{C5A99DD8-AEE2-793C-BD35-000755C279E0}"/>
              </a:ext>
            </a:extLst>
          </p:cNvPr>
          <p:cNvSpPr>
            <a:spLocks noGrp="1"/>
          </p:cNvSpPr>
          <p:nvPr>
            <p:ph idx="1"/>
          </p:nvPr>
        </p:nvSpPr>
        <p:spPr>
          <a:xfrm>
            <a:off x="838200" y="1825625"/>
            <a:ext cx="10515600" cy="3511688"/>
          </a:xfrm>
        </p:spPr>
        <p:txBody>
          <a:bodyPr>
            <a:normAutofit/>
          </a:bodyPr>
          <a:lstStyle/>
          <a:p>
            <a:endParaRPr lang="en-US" dirty="0"/>
          </a:p>
          <a:p>
            <a:r>
              <a:rPr lang="en-US" dirty="0"/>
              <a:t>92.4 million hours for emergency (unplanned) care</a:t>
            </a:r>
          </a:p>
          <a:p>
            <a:pPr marL="0" indent="0">
              <a:buNone/>
            </a:pPr>
            <a:endParaRPr lang="en-US" dirty="0"/>
          </a:p>
          <a:p>
            <a:r>
              <a:rPr lang="en-US" dirty="0"/>
              <a:t>159.8 million hours for routine (planned) care or orthodontic care</a:t>
            </a:r>
          </a:p>
          <a:p>
            <a:pPr marL="0" indent="0">
              <a:buNone/>
            </a:pPr>
            <a:endParaRPr lang="en-US" dirty="0"/>
          </a:p>
          <a:p>
            <a:r>
              <a:rPr lang="en-US" dirty="0"/>
              <a:t>68.6 million hours for cosmetic care</a:t>
            </a:r>
          </a:p>
        </p:txBody>
      </p:sp>
      <p:sp>
        <p:nvSpPr>
          <p:cNvPr id="10" name="TextBox 9">
            <a:extLst>
              <a:ext uri="{FF2B5EF4-FFF2-40B4-BE49-F238E27FC236}">
                <a16:creationId xmlns:a16="http://schemas.microsoft.com/office/drawing/2014/main" id="{34F233D0-B99D-1DFD-1008-7E03ED633AD0}"/>
              </a:ext>
            </a:extLst>
          </p:cNvPr>
          <p:cNvSpPr txBox="1"/>
          <p:nvPr/>
        </p:nvSpPr>
        <p:spPr>
          <a:xfrm>
            <a:off x="949187" y="5521187"/>
            <a:ext cx="9964716" cy="1200329"/>
          </a:xfrm>
          <a:prstGeom prst="rect">
            <a:avLst/>
          </a:prstGeom>
          <a:noFill/>
        </p:spPr>
        <p:txBody>
          <a:bodyPr wrap="none" rtlCol="0">
            <a:spAutoFit/>
          </a:bodyPr>
          <a:lstStyle/>
          <a:p>
            <a:r>
              <a:rPr lang="en-US" dirty="0"/>
              <a:t>Reference:  </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Kelekar</a:t>
            </a:r>
            <a:r>
              <a:rPr lang="en-US" b="0" i="0" dirty="0">
                <a:solidFill>
                  <a:srgbClr val="666666"/>
                </a:solidFill>
                <a:effectLst/>
                <a:latin typeface="verdana" panose="020B0604030504040204" pitchFamily="34" charset="0"/>
              </a:rPr>
              <a:t> U, </a:t>
            </a:r>
            <a:r>
              <a:rPr lang="en-US" b="0" i="0" dirty="0" err="1">
                <a:solidFill>
                  <a:srgbClr val="666666"/>
                </a:solidFill>
                <a:effectLst/>
                <a:latin typeface="verdana" panose="020B0604030504040204" pitchFamily="34" charset="0"/>
              </a:rPr>
              <a:t>Naavaal</a:t>
            </a:r>
            <a:r>
              <a:rPr lang="en-US" b="0" i="0" dirty="0">
                <a:solidFill>
                  <a:srgbClr val="666666"/>
                </a:solidFill>
                <a:effectLst/>
                <a:latin typeface="verdana" panose="020B0604030504040204" pitchFamily="34" charset="0"/>
              </a:rPr>
              <a:t> S. Hours Lost to Planned and Unplanned Dental Visits </a:t>
            </a:r>
          </a:p>
          <a:p>
            <a:r>
              <a:rPr lang="en-US" b="0" i="0" dirty="0">
                <a:solidFill>
                  <a:srgbClr val="666666"/>
                </a:solidFill>
                <a:effectLst/>
                <a:latin typeface="verdana" panose="020B0604030504040204" pitchFamily="34" charset="0"/>
              </a:rPr>
              <a:t>Among US Adults. Prev Chronic Dis 2018;15:170225. </a:t>
            </a:r>
          </a:p>
          <a:p>
            <a:r>
              <a:rPr lang="en-US" b="0" i="0" dirty="0">
                <a:solidFill>
                  <a:srgbClr val="666666"/>
                </a:solidFill>
                <a:effectLst/>
                <a:latin typeface="verdana" panose="020B0604030504040204" pitchFamily="34" charset="0"/>
              </a:rPr>
              <a:t>DOI: </a:t>
            </a:r>
            <a:r>
              <a:rPr lang="en-US" b="0" i="0" u="sng" dirty="0">
                <a:solidFill>
                  <a:srgbClr val="3B7940"/>
                </a:solidFill>
                <a:effectLst/>
                <a:latin typeface="verdana" panose="020B0604030504040204" pitchFamily="34" charset="0"/>
                <a:hlinkClick r:id="rId3"/>
              </a:rPr>
              <a:t>http://dx.doi.org/10.5888/pcd15.170225</a:t>
            </a:r>
            <a:r>
              <a:rPr lang="en-US" b="0" i="0" u="none" strike="noStrike" dirty="0">
                <a:solidFill>
                  <a:srgbClr val="3B7940"/>
                </a:solidFill>
                <a:effectLst/>
                <a:latin typeface="verdana" panose="020B0604030504040204" pitchFamily="34" charset="0"/>
                <a:hlinkClick r:id="rId3"/>
              </a:rPr>
              <a:t>external icon</a:t>
            </a:r>
            <a:br>
              <a:rPr lang="en-US" dirty="0"/>
            </a:br>
            <a:endParaRPr lang="en-US" dirty="0"/>
          </a:p>
        </p:txBody>
      </p:sp>
    </p:spTree>
    <p:extLst>
      <p:ext uri="{BB962C8B-B14F-4D97-AF65-F5344CB8AC3E}">
        <p14:creationId xmlns:p14="http://schemas.microsoft.com/office/powerpoint/2010/main" val="41155284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403131-BC98-819D-23BA-0887803F9668}"/>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Make the most of DRI encounters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FA8DD9B-C7D2-824E-8AD1-2DFF4542711D}"/>
              </a:ext>
            </a:extLst>
          </p:cNvPr>
          <p:cNvSpPr>
            <a:spLocks noGrp="1"/>
          </p:cNvSpPr>
          <p:nvPr>
            <p:ph idx="1"/>
          </p:nvPr>
        </p:nvSpPr>
        <p:spPr>
          <a:xfrm>
            <a:off x="4447308" y="591344"/>
            <a:ext cx="6906491" cy="5585619"/>
          </a:xfrm>
        </p:spPr>
        <p:txBody>
          <a:bodyPr anchor="ctr">
            <a:normAutofit/>
          </a:bodyPr>
          <a:lstStyle/>
          <a:p>
            <a:r>
              <a:rPr lang="en-US" dirty="0"/>
              <a:t>Use a questionnaire to gather some information</a:t>
            </a:r>
          </a:p>
          <a:p>
            <a:endParaRPr lang="en-US" dirty="0"/>
          </a:p>
          <a:p>
            <a:r>
              <a:rPr lang="en-US" dirty="0"/>
              <a:t>Utilize the Oral Health Personnel to make the Oral Health and Wellness Program (OHWP) presentations during the Students’ Introductions to Wellness and explain the DRI encounters</a:t>
            </a:r>
          </a:p>
          <a:p>
            <a:pPr marL="0" indent="0">
              <a:buNone/>
            </a:pPr>
            <a:endParaRPr lang="en-US" dirty="0"/>
          </a:p>
          <a:p>
            <a:r>
              <a:rPr lang="en-US" dirty="0"/>
              <a:t>Explain the OHWP as an employee benefit</a:t>
            </a:r>
          </a:p>
        </p:txBody>
      </p:sp>
    </p:spTree>
    <p:extLst>
      <p:ext uri="{BB962C8B-B14F-4D97-AF65-F5344CB8AC3E}">
        <p14:creationId xmlns:p14="http://schemas.microsoft.com/office/powerpoint/2010/main" val="308976529"/>
      </p:ext>
    </p:extLst>
  </p:cSld>
  <p:clrMapOvr>
    <a:masterClrMapping/>
  </p:clrMapOvr>
  <mc:AlternateContent xmlns:mc="http://schemas.openxmlformats.org/markup-compatibility/2006" xmlns:p14="http://schemas.microsoft.com/office/powerpoint/2010/main">
    <mc:Choice Requires="p14">
      <p:transition spd="slow" p14:dur="2000" advTm="157613"/>
    </mc:Choice>
    <mc:Fallback xmlns="">
      <p:transition spd="slow" advTm="157613"/>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CFD75A-1B1E-C03D-5047-2A162A0B594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4498364-0262-9E2A-0270-D13BB21EC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C38C073-AB30-9108-E202-90FFFFD38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EC50A4-700F-6F78-3169-77D473A011B9}"/>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Make the most of DRI encounters--continued</a:t>
            </a:r>
          </a:p>
        </p:txBody>
      </p:sp>
      <p:sp>
        <p:nvSpPr>
          <p:cNvPr id="12" name="Arc 11">
            <a:extLst>
              <a:ext uri="{FF2B5EF4-FFF2-40B4-BE49-F238E27FC236}">
                <a16:creationId xmlns:a16="http://schemas.microsoft.com/office/drawing/2014/main" id="{CE075E98-79B8-25A9-AF9A-A6B258DDC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ED215EE-2C8A-40C3-71FD-7BBB3B316852}"/>
              </a:ext>
            </a:extLst>
          </p:cNvPr>
          <p:cNvSpPr>
            <a:spLocks noGrp="1"/>
          </p:cNvSpPr>
          <p:nvPr>
            <p:ph idx="1"/>
          </p:nvPr>
        </p:nvSpPr>
        <p:spPr>
          <a:xfrm>
            <a:off x="4447308" y="591344"/>
            <a:ext cx="6906491" cy="5585619"/>
          </a:xfrm>
        </p:spPr>
        <p:txBody>
          <a:bodyPr anchor="ctr">
            <a:normAutofit lnSpcReduction="10000"/>
          </a:bodyPr>
          <a:lstStyle/>
          <a:p>
            <a:r>
              <a:rPr lang="en-US" dirty="0"/>
              <a:t>Match vocabulary to students’ health literacy levels to improve their understanding</a:t>
            </a:r>
          </a:p>
          <a:p>
            <a:endParaRPr lang="en-US" dirty="0"/>
          </a:p>
          <a:p>
            <a:r>
              <a:rPr lang="en-US" dirty="0"/>
              <a:t>The nurses who perform the DRIs should obtain talking points from the center dentists/dental subcontractors</a:t>
            </a:r>
          </a:p>
          <a:p>
            <a:endParaRPr lang="en-US" dirty="0"/>
          </a:p>
          <a:p>
            <a:r>
              <a:rPr lang="en-US" dirty="0"/>
              <a:t>Give written instructions on how to make appointments</a:t>
            </a:r>
          </a:p>
          <a:p>
            <a:pPr marL="0" indent="0">
              <a:buNone/>
            </a:pPr>
            <a:endParaRPr lang="en-US" dirty="0"/>
          </a:p>
          <a:p>
            <a:r>
              <a:rPr lang="en-US" dirty="0"/>
              <a:t>See students the same day for DRIs and EOEs if time permits</a:t>
            </a:r>
          </a:p>
        </p:txBody>
      </p:sp>
    </p:spTree>
    <p:extLst>
      <p:ext uri="{BB962C8B-B14F-4D97-AF65-F5344CB8AC3E}">
        <p14:creationId xmlns:p14="http://schemas.microsoft.com/office/powerpoint/2010/main" val="3654357816"/>
      </p:ext>
    </p:extLst>
  </p:cSld>
  <p:clrMapOvr>
    <a:masterClrMapping/>
  </p:clrMapOvr>
  <mc:AlternateContent xmlns:mc="http://schemas.openxmlformats.org/markup-compatibility/2006" xmlns:p14="http://schemas.microsoft.com/office/powerpoint/2010/main">
    <mc:Choice Requires="p14">
      <p:transition spd="slow" p14:dur="2000" advTm="157613"/>
    </mc:Choice>
    <mc:Fallback xmlns="">
      <p:transition spd="slow" advTm="15761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3D89C3-9EDD-C10C-A01D-317DDF14AA1D}"/>
              </a:ext>
            </a:extLst>
          </p:cNvPr>
          <p:cNvPicPr>
            <a:picLocks noChangeAspect="1"/>
          </p:cNvPicPr>
          <p:nvPr/>
        </p:nvPicPr>
        <p:blipFill rotWithShape="1">
          <a:blip r:embed="rId3"/>
          <a:srcRect t="20472" r="1791" b="9081"/>
          <a:stretch/>
        </p:blipFill>
        <p:spPr>
          <a:xfrm>
            <a:off x="643467" y="1228952"/>
            <a:ext cx="10905066" cy="4400095"/>
          </a:xfrm>
          <a:prstGeom prst="rect">
            <a:avLst/>
          </a:prstGeom>
        </p:spPr>
      </p:pic>
    </p:spTree>
    <p:extLst>
      <p:ext uri="{BB962C8B-B14F-4D97-AF65-F5344CB8AC3E}">
        <p14:creationId xmlns:p14="http://schemas.microsoft.com/office/powerpoint/2010/main" val="440843531"/>
      </p:ext>
    </p:extLst>
  </p:cSld>
  <p:clrMapOvr>
    <a:masterClrMapping/>
  </p:clrMapOvr>
  <mc:AlternateContent xmlns:mc="http://schemas.openxmlformats.org/markup-compatibility/2006" xmlns:p14="http://schemas.microsoft.com/office/powerpoint/2010/main">
    <mc:Choice Requires="p14">
      <p:transition spd="slow" p14:dur="2000" advTm="59909"/>
    </mc:Choice>
    <mc:Fallback xmlns="">
      <p:transition spd="slow" advTm="59909"/>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E480B0-99DE-43F1-7285-06BF6645B529}"/>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rPr>
              <a:t>Dental Readiness Inspection Checklist</a:t>
            </a:r>
          </a:p>
        </p:txBody>
      </p:sp>
      <p:sp>
        <p:nvSpPr>
          <p:cNvPr id="4" name="Slide Number Placeholder 3">
            <a:extLst>
              <a:ext uri="{FF2B5EF4-FFF2-40B4-BE49-F238E27FC236}">
                <a16:creationId xmlns:a16="http://schemas.microsoft.com/office/drawing/2014/main" id="{09701A67-AF73-6F29-15B2-4A62A01CBED2}"/>
              </a:ext>
            </a:extLst>
          </p:cNvPr>
          <p:cNvSpPr>
            <a:spLocks/>
          </p:cNvSpPr>
          <p:nvPr/>
        </p:nvSpPr>
        <p:spPr>
          <a:xfrm>
            <a:off x="7140437" y="6005552"/>
            <a:ext cx="2252653" cy="299832"/>
          </a:xfrm>
          <a:prstGeom prst="rect">
            <a:avLst/>
          </a:prstGeom>
        </p:spPr>
        <p:txBody>
          <a:bodyPr/>
          <a:lstStyle/>
          <a:p>
            <a:pPr defTabSz="749808">
              <a:spcAft>
                <a:spcPts val="600"/>
              </a:spcAft>
              <a:defRPr/>
            </a:pPr>
            <a:fld id="{5B73F288-119C-4A61-BAB7-6805DB4CCA32}" type="slidenum">
              <a:rPr lang="en-US" sz="1476" kern="1200">
                <a:solidFill>
                  <a:schemeClr val="tx1"/>
                </a:solidFill>
                <a:latin typeface="+mn-lt"/>
                <a:ea typeface="+mn-ea"/>
                <a:cs typeface="+mn-cs"/>
              </a:rPr>
              <a:pPr defTabSz="749808">
                <a:spcAft>
                  <a:spcPts val="600"/>
                </a:spcAft>
                <a:defRPr/>
              </a:pPr>
              <a:t>58</a:t>
            </a:fld>
            <a:endParaRPr lang="en-US"/>
          </a:p>
        </p:txBody>
      </p:sp>
      <p:sp>
        <p:nvSpPr>
          <p:cNvPr id="11" name="TextBox 10">
            <a:extLst>
              <a:ext uri="{FF2B5EF4-FFF2-40B4-BE49-F238E27FC236}">
                <a16:creationId xmlns:a16="http://schemas.microsoft.com/office/drawing/2014/main" id="{E58ED85A-9662-0E9C-84AD-9E777F0BD2DB}"/>
              </a:ext>
            </a:extLst>
          </p:cNvPr>
          <p:cNvSpPr txBox="1"/>
          <p:nvPr/>
        </p:nvSpPr>
        <p:spPr>
          <a:xfrm>
            <a:off x="2822851" y="5666862"/>
            <a:ext cx="6501713" cy="522579"/>
          </a:xfrm>
          <a:prstGeom prst="rect">
            <a:avLst/>
          </a:prstGeom>
          <a:noFill/>
        </p:spPr>
        <p:txBody>
          <a:bodyPr wrap="square" rtlCol="0">
            <a:spAutoFit/>
          </a:bodyPr>
          <a:lstStyle/>
          <a:p>
            <a:pPr defTabSz="749808">
              <a:spcAft>
                <a:spcPts val="600"/>
              </a:spcAft>
            </a:pPr>
            <a:r>
              <a:rPr lang="en-US" sz="1148" kern="1200">
                <a:solidFill>
                  <a:schemeClr val="tx1"/>
                </a:solidFill>
                <a:latin typeface="+mn-lt"/>
                <a:ea typeface="+mn-ea"/>
                <a:cs typeface="+mn-cs"/>
              </a:rPr>
              <a:t>Source:  </a:t>
            </a:r>
            <a:r>
              <a:rPr lang="en-US" sz="1148" kern="1200">
                <a:solidFill>
                  <a:schemeClr val="tx1"/>
                </a:solidFill>
                <a:latin typeface="+mn-lt"/>
                <a:ea typeface="+mn-ea"/>
                <a:cs typeface="+mn-cs"/>
                <a:hlinkClick r:id="rId3"/>
              </a:rPr>
              <a:t>https://supportservices.jobcorps.gov/health/Pages/OralHealth.aspx</a:t>
            </a:r>
            <a:endParaRPr lang="en-US" sz="1148" kern="1200">
              <a:solidFill>
                <a:schemeClr val="tx1"/>
              </a:solidFill>
              <a:latin typeface="+mn-lt"/>
              <a:ea typeface="+mn-ea"/>
              <a:cs typeface="+mn-cs"/>
            </a:endParaRPr>
          </a:p>
          <a:p>
            <a:pPr defTabSz="749808">
              <a:spcAft>
                <a:spcPts val="600"/>
              </a:spcAft>
            </a:pPr>
            <a:r>
              <a:rPr lang="en-US" sz="1148" kern="1200">
                <a:solidFill>
                  <a:schemeClr val="tx1"/>
                </a:solidFill>
                <a:latin typeface="+mn-lt"/>
                <a:ea typeface="+mn-ea"/>
                <a:cs typeface="+mn-cs"/>
              </a:rPr>
              <a:t>Forms and Documents      Assessment and Diagnosis     DRI Checklist</a:t>
            </a:r>
            <a:endParaRPr lang="en-US" sz="1400"/>
          </a:p>
        </p:txBody>
      </p:sp>
      <p:sp>
        <p:nvSpPr>
          <p:cNvPr id="14" name="Arrow: Right 13">
            <a:extLst>
              <a:ext uri="{FF2B5EF4-FFF2-40B4-BE49-F238E27FC236}">
                <a16:creationId xmlns:a16="http://schemas.microsoft.com/office/drawing/2014/main" id="{6A0A56D1-39C5-CA30-4AA6-C39DE483D969}"/>
              </a:ext>
            </a:extLst>
          </p:cNvPr>
          <p:cNvSpPr/>
          <p:nvPr/>
        </p:nvSpPr>
        <p:spPr>
          <a:xfrm>
            <a:off x="4427761" y="5915565"/>
            <a:ext cx="125148" cy="542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0AAE0028-F6F3-CE69-4F64-7F12CA7787FE}"/>
              </a:ext>
            </a:extLst>
          </p:cNvPr>
          <p:cNvSpPr/>
          <p:nvPr/>
        </p:nvSpPr>
        <p:spPr>
          <a:xfrm>
            <a:off x="6389553" y="5919328"/>
            <a:ext cx="125148" cy="542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10BA943E-6EC9-0E43-C8BB-B2112DCC6A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67" t="25581" r="47738" b="25373"/>
          <a:stretch/>
        </p:blipFill>
        <p:spPr>
          <a:xfrm>
            <a:off x="4026019" y="2112579"/>
            <a:ext cx="2488682" cy="3558410"/>
          </a:xfrm>
          <a:prstGeom prst="rect">
            <a:avLst/>
          </a:prstGeom>
        </p:spPr>
      </p:pic>
    </p:spTree>
    <p:extLst>
      <p:ext uri="{BB962C8B-B14F-4D97-AF65-F5344CB8AC3E}">
        <p14:creationId xmlns:p14="http://schemas.microsoft.com/office/powerpoint/2010/main" val="1843181485"/>
      </p:ext>
    </p:extLst>
  </p:cSld>
  <p:clrMapOvr>
    <a:masterClrMapping/>
  </p:clrMapOvr>
  <mc:AlternateContent xmlns:mc="http://schemas.openxmlformats.org/markup-compatibility/2006" xmlns:p14="http://schemas.microsoft.com/office/powerpoint/2010/main">
    <mc:Choice Requires="p14">
      <p:transition spd="slow" p14:dur="2000" advTm="13961"/>
    </mc:Choice>
    <mc:Fallback xmlns="">
      <p:transition spd="slow" advTm="13961"/>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B1413-DE5B-358E-D4A0-4F2B1A13DE77}"/>
            </a:ext>
          </a:extLst>
        </p:cNvPr>
        <p:cNvGrpSpPr/>
        <p:nvPr/>
      </p:nvGrpSpPr>
      <p:grpSpPr>
        <a:xfrm>
          <a:off x="0" y="0"/>
          <a:ext cx="0" cy="0"/>
          <a:chOff x="0" y="0"/>
          <a:chExt cx="0" cy="0"/>
        </a:xfrm>
      </p:grpSpPr>
      <p:pic>
        <p:nvPicPr>
          <p:cNvPr id="2056" name="Picture 8" descr="Image result for picture of doctor looking at computer screen">
            <a:extLst>
              <a:ext uri="{FF2B5EF4-FFF2-40B4-BE49-F238E27FC236}">
                <a16:creationId xmlns:a16="http://schemas.microsoft.com/office/drawing/2014/main" id="{6A2D1AB8-ECF0-6C7D-2CE0-5FC7633648C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5627"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0DFDDC-24E7-28EC-1A59-1CF7E5AD76D2}"/>
              </a:ext>
            </a:extLst>
          </p:cNvPr>
          <p:cNvSpPr>
            <a:spLocks noGrp="1"/>
          </p:cNvSpPr>
          <p:nvPr>
            <p:ph type="title"/>
          </p:nvPr>
        </p:nvSpPr>
        <p:spPr>
          <a:xfrm>
            <a:off x="299077" y="1107455"/>
            <a:ext cx="3408219" cy="3204134"/>
          </a:xfrm>
        </p:spPr>
        <p:txBody>
          <a:bodyPr vert="horz" lIns="91440" tIns="45720" rIns="91440" bIns="45720" rtlCol="0" anchor="b">
            <a:normAutofit fontScale="90000"/>
          </a:bodyPr>
          <a:lstStyle/>
          <a:p>
            <a:r>
              <a:rPr lang="en-US" sz="3700" b="1" dirty="0"/>
              <a:t>Oral Health Personnel Teleconferences provide a forum to share </a:t>
            </a:r>
            <a:br>
              <a:rPr lang="en-US" sz="3700" b="1" dirty="0"/>
            </a:br>
            <a:r>
              <a:rPr lang="en-US" sz="3700" b="1" dirty="0"/>
              <a:t>effective practices</a:t>
            </a:r>
          </a:p>
        </p:txBody>
      </p:sp>
    </p:spTree>
    <p:extLst>
      <p:ext uri="{BB962C8B-B14F-4D97-AF65-F5344CB8AC3E}">
        <p14:creationId xmlns:p14="http://schemas.microsoft.com/office/powerpoint/2010/main" val="353328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240348-B012-C13A-D996-716F25990965}"/>
              </a:ext>
            </a:extLst>
          </p:cNvPr>
          <p:cNvSpPr>
            <a:spLocks noGrp="1"/>
          </p:cNvSpPr>
          <p:nvPr>
            <p:ph type="title"/>
          </p:nvPr>
        </p:nvSpPr>
        <p:spPr>
          <a:xfrm>
            <a:off x="838200" y="673770"/>
            <a:ext cx="3220329" cy="2027227"/>
          </a:xfrm>
        </p:spPr>
        <p:txBody>
          <a:bodyPr anchor="t">
            <a:normAutofit/>
          </a:bodyPr>
          <a:lstStyle/>
          <a:p>
            <a:r>
              <a:rPr lang="en-US" sz="3400" b="1">
                <a:solidFill>
                  <a:srgbClr val="FFFFFF"/>
                </a:solidFill>
              </a:rPr>
              <a:t>PRH-2.3, R3 Oral Health and Wellness Program</a:t>
            </a:r>
          </a:p>
        </p:txBody>
      </p:sp>
      <p:graphicFrame>
        <p:nvGraphicFramePr>
          <p:cNvPr id="5" name="Content Placeholder 2">
            <a:extLst>
              <a:ext uri="{FF2B5EF4-FFF2-40B4-BE49-F238E27FC236}">
                <a16:creationId xmlns:a16="http://schemas.microsoft.com/office/drawing/2014/main" id="{7D36767F-AF84-0255-B75B-C559AACAFB55}"/>
              </a:ext>
            </a:extLst>
          </p:cNvPr>
          <p:cNvGraphicFramePr>
            <a:graphicFrameLocks noGrp="1"/>
          </p:cNvGraphicFramePr>
          <p:nvPr>
            <p:ph idx="1"/>
            <p:extLst>
              <p:ext uri="{D42A27DB-BD31-4B8C-83A1-F6EECF244321}">
                <p14:modId xmlns:p14="http://schemas.microsoft.com/office/powerpoint/2010/main" val="94685974"/>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6410377"/>
      </p:ext>
    </p:extLst>
  </p:cSld>
  <p:clrMapOvr>
    <a:masterClrMapping/>
  </p:clrMapOvr>
  <mc:AlternateContent xmlns:mc="http://schemas.openxmlformats.org/markup-compatibility/2006" xmlns:p14="http://schemas.microsoft.com/office/powerpoint/2010/main">
    <mc:Choice Requires="p14">
      <p:transition spd="slow" p14:dur="2000" advTm="53653"/>
    </mc:Choice>
    <mc:Fallback xmlns="">
      <p:transition spd="slow" advTm="53653"/>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F6AC56-4C63-BF0B-342F-19E558F6A45C}"/>
              </a:ext>
            </a:extLst>
          </p:cNvPr>
          <p:cNvSpPr>
            <a:spLocks noGrp="1"/>
          </p:cNvSpPr>
          <p:nvPr>
            <p:ph sz="half" idx="4294967295"/>
          </p:nvPr>
        </p:nvSpPr>
        <p:spPr>
          <a:xfrm>
            <a:off x="572493" y="2071316"/>
            <a:ext cx="6713552" cy="4119172"/>
          </a:xfrm>
        </p:spPr>
        <p:txBody>
          <a:bodyPr vert="horz" lIns="91440" tIns="45720" rIns="91440" bIns="45720" rtlCol="0" anchor="t">
            <a:normAutofit/>
          </a:bodyPr>
          <a:lstStyle/>
          <a:p>
            <a:pPr>
              <a:spcBef>
                <a:spcPts val="0"/>
              </a:spcBef>
              <a:spcAft>
                <a:spcPts val="600"/>
              </a:spcAft>
            </a:pPr>
            <a:r>
              <a:rPr lang="en-US" sz="2000" dirty="0"/>
              <a:t>Pamela Alston, DDS, MPP</a:t>
            </a:r>
          </a:p>
          <a:p>
            <a:pPr marL="0" indent="0">
              <a:spcBef>
                <a:spcPts val="0"/>
              </a:spcBef>
              <a:spcAft>
                <a:spcPts val="600"/>
              </a:spcAft>
              <a:buNone/>
            </a:pPr>
            <a:r>
              <a:rPr lang="en-US" sz="2000" i="1" dirty="0"/>
              <a:t>Region 1/Boston-Region 5/Chicago-Region 6/San Francisco </a:t>
            </a:r>
          </a:p>
          <a:p>
            <a:pPr marL="0" indent="0">
              <a:spcBef>
                <a:spcPts val="0"/>
              </a:spcBef>
              <a:spcAft>
                <a:spcPts val="600"/>
              </a:spcAft>
              <a:buNone/>
            </a:pPr>
            <a:r>
              <a:rPr lang="en-US" sz="2000" i="1" dirty="0"/>
              <a:t>Lead &amp; Oral Health Specialist</a:t>
            </a:r>
          </a:p>
          <a:p>
            <a:pPr marL="0">
              <a:spcBef>
                <a:spcPts val="0"/>
              </a:spcBef>
              <a:spcAft>
                <a:spcPts val="600"/>
              </a:spcAft>
            </a:pPr>
            <a:r>
              <a:rPr lang="en-US" sz="2000" dirty="0">
                <a:hlinkClick r:id="rId3"/>
              </a:rPr>
              <a:t>Pamela.Alston@humanitas.com</a:t>
            </a:r>
            <a:endParaRPr lang="en-US" sz="2000" dirty="0"/>
          </a:p>
          <a:p>
            <a:pPr marL="0">
              <a:spcBef>
                <a:spcPts val="0"/>
              </a:spcBef>
              <a:spcAft>
                <a:spcPts val="600"/>
              </a:spcAft>
            </a:pPr>
            <a:endParaRPr lang="en-US" sz="2000" dirty="0"/>
          </a:p>
          <a:p>
            <a:pPr>
              <a:spcBef>
                <a:spcPts val="0"/>
              </a:spcBef>
              <a:spcAft>
                <a:spcPts val="600"/>
              </a:spcAft>
            </a:pPr>
            <a:r>
              <a:rPr lang="en-US" sz="2000" dirty="0"/>
              <a:t>Brian Swann, DDS, MPH</a:t>
            </a:r>
          </a:p>
          <a:p>
            <a:pPr marL="0" indent="0">
              <a:spcBef>
                <a:spcPts val="0"/>
              </a:spcBef>
              <a:spcAft>
                <a:spcPts val="600"/>
              </a:spcAft>
              <a:buNone/>
            </a:pPr>
            <a:r>
              <a:rPr lang="en-US" sz="2000" i="1" dirty="0"/>
              <a:t>Region 2/Philadelphia-Region 3/Atlanta-Region 4/Dallas </a:t>
            </a:r>
          </a:p>
          <a:p>
            <a:pPr marL="0" indent="0">
              <a:spcBef>
                <a:spcPts val="0"/>
              </a:spcBef>
              <a:spcAft>
                <a:spcPts val="600"/>
              </a:spcAft>
              <a:buNone/>
            </a:pPr>
            <a:r>
              <a:rPr lang="en-US" sz="2000" i="1" dirty="0"/>
              <a:t>Oral Health Specialist</a:t>
            </a:r>
          </a:p>
          <a:p>
            <a:pPr marL="0">
              <a:spcBef>
                <a:spcPts val="0"/>
              </a:spcBef>
              <a:spcAft>
                <a:spcPts val="600"/>
              </a:spcAft>
            </a:pPr>
            <a:r>
              <a:rPr lang="en-US" sz="2000" dirty="0">
                <a:hlinkClick r:id="rId4"/>
              </a:rPr>
              <a:t>Brian.Swann@humanitas.com</a:t>
            </a:r>
            <a:endParaRPr lang="en-US" sz="2000" dirty="0"/>
          </a:p>
          <a:p>
            <a:pPr marL="0">
              <a:spcBef>
                <a:spcPts val="0"/>
              </a:spcBef>
              <a:spcAft>
                <a:spcPts val="600"/>
              </a:spcAft>
            </a:pPr>
            <a:endParaRPr lang="en-US" sz="2000" dirty="0"/>
          </a:p>
          <a:p>
            <a:pPr>
              <a:spcBef>
                <a:spcPts val="0"/>
              </a:spcBef>
              <a:spcAft>
                <a:spcPts val="600"/>
              </a:spcAft>
            </a:pPr>
            <a:r>
              <a:rPr lang="en-US" sz="2000" dirty="0"/>
              <a:t>Your Center Dentists</a:t>
            </a:r>
          </a:p>
          <a:p>
            <a:pPr marL="0">
              <a:spcBef>
                <a:spcPts val="0"/>
              </a:spcBef>
              <a:spcAft>
                <a:spcPts val="600"/>
              </a:spcAft>
            </a:pPr>
            <a:endParaRPr lang="en-US" sz="2000" dirty="0"/>
          </a:p>
          <a:p>
            <a:pPr marL="0">
              <a:spcBef>
                <a:spcPts val="0"/>
              </a:spcBef>
              <a:spcAft>
                <a:spcPts val="600"/>
              </a:spcAft>
            </a:pPr>
            <a:endParaRPr lang="en-US" sz="2000" dirty="0"/>
          </a:p>
          <a:p>
            <a:pPr marL="0">
              <a:spcBef>
                <a:spcPts val="0"/>
              </a:spcBef>
              <a:spcAft>
                <a:spcPts val="600"/>
              </a:spcAft>
            </a:pPr>
            <a:endParaRPr lang="en-US" sz="2000" dirty="0"/>
          </a:p>
          <a:p>
            <a:pPr marL="0">
              <a:spcBef>
                <a:spcPts val="0"/>
              </a:spcBef>
              <a:spcAft>
                <a:spcPts val="600"/>
              </a:spcAft>
            </a:pPr>
            <a:endParaRPr lang="en-US" sz="2000" i="1" dirty="0"/>
          </a:p>
          <a:p>
            <a:pPr marL="0">
              <a:spcBef>
                <a:spcPts val="0"/>
              </a:spcBef>
              <a:spcAft>
                <a:spcPts val="600"/>
              </a:spcAft>
            </a:pPr>
            <a:endParaRPr lang="en-US" sz="2000" dirty="0"/>
          </a:p>
          <a:p>
            <a:pPr marL="0"/>
            <a:endParaRPr lang="en-US" sz="2000" dirty="0"/>
          </a:p>
        </p:txBody>
      </p:sp>
      <p:pic>
        <p:nvPicPr>
          <p:cNvPr id="5" name="Content Placeholder 4" descr="A person thinking about questions&#10;&#10;Description automatically generated with medium confidence">
            <a:extLst>
              <a:ext uri="{FF2B5EF4-FFF2-40B4-BE49-F238E27FC236}">
                <a16:creationId xmlns:a16="http://schemas.microsoft.com/office/drawing/2014/main" id="{AC0E5D59-04CC-B491-AD03-B9B6E4D12D64}"/>
              </a:ext>
            </a:extLst>
          </p:cNvPr>
          <p:cNvPicPr>
            <a:picLocks noGrp="1" noChangeAspect="1"/>
          </p:cNvPicPr>
          <p:nvPr>
            <p:ph sz="half" idx="4294967295"/>
          </p:nvPr>
        </p:nvPicPr>
        <p:blipFill rotWithShape="1">
          <a:blip r:embed="rId5">
            <a:extLst>
              <a:ext uri="{28A0092B-C50C-407E-A947-70E740481C1C}">
                <a14:useLocalDpi xmlns:a14="http://schemas.microsoft.com/office/drawing/2010/main" val="0"/>
              </a:ext>
            </a:extLst>
          </a:blip>
          <a:srcRect l="1143" r="2649" b="-3"/>
          <a:stretch/>
        </p:blipFill>
        <p:spPr>
          <a:xfrm>
            <a:off x="7675658" y="2093976"/>
            <a:ext cx="3941064" cy="4096512"/>
          </a:xfrm>
          <a:prstGeom prst="rect">
            <a:avLst/>
          </a:prstGeom>
        </p:spPr>
      </p:pic>
    </p:spTree>
    <p:extLst>
      <p:ext uri="{BB962C8B-B14F-4D97-AF65-F5344CB8AC3E}">
        <p14:creationId xmlns:p14="http://schemas.microsoft.com/office/powerpoint/2010/main" val="2855891970"/>
      </p:ext>
    </p:extLst>
  </p:cSld>
  <p:clrMapOvr>
    <a:masterClrMapping/>
  </p:clrMapOvr>
  <mc:AlternateContent xmlns:mc="http://schemas.openxmlformats.org/markup-compatibility/2006" xmlns:p14="http://schemas.microsoft.com/office/powerpoint/2010/main">
    <mc:Choice Requires="p14">
      <p:transition spd="slow" p14:dur="2000" advTm="32684"/>
    </mc:Choice>
    <mc:Fallback xmlns="">
      <p:transition spd="slow" advTm="3268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F09B-3243-715A-D1E2-6B55D1990481}"/>
              </a:ext>
            </a:extLst>
          </p:cNvPr>
          <p:cNvSpPr>
            <a:spLocks noGrp="1"/>
          </p:cNvSpPr>
          <p:nvPr>
            <p:ph type="title"/>
          </p:nvPr>
        </p:nvSpPr>
        <p:spPr>
          <a:xfrm>
            <a:off x="838200" y="365125"/>
            <a:ext cx="10515600" cy="2167060"/>
          </a:xfrm>
        </p:spPr>
        <p:txBody>
          <a:bodyPr>
            <a:normAutofit fontScale="90000"/>
          </a:bodyPr>
          <a:lstStyle/>
          <a:p>
            <a:pPr algn="ctr"/>
            <a:r>
              <a:rPr lang="en-US" b="1" dirty="0">
                <a:solidFill>
                  <a:srgbClr val="FF0000"/>
                </a:solidFill>
              </a:rPr>
              <a:t>A</a:t>
            </a:r>
            <a:r>
              <a:rPr lang="en-US" dirty="0">
                <a:solidFill>
                  <a:srgbClr val="FF0000"/>
                </a:solidFill>
              </a:rPr>
              <a:t>g</a:t>
            </a:r>
            <a:r>
              <a:rPr lang="en-US" b="1" dirty="0">
                <a:solidFill>
                  <a:srgbClr val="FF0000"/>
                </a:solidFill>
              </a:rPr>
              <a:t>reement for Dental Services between the Center Operator and Subcontractor</a:t>
            </a:r>
            <a:br>
              <a:rPr lang="en-US" b="1" dirty="0">
                <a:solidFill>
                  <a:srgbClr val="FF0000"/>
                </a:solidFill>
              </a:rPr>
            </a:br>
            <a:r>
              <a:rPr lang="en-US" b="1" dirty="0">
                <a:solidFill>
                  <a:srgbClr val="FF0000"/>
                </a:solidFill>
              </a:rPr>
              <a:t>Oral Health Program Scope of Work and Statement of Work</a:t>
            </a:r>
          </a:p>
        </p:txBody>
      </p:sp>
      <p:pic>
        <p:nvPicPr>
          <p:cNvPr id="5" name="Content Placeholder 4" descr="A screenshot of a computer&#10;&#10;Description automatically generated">
            <a:extLst>
              <a:ext uri="{FF2B5EF4-FFF2-40B4-BE49-F238E27FC236}">
                <a16:creationId xmlns:a16="http://schemas.microsoft.com/office/drawing/2014/main" id="{92D2D8AA-BC63-530F-5330-EB589DA5FF5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148" t="8873" r="20498" b="64320"/>
          <a:stretch/>
        </p:blipFill>
        <p:spPr>
          <a:xfrm>
            <a:off x="1123634" y="2711938"/>
            <a:ext cx="9944732" cy="2758831"/>
          </a:xfrm>
        </p:spPr>
      </p:pic>
    </p:spTree>
    <p:extLst>
      <p:ext uri="{BB962C8B-B14F-4D97-AF65-F5344CB8AC3E}">
        <p14:creationId xmlns:p14="http://schemas.microsoft.com/office/powerpoint/2010/main" val="2793250500"/>
      </p:ext>
    </p:extLst>
  </p:cSld>
  <p:clrMapOvr>
    <a:masterClrMapping/>
  </p:clrMapOvr>
  <mc:AlternateContent xmlns:mc="http://schemas.openxmlformats.org/markup-compatibility/2006" xmlns:p14="http://schemas.microsoft.com/office/powerpoint/2010/main">
    <mc:Choice Requires="p14">
      <p:transition spd="slow" p14:dur="2000" advTm="10510"/>
    </mc:Choice>
    <mc:Fallback xmlns="">
      <p:transition spd="slow" advTm="1051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5CD37A-01FA-1E65-D771-7645888DE622}"/>
              </a:ext>
            </a:extLst>
          </p:cNvPr>
          <p:cNvSpPr>
            <a:spLocks noGrp="1"/>
          </p:cNvSpPr>
          <p:nvPr>
            <p:ph type="title"/>
          </p:nvPr>
        </p:nvSpPr>
        <p:spPr/>
        <p:txBody>
          <a:bodyPr/>
          <a:lstStyle/>
          <a:p>
            <a:pPr algn="ctr"/>
            <a:r>
              <a:rPr lang="en-US" b="1" dirty="0"/>
              <a:t>Dental Readiness Inspection Authorization</a:t>
            </a:r>
          </a:p>
        </p:txBody>
      </p:sp>
      <p:sp>
        <p:nvSpPr>
          <p:cNvPr id="10" name="Text Placeholder 9">
            <a:extLst>
              <a:ext uri="{FF2B5EF4-FFF2-40B4-BE49-F238E27FC236}">
                <a16:creationId xmlns:a16="http://schemas.microsoft.com/office/drawing/2014/main" id="{2A5A774E-89A3-D7E7-E31F-4800C9D3D5AB}"/>
              </a:ext>
            </a:extLst>
          </p:cNvPr>
          <p:cNvSpPr>
            <a:spLocks noGrp="1"/>
          </p:cNvSpPr>
          <p:nvPr>
            <p:ph type="body" idx="1"/>
          </p:nvPr>
        </p:nvSpPr>
        <p:spPr/>
        <p:txBody>
          <a:bodyPr/>
          <a:lstStyle/>
          <a:p>
            <a:r>
              <a:rPr lang="en-US" dirty="0"/>
              <a:t>Personal Authorization for Center Nursing Staff</a:t>
            </a:r>
          </a:p>
        </p:txBody>
      </p:sp>
      <p:pic>
        <p:nvPicPr>
          <p:cNvPr id="6" name="Content Placeholder 5" descr="A close-up of a document&#10;&#10;Description automatically generated">
            <a:extLst>
              <a:ext uri="{FF2B5EF4-FFF2-40B4-BE49-F238E27FC236}">
                <a16:creationId xmlns:a16="http://schemas.microsoft.com/office/drawing/2014/main" id="{9038EB22-7347-D5B8-9701-44C3B8CA773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3004" y="2465319"/>
            <a:ext cx="2847181" cy="3684588"/>
          </a:xfrm>
        </p:spPr>
      </p:pic>
      <p:sp>
        <p:nvSpPr>
          <p:cNvPr id="11" name="Text Placeholder 10">
            <a:extLst>
              <a:ext uri="{FF2B5EF4-FFF2-40B4-BE49-F238E27FC236}">
                <a16:creationId xmlns:a16="http://schemas.microsoft.com/office/drawing/2014/main" id="{9692A7EA-8162-2268-A1EA-27052FE27EEC}"/>
              </a:ext>
            </a:extLst>
          </p:cNvPr>
          <p:cNvSpPr>
            <a:spLocks noGrp="1"/>
          </p:cNvSpPr>
          <p:nvPr>
            <p:ph type="body" sz="quarter" idx="3"/>
          </p:nvPr>
        </p:nvSpPr>
        <p:spPr/>
        <p:txBody>
          <a:bodyPr/>
          <a:lstStyle/>
          <a:p>
            <a:r>
              <a:rPr lang="en-US" dirty="0"/>
              <a:t>Personal Authorization for Center Dental Staff</a:t>
            </a:r>
          </a:p>
        </p:txBody>
      </p:sp>
      <p:pic>
        <p:nvPicPr>
          <p:cNvPr id="8" name="Content Placeholder 7" descr="Close-up of a document with text&#10;&#10;Description automatically generated">
            <a:extLst>
              <a:ext uri="{FF2B5EF4-FFF2-40B4-BE49-F238E27FC236}">
                <a16:creationId xmlns:a16="http://schemas.microsoft.com/office/drawing/2014/main" id="{DAAF05E7-71FE-3FF7-CD22-C00D396732AE}"/>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8763794" y="2370896"/>
            <a:ext cx="2847181" cy="3684588"/>
          </a:xfrm>
        </p:spPr>
      </p:pic>
      <p:cxnSp>
        <p:nvCxnSpPr>
          <p:cNvPr id="13" name="Straight Arrow Connector 12">
            <a:extLst>
              <a:ext uri="{FF2B5EF4-FFF2-40B4-BE49-F238E27FC236}">
                <a16:creationId xmlns:a16="http://schemas.microsoft.com/office/drawing/2014/main" id="{0101C7F8-50D3-EAAE-6A45-096982DAB1DC}"/>
              </a:ext>
            </a:extLst>
          </p:cNvPr>
          <p:cNvCxnSpPr>
            <a:cxnSpLocks/>
          </p:cNvCxnSpPr>
          <p:nvPr/>
        </p:nvCxnSpPr>
        <p:spPr>
          <a:xfrm>
            <a:off x="3311914" y="3468437"/>
            <a:ext cx="5702877" cy="19334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99BBB9-226E-6110-D405-A2AFA5C24FD2}"/>
              </a:ext>
            </a:extLst>
          </p:cNvPr>
          <p:cNvSpPr txBox="1"/>
          <p:nvPr/>
        </p:nvSpPr>
        <p:spPr>
          <a:xfrm>
            <a:off x="3901109" y="4924839"/>
            <a:ext cx="3551613" cy="923330"/>
          </a:xfrm>
          <a:prstGeom prst="rect">
            <a:avLst/>
          </a:prstGeom>
          <a:noFill/>
        </p:spPr>
        <p:txBody>
          <a:bodyPr wrap="none" rtlCol="0">
            <a:spAutoFit/>
          </a:bodyPr>
          <a:lstStyle/>
          <a:p>
            <a:r>
              <a:rPr lang="en-US" dirty="0">
                <a:solidFill>
                  <a:srgbClr val="FF0000"/>
                </a:solidFill>
              </a:rPr>
              <a:t>The Center Physician (or NP or PA)</a:t>
            </a:r>
          </a:p>
          <a:p>
            <a:r>
              <a:rPr lang="en-US" dirty="0">
                <a:solidFill>
                  <a:srgbClr val="FF0000"/>
                </a:solidFill>
              </a:rPr>
              <a:t>signs the authorization if there is no</a:t>
            </a:r>
          </a:p>
          <a:p>
            <a:r>
              <a:rPr lang="en-US" dirty="0">
                <a:solidFill>
                  <a:srgbClr val="FF0000"/>
                </a:solidFill>
              </a:rPr>
              <a:t>on-center dentist.</a:t>
            </a:r>
          </a:p>
        </p:txBody>
      </p:sp>
    </p:spTree>
    <p:extLst>
      <p:ext uri="{BB962C8B-B14F-4D97-AF65-F5344CB8AC3E}">
        <p14:creationId xmlns:p14="http://schemas.microsoft.com/office/powerpoint/2010/main" val="3873160024"/>
      </p:ext>
    </p:extLst>
  </p:cSld>
  <p:clrMapOvr>
    <a:masterClrMapping/>
  </p:clrMapOvr>
  <mc:AlternateContent xmlns:mc="http://schemas.openxmlformats.org/markup-compatibility/2006" xmlns:p14="http://schemas.microsoft.com/office/powerpoint/2010/main">
    <mc:Choice Requires="p14">
      <p:transition spd="slow" p14:dur="2000" advTm="97917"/>
    </mc:Choice>
    <mc:Fallback xmlns="">
      <p:transition spd="slow" advTm="9791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5CD37A-01FA-1E65-D771-7645888DE622}"/>
              </a:ext>
            </a:extLst>
          </p:cNvPr>
          <p:cNvSpPr>
            <a:spLocks noGrp="1"/>
          </p:cNvSpPr>
          <p:nvPr>
            <p:ph type="title"/>
          </p:nvPr>
        </p:nvSpPr>
        <p:spPr/>
        <p:txBody>
          <a:bodyPr/>
          <a:lstStyle/>
          <a:p>
            <a:pPr algn="ctr"/>
            <a:r>
              <a:rPr lang="en-US" b="1" dirty="0"/>
              <a:t>Dental Readiness Inspection Authorization</a:t>
            </a:r>
          </a:p>
        </p:txBody>
      </p:sp>
      <p:sp>
        <p:nvSpPr>
          <p:cNvPr id="10" name="Text Placeholder 9">
            <a:extLst>
              <a:ext uri="{FF2B5EF4-FFF2-40B4-BE49-F238E27FC236}">
                <a16:creationId xmlns:a16="http://schemas.microsoft.com/office/drawing/2014/main" id="{2A5A774E-89A3-D7E7-E31F-4800C9D3D5AB}"/>
              </a:ext>
            </a:extLst>
          </p:cNvPr>
          <p:cNvSpPr>
            <a:spLocks noGrp="1"/>
          </p:cNvSpPr>
          <p:nvPr>
            <p:ph type="body" idx="1"/>
          </p:nvPr>
        </p:nvSpPr>
        <p:spPr/>
        <p:txBody>
          <a:bodyPr/>
          <a:lstStyle/>
          <a:p>
            <a:r>
              <a:rPr lang="en-US" dirty="0"/>
              <a:t>Personal Authorization for Center Nursing Staff</a:t>
            </a:r>
          </a:p>
        </p:txBody>
      </p:sp>
      <p:pic>
        <p:nvPicPr>
          <p:cNvPr id="6" name="Content Placeholder 5" descr="A close-up of a document&#10;&#10;Description automatically generated">
            <a:extLst>
              <a:ext uri="{FF2B5EF4-FFF2-40B4-BE49-F238E27FC236}">
                <a16:creationId xmlns:a16="http://schemas.microsoft.com/office/drawing/2014/main" id="{9038EB22-7347-D5B8-9701-44C3B8CA773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3004" y="2465319"/>
            <a:ext cx="2847181" cy="3684588"/>
          </a:xfrm>
        </p:spPr>
      </p:pic>
      <p:sp>
        <p:nvSpPr>
          <p:cNvPr id="11" name="Text Placeholder 10">
            <a:extLst>
              <a:ext uri="{FF2B5EF4-FFF2-40B4-BE49-F238E27FC236}">
                <a16:creationId xmlns:a16="http://schemas.microsoft.com/office/drawing/2014/main" id="{9692A7EA-8162-2268-A1EA-27052FE27EEC}"/>
              </a:ext>
            </a:extLst>
          </p:cNvPr>
          <p:cNvSpPr>
            <a:spLocks noGrp="1"/>
          </p:cNvSpPr>
          <p:nvPr>
            <p:ph type="body" sz="quarter" idx="3"/>
          </p:nvPr>
        </p:nvSpPr>
        <p:spPr/>
        <p:txBody>
          <a:bodyPr/>
          <a:lstStyle/>
          <a:p>
            <a:r>
              <a:rPr lang="en-US" dirty="0"/>
              <a:t>Personal Authorization for Center Dental Staff</a:t>
            </a:r>
          </a:p>
        </p:txBody>
      </p:sp>
      <p:pic>
        <p:nvPicPr>
          <p:cNvPr id="8" name="Content Placeholder 7" descr="Close-up of a document with text&#10;&#10;Description automatically generated">
            <a:extLst>
              <a:ext uri="{FF2B5EF4-FFF2-40B4-BE49-F238E27FC236}">
                <a16:creationId xmlns:a16="http://schemas.microsoft.com/office/drawing/2014/main" id="{DAAF05E7-71FE-3FF7-CD22-C00D396732AE}"/>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8763794" y="2370896"/>
            <a:ext cx="2847181" cy="3684588"/>
          </a:xfrm>
        </p:spPr>
      </p:pic>
      <p:cxnSp>
        <p:nvCxnSpPr>
          <p:cNvPr id="13" name="Straight Arrow Connector 12">
            <a:extLst>
              <a:ext uri="{FF2B5EF4-FFF2-40B4-BE49-F238E27FC236}">
                <a16:creationId xmlns:a16="http://schemas.microsoft.com/office/drawing/2014/main" id="{0101C7F8-50D3-EAAE-6A45-096982DAB1DC}"/>
              </a:ext>
            </a:extLst>
          </p:cNvPr>
          <p:cNvCxnSpPr>
            <a:cxnSpLocks/>
          </p:cNvCxnSpPr>
          <p:nvPr/>
        </p:nvCxnSpPr>
        <p:spPr>
          <a:xfrm flipV="1">
            <a:off x="3314700" y="3235187"/>
            <a:ext cx="5695122" cy="9780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7F9B03C-1B2B-9801-9C69-A52F98A44D5E}"/>
              </a:ext>
            </a:extLst>
          </p:cNvPr>
          <p:cNvSpPr txBox="1"/>
          <p:nvPr/>
        </p:nvSpPr>
        <p:spPr>
          <a:xfrm>
            <a:off x="3756589" y="5111358"/>
            <a:ext cx="4800801" cy="646331"/>
          </a:xfrm>
          <a:prstGeom prst="rect">
            <a:avLst/>
          </a:prstGeom>
          <a:noFill/>
        </p:spPr>
        <p:txBody>
          <a:bodyPr wrap="none" rtlCol="0">
            <a:spAutoFit/>
          </a:bodyPr>
          <a:lstStyle/>
          <a:p>
            <a:r>
              <a:rPr lang="en-US" dirty="0">
                <a:solidFill>
                  <a:srgbClr val="FF0000"/>
                </a:solidFill>
              </a:rPr>
              <a:t>Viewing the Dental Readiness Inspection Training</a:t>
            </a:r>
          </a:p>
          <a:p>
            <a:r>
              <a:rPr lang="en-US" dirty="0">
                <a:solidFill>
                  <a:srgbClr val="FF0000"/>
                </a:solidFill>
              </a:rPr>
              <a:t>Video is a Pre-requisite to receiving authorization</a:t>
            </a:r>
          </a:p>
        </p:txBody>
      </p:sp>
    </p:spTree>
    <p:extLst>
      <p:ext uri="{BB962C8B-B14F-4D97-AF65-F5344CB8AC3E}">
        <p14:creationId xmlns:p14="http://schemas.microsoft.com/office/powerpoint/2010/main" val="985727825"/>
      </p:ext>
    </p:extLst>
  </p:cSld>
  <p:clrMapOvr>
    <a:masterClrMapping/>
  </p:clrMapOvr>
  <mc:AlternateContent xmlns:mc="http://schemas.openxmlformats.org/markup-compatibility/2006" xmlns:p14="http://schemas.microsoft.com/office/powerpoint/2010/main">
    <mc:Choice Requires="p14">
      <p:transition spd="slow" p14:dur="2000" advTm="18827"/>
    </mc:Choice>
    <mc:Fallback xmlns="">
      <p:transition spd="slow" advTm="18827"/>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XRUYQT3274NZ-681238054-2095</_dlc_DocId>
    <_dlc_DocIdUrl xmlns="b22f8f74-215c-4154-9939-bd29e4e8980e">
      <Url>https://supportservices.jobcorps.gov/health/_layouts/15/DocIdRedir.aspx?ID=XRUYQT3274NZ-681238054-2095</Url>
      <Description>XRUYQT3274NZ-681238054-2095</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9FC7D36-86D3-4E86-84A6-C399B7F15523}">
  <ds:schemaRefs>
    <ds:schemaRef ds:uri="http://schemas.microsoft.com/sharepoint/v3/contenttype/forms"/>
  </ds:schemaRefs>
</ds:datastoreItem>
</file>

<file path=customXml/itemProps2.xml><?xml version="1.0" encoding="utf-8"?>
<ds:datastoreItem xmlns:ds="http://schemas.openxmlformats.org/officeDocument/2006/customXml" ds:itemID="{D48B2975-623B-48AF-9517-266DEDAD11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22f8f74-215c-4154-9939-bd29e4e89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F60917-EB10-4BFB-AE05-50C649BB6581}">
  <ds:schemaRefs>
    <ds:schemaRef ds:uri="http://schemas.openxmlformats.org/package/2006/metadata/core-properties"/>
    <ds:schemaRef ds:uri="http://schemas.microsoft.com/office/2006/metadata/properties"/>
    <ds:schemaRef ds:uri="http://schemas.microsoft.com/sharepoint/v3"/>
    <ds:schemaRef ds:uri="http://www.w3.org/XML/1998/namespace"/>
    <ds:schemaRef ds:uri="http://purl.org/dc/terms/"/>
    <ds:schemaRef ds:uri="http://purl.org/dc/elements/1.1/"/>
    <ds:schemaRef ds:uri="b22f8f74-215c-4154-9939-bd29e4e8980e"/>
    <ds:schemaRef ds:uri="http://schemas.microsoft.com/office/2006/documentManagement/types"/>
    <ds:schemaRef ds:uri="http://schemas.microsoft.com/office/infopath/2007/PartnerControls"/>
    <ds:schemaRef ds:uri="http://purl.org/dc/dcmitype/"/>
  </ds:schemaRefs>
</ds:datastoreItem>
</file>

<file path=customXml/itemProps4.xml><?xml version="1.0" encoding="utf-8"?>
<ds:datastoreItem xmlns:ds="http://schemas.openxmlformats.org/officeDocument/2006/customXml" ds:itemID="{FAA0C5F0-9755-489E-9E87-F165DAC4CFE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2963</TotalTime>
  <Words>1725</Words>
  <Application>Microsoft Office PowerPoint</Application>
  <PresentationFormat>Widescreen</PresentationFormat>
  <Paragraphs>241</Paragraphs>
  <Slides>60</Slides>
  <Notes>60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Google Sans</vt:lpstr>
      <vt:lpstr>Roboto</vt:lpstr>
      <vt:lpstr>verdana</vt:lpstr>
      <vt:lpstr>Office Theme</vt:lpstr>
      <vt:lpstr>Dental Readiness Inspection Training</vt:lpstr>
      <vt:lpstr>Webinar Objectives</vt:lpstr>
      <vt:lpstr>The Dental Readiness Inspection gets its name from the Medical Readiness</vt:lpstr>
      <vt:lpstr>Dental Readiness Inspection (DRI)</vt:lpstr>
      <vt:lpstr>Opportunities for students to learn about the Oral Health and Wellness Program  during the Career Preparation Period</vt:lpstr>
      <vt:lpstr>PRH-2.3, R3 Oral Health and Wellness Program</vt:lpstr>
      <vt:lpstr>Agreement for Dental Services between the Center Operator and Subcontractor Oral Health Program Scope of Work and Statement of Work</vt:lpstr>
      <vt:lpstr>Dental Readiness Inspection Authorization</vt:lpstr>
      <vt:lpstr>Dental Readiness Inspection Authorization</vt:lpstr>
      <vt:lpstr>Each time new arrived students have an encounter that relates to their oral health, they should be encouraged to access Oral Health and Wellness Program services if they don’t have a dental home and even if they do not believe they have dental problems. </vt:lpstr>
      <vt:lpstr>Armamentarium</vt:lpstr>
      <vt:lpstr>A handheld mirror for the student  Hand sanitizer between students  Seating </vt:lpstr>
      <vt:lpstr>Student Health Record</vt:lpstr>
      <vt:lpstr>At the beginning of the DRI encounter</vt:lpstr>
      <vt:lpstr>Inspectors, position the student and your self where you can see the mouth best</vt:lpstr>
      <vt:lpstr>PowerPoint Presentation</vt:lpstr>
      <vt:lpstr>Optional Questionnaire</vt:lpstr>
      <vt:lpstr>PowerPoint Presentation</vt:lpstr>
      <vt:lpstr>PowerPoint Presentation</vt:lpstr>
      <vt:lpstr>Bleeding Gums</vt:lpstr>
      <vt:lpstr>Bleeding Gums</vt:lpstr>
      <vt:lpstr>Hole in Tooth</vt:lpstr>
      <vt:lpstr>PowerPoint Presentation</vt:lpstr>
      <vt:lpstr>Common sores on the outside and inside of the mouth</vt:lpstr>
      <vt:lpstr>Sore at corner of the mouth—right side</vt:lpstr>
      <vt:lpstr>Angular Cheilitis</vt:lpstr>
      <vt:lpstr>Sores on the buccal mucosa or tongue</vt:lpstr>
      <vt:lpstr>Sore—Aphthous Ulcer (Canker Sore)</vt:lpstr>
      <vt:lpstr>Sore on Lip</vt:lpstr>
      <vt:lpstr>Sore—Herpes Simplex</vt:lpstr>
      <vt:lpstr>Over the counter products</vt:lpstr>
      <vt:lpstr>Swelling in the Mouth or Jaw</vt:lpstr>
      <vt:lpstr>Health Care Guideline for Oral Infection </vt:lpstr>
      <vt:lpstr>PowerPoint Presentation</vt:lpstr>
      <vt:lpstr>PowerPoint Presentation</vt:lpstr>
      <vt:lpstr>Reported Moderate to Severe Pain</vt:lpstr>
      <vt:lpstr>Questions to Ask</vt:lpstr>
      <vt:lpstr>PowerPoint Presentation</vt:lpstr>
      <vt:lpstr>PowerPoint Presentation</vt:lpstr>
      <vt:lpstr>Health Care Guideline for Oral Pain</vt:lpstr>
      <vt:lpstr>“Other”—White Tongue</vt:lpstr>
      <vt:lpstr>“Other” Teeth Grinding or Clenching</vt:lpstr>
      <vt:lpstr>“Other”—cheek biting</vt:lpstr>
      <vt:lpstr>Share findings with the student</vt:lpstr>
      <vt:lpstr>What happens if the student does not want a DRI?</vt:lpstr>
      <vt:lpstr>PowerPoint Presentation</vt:lpstr>
      <vt:lpstr>PRH-2.3, R3 Oral Health and Wellness Program</vt:lpstr>
      <vt:lpstr>Chapter 2.3 R15.  Waiver of Medical Care</vt:lpstr>
      <vt:lpstr>Documentation for the DRI Waiver</vt:lpstr>
      <vt:lpstr>Section 19. Mouth and Throat Clinical Evaluation</vt:lpstr>
      <vt:lpstr> Reasons why a student may refuse a DRI may be: </vt:lpstr>
      <vt:lpstr>The Oral Health Team does not want empty chairs.</vt:lpstr>
      <vt:lpstr>PowerPoint Presentation</vt:lpstr>
      <vt:lpstr>“An average of 320.8 million work or school hours were lost annually for dental care in the United State”</vt:lpstr>
      <vt:lpstr>Make the most of DRI encounters</vt:lpstr>
      <vt:lpstr>Make the most of DRI encounters--continued</vt:lpstr>
      <vt:lpstr>PowerPoint Presentation</vt:lpstr>
      <vt:lpstr>Dental Readiness Inspection Checklist</vt:lpstr>
      <vt:lpstr>Oral Health Personnel Teleconferences provide a forum to share  effective practices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Alston</dc:creator>
  <cp:lastModifiedBy>Pamela Alston</cp:lastModifiedBy>
  <cp:revision>23</cp:revision>
  <cp:lastPrinted>2024-02-04T05:13:00Z</cp:lastPrinted>
  <dcterms:created xsi:type="dcterms:W3CDTF">2023-11-03T15:35:06Z</dcterms:created>
  <dcterms:modified xsi:type="dcterms:W3CDTF">2024-02-06T15:53:29Z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7294dfc3-7b86-41ec-b1d7-e678ffa9b7b0</vt:lpwstr>
  </property>
</Properties>
</file>