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6"/>
  </p:notesMasterIdLst>
  <p:handoutMasterIdLst>
    <p:handoutMasterId r:id="rId47"/>
  </p:handoutMasterIdLst>
  <p:sldIdLst>
    <p:sldId id="256" r:id="rId5"/>
    <p:sldId id="328" r:id="rId6"/>
    <p:sldId id="375" r:id="rId7"/>
    <p:sldId id="374" r:id="rId8"/>
    <p:sldId id="329" r:id="rId9"/>
    <p:sldId id="332" r:id="rId10"/>
    <p:sldId id="376" r:id="rId11"/>
    <p:sldId id="359" r:id="rId12"/>
    <p:sldId id="342" r:id="rId13"/>
    <p:sldId id="345" r:id="rId14"/>
    <p:sldId id="346" r:id="rId15"/>
    <p:sldId id="335" r:id="rId16"/>
    <p:sldId id="377" r:id="rId17"/>
    <p:sldId id="273" r:id="rId18"/>
    <p:sldId id="337" r:id="rId19"/>
    <p:sldId id="338" r:id="rId20"/>
    <p:sldId id="339" r:id="rId21"/>
    <p:sldId id="343" r:id="rId22"/>
    <p:sldId id="347" r:id="rId23"/>
    <p:sldId id="378" r:id="rId24"/>
    <p:sldId id="348" r:id="rId25"/>
    <p:sldId id="350" r:id="rId26"/>
    <p:sldId id="351" r:id="rId27"/>
    <p:sldId id="349" r:id="rId28"/>
    <p:sldId id="355" r:id="rId29"/>
    <p:sldId id="352" r:id="rId30"/>
    <p:sldId id="353" r:id="rId31"/>
    <p:sldId id="354" r:id="rId32"/>
    <p:sldId id="379" r:id="rId33"/>
    <p:sldId id="356" r:id="rId34"/>
    <p:sldId id="370" r:id="rId35"/>
    <p:sldId id="380" r:id="rId36"/>
    <p:sldId id="363" r:id="rId37"/>
    <p:sldId id="368" r:id="rId38"/>
    <p:sldId id="369" r:id="rId39"/>
    <p:sldId id="371" r:id="rId40"/>
    <p:sldId id="372" r:id="rId41"/>
    <p:sldId id="336" r:id="rId42"/>
    <p:sldId id="373" r:id="rId43"/>
    <p:sldId id="358" r:id="rId44"/>
    <p:sldId id="341"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456" userDrawn="1">
          <p15:clr>
            <a:srgbClr val="A4A3A4"/>
          </p15:clr>
        </p15:guide>
        <p15:guide id="3" orient="horz" pos="1176" userDrawn="1">
          <p15:clr>
            <a:srgbClr val="A4A3A4"/>
          </p15:clr>
        </p15:guide>
        <p15:guide id="4" orient="horz" pos="2112" userDrawn="1">
          <p15:clr>
            <a:srgbClr val="A4A3A4"/>
          </p15:clr>
        </p15:guide>
        <p15:guide id="5" pos="5304" userDrawn="1">
          <p15:clr>
            <a:srgbClr val="A4A3A4"/>
          </p15:clr>
        </p15:guide>
        <p15:guide id="6"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Hall" initials="DH" lastIdx="8" clrIdx="0"/>
  <p:cmAuthor id="2" name="Dalton Kerby" initials="DK" lastIdx="5" clrIdx="1"/>
  <p:cmAuthor id="3" name="Administrator" initials="DRo" lastIdx="8" clrIdx="2"/>
  <p:cmAuthor id="4" name="Mary Ruth Raphael" initials="MRR" lastIdx="28" clrIdx="3"/>
  <p:cmAuthor id="5" name="Diane Roberts" initials="DR" lastIdx="8" clrIdx="4"/>
  <p:cmAuthor id="6" name="Annakate Tefft Ross" initials="ATR" lastIdx="7" clrIdx="5">
    <p:extLst>
      <p:ext uri="{19B8F6BF-5375-455C-9EA6-DF929625EA0E}">
        <p15:presenceInfo xmlns:p15="http://schemas.microsoft.com/office/powerpoint/2012/main" userId="S-1-5-21-1409082233-484061587-1417001333-6750" providerId="AD"/>
      </p:ext>
    </p:extLst>
  </p:cmAuthor>
  <p:cmAuthor id="7" name="Sara Salisbury" initials="SS" lastIdx="3" clrIdx="6">
    <p:extLst>
      <p:ext uri="{19B8F6BF-5375-455C-9EA6-DF929625EA0E}">
        <p15:presenceInfo xmlns:p15="http://schemas.microsoft.com/office/powerpoint/2012/main" userId="S-1-5-21-1409082233-484061587-1417001333-8718" providerId="AD"/>
      </p:ext>
    </p:extLst>
  </p:cmAuthor>
  <p:cmAuthor id="8" name="Becca Sweredoski" initials="BS" lastIdx="26" clrIdx="7">
    <p:extLst>
      <p:ext uri="{19B8F6BF-5375-455C-9EA6-DF929625EA0E}">
        <p15:presenceInfo xmlns:p15="http://schemas.microsoft.com/office/powerpoint/2012/main" userId="S::beccas@headquarters.mpfpr.com::74add240-ed24-4f97-885d-6411a092df24" providerId="AD"/>
      </p:ext>
    </p:extLst>
  </p:cmAuthor>
  <p:cmAuthor id="9" name="Jenn Lanier" initials="JL" lastIdx="6" clrIdx="8">
    <p:extLst>
      <p:ext uri="{19B8F6BF-5375-455C-9EA6-DF929625EA0E}">
        <p15:presenceInfo xmlns:p15="http://schemas.microsoft.com/office/powerpoint/2012/main" userId="Jenn Lanier" providerId="None"/>
      </p:ext>
    </p:extLst>
  </p:cmAuthor>
  <p:cmAuthor id="10" name="Schuyler Pringle" initials="SP" lastIdx="8" clrIdx="9">
    <p:extLst>
      <p:ext uri="{19B8F6BF-5375-455C-9EA6-DF929625EA0E}">
        <p15:presenceInfo xmlns:p15="http://schemas.microsoft.com/office/powerpoint/2012/main" userId="S::schuylerp@headquarters.mpfpr.com::08b0056d-5f9c-490f-ae0f-e7a1e19daea0" providerId="AD"/>
      </p:ext>
    </p:extLst>
  </p:cmAuthor>
  <p:cmAuthor id="11" name="Jessica Darden" initials="JD" lastIdx="18" clrIdx="10">
    <p:extLst>
      <p:ext uri="{19B8F6BF-5375-455C-9EA6-DF929625EA0E}">
        <p15:presenceInfo xmlns:p15="http://schemas.microsoft.com/office/powerpoint/2012/main" userId="S::JessicaD@headquarters.mpfpr.com::a94d6a5e-5e2e-4b95-a493-a922fe9b3755" providerId="AD"/>
      </p:ext>
    </p:extLst>
  </p:cmAuthor>
  <p:cmAuthor id="12" name="Eric Tieles" initials="ET" lastIdx="27" clrIdx="11">
    <p:extLst>
      <p:ext uri="{19B8F6BF-5375-455C-9EA6-DF929625EA0E}">
        <p15:presenceInfo xmlns:p15="http://schemas.microsoft.com/office/powerpoint/2012/main" userId="S::Erict@headquarters.mpfpr.com::e401d6e9-e590-4ffd-b152-f9fc32f3e089" providerId="AD"/>
      </p:ext>
    </p:extLst>
  </p:cmAuthor>
  <p:cmAuthor id="13" name="Jenn Lanier" initials="JL [2]" lastIdx="23" clrIdx="12">
    <p:extLst>
      <p:ext uri="{19B8F6BF-5375-455C-9EA6-DF929625EA0E}">
        <p15:presenceInfo xmlns:p15="http://schemas.microsoft.com/office/powerpoint/2012/main" userId="S::JennL@headquarters.mpfpr.com::48de6e1f-1acd-4daf-86e1-5e3167d57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C2567-15D3-4CA2-8766-86A7A1B8240E}" v="48" dt="2024-03-20T14:36:28.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2" autoAdjust="0"/>
    <p:restoredTop sz="72908" autoAdjust="0"/>
  </p:normalViewPr>
  <p:slideViewPr>
    <p:cSldViewPr snapToGrid="0">
      <p:cViewPr varScale="1">
        <p:scale>
          <a:sx n="50" d="100"/>
          <a:sy n="50" d="100"/>
        </p:scale>
        <p:origin x="1878" y="48"/>
      </p:cViewPr>
      <p:guideLst>
        <p:guide orient="horz" pos="744"/>
        <p:guide pos="456"/>
        <p:guide orient="horz" pos="1176"/>
        <p:guide orient="horz" pos="2112"/>
        <p:guide pos="5304"/>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ackenzie" userId="bbde034952aac3d7" providerId="LiveId" clId="{967C2567-15D3-4CA2-8766-86A7A1B8240E}"/>
    <pc:docChg chg="undo custSel addSld delSld modSld sldOrd">
      <pc:chgData name="Sara Mackenzie" userId="bbde034952aac3d7" providerId="LiveId" clId="{967C2567-15D3-4CA2-8766-86A7A1B8240E}" dt="2024-03-20T14:36:41.588" v="9187" actId="20577"/>
      <pc:docMkLst>
        <pc:docMk/>
      </pc:docMkLst>
      <pc:sldChg chg="modSp mod">
        <pc:chgData name="Sara Mackenzie" userId="bbde034952aac3d7" providerId="LiveId" clId="{967C2567-15D3-4CA2-8766-86A7A1B8240E}" dt="2024-03-15T14:56:54.849" v="119" actId="1076"/>
        <pc:sldMkLst>
          <pc:docMk/>
          <pc:sldMk cId="2646834409" sldId="256"/>
        </pc:sldMkLst>
        <pc:spChg chg="mod">
          <ac:chgData name="Sara Mackenzie" userId="bbde034952aac3d7" providerId="LiveId" clId="{967C2567-15D3-4CA2-8766-86A7A1B8240E}" dt="2024-03-15T14:56:54.849" v="119" actId="1076"/>
          <ac:spMkLst>
            <pc:docMk/>
            <pc:sldMk cId="2646834409" sldId="256"/>
            <ac:spMk id="3" creationId="{00000000-0000-0000-0000-000000000000}"/>
          </ac:spMkLst>
        </pc:spChg>
      </pc:sldChg>
      <pc:sldChg chg="addSp modSp add mod ord setBg modClrScheme chgLayout">
        <pc:chgData name="Sara Mackenzie" userId="bbde034952aac3d7" providerId="LiveId" clId="{967C2567-15D3-4CA2-8766-86A7A1B8240E}" dt="2024-03-18T14:41:10.608" v="3893" actId="1076"/>
        <pc:sldMkLst>
          <pc:docMk/>
          <pc:sldMk cId="180050448" sldId="273"/>
        </pc:sldMkLst>
        <pc:spChg chg="add mod ord">
          <ac:chgData name="Sara Mackenzie" userId="bbde034952aac3d7" providerId="LiveId" clId="{967C2567-15D3-4CA2-8766-86A7A1B8240E}" dt="2024-03-18T14:41:10.608" v="3893" actId="1076"/>
          <ac:spMkLst>
            <pc:docMk/>
            <pc:sldMk cId="180050448" sldId="273"/>
            <ac:spMk id="2" creationId="{D7D5434C-3905-370F-4B2B-9839728C530F}"/>
          </ac:spMkLst>
        </pc:spChg>
        <pc:spChg chg="mod">
          <ac:chgData name="Sara Mackenzie" userId="bbde034952aac3d7" providerId="LiveId" clId="{967C2567-15D3-4CA2-8766-86A7A1B8240E}" dt="2024-03-15T15:53:55.064" v="2625" actId="1076"/>
          <ac:spMkLst>
            <pc:docMk/>
            <pc:sldMk cId="180050448" sldId="273"/>
            <ac:spMk id="4" creationId="{36B6847E-A1B5-5347-9085-D29D4E5BCEDE}"/>
          </ac:spMkLst>
        </pc:spChg>
        <pc:spChg chg="mod">
          <ac:chgData name="Sara Mackenzie" userId="bbde034952aac3d7" providerId="LiveId" clId="{967C2567-15D3-4CA2-8766-86A7A1B8240E}" dt="2024-03-15T15:54:10.920" v="2628" actId="1076"/>
          <ac:spMkLst>
            <pc:docMk/>
            <pc:sldMk cId="180050448" sldId="273"/>
            <ac:spMk id="30" creationId="{56B96E2F-ED7C-C946-8930-A49A958BFB0D}"/>
          </ac:spMkLst>
        </pc:spChg>
        <pc:spChg chg="mod">
          <ac:chgData name="Sara Mackenzie" userId="bbde034952aac3d7" providerId="LiveId" clId="{967C2567-15D3-4CA2-8766-86A7A1B8240E}" dt="2024-03-15T15:54:14.860" v="2629" actId="1076"/>
          <ac:spMkLst>
            <pc:docMk/>
            <pc:sldMk cId="180050448" sldId="273"/>
            <ac:spMk id="49" creationId="{401AEE25-F34E-A34D-8680-824772484A03}"/>
          </ac:spMkLst>
        </pc:spChg>
        <pc:graphicFrameChg chg="mod">
          <ac:chgData name="Sara Mackenzie" userId="bbde034952aac3d7" providerId="LiveId" clId="{967C2567-15D3-4CA2-8766-86A7A1B8240E}" dt="2024-03-18T13:55:33.590" v="3025" actId="14100"/>
          <ac:graphicFrameMkLst>
            <pc:docMk/>
            <pc:sldMk cId="180050448" sldId="273"/>
            <ac:graphicFrameMk id="66" creationId="{7E48B0F0-136A-CB0F-74FE-4527FC448223}"/>
          </ac:graphicFrameMkLst>
        </pc:graphicFrameChg>
        <pc:picChg chg="mod">
          <ac:chgData name="Sara Mackenzie" userId="bbde034952aac3d7" providerId="LiveId" clId="{967C2567-15D3-4CA2-8766-86A7A1B8240E}" dt="2024-03-18T13:55:29.551" v="3024" actId="1076"/>
          <ac:picMkLst>
            <pc:docMk/>
            <pc:sldMk cId="180050448" sldId="273"/>
            <ac:picMk id="9" creationId="{3F66D8F7-6EB8-5BD5-669D-4D3D2304E233}"/>
          </ac:picMkLst>
        </pc:picChg>
      </pc:sldChg>
      <pc:sldChg chg="addSp delSp modSp mod modClrScheme delDesignElem chgLayout">
        <pc:chgData name="Sara Mackenzie" userId="bbde034952aac3d7" providerId="LiveId" clId="{967C2567-15D3-4CA2-8766-86A7A1B8240E}" dt="2024-03-15T14:58:36.547" v="458" actId="20577"/>
        <pc:sldMkLst>
          <pc:docMk/>
          <pc:sldMk cId="4131525144" sldId="328"/>
        </pc:sldMkLst>
        <pc:spChg chg="mod ord">
          <ac:chgData name="Sara Mackenzie" userId="bbde034952aac3d7" providerId="LiveId" clId="{967C2567-15D3-4CA2-8766-86A7A1B8240E}" dt="2024-03-15T14:57:29.552" v="182" actId="700"/>
          <ac:spMkLst>
            <pc:docMk/>
            <pc:sldMk cId="4131525144" sldId="328"/>
            <ac:spMk id="2" creationId="{2250D70A-F08B-5C20-3897-F84C690E5DEF}"/>
          </ac:spMkLst>
        </pc:spChg>
        <pc:spChg chg="add del mod ord">
          <ac:chgData name="Sara Mackenzie" userId="bbde034952aac3d7" providerId="LiveId" clId="{967C2567-15D3-4CA2-8766-86A7A1B8240E}" dt="2024-03-15T14:57:29.552" v="182" actId="700"/>
          <ac:spMkLst>
            <pc:docMk/>
            <pc:sldMk cId="4131525144" sldId="328"/>
            <ac:spMk id="3" creationId="{64EEE3A0-F28F-54DA-2E4E-806EBCBF5DC8}"/>
          </ac:spMkLst>
        </pc:spChg>
        <pc:spChg chg="add mod">
          <ac:chgData name="Sara Mackenzie" userId="bbde034952aac3d7" providerId="LiveId" clId="{967C2567-15D3-4CA2-8766-86A7A1B8240E}" dt="2024-03-15T14:58:36.547" v="458" actId="20577"/>
          <ac:spMkLst>
            <pc:docMk/>
            <pc:sldMk cId="4131525144" sldId="328"/>
            <ac:spMk id="4" creationId="{973C1FF4-C405-B181-3369-A5C12E5371AF}"/>
          </ac:spMkLst>
        </pc:spChg>
        <pc:spChg chg="add del">
          <ac:chgData name="Sara Mackenzie" userId="bbde034952aac3d7" providerId="LiveId" clId="{967C2567-15D3-4CA2-8766-86A7A1B8240E}" dt="2024-03-15T14:57:29.552" v="182" actId="700"/>
          <ac:spMkLst>
            <pc:docMk/>
            <pc:sldMk cId="4131525144" sldId="328"/>
            <ac:spMk id="29" creationId="{A4AC5506-6312-4701-8D3C-40187889A947}"/>
          </ac:spMkLst>
        </pc:spChg>
        <pc:picChg chg="del">
          <ac:chgData name="Sara Mackenzie" userId="bbde034952aac3d7" providerId="LiveId" clId="{967C2567-15D3-4CA2-8766-86A7A1B8240E}" dt="2024-03-15T14:57:03.158" v="120" actId="478"/>
          <ac:picMkLst>
            <pc:docMk/>
            <pc:sldMk cId="4131525144" sldId="328"/>
            <ac:picMk id="7" creationId="{723E9E4B-74B5-10D8-65FC-C78B121D2F02}"/>
          </ac:picMkLst>
        </pc:picChg>
      </pc:sldChg>
      <pc:sldChg chg="modSp mod ord">
        <pc:chgData name="Sara Mackenzie" userId="bbde034952aac3d7" providerId="LiveId" clId="{967C2567-15D3-4CA2-8766-86A7A1B8240E}" dt="2024-03-15T15:17:21.857" v="1147" actId="20577"/>
        <pc:sldMkLst>
          <pc:docMk/>
          <pc:sldMk cId="3127336411" sldId="329"/>
        </pc:sldMkLst>
        <pc:spChg chg="mod">
          <ac:chgData name="Sara Mackenzie" userId="bbde034952aac3d7" providerId="LiveId" clId="{967C2567-15D3-4CA2-8766-86A7A1B8240E}" dt="2024-03-15T15:17:21.857" v="1147" actId="20577"/>
          <ac:spMkLst>
            <pc:docMk/>
            <pc:sldMk cId="3127336411" sldId="329"/>
            <ac:spMk id="2" creationId="{2250D70A-F08B-5C20-3897-F84C690E5DEF}"/>
          </ac:spMkLst>
        </pc:spChg>
        <pc:spChg chg="mod">
          <ac:chgData name="Sara Mackenzie" userId="bbde034952aac3d7" providerId="LiveId" clId="{967C2567-15D3-4CA2-8766-86A7A1B8240E}" dt="2024-03-15T15:16:46.315" v="1134" actId="1076"/>
          <ac:spMkLst>
            <pc:docMk/>
            <pc:sldMk cId="3127336411" sldId="329"/>
            <ac:spMk id="4" creationId="{FBF33D51-E86E-25A4-CEC0-E177E96C367D}"/>
          </ac:spMkLst>
        </pc:spChg>
      </pc:sldChg>
      <pc:sldChg chg="addSp delSp modSp mod ord">
        <pc:chgData name="Sara Mackenzie" userId="bbde034952aac3d7" providerId="LiveId" clId="{967C2567-15D3-4CA2-8766-86A7A1B8240E}" dt="2024-03-15T15:23:08.344" v="1517" actId="20577"/>
        <pc:sldMkLst>
          <pc:docMk/>
          <pc:sldMk cId="3441299229" sldId="332"/>
        </pc:sldMkLst>
        <pc:spChg chg="mod">
          <ac:chgData name="Sara Mackenzie" userId="bbde034952aac3d7" providerId="LiveId" clId="{967C2567-15D3-4CA2-8766-86A7A1B8240E}" dt="2024-03-15T15:23:08.344" v="1517" actId="20577"/>
          <ac:spMkLst>
            <pc:docMk/>
            <pc:sldMk cId="3441299229" sldId="332"/>
            <ac:spMk id="2" creationId="{2250D70A-F08B-5C20-3897-F84C690E5DEF}"/>
          </ac:spMkLst>
        </pc:spChg>
        <pc:spChg chg="mod">
          <ac:chgData name="Sara Mackenzie" userId="bbde034952aac3d7" providerId="LiveId" clId="{967C2567-15D3-4CA2-8766-86A7A1B8240E}" dt="2024-03-15T15:19:47.692" v="1437" actId="5793"/>
          <ac:spMkLst>
            <pc:docMk/>
            <pc:sldMk cId="3441299229" sldId="332"/>
            <ac:spMk id="4" creationId="{FBF33D51-E86E-25A4-CEC0-E177E96C367D}"/>
          </ac:spMkLst>
        </pc:spChg>
        <pc:spChg chg="add mod">
          <ac:chgData name="Sara Mackenzie" userId="bbde034952aac3d7" providerId="LiveId" clId="{967C2567-15D3-4CA2-8766-86A7A1B8240E}" dt="2024-03-15T15:21:53.931" v="1466" actId="20577"/>
          <ac:spMkLst>
            <pc:docMk/>
            <pc:sldMk cId="3441299229" sldId="332"/>
            <ac:spMk id="9" creationId="{95CE0867-EBC9-EAAC-AA99-C448AE242C4B}"/>
          </ac:spMkLst>
        </pc:spChg>
        <pc:spChg chg="add mod">
          <ac:chgData name="Sara Mackenzie" userId="bbde034952aac3d7" providerId="LiveId" clId="{967C2567-15D3-4CA2-8766-86A7A1B8240E}" dt="2024-03-15T15:22:30.792" v="1472" actId="14100"/>
          <ac:spMkLst>
            <pc:docMk/>
            <pc:sldMk cId="3441299229" sldId="332"/>
            <ac:spMk id="10" creationId="{F4A8CD0C-E73E-FAC6-66B9-E89AB45D9A3E}"/>
          </ac:spMkLst>
        </pc:spChg>
        <pc:spChg chg="add mod">
          <ac:chgData name="Sara Mackenzie" userId="bbde034952aac3d7" providerId="LiveId" clId="{967C2567-15D3-4CA2-8766-86A7A1B8240E}" dt="2024-03-15T15:22:37.529" v="1474" actId="1076"/>
          <ac:spMkLst>
            <pc:docMk/>
            <pc:sldMk cId="3441299229" sldId="332"/>
            <ac:spMk id="11" creationId="{623DF5A0-87CE-ACFC-550D-3F67827D9EEE}"/>
          </ac:spMkLst>
        </pc:spChg>
        <pc:spChg chg="add mod">
          <ac:chgData name="Sara Mackenzie" userId="bbde034952aac3d7" providerId="LiveId" clId="{967C2567-15D3-4CA2-8766-86A7A1B8240E}" dt="2024-03-15T15:22:54.214" v="1502" actId="20577"/>
          <ac:spMkLst>
            <pc:docMk/>
            <pc:sldMk cId="3441299229" sldId="332"/>
            <ac:spMk id="12" creationId="{2A1F0538-BAC9-151E-2931-649481B235DA}"/>
          </ac:spMkLst>
        </pc:spChg>
        <pc:inkChg chg="add del">
          <ac:chgData name="Sara Mackenzie" userId="bbde034952aac3d7" providerId="LiveId" clId="{967C2567-15D3-4CA2-8766-86A7A1B8240E}" dt="2024-03-15T15:20:45.695" v="1439" actId="9405"/>
          <ac:inkMkLst>
            <pc:docMk/>
            <pc:sldMk cId="3441299229" sldId="332"/>
            <ac:inkMk id="3" creationId="{868106C1-DE08-6B07-FBAF-047F76CF5AE5}"/>
          </ac:inkMkLst>
        </pc:inkChg>
        <pc:inkChg chg="add del">
          <ac:chgData name="Sara Mackenzie" userId="bbde034952aac3d7" providerId="LiveId" clId="{967C2567-15D3-4CA2-8766-86A7A1B8240E}" dt="2024-03-15T15:21:03.262" v="1443"/>
          <ac:inkMkLst>
            <pc:docMk/>
            <pc:sldMk cId="3441299229" sldId="332"/>
            <ac:inkMk id="5" creationId="{81ECF86D-FA05-C08C-69F6-9873B4DA7F69}"/>
          </ac:inkMkLst>
        </pc:inkChg>
        <pc:inkChg chg="add del">
          <ac:chgData name="Sara Mackenzie" userId="bbde034952aac3d7" providerId="LiveId" clId="{967C2567-15D3-4CA2-8766-86A7A1B8240E}" dt="2024-03-15T15:21:03.262" v="1442"/>
          <ac:inkMkLst>
            <pc:docMk/>
            <pc:sldMk cId="3441299229" sldId="332"/>
            <ac:inkMk id="6" creationId="{9C5E5E27-EF43-71D6-81AC-E7FC07D332DD}"/>
          </ac:inkMkLst>
        </pc:inkChg>
        <pc:inkChg chg="add">
          <ac:chgData name="Sara Mackenzie" userId="bbde034952aac3d7" providerId="LiveId" clId="{967C2567-15D3-4CA2-8766-86A7A1B8240E}" dt="2024-03-15T15:21:08.574" v="1444" actId="9405"/>
          <ac:inkMkLst>
            <pc:docMk/>
            <pc:sldMk cId="3441299229" sldId="332"/>
            <ac:inkMk id="7" creationId="{598FC583-D366-6543-F1C6-60CBDEB3711C}"/>
          </ac:inkMkLst>
        </pc:inkChg>
        <pc:inkChg chg="add">
          <ac:chgData name="Sara Mackenzie" userId="bbde034952aac3d7" providerId="LiveId" clId="{967C2567-15D3-4CA2-8766-86A7A1B8240E}" dt="2024-03-15T15:21:16.995" v="1445" actId="9405"/>
          <ac:inkMkLst>
            <pc:docMk/>
            <pc:sldMk cId="3441299229" sldId="332"/>
            <ac:inkMk id="8" creationId="{250B291D-9749-7746-BD6C-56D327A915ED}"/>
          </ac:inkMkLst>
        </pc:inkChg>
      </pc:sldChg>
      <pc:sldChg chg="modSp del mod modNotesTx">
        <pc:chgData name="Sara Mackenzie" userId="bbde034952aac3d7" providerId="LiveId" clId="{967C2567-15D3-4CA2-8766-86A7A1B8240E}" dt="2024-03-18T17:11:13.973" v="6332" actId="47"/>
        <pc:sldMkLst>
          <pc:docMk/>
          <pc:sldMk cId="2352361830" sldId="334"/>
        </pc:sldMkLst>
        <pc:spChg chg="mod">
          <ac:chgData name="Sara Mackenzie" userId="bbde034952aac3d7" providerId="LiveId" clId="{967C2567-15D3-4CA2-8766-86A7A1B8240E}" dt="2024-03-15T15:35:16.714" v="2124" actId="20577"/>
          <ac:spMkLst>
            <pc:docMk/>
            <pc:sldMk cId="2352361830" sldId="334"/>
            <ac:spMk id="2" creationId="{2250D70A-F08B-5C20-3897-F84C690E5DEF}"/>
          </ac:spMkLst>
        </pc:spChg>
        <pc:spChg chg="mod">
          <ac:chgData name="Sara Mackenzie" userId="bbde034952aac3d7" providerId="LiveId" clId="{967C2567-15D3-4CA2-8766-86A7A1B8240E}" dt="2024-03-18T14:06:33.259" v="3166" actId="20577"/>
          <ac:spMkLst>
            <pc:docMk/>
            <pc:sldMk cId="2352361830" sldId="334"/>
            <ac:spMk id="4" creationId="{FBF33D51-E86E-25A4-CEC0-E177E96C367D}"/>
          </ac:spMkLst>
        </pc:spChg>
      </pc:sldChg>
      <pc:sldChg chg="addSp delSp modSp mod ord">
        <pc:chgData name="Sara Mackenzie" userId="bbde034952aac3d7" providerId="LiveId" clId="{967C2567-15D3-4CA2-8766-86A7A1B8240E}" dt="2024-03-18T14:07:44.885" v="3194" actId="26606"/>
        <pc:sldMkLst>
          <pc:docMk/>
          <pc:sldMk cId="1915760193" sldId="335"/>
        </pc:sldMkLst>
        <pc:spChg chg="mod">
          <ac:chgData name="Sara Mackenzie" userId="bbde034952aac3d7" providerId="LiveId" clId="{967C2567-15D3-4CA2-8766-86A7A1B8240E}" dt="2024-03-18T14:07:44.885" v="3194" actId="26606"/>
          <ac:spMkLst>
            <pc:docMk/>
            <pc:sldMk cId="1915760193" sldId="335"/>
            <ac:spMk id="2" creationId="{2250D70A-F08B-5C20-3897-F84C690E5DEF}"/>
          </ac:spMkLst>
        </pc:spChg>
        <pc:spChg chg="add mod">
          <ac:chgData name="Sara Mackenzie" userId="bbde034952aac3d7" providerId="LiveId" clId="{967C2567-15D3-4CA2-8766-86A7A1B8240E}" dt="2024-03-18T14:07:44.885" v="3194" actId="26606"/>
          <ac:spMkLst>
            <pc:docMk/>
            <pc:sldMk cId="1915760193" sldId="335"/>
            <ac:spMk id="5" creationId="{A398DCA1-2890-5C84-C256-47BD989A68A6}"/>
          </ac:spMkLst>
        </pc:spChg>
        <pc:spChg chg="add del">
          <ac:chgData name="Sara Mackenzie" userId="bbde034952aac3d7" providerId="LiveId" clId="{967C2567-15D3-4CA2-8766-86A7A1B8240E}" dt="2024-03-18T14:07:44.885" v="3194" actId="26606"/>
          <ac:spMkLst>
            <pc:docMk/>
            <pc:sldMk cId="1915760193" sldId="335"/>
            <ac:spMk id="24" creationId="{A4AC5506-6312-4701-8D3C-40187889A947}"/>
          </ac:spMkLst>
        </pc:spChg>
        <pc:spChg chg="add del">
          <ac:chgData name="Sara Mackenzie" userId="bbde034952aac3d7" providerId="LiveId" clId="{967C2567-15D3-4CA2-8766-86A7A1B8240E}" dt="2024-03-18T14:07:44.885" v="3194" actId="26606"/>
          <ac:spMkLst>
            <pc:docMk/>
            <pc:sldMk cId="1915760193" sldId="335"/>
            <ac:spMk id="26" creationId="{F13C74B1-5B17-4795-BED0-7140497B445A}"/>
          </ac:spMkLst>
        </pc:spChg>
        <pc:spChg chg="add del">
          <ac:chgData name="Sara Mackenzie" userId="bbde034952aac3d7" providerId="LiveId" clId="{967C2567-15D3-4CA2-8766-86A7A1B8240E}" dt="2024-03-18T14:07:44.885" v="3194" actId="26606"/>
          <ac:spMkLst>
            <pc:docMk/>
            <pc:sldMk cId="1915760193" sldId="335"/>
            <ac:spMk id="27" creationId="{D4974D33-8DC5-464E-8C6D-BE58F0669C17}"/>
          </ac:spMkLst>
        </pc:spChg>
        <pc:spChg chg="add del">
          <ac:chgData name="Sara Mackenzie" userId="bbde034952aac3d7" providerId="LiveId" clId="{967C2567-15D3-4CA2-8766-86A7A1B8240E}" dt="2024-03-15T15:26:09.509" v="1655" actId="26606"/>
          <ac:spMkLst>
            <pc:docMk/>
            <pc:sldMk cId="1915760193" sldId="335"/>
            <ac:spMk id="29" creationId="{C0763A76-9F1C-4FC5-82B7-DD475DA461B2}"/>
          </ac:spMkLst>
        </pc:spChg>
        <pc:spChg chg="add del">
          <ac:chgData name="Sara Mackenzie" userId="bbde034952aac3d7" providerId="LiveId" clId="{967C2567-15D3-4CA2-8766-86A7A1B8240E}" dt="2024-03-15T15:26:09.509" v="1655" actId="26606"/>
          <ac:spMkLst>
            <pc:docMk/>
            <pc:sldMk cId="1915760193" sldId="335"/>
            <ac:spMk id="31" creationId="{E81BF4F6-F2CF-4984-9D14-D6966D92F99F}"/>
          </ac:spMkLst>
        </pc:spChg>
        <pc:picChg chg="add del mod ord">
          <ac:chgData name="Sara Mackenzie" userId="bbde034952aac3d7" providerId="LiveId" clId="{967C2567-15D3-4CA2-8766-86A7A1B8240E}" dt="2024-03-18T14:02:07.065" v="3143" actId="478"/>
          <ac:picMkLst>
            <pc:docMk/>
            <pc:sldMk cId="1915760193" sldId="335"/>
            <ac:picMk id="3" creationId="{5FEF07FC-9B22-7B88-0395-A5859DCE9EC4}"/>
          </ac:picMkLst>
        </pc:picChg>
        <pc:picChg chg="del">
          <ac:chgData name="Sara Mackenzie" userId="bbde034952aac3d7" providerId="LiveId" clId="{967C2567-15D3-4CA2-8766-86A7A1B8240E}" dt="2024-03-15T15:11:27.534" v="483" actId="478"/>
          <ac:picMkLst>
            <pc:docMk/>
            <pc:sldMk cId="1915760193" sldId="335"/>
            <ac:picMk id="4" creationId="{6BE80EE8-E8E4-E095-3BEF-F23E37AEAB9E}"/>
          </ac:picMkLst>
        </pc:picChg>
        <pc:picChg chg="add mod">
          <ac:chgData name="Sara Mackenzie" userId="bbde034952aac3d7" providerId="LiveId" clId="{967C2567-15D3-4CA2-8766-86A7A1B8240E}" dt="2024-03-18T14:07:44.885" v="3194" actId="26606"/>
          <ac:picMkLst>
            <pc:docMk/>
            <pc:sldMk cId="1915760193" sldId="335"/>
            <ac:picMk id="7" creationId="{03CB0BBC-0E20-80B6-E43C-F87CC7BE0AFA}"/>
          </ac:picMkLst>
        </pc:picChg>
      </pc:sldChg>
      <pc:sldChg chg="modSp add mod ord">
        <pc:chgData name="Sara Mackenzie" userId="bbde034952aac3d7" providerId="LiveId" clId="{967C2567-15D3-4CA2-8766-86A7A1B8240E}" dt="2024-03-19T13:53:48.096" v="7742" actId="20577"/>
        <pc:sldMkLst>
          <pc:docMk/>
          <pc:sldMk cId="1345795787" sldId="336"/>
        </pc:sldMkLst>
        <pc:spChg chg="mod">
          <ac:chgData name="Sara Mackenzie" userId="bbde034952aac3d7" providerId="LiveId" clId="{967C2567-15D3-4CA2-8766-86A7A1B8240E}" dt="2024-03-18T14:08:28.147" v="3272" actId="20577"/>
          <ac:spMkLst>
            <pc:docMk/>
            <pc:sldMk cId="1345795787" sldId="336"/>
            <ac:spMk id="2" creationId="{2250D70A-F08B-5C20-3897-F84C690E5DEF}"/>
          </ac:spMkLst>
        </pc:spChg>
        <pc:spChg chg="mod">
          <ac:chgData name="Sara Mackenzie" userId="bbde034952aac3d7" providerId="LiveId" clId="{967C2567-15D3-4CA2-8766-86A7A1B8240E}" dt="2024-03-19T13:53:48.096" v="7742" actId="20577"/>
          <ac:spMkLst>
            <pc:docMk/>
            <pc:sldMk cId="1345795787" sldId="336"/>
            <ac:spMk id="4" creationId="{FBF33D51-E86E-25A4-CEC0-E177E96C367D}"/>
          </ac:spMkLst>
        </pc:spChg>
      </pc:sldChg>
      <pc:sldChg chg="modSp add mod ord">
        <pc:chgData name="Sara Mackenzie" userId="bbde034952aac3d7" providerId="LiveId" clId="{967C2567-15D3-4CA2-8766-86A7A1B8240E}" dt="2024-03-18T14:41:33.206" v="3924" actId="20577"/>
        <pc:sldMkLst>
          <pc:docMk/>
          <pc:sldMk cId="2091513145" sldId="337"/>
        </pc:sldMkLst>
        <pc:spChg chg="mod">
          <ac:chgData name="Sara Mackenzie" userId="bbde034952aac3d7" providerId="LiveId" clId="{967C2567-15D3-4CA2-8766-86A7A1B8240E}" dt="2024-03-18T14:41:33.206" v="3924" actId="20577"/>
          <ac:spMkLst>
            <pc:docMk/>
            <pc:sldMk cId="2091513145" sldId="337"/>
            <ac:spMk id="2" creationId="{2250D70A-F08B-5C20-3897-F84C690E5DEF}"/>
          </ac:spMkLst>
        </pc:spChg>
        <pc:spChg chg="mod">
          <ac:chgData name="Sara Mackenzie" userId="bbde034952aac3d7" providerId="LiveId" clId="{967C2567-15D3-4CA2-8766-86A7A1B8240E}" dt="2024-03-18T13:54:56.182" v="3022" actId="20577"/>
          <ac:spMkLst>
            <pc:docMk/>
            <pc:sldMk cId="2091513145" sldId="337"/>
            <ac:spMk id="4" creationId="{FBF33D51-E86E-25A4-CEC0-E177E96C367D}"/>
          </ac:spMkLst>
        </pc:spChg>
      </pc:sldChg>
      <pc:sldChg chg="modSp add mod">
        <pc:chgData name="Sara Mackenzie" userId="bbde034952aac3d7" providerId="LiveId" clId="{967C2567-15D3-4CA2-8766-86A7A1B8240E}" dt="2024-03-18T14:42:33.854" v="4103" actId="5793"/>
        <pc:sldMkLst>
          <pc:docMk/>
          <pc:sldMk cId="4280819438" sldId="338"/>
        </pc:sldMkLst>
        <pc:spChg chg="mod">
          <ac:chgData name="Sara Mackenzie" userId="bbde034952aac3d7" providerId="LiveId" clId="{967C2567-15D3-4CA2-8766-86A7A1B8240E}" dt="2024-03-15T15:27:57.301" v="1803" actId="20577"/>
          <ac:spMkLst>
            <pc:docMk/>
            <pc:sldMk cId="4280819438" sldId="338"/>
            <ac:spMk id="2" creationId="{2250D70A-F08B-5C20-3897-F84C690E5DEF}"/>
          </ac:spMkLst>
        </pc:spChg>
        <pc:spChg chg="mod">
          <ac:chgData name="Sara Mackenzie" userId="bbde034952aac3d7" providerId="LiveId" clId="{967C2567-15D3-4CA2-8766-86A7A1B8240E}" dt="2024-03-18T14:42:33.854" v="4103" actId="5793"/>
          <ac:spMkLst>
            <pc:docMk/>
            <pc:sldMk cId="4280819438" sldId="338"/>
            <ac:spMk id="4" creationId="{FBF33D51-E86E-25A4-CEC0-E177E96C367D}"/>
          </ac:spMkLst>
        </pc:spChg>
      </pc:sldChg>
      <pc:sldChg chg="modSp add mod">
        <pc:chgData name="Sara Mackenzie" userId="bbde034952aac3d7" providerId="LiveId" clId="{967C2567-15D3-4CA2-8766-86A7A1B8240E}" dt="2024-03-18T13:53:21.703" v="2885" actId="20577"/>
        <pc:sldMkLst>
          <pc:docMk/>
          <pc:sldMk cId="1452986759" sldId="339"/>
        </pc:sldMkLst>
        <pc:spChg chg="mod">
          <ac:chgData name="Sara Mackenzie" userId="bbde034952aac3d7" providerId="LiveId" clId="{967C2567-15D3-4CA2-8766-86A7A1B8240E}" dt="2024-03-18T13:52:12.742" v="2678" actId="20577"/>
          <ac:spMkLst>
            <pc:docMk/>
            <pc:sldMk cId="1452986759" sldId="339"/>
            <ac:spMk id="2" creationId="{2250D70A-F08B-5C20-3897-F84C690E5DEF}"/>
          </ac:spMkLst>
        </pc:spChg>
        <pc:spChg chg="mod">
          <ac:chgData name="Sara Mackenzie" userId="bbde034952aac3d7" providerId="LiveId" clId="{967C2567-15D3-4CA2-8766-86A7A1B8240E}" dt="2024-03-18T13:53:21.703" v="2885" actId="20577"/>
          <ac:spMkLst>
            <pc:docMk/>
            <pc:sldMk cId="1452986759" sldId="339"/>
            <ac:spMk id="4" creationId="{FBF33D51-E86E-25A4-CEC0-E177E96C367D}"/>
          </ac:spMkLst>
        </pc:spChg>
      </pc:sldChg>
      <pc:sldChg chg="add del">
        <pc:chgData name="Sara Mackenzie" userId="bbde034952aac3d7" providerId="LiveId" clId="{967C2567-15D3-4CA2-8766-86A7A1B8240E}" dt="2024-03-18T14:41:39.596" v="3925" actId="47"/>
        <pc:sldMkLst>
          <pc:docMk/>
          <pc:sldMk cId="330542778" sldId="340"/>
        </pc:sldMkLst>
      </pc:sldChg>
      <pc:sldChg chg="modSp add mod">
        <pc:chgData name="Sara Mackenzie" userId="bbde034952aac3d7" providerId="LiveId" clId="{967C2567-15D3-4CA2-8766-86A7A1B8240E}" dt="2024-03-18T14:38:36.986" v="3866" actId="404"/>
        <pc:sldMkLst>
          <pc:docMk/>
          <pc:sldMk cId="4006412675" sldId="341"/>
        </pc:sldMkLst>
        <pc:spChg chg="mod">
          <ac:chgData name="Sara Mackenzie" userId="bbde034952aac3d7" providerId="LiveId" clId="{967C2567-15D3-4CA2-8766-86A7A1B8240E}" dt="2024-03-15T15:38:43.569" v="2267" actId="20577"/>
          <ac:spMkLst>
            <pc:docMk/>
            <pc:sldMk cId="4006412675" sldId="341"/>
            <ac:spMk id="2" creationId="{2250D70A-F08B-5C20-3897-F84C690E5DEF}"/>
          </ac:spMkLst>
        </pc:spChg>
        <pc:spChg chg="mod">
          <ac:chgData name="Sara Mackenzie" userId="bbde034952aac3d7" providerId="LiveId" clId="{967C2567-15D3-4CA2-8766-86A7A1B8240E}" dt="2024-03-18T14:38:36.986" v="3866" actId="404"/>
          <ac:spMkLst>
            <pc:docMk/>
            <pc:sldMk cId="4006412675" sldId="341"/>
            <ac:spMk id="4" creationId="{FBF33D51-E86E-25A4-CEC0-E177E96C367D}"/>
          </ac:spMkLst>
        </pc:spChg>
      </pc:sldChg>
      <pc:sldChg chg="addSp modSp new mod setBg">
        <pc:chgData name="Sara Mackenzie" userId="bbde034952aac3d7" providerId="LiveId" clId="{967C2567-15D3-4CA2-8766-86A7A1B8240E}" dt="2024-03-15T15:50:28.680" v="2588" actId="27614"/>
        <pc:sldMkLst>
          <pc:docMk/>
          <pc:sldMk cId="4060429276" sldId="342"/>
        </pc:sldMkLst>
        <pc:spChg chg="mod">
          <ac:chgData name="Sara Mackenzie" userId="bbde034952aac3d7" providerId="LiveId" clId="{967C2567-15D3-4CA2-8766-86A7A1B8240E}" dt="2024-03-15T15:50:15.396" v="2585" actId="26606"/>
          <ac:spMkLst>
            <pc:docMk/>
            <pc:sldMk cId="4060429276" sldId="342"/>
            <ac:spMk id="2" creationId="{92054395-7918-BF7B-E354-C672270FCD4E}"/>
          </ac:spMkLst>
        </pc:spChg>
        <pc:spChg chg="add">
          <ac:chgData name="Sara Mackenzie" userId="bbde034952aac3d7" providerId="LiveId" clId="{967C2567-15D3-4CA2-8766-86A7A1B8240E}" dt="2024-03-15T15:50:15.396" v="2585" actId="26606"/>
          <ac:spMkLst>
            <pc:docMk/>
            <pc:sldMk cId="4060429276" sldId="342"/>
            <ac:spMk id="9" creationId="{D4771268-CB57-404A-9271-370EB28F6090}"/>
          </ac:spMkLst>
        </pc:spChg>
        <pc:picChg chg="add mod">
          <ac:chgData name="Sara Mackenzie" userId="bbde034952aac3d7" providerId="LiveId" clId="{967C2567-15D3-4CA2-8766-86A7A1B8240E}" dt="2024-03-15T15:50:28.680" v="2588" actId="27614"/>
          <ac:picMkLst>
            <pc:docMk/>
            <pc:sldMk cId="4060429276" sldId="342"/>
            <ac:picMk id="4" creationId="{3987D7B5-53AE-E253-8807-2F25A73F284C}"/>
          </ac:picMkLst>
        </pc:picChg>
      </pc:sldChg>
      <pc:sldChg chg="addSp delSp modSp new mod modClrScheme chgLayout">
        <pc:chgData name="Sara Mackenzie" userId="bbde034952aac3d7" providerId="LiveId" clId="{967C2567-15D3-4CA2-8766-86A7A1B8240E}" dt="2024-03-18T19:17:29.657" v="6415" actId="20577"/>
        <pc:sldMkLst>
          <pc:docMk/>
          <pc:sldMk cId="4012849410" sldId="343"/>
        </pc:sldMkLst>
        <pc:spChg chg="mod ord">
          <ac:chgData name="Sara Mackenzie" userId="bbde034952aac3d7" providerId="LiveId" clId="{967C2567-15D3-4CA2-8766-86A7A1B8240E}" dt="2024-03-18T14:45:35.562" v="4178" actId="700"/>
          <ac:spMkLst>
            <pc:docMk/>
            <pc:sldMk cId="4012849410" sldId="343"/>
            <ac:spMk id="2" creationId="{8F4A8C1E-D78D-DB45-1AEC-8687B13750F9}"/>
          </ac:spMkLst>
        </pc:spChg>
        <pc:spChg chg="del mod ord">
          <ac:chgData name="Sara Mackenzie" userId="bbde034952aac3d7" providerId="LiveId" clId="{967C2567-15D3-4CA2-8766-86A7A1B8240E}" dt="2024-03-18T14:45:35.562" v="4178" actId="700"/>
          <ac:spMkLst>
            <pc:docMk/>
            <pc:sldMk cId="4012849410" sldId="343"/>
            <ac:spMk id="3" creationId="{C0A1B947-24D4-F005-10E0-F8D40DAABC8A}"/>
          </ac:spMkLst>
        </pc:spChg>
        <pc:spChg chg="add mod ord">
          <ac:chgData name="Sara Mackenzie" userId="bbde034952aac3d7" providerId="LiveId" clId="{967C2567-15D3-4CA2-8766-86A7A1B8240E}" dt="2024-03-18T19:17:29.657" v="6415" actId="20577"/>
          <ac:spMkLst>
            <pc:docMk/>
            <pc:sldMk cId="4012849410" sldId="343"/>
            <ac:spMk id="4" creationId="{3C92FCFE-A28B-8C43-43E4-6F41158007FE}"/>
          </ac:spMkLst>
        </pc:spChg>
        <pc:spChg chg="add del mod ord">
          <ac:chgData name="Sara Mackenzie" userId="bbde034952aac3d7" providerId="LiveId" clId="{967C2567-15D3-4CA2-8766-86A7A1B8240E}" dt="2024-03-18T14:46:23.433" v="4259" actId="478"/>
          <ac:spMkLst>
            <pc:docMk/>
            <pc:sldMk cId="4012849410" sldId="343"/>
            <ac:spMk id="5" creationId="{926C4626-42EE-B3C2-AC77-FF4742B4A634}"/>
          </ac:spMkLst>
        </pc:spChg>
        <pc:picChg chg="add mod">
          <ac:chgData name="Sara Mackenzie" userId="bbde034952aac3d7" providerId="LiveId" clId="{967C2567-15D3-4CA2-8766-86A7A1B8240E}" dt="2024-03-18T14:46:31.061" v="4261" actId="1076"/>
          <ac:picMkLst>
            <pc:docMk/>
            <pc:sldMk cId="4012849410" sldId="343"/>
            <ac:picMk id="7" creationId="{BF22D987-FC55-34CB-4CF8-74EB5F8B65D4}"/>
          </ac:picMkLst>
        </pc:picChg>
      </pc:sldChg>
      <pc:sldChg chg="addSp new del">
        <pc:chgData name="Sara Mackenzie" userId="bbde034952aac3d7" providerId="LiveId" clId="{967C2567-15D3-4CA2-8766-86A7A1B8240E}" dt="2024-03-20T14:35:05.387" v="9005" actId="47"/>
        <pc:sldMkLst>
          <pc:docMk/>
          <pc:sldMk cId="1825415347" sldId="344"/>
        </pc:sldMkLst>
        <pc:graphicFrameChg chg="add">
          <ac:chgData name="Sara Mackenzie" userId="bbde034952aac3d7" providerId="LiveId" clId="{967C2567-15D3-4CA2-8766-86A7A1B8240E}" dt="2024-03-18T14:14:27.632" v="3448"/>
          <ac:graphicFrameMkLst>
            <pc:docMk/>
            <pc:sldMk cId="1825415347" sldId="344"/>
            <ac:graphicFrameMk id="2" creationId="{42C1D9EA-3CCD-4B0E-91BE-79728C56A7F8}"/>
          </ac:graphicFrameMkLst>
        </pc:graphicFrameChg>
      </pc:sldChg>
      <pc:sldChg chg="addSp modSp new del mod">
        <pc:chgData name="Sara Mackenzie" userId="bbde034952aac3d7" providerId="LiveId" clId="{967C2567-15D3-4CA2-8766-86A7A1B8240E}" dt="2024-03-18T14:02:21.019" v="3148" actId="47"/>
        <pc:sldMkLst>
          <pc:docMk/>
          <pc:sldMk cId="2090082933" sldId="344"/>
        </pc:sldMkLst>
        <pc:spChg chg="add mod">
          <ac:chgData name="Sara Mackenzie" userId="bbde034952aac3d7" providerId="LiveId" clId="{967C2567-15D3-4CA2-8766-86A7A1B8240E}" dt="2024-03-18T13:59:37.075" v="3061" actId="1076"/>
          <ac:spMkLst>
            <pc:docMk/>
            <pc:sldMk cId="2090082933" sldId="344"/>
            <ac:spMk id="3" creationId="{C0BF5734-EA4A-E66A-8CED-9E073995F1D1}"/>
          </ac:spMkLst>
        </pc:spChg>
        <pc:spChg chg="add mod ord">
          <ac:chgData name="Sara Mackenzie" userId="bbde034952aac3d7" providerId="LiveId" clId="{967C2567-15D3-4CA2-8766-86A7A1B8240E}" dt="2024-03-18T13:58:46.823" v="3048" actId="1076"/>
          <ac:spMkLst>
            <pc:docMk/>
            <pc:sldMk cId="2090082933" sldId="344"/>
            <ac:spMk id="4" creationId="{710EDE9A-51B6-59E2-BF0B-180E9A137BED}"/>
          </ac:spMkLst>
        </pc:spChg>
        <pc:spChg chg="add mod">
          <ac:chgData name="Sara Mackenzie" userId="bbde034952aac3d7" providerId="LiveId" clId="{967C2567-15D3-4CA2-8766-86A7A1B8240E}" dt="2024-03-18T13:59:30.139" v="3059" actId="1076"/>
          <ac:spMkLst>
            <pc:docMk/>
            <pc:sldMk cId="2090082933" sldId="344"/>
            <ac:spMk id="5" creationId="{BB9EB8E2-E6BF-416F-82C6-1E5E622B171A}"/>
          </ac:spMkLst>
        </pc:spChg>
        <pc:spChg chg="add mod">
          <ac:chgData name="Sara Mackenzie" userId="bbde034952aac3d7" providerId="LiveId" clId="{967C2567-15D3-4CA2-8766-86A7A1B8240E}" dt="2024-03-18T13:59:25.406" v="3058" actId="1076"/>
          <ac:spMkLst>
            <pc:docMk/>
            <pc:sldMk cId="2090082933" sldId="344"/>
            <ac:spMk id="6" creationId="{7F5935B3-DF6C-887F-8876-7FC790E75008}"/>
          </ac:spMkLst>
        </pc:spChg>
        <pc:spChg chg="add mod">
          <ac:chgData name="Sara Mackenzie" userId="bbde034952aac3d7" providerId="LiveId" clId="{967C2567-15D3-4CA2-8766-86A7A1B8240E}" dt="2024-03-18T13:59:32.605" v="3060" actId="1076"/>
          <ac:spMkLst>
            <pc:docMk/>
            <pc:sldMk cId="2090082933" sldId="344"/>
            <ac:spMk id="7" creationId="{B65F250D-802A-D8FE-7B5C-ACA1FADA7A40}"/>
          </ac:spMkLst>
        </pc:spChg>
        <pc:spChg chg="add mod">
          <ac:chgData name="Sara Mackenzie" userId="bbde034952aac3d7" providerId="LiveId" clId="{967C2567-15D3-4CA2-8766-86A7A1B8240E}" dt="2024-03-18T13:59:16.457" v="3056" actId="1076"/>
          <ac:spMkLst>
            <pc:docMk/>
            <pc:sldMk cId="2090082933" sldId="344"/>
            <ac:spMk id="8" creationId="{B6B244AD-B63D-7B2E-FBCB-DA31A3477A6B}"/>
          </ac:spMkLst>
        </pc:spChg>
        <pc:spChg chg="add mod">
          <ac:chgData name="Sara Mackenzie" userId="bbde034952aac3d7" providerId="LiveId" clId="{967C2567-15D3-4CA2-8766-86A7A1B8240E}" dt="2024-03-18T14:01:27.394" v="3142" actId="1076"/>
          <ac:spMkLst>
            <pc:docMk/>
            <pc:sldMk cId="2090082933" sldId="344"/>
            <ac:spMk id="9" creationId="{E2A637BC-4F8B-0612-BF70-401781D4849E}"/>
          </ac:spMkLst>
        </pc:spChg>
        <pc:spChg chg="add mod">
          <ac:chgData name="Sara Mackenzie" userId="bbde034952aac3d7" providerId="LiveId" clId="{967C2567-15D3-4CA2-8766-86A7A1B8240E}" dt="2024-03-18T14:00:26.870" v="3109" actId="1076"/>
          <ac:spMkLst>
            <pc:docMk/>
            <pc:sldMk cId="2090082933" sldId="344"/>
            <ac:spMk id="10" creationId="{62902356-C7D5-C7BD-9496-9B88D77DF8E7}"/>
          </ac:spMkLst>
        </pc:spChg>
        <pc:spChg chg="add mod">
          <ac:chgData name="Sara Mackenzie" userId="bbde034952aac3d7" providerId="LiveId" clId="{967C2567-15D3-4CA2-8766-86A7A1B8240E}" dt="2024-03-18T14:00:07.501" v="3090" actId="20577"/>
          <ac:spMkLst>
            <pc:docMk/>
            <pc:sldMk cId="2090082933" sldId="344"/>
            <ac:spMk id="11" creationId="{C7329AFC-BB9E-70EB-22A8-6C807B95C1BF}"/>
          </ac:spMkLst>
        </pc:spChg>
        <pc:spChg chg="add mod">
          <ac:chgData name="Sara Mackenzie" userId="bbde034952aac3d7" providerId="LiveId" clId="{967C2567-15D3-4CA2-8766-86A7A1B8240E}" dt="2024-03-18T13:59:56.923" v="3075" actId="20577"/>
          <ac:spMkLst>
            <pc:docMk/>
            <pc:sldMk cId="2090082933" sldId="344"/>
            <ac:spMk id="12" creationId="{A1EA8E82-C616-F3E8-7201-DA8001E69319}"/>
          </ac:spMkLst>
        </pc:spChg>
        <pc:picChg chg="add mod">
          <ac:chgData name="Sara Mackenzie" userId="bbde034952aac3d7" providerId="LiveId" clId="{967C2567-15D3-4CA2-8766-86A7A1B8240E}" dt="2024-03-18T13:57:49.327" v="3030" actId="14100"/>
          <ac:picMkLst>
            <pc:docMk/>
            <pc:sldMk cId="2090082933" sldId="344"/>
            <ac:picMk id="2" creationId="{522772B4-780C-0C33-57A0-C0504B8875E1}"/>
          </ac:picMkLst>
        </pc:picChg>
      </pc:sldChg>
      <pc:sldChg chg="modSp new mod">
        <pc:chgData name="Sara Mackenzie" userId="bbde034952aac3d7" providerId="LiveId" clId="{967C2567-15D3-4CA2-8766-86A7A1B8240E}" dt="2024-03-20T14:33:41.855" v="8870" actId="20577"/>
        <pc:sldMkLst>
          <pc:docMk/>
          <pc:sldMk cId="2943376115" sldId="345"/>
        </pc:sldMkLst>
        <pc:spChg chg="mod">
          <ac:chgData name="Sara Mackenzie" userId="bbde034952aac3d7" providerId="LiveId" clId="{967C2567-15D3-4CA2-8766-86A7A1B8240E}" dt="2024-03-20T14:33:41.855" v="8870" actId="20577"/>
          <ac:spMkLst>
            <pc:docMk/>
            <pc:sldMk cId="2943376115" sldId="345"/>
            <ac:spMk id="2" creationId="{482AF630-8210-BBA2-79A1-7127C99FC794}"/>
          </ac:spMkLst>
        </pc:spChg>
        <pc:spChg chg="mod">
          <ac:chgData name="Sara Mackenzie" userId="bbde034952aac3d7" providerId="LiveId" clId="{967C2567-15D3-4CA2-8766-86A7A1B8240E}" dt="2024-03-18T14:33:15.898" v="3681" actId="313"/>
          <ac:spMkLst>
            <pc:docMk/>
            <pc:sldMk cId="2943376115" sldId="345"/>
            <ac:spMk id="3" creationId="{82F53829-5B9E-BFE6-4FEA-43941F1A3BE7}"/>
          </ac:spMkLst>
        </pc:spChg>
      </pc:sldChg>
      <pc:sldChg chg="addSp delSp modSp new mod setBg modNotesTx">
        <pc:chgData name="Sara Mackenzie" userId="bbde034952aac3d7" providerId="LiveId" clId="{967C2567-15D3-4CA2-8766-86A7A1B8240E}" dt="2024-03-18T14:37:51.819" v="3862" actId="20577"/>
        <pc:sldMkLst>
          <pc:docMk/>
          <pc:sldMk cId="3415163206" sldId="346"/>
        </pc:sldMkLst>
        <pc:spChg chg="mod">
          <ac:chgData name="Sara Mackenzie" userId="bbde034952aac3d7" providerId="LiveId" clId="{967C2567-15D3-4CA2-8766-86A7A1B8240E}" dt="2024-03-18T14:35:28.094" v="3704" actId="26606"/>
          <ac:spMkLst>
            <pc:docMk/>
            <pc:sldMk cId="3415163206" sldId="346"/>
            <ac:spMk id="2" creationId="{C305B778-7E6E-E611-3A60-85619F6B4E0A}"/>
          </ac:spMkLst>
        </pc:spChg>
        <pc:spChg chg="del">
          <ac:chgData name="Sara Mackenzie" userId="bbde034952aac3d7" providerId="LiveId" clId="{967C2567-15D3-4CA2-8766-86A7A1B8240E}" dt="2024-03-18T14:35:23.650" v="3702" actId="478"/>
          <ac:spMkLst>
            <pc:docMk/>
            <pc:sldMk cId="3415163206" sldId="346"/>
            <ac:spMk id="3" creationId="{F9E76270-75FB-979B-3AA1-16CD2919FC69}"/>
          </ac:spMkLst>
        </pc:spChg>
        <pc:spChg chg="add">
          <ac:chgData name="Sara Mackenzie" userId="bbde034952aac3d7" providerId="LiveId" clId="{967C2567-15D3-4CA2-8766-86A7A1B8240E}" dt="2024-03-18T14:35:28.094" v="3704" actId="26606"/>
          <ac:spMkLst>
            <pc:docMk/>
            <pc:sldMk cId="3415163206" sldId="346"/>
            <ac:spMk id="10" creationId="{A4AC5506-6312-4701-8D3C-40187889A947}"/>
          </ac:spMkLst>
        </pc:spChg>
        <pc:picChg chg="add mod">
          <ac:chgData name="Sara Mackenzie" userId="bbde034952aac3d7" providerId="LiveId" clId="{967C2567-15D3-4CA2-8766-86A7A1B8240E}" dt="2024-03-18T14:35:28.094" v="3704" actId="26606"/>
          <ac:picMkLst>
            <pc:docMk/>
            <pc:sldMk cId="3415163206" sldId="346"/>
            <ac:picMk id="5" creationId="{804DA0B7-68C1-7619-E48F-0BAE5EE97C77}"/>
          </ac:picMkLst>
        </pc:picChg>
      </pc:sldChg>
      <pc:sldChg chg="addSp delSp modSp new mod setBg">
        <pc:chgData name="Sara Mackenzie" userId="bbde034952aac3d7" providerId="LiveId" clId="{967C2567-15D3-4CA2-8766-86A7A1B8240E}" dt="2024-03-18T14:51:20.703" v="4418" actId="26606"/>
        <pc:sldMkLst>
          <pc:docMk/>
          <pc:sldMk cId="842468252" sldId="347"/>
        </pc:sldMkLst>
        <pc:spChg chg="mod">
          <ac:chgData name="Sara Mackenzie" userId="bbde034952aac3d7" providerId="LiveId" clId="{967C2567-15D3-4CA2-8766-86A7A1B8240E}" dt="2024-03-18T14:51:20.703" v="4418" actId="26606"/>
          <ac:spMkLst>
            <pc:docMk/>
            <pc:sldMk cId="842468252" sldId="347"/>
            <ac:spMk id="2" creationId="{3C384E6C-142A-2E50-3DDC-3264C987B0A7}"/>
          </ac:spMkLst>
        </pc:spChg>
        <pc:spChg chg="del">
          <ac:chgData name="Sara Mackenzie" userId="bbde034952aac3d7" providerId="LiveId" clId="{967C2567-15D3-4CA2-8766-86A7A1B8240E}" dt="2024-03-18T14:51:12.264" v="4416" actId="22"/>
          <ac:spMkLst>
            <pc:docMk/>
            <pc:sldMk cId="842468252" sldId="347"/>
            <ac:spMk id="3" creationId="{1D56F74C-1029-497B-A385-2D1FDE9BC059}"/>
          </ac:spMkLst>
        </pc:spChg>
        <pc:spChg chg="add del mod">
          <ac:chgData name="Sara Mackenzie" userId="bbde034952aac3d7" providerId="LiveId" clId="{967C2567-15D3-4CA2-8766-86A7A1B8240E}" dt="2024-03-18T14:51:20.703" v="4418" actId="26606"/>
          <ac:spMkLst>
            <pc:docMk/>
            <pc:sldMk cId="842468252" sldId="347"/>
            <ac:spMk id="9" creationId="{DC49ECD9-584F-7E1E-5B82-797E0DEED77E}"/>
          </ac:spMkLst>
        </pc:spChg>
        <pc:spChg chg="add">
          <ac:chgData name="Sara Mackenzie" userId="bbde034952aac3d7" providerId="LiveId" clId="{967C2567-15D3-4CA2-8766-86A7A1B8240E}" dt="2024-03-18T14:51:20.703" v="4418" actId="26606"/>
          <ac:spMkLst>
            <pc:docMk/>
            <pc:sldMk cId="842468252" sldId="347"/>
            <ac:spMk id="14" creationId="{A4AC5506-6312-4701-8D3C-40187889A947}"/>
          </ac:spMkLst>
        </pc:spChg>
        <pc:picChg chg="add mod">
          <ac:chgData name="Sara Mackenzie" userId="bbde034952aac3d7" providerId="LiveId" clId="{967C2567-15D3-4CA2-8766-86A7A1B8240E}" dt="2024-03-18T14:51:20.703" v="4418" actId="26606"/>
          <ac:picMkLst>
            <pc:docMk/>
            <pc:sldMk cId="842468252" sldId="347"/>
            <ac:picMk id="5" creationId="{F1A67E53-4337-76B7-C7FD-BBE9C010DE34}"/>
          </ac:picMkLst>
        </pc:picChg>
        <pc:picChg chg="add del mod ord">
          <ac:chgData name="Sara Mackenzie" userId="bbde034952aac3d7" providerId="LiveId" clId="{967C2567-15D3-4CA2-8766-86A7A1B8240E}" dt="2024-03-18T14:51:16.951" v="4417" actId="478"/>
          <ac:picMkLst>
            <pc:docMk/>
            <pc:sldMk cId="842468252" sldId="347"/>
            <ac:picMk id="7" creationId="{98B4D8DF-15CC-DD80-0693-D0CBCFEEC2A3}"/>
          </ac:picMkLst>
        </pc:picChg>
      </pc:sldChg>
      <pc:sldChg chg="addSp delSp modSp add mod">
        <pc:chgData name="Sara Mackenzie" userId="bbde034952aac3d7" providerId="LiveId" clId="{967C2567-15D3-4CA2-8766-86A7A1B8240E}" dt="2024-03-18T15:02:54.616" v="4438" actId="26606"/>
        <pc:sldMkLst>
          <pc:docMk/>
          <pc:sldMk cId="77734086" sldId="348"/>
        </pc:sldMkLst>
        <pc:spChg chg="add del mod">
          <ac:chgData name="Sara Mackenzie" userId="bbde034952aac3d7" providerId="LiveId" clId="{967C2567-15D3-4CA2-8766-86A7A1B8240E}" dt="2024-03-18T14:51:33.735" v="4422" actId="26606"/>
          <ac:spMkLst>
            <pc:docMk/>
            <pc:sldMk cId="77734086" sldId="348"/>
            <ac:spMk id="4" creationId="{504DCC59-55B2-A6D4-D26C-68C51C18C3AE}"/>
          </ac:spMkLst>
        </pc:spChg>
        <pc:spChg chg="add del mod">
          <ac:chgData name="Sara Mackenzie" userId="bbde034952aac3d7" providerId="LiveId" clId="{967C2567-15D3-4CA2-8766-86A7A1B8240E}" dt="2024-03-18T15:02:54.616" v="4438" actId="26606"/>
          <ac:spMkLst>
            <pc:docMk/>
            <pc:sldMk cId="77734086" sldId="348"/>
            <ac:spMk id="9" creationId="{07C3AEFE-5F83-0356-2C9C-777F295AEAB7}"/>
          </ac:spMkLst>
        </pc:spChg>
        <pc:spChg chg="del">
          <ac:chgData name="Sara Mackenzie" userId="bbde034952aac3d7" providerId="LiveId" clId="{967C2567-15D3-4CA2-8766-86A7A1B8240E}" dt="2024-03-18T14:51:33.735" v="4422" actId="26606"/>
          <ac:spMkLst>
            <pc:docMk/>
            <pc:sldMk cId="77734086" sldId="348"/>
            <ac:spMk id="14" creationId="{A4AC5506-6312-4701-8D3C-40187889A947}"/>
          </ac:spMkLst>
        </pc:spChg>
        <pc:spChg chg="add del">
          <ac:chgData name="Sara Mackenzie" userId="bbde034952aac3d7" providerId="LiveId" clId="{967C2567-15D3-4CA2-8766-86A7A1B8240E}" dt="2024-03-18T15:02:54.616" v="4438" actId="26606"/>
          <ac:spMkLst>
            <pc:docMk/>
            <pc:sldMk cId="77734086" sldId="348"/>
            <ac:spMk id="19" creationId="{A4AC5506-6312-4701-8D3C-40187889A947}"/>
          </ac:spMkLst>
        </pc:spChg>
        <pc:spChg chg="add">
          <ac:chgData name="Sara Mackenzie" userId="bbde034952aac3d7" providerId="LiveId" clId="{967C2567-15D3-4CA2-8766-86A7A1B8240E}" dt="2024-03-18T15:02:54.616" v="4438" actId="26606"/>
          <ac:spMkLst>
            <pc:docMk/>
            <pc:sldMk cId="77734086" sldId="348"/>
            <ac:spMk id="24" creationId="{A4AC5506-6312-4701-8D3C-40187889A947}"/>
          </ac:spMkLst>
        </pc:spChg>
        <pc:picChg chg="del">
          <ac:chgData name="Sara Mackenzie" userId="bbde034952aac3d7" providerId="LiveId" clId="{967C2567-15D3-4CA2-8766-86A7A1B8240E}" dt="2024-03-18T14:51:30.713" v="4420" actId="478"/>
          <ac:picMkLst>
            <pc:docMk/>
            <pc:sldMk cId="77734086" sldId="348"/>
            <ac:picMk id="5" creationId="{F1A67E53-4337-76B7-C7FD-BBE9C010DE34}"/>
          </ac:picMkLst>
        </pc:picChg>
        <pc:picChg chg="add del mod">
          <ac:chgData name="Sara Mackenzie" userId="bbde034952aac3d7" providerId="LiveId" clId="{967C2567-15D3-4CA2-8766-86A7A1B8240E}" dt="2024-03-18T15:02:51.505" v="4436" actId="478"/>
          <ac:picMkLst>
            <pc:docMk/>
            <pc:sldMk cId="77734086" sldId="348"/>
            <ac:picMk id="7" creationId="{25BA9B04-5F56-3BF9-9998-0DB86DE0C677}"/>
          </ac:picMkLst>
        </pc:picChg>
        <pc:picChg chg="add mod">
          <ac:chgData name="Sara Mackenzie" userId="bbde034952aac3d7" providerId="LiveId" clId="{967C2567-15D3-4CA2-8766-86A7A1B8240E}" dt="2024-03-18T15:02:54.616" v="4438" actId="26606"/>
          <ac:picMkLst>
            <pc:docMk/>
            <pc:sldMk cId="77734086" sldId="348"/>
            <ac:picMk id="11" creationId="{59252FCE-1A9B-82F4-9BDB-3789AD9358D4}"/>
          </ac:picMkLst>
        </pc:picChg>
      </pc:sldChg>
      <pc:sldChg chg="addSp delSp modSp new mod">
        <pc:chgData name="Sara Mackenzie" userId="bbde034952aac3d7" providerId="LiveId" clId="{967C2567-15D3-4CA2-8766-86A7A1B8240E}" dt="2024-03-19T13:28:23.773" v="6722" actId="27636"/>
        <pc:sldMkLst>
          <pc:docMk/>
          <pc:sldMk cId="1830844090" sldId="349"/>
        </pc:sldMkLst>
        <pc:spChg chg="mod">
          <ac:chgData name="Sara Mackenzie" userId="bbde034952aac3d7" providerId="LiveId" clId="{967C2567-15D3-4CA2-8766-86A7A1B8240E}" dt="2024-03-18T15:17:44.208" v="5376" actId="122"/>
          <ac:spMkLst>
            <pc:docMk/>
            <pc:sldMk cId="1830844090" sldId="349"/>
            <ac:spMk id="2" creationId="{47EDA023-46FB-34BE-8C1C-F76976183376}"/>
          </ac:spMkLst>
        </pc:spChg>
        <pc:spChg chg="mod">
          <ac:chgData name="Sara Mackenzie" userId="bbde034952aac3d7" providerId="LiveId" clId="{967C2567-15D3-4CA2-8766-86A7A1B8240E}" dt="2024-03-19T13:28:23.773" v="6722" actId="27636"/>
          <ac:spMkLst>
            <pc:docMk/>
            <pc:sldMk cId="1830844090" sldId="349"/>
            <ac:spMk id="3" creationId="{C9A8A14B-649A-69CB-9601-A6860818C175}"/>
          </ac:spMkLst>
        </pc:spChg>
        <pc:spChg chg="add del mod">
          <ac:chgData name="Sara Mackenzie" userId="bbde034952aac3d7" providerId="LiveId" clId="{967C2567-15D3-4CA2-8766-86A7A1B8240E}" dt="2024-03-18T15:12:48.925" v="4838" actId="478"/>
          <ac:spMkLst>
            <pc:docMk/>
            <pc:sldMk cId="1830844090" sldId="349"/>
            <ac:spMk id="5" creationId="{C5D9731E-CFED-5851-A594-CBADD4A855FC}"/>
          </ac:spMkLst>
        </pc:spChg>
      </pc:sldChg>
      <pc:sldChg chg="addSp delSp modSp add mod modClrScheme delDesignElem chgLayout">
        <pc:chgData name="Sara Mackenzie" userId="bbde034952aac3d7" providerId="LiveId" clId="{967C2567-15D3-4CA2-8766-86A7A1B8240E}" dt="2024-03-18T15:04:20.080" v="4481" actId="207"/>
        <pc:sldMkLst>
          <pc:docMk/>
          <pc:sldMk cId="1392570877" sldId="350"/>
        </pc:sldMkLst>
        <pc:spChg chg="mod ord">
          <ac:chgData name="Sara Mackenzie" userId="bbde034952aac3d7" providerId="LiveId" clId="{967C2567-15D3-4CA2-8766-86A7A1B8240E}" dt="2024-03-18T15:03:20.493" v="4440" actId="700"/>
          <ac:spMkLst>
            <pc:docMk/>
            <pc:sldMk cId="1392570877" sldId="350"/>
            <ac:spMk id="2" creationId="{3C384E6C-142A-2E50-3DDC-3264C987B0A7}"/>
          </ac:spMkLst>
        </pc:spChg>
        <pc:spChg chg="add del mod">
          <ac:chgData name="Sara Mackenzie" userId="bbde034952aac3d7" providerId="LiveId" clId="{967C2567-15D3-4CA2-8766-86A7A1B8240E}" dt="2024-03-18T15:01:05.135" v="4432" actId="22"/>
          <ac:spMkLst>
            <pc:docMk/>
            <pc:sldMk cId="1392570877" sldId="350"/>
            <ac:spMk id="4" creationId="{EB6A8C10-C6C6-FD8E-3FCE-2C46EA3AAB75}"/>
          </ac:spMkLst>
        </pc:spChg>
        <pc:spChg chg="add del mod ord">
          <ac:chgData name="Sara Mackenzie" userId="bbde034952aac3d7" providerId="LiveId" clId="{967C2567-15D3-4CA2-8766-86A7A1B8240E}" dt="2024-03-18T15:03:20.493" v="4440" actId="700"/>
          <ac:spMkLst>
            <pc:docMk/>
            <pc:sldMk cId="1392570877" sldId="350"/>
            <ac:spMk id="10" creationId="{386610E6-0FEE-5254-68A0-32CFF9102094}"/>
          </ac:spMkLst>
        </pc:spChg>
        <pc:spChg chg="add mod">
          <ac:chgData name="Sara Mackenzie" userId="bbde034952aac3d7" providerId="LiveId" clId="{967C2567-15D3-4CA2-8766-86A7A1B8240E}" dt="2024-03-18T15:04:20.080" v="4481" actId="207"/>
          <ac:spMkLst>
            <pc:docMk/>
            <pc:sldMk cId="1392570877" sldId="350"/>
            <ac:spMk id="11" creationId="{75E18B2A-14A1-A492-2E70-38A76FA06EB9}"/>
          </ac:spMkLst>
        </pc:spChg>
        <pc:spChg chg="add del">
          <ac:chgData name="Sara Mackenzie" userId="bbde034952aac3d7" providerId="LiveId" clId="{967C2567-15D3-4CA2-8766-86A7A1B8240E}" dt="2024-03-18T15:03:20.493" v="4440" actId="700"/>
          <ac:spMkLst>
            <pc:docMk/>
            <pc:sldMk cId="1392570877" sldId="350"/>
            <ac:spMk id="19" creationId="{A4AC5506-6312-4701-8D3C-40187889A947}"/>
          </ac:spMkLst>
        </pc:spChg>
        <pc:picChg chg="add mod">
          <ac:chgData name="Sara Mackenzie" userId="bbde034952aac3d7" providerId="LiveId" clId="{967C2567-15D3-4CA2-8766-86A7A1B8240E}" dt="2024-03-18T15:00:23.307" v="4431" actId="1076"/>
          <ac:picMkLst>
            <pc:docMk/>
            <pc:sldMk cId="1392570877" sldId="350"/>
            <ac:picMk id="6" creationId="{206A6CF6-5235-B53D-0DEE-2204FDF9A0E4}"/>
          </ac:picMkLst>
        </pc:picChg>
        <pc:picChg chg="del">
          <ac:chgData name="Sara Mackenzie" userId="bbde034952aac3d7" providerId="LiveId" clId="{967C2567-15D3-4CA2-8766-86A7A1B8240E}" dt="2024-03-18T15:00:17.950" v="4429" actId="478"/>
          <ac:picMkLst>
            <pc:docMk/>
            <pc:sldMk cId="1392570877" sldId="350"/>
            <ac:picMk id="7" creationId="{25BA9B04-5F56-3BF9-9998-0DB86DE0C677}"/>
          </ac:picMkLst>
        </pc:picChg>
        <pc:picChg chg="add mod ord">
          <ac:chgData name="Sara Mackenzie" userId="bbde034952aac3d7" providerId="LiveId" clId="{967C2567-15D3-4CA2-8766-86A7A1B8240E}" dt="2024-03-18T15:03:20.493" v="4440" actId="700"/>
          <ac:picMkLst>
            <pc:docMk/>
            <pc:sldMk cId="1392570877" sldId="350"/>
            <ac:picMk id="9" creationId="{A24DAD79-2C37-5A77-CD6A-A7398743F7A4}"/>
          </ac:picMkLst>
        </pc:picChg>
      </pc:sldChg>
      <pc:sldChg chg="addSp delSp modSp add mod ord">
        <pc:chgData name="Sara Mackenzie" userId="bbde034952aac3d7" providerId="LiveId" clId="{967C2567-15D3-4CA2-8766-86A7A1B8240E}" dt="2024-03-18T15:10:48.644" v="4779" actId="403"/>
        <pc:sldMkLst>
          <pc:docMk/>
          <pc:sldMk cId="52009404" sldId="351"/>
        </pc:sldMkLst>
        <pc:spChg chg="add del mod">
          <ac:chgData name="Sara Mackenzie" userId="bbde034952aac3d7" providerId="LiveId" clId="{967C2567-15D3-4CA2-8766-86A7A1B8240E}" dt="2024-03-18T15:06:59.553" v="4487" actId="26606"/>
          <ac:spMkLst>
            <pc:docMk/>
            <pc:sldMk cId="52009404" sldId="351"/>
            <ac:spMk id="4" creationId="{A18FE06E-F6E3-D2F6-6983-1F7D74C21D33}"/>
          </ac:spMkLst>
        </pc:spChg>
        <pc:spChg chg="add mod">
          <ac:chgData name="Sara Mackenzie" userId="bbde034952aac3d7" providerId="LiveId" clId="{967C2567-15D3-4CA2-8766-86A7A1B8240E}" dt="2024-03-18T15:10:48.644" v="4779" actId="403"/>
          <ac:spMkLst>
            <pc:docMk/>
            <pc:sldMk cId="52009404" sldId="351"/>
            <ac:spMk id="7" creationId="{CE0EF038-E8E4-8059-95DD-790E61DE34E0}"/>
          </ac:spMkLst>
        </pc:spChg>
        <pc:spChg chg="add del mod">
          <ac:chgData name="Sara Mackenzie" userId="bbde034952aac3d7" providerId="LiveId" clId="{967C2567-15D3-4CA2-8766-86A7A1B8240E}" dt="2024-03-18T15:10:38.688" v="4775" actId="478"/>
          <ac:spMkLst>
            <pc:docMk/>
            <pc:sldMk cId="52009404" sldId="351"/>
            <ac:spMk id="9" creationId="{721B0DE1-3E76-54C8-9F83-BFF93CE55566}"/>
          </ac:spMkLst>
        </pc:spChg>
        <pc:spChg chg="del">
          <ac:chgData name="Sara Mackenzie" userId="bbde034952aac3d7" providerId="LiveId" clId="{967C2567-15D3-4CA2-8766-86A7A1B8240E}" dt="2024-03-18T15:06:59.553" v="4487" actId="26606"/>
          <ac:spMkLst>
            <pc:docMk/>
            <pc:sldMk cId="52009404" sldId="351"/>
            <ac:spMk id="24" creationId="{A4AC5506-6312-4701-8D3C-40187889A947}"/>
          </ac:spMkLst>
        </pc:spChg>
        <pc:spChg chg="add">
          <ac:chgData name="Sara Mackenzie" userId="bbde034952aac3d7" providerId="LiveId" clId="{967C2567-15D3-4CA2-8766-86A7A1B8240E}" dt="2024-03-18T15:06:59.553" v="4487" actId="26606"/>
          <ac:spMkLst>
            <pc:docMk/>
            <pc:sldMk cId="52009404" sldId="351"/>
            <ac:spMk id="29" creationId="{A4AC5506-6312-4701-8D3C-40187889A947}"/>
          </ac:spMkLst>
        </pc:spChg>
        <pc:picChg chg="add del mod">
          <ac:chgData name="Sara Mackenzie" userId="bbde034952aac3d7" providerId="LiveId" clId="{967C2567-15D3-4CA2-8766-86A7A1B8240E}" dt="2024-03-18T15:10:19.929" v="4770" actId="478"/>
          <ac:picMkLst>
            <pc:docMk/>
            <pc:sldMk cId="52009404" sldId="351"/>
            <ac:picMk id="6" creationId="{AA8FB494-A005-AD34-7731-76E76CE062FD}"/>
          </ac:picMkLst>
        </pc:picChg>
        <pc:picChg chg="del">
          <ac:chgData name="Sara Mackenzie" userId="bbde034952aac3d7" providerId="LiveId" clId="{967C2567-15D3-4CA2-8766-86A7A1B8240E}" dt="2024-03-18T15:05:03.568" v="4485" actId="478"/>
          <ac:picMkLst>
            <pc:docMk/>
            <pc:sldMk cId="52009404" sldId="351"/>
            <ac:picMk id="11" creationId="{59252FCE-1A9B-82F4-9BDB-3789AD9358D4}"/>
          </ac:picMkLst>
        </pc:picChg>
        <pc:picChg chg="add mod">
          <ac:chgData name="Sara Mackenzie" userId="bbde034952aac3d7" providerId="LiveId" clId="{967C2567-15D3-4CA2-8766-86A7A1B8240E}" dt="2024-03-18T15:10:30.806" v="4774" actId="1076"/>
          <ac:picMkLst>
            <pc:docMk/>
            <pc:sldMk cId="52009404" sldId="351"/>
            <ac:picMk id="12" creationId="{33EC33F2-2997-D476-A46D-760CB2109162}"/>
          </ac:picMkLst>
        </pc:picChg>
      </pc:sldChg>
      <pc:sldChg chg="delSp modSp add mod">
        <pc:chgData name="Sara Mackenzie" userId="bbde034952aac3d7" providerId="LiveId" clId="{967C2567-15D3-4CA2-8766-86A7A1B8240E}" dt="2024-03-18T16:13:45.730" v="5719" actId="20577"/>
        <pc:sldMkLst>
          <pc:docMk/>
          <pc:sldMk cId="1172535424" sldId="352"/>
        </pc:sldMkLst>
        <pc:spChg chg="mod">
          <ac:chgData name="Sara Mackenzie" userId="bbde034952aac3d7" providerId="LiveId" clId="{967C2567-15D3-4CA2-8766-86A7A1B8240E}" dt="2024-03-18T15:11:27.509" v="4786" actId="20577"/>
          <ac:spMkLst>
            <pc:docMk/>
            <pc:sldMk cId="1172535424" sldId="352"/>
            <ac:spMk id="2" creationId="{8F4A8C1E-D78D-DB45-1AEC-8687B13750F9}"/>
          </ac:spMkLst>
        </pc:spChg>
        <pc:spChg chg="mod">
          <ac:chgData name="Sara Mackenzie" userId="bbde034952aac3d7" providerId="LiveId" clId="{967C2567-15D3-4CA2-8766-86A7A1B8240E}" dt="2024-03-18T16:13:45.730" v="5719" actId="20577"/>
          <ac:spMkLst>
            <pc:docMk/>
            <pc:sldMk cId="1172535424" sldId="352"/>
            <ac:spMk id="4" creationId="{3C92FCFE-A28B-8C43-43E4-6F41158007FE}"/>
          </ac:spMkLst>
        </pc:spChg>
        <pc:picChg chg="del">
          <ac:chgData name="Sara Mackenzie" userId="bbde034952aac3d7" providerId="LiveId" clId="{967C2567-15D3-4CA2-8766-86A7A1B8240E}" dt="2024-03-18T16:05:32.444" v="5509" actId="478"/>
          <ac:picMkLst>
            <pc:docMk/>
            <pc:sldMk cId="1172535424" sldId="352"/>
            <ac:picMk id="7" creationId="{BF22D987-FC55-34CB-4CF8-74EB5F8B65D4}"/>
          </ac:picMkLst>
        </pc:picChg>
      </pc:sldChg>
      <pc:sldChg chg="addSp delSp modSp add mod setBg delDesignElem">
        <pc:chgData name="Sara Mackenzie" userId="bbde034952aac3d7" providerId="LiveId" clId="{967C2567-15D3-4CA2-8766-86A7A1B8240E}" dt="2024-03-18T16:24:51.222" v="5725" actId="26606"/>
        <pc:sldMkLst>
          <pc:docMk/>
          <pc:sldMk cId="865559196" sldId="353"/>
        </pc:sldMkLst>
        <pc:spChg chg="mod">
          <ac:chgData name="Sara Mackenzie" userId="bbde034952aac3d7" providerId="LiveId" clId="{967C2567-15D3-4CA2-8766-86A7A1B8240E}" dt="2024-03-18T15:11:47.060" v="4789" actId="20577"/>
          <ac:spMkLst>
            <pc:docMk/>
            <pc:sldMk cId="865559196" sldId="353"/>
            <ac:spMk id="2" creationId="{3C384E6C-142A-2E50-3DDC-3264C987B0A7}"/>
          </ac:spMkLst>
        </pc:spChg>
        <pc:spChg chg="add del mod">
          <ac:chgData name="Sara Mackenzie" userId="bbde034952aac3d7" providerId="LiveId" clId="{967C2567-15D3-4CA2-8766-86A7A1B8240E}" dt="2024-03-18T16:24:51.222" v="5725" actId="26606"/>
          <ac:spMkLst>
            <pc:docMk/>
            <pc:sldMk cId="865559196" sldId="353"/>
            <ac:spMk id="4" creationId="{8BEDED00-EE49-87BC-466E-20E1F6216163}"/>
          </ac:spMkLst>
        </pc:spChg>
        <pc:spChg chg="add del">
          <ac:chgData name="Sara Mackenzie" userId="bbde034952aac3d7" providerId="LiveId" clId="{967C2567-15D3-4CA2-8766-86A7A1B8240E}" dt="2024-03-18T16:24:51.222" v="5725" actId="26606"/>
          <ac:spMkLst>
            <pc:docMk/>
            <pc:sldMk cId="865559196" sldId="353"/>
            <ac:spMk id="10" creationId="{A4AC5506-6312-4701-8D3C-40187889A947}"/>
          </ac:spMkLst>
        </pc:spChg>
        <pc:spChg chg="del">
          <ac:chgData name="Sara Mackenzie" userId="bbde034952aac3d7" providerId="LiveId" clId="{967C2567-15D3-4CA2-8766-86A7A1B8240E}" dt="2024-03-18T15:11:24.002" v="4784"/>
          <ac:spMkLst>
            <pc:docMk/>
            <pc:sldMk cId="865559196" sldId="353"/>
            <ac:spMk id="14" creationId="{A4AC5506-6312-4701-8D3C-40187889A947}"/>
          </ac:spMkLst>
        </pc:spChg>
        <pc:spChg chg="add">
          <ac:chgData name="Sara Mackenzie" userId="bbde034952aac3d7" providerId="LiveId" clId="{967C2567-15D3-4CA2-8766-86A7A1B8240E}" dt="2024-03-18T16:24:51.222" v="5725" actId="26606"/>
          <ac:spMkLst>
            <pc:docMk/>
            <pc:sldMk cId="865559196" sldId="353"/>
            <ac:spMk id="15" creationId="{A4AC5506-6312-4701-8D3C-40187889A947}"/>
          </ac:spMkLst>
        </pc:spChg>
        <pc:picChg chg="del">
          <ac:chgData name="Sara Mackenzie" userId="bbde034952aac3d7" providerId="LiveId" clId="{967C2567-15D3-4CA2-8766-86A7A1B8240E}" dt="2024-03-18T16:24:48.091" v="5723" actId="478"/>
          <ac:picMkLst>
            <pc:docMk/>
            <pc:sldMk cId="865559196" sldId="353"/>
            <ac:picMk id="5" creationId="{F1A67E53-4337-76B7-C7FD-BBE9C010DE34}"/>
          </ac:picMkLst>
        </pc:picChg>
        <pc:picChg chg="add mod">
          <ac:chgData name="Sara Mackenzie" userId="bbde034952aac3d7" providerId="LiveId" clId="{967C2567-15D3-4CA2-8766-86A7A1B8240E}" dt="2024-03-18T16:24:51.222" v="5725" actId="26606"/>
          <ac:picMkLst>
            <pc:docMk/>
            <pc:sldMk cId="865559196" sldId="353"/>
            <ac:picMk id="7" creationId="{CFACFF18-CDA1-4618-8C35-89E38EB1D0E5}"/>
          </ac:picMkLst>
        </pc:picChg>
      </pc:sldChg>
      <pc:sldChg chg="addSp delSp modSp add mod setBg delDesignElem">
        <pc:chgData name="Sara Mackenzie" userId="bbde034952aac3d7" providerId="LiveId" clId="{967C2567-15D3-4CA2-8766-86A7A1B8240E}" dt="2024-03-18T16:30:18.373" v="5729" actId="27614"/>
        <pc:sldMkLst>
          <pc:docMk/>
          <pc:sldMk cId="657529285" sldId="354"/>
        </pc:sldMkLst>
        <pc:spChg chg="mod">
          <ac:chgData name="Sara Mackenzie" userId="bbde034952aac3d7" providerId="LiveId" clId="{967C2567-15D3-4CA2-8766-86A7A1B8240E}" dt="2024-03-18T15:11:55.339" v="4792" actId="20577"/>
          <ac:spMkLst>
            <pc:docMk/>
            <pc:sldMk cId="657529285" sldId="354"/>
            <ac:spMk id="2" creationId="{3C384E6C-142A-2E50-3DDC-3264C987B0A7}"/>
          </ac:spMkLst>
        </pc:spChg>
        <pc:spChg chg="add del mod">
          <ac:chgData name="Sara Mackenzie" userId="bbde034952aac3d7" providerId="LiveId" clId="{967C2567-15D3-4CA2-8766-86A7A1B8240E}" dt="2024-03-18T16:24:18.062" v="5722" actId="26606"/>
          <ac:spMkLst>
            <pc:docMk/>
            <pc:sldMk cId="657529285" sldId="354"/>
            <ac:spMk id="4" creationId="{07D82628-B107-54F1-8C4B-65878ADCDBAB}"/>
          </ac:spMkLst>
        </pc:spChg>
        <pc:spChg chg="add del mod">
          <ac:chgData name="Sara Mackenzie" userId="bbde034952aac3d7" providerId="LiveId" clId="{967C2567-15D3-4CA2-8766-86A7A1B8240E}" dt="2024-03-18T16:30:04.455" v="5728" actId="26606"/>
          <ac:spMkLst>
            <pc:docMk/>
            <pc:sldMk cId="657529285" sldId="354"/>
            <ac:spMk id="8" creationId="{3BF80B33-CA1C-706A-8BB9-972F08BB2E99}"/>
          </ac:spMkLst>
        </pc:spChg>
        <pc:spChg chg="add del">
          <ac:chgData name="Sara Mackenzie" userId="bbde034952aac3d7" providerId="LiveId" clId="{967C2567-15D3-4CA2-8766-86A7A1B8240E}" dt="2024-03-18T16:24:18.062" v="5722" actId="26606"/>
          <ac:spMkLst>
            <pc:docMk/>
            <pc:sldMk cId="657529285" sldId="354"/>
            <ac:spMk id="16" creationId="{A4AC5506-6312-4701-8D3C-40187889A947}"/>
          </ac:spMkLst>
        </pc:spChg>
        <pc:spChg chg="add del">
          <ac:chgData name="Sara Mackenzie" userId="bbde034952aac3d7" providerId="LiveId" clId="{967C2567-15D3-4CA2-8766-86A7A1B8240E}" dt="2024-03-18T16:30:04.455" v="5728" actId="26606"/>
          <ac:spMkLst>
            <pc:docMk/>
            <pc:sldMk cId="657529285" sldId="354"/>
            <ac:spMk id="21" creationId="{A4AC5506-6312-4701-8D3C-40187889A947}"/>
          </ac:spMkLst>
        </pc:spChg>
        <pc:spChg chg="del">
          <ac:chgData name="Sara Mackenzie" userId="bbde034952aac3d7" providerId="LiveId" clId="{967C2567-15D3-4CA2-8766-86A7A1B8240E}" dt="2024-03-18T15:11:24.002" v="4784"/>
          <ac:spMkLst>
            <pc:docMk/>
            <pc:sldMk cId="657529285" sldId="354"/>
            <ac:spMk id="24" creationId="{A4AC5506-6312-4701-8D3C-40187889A947}"/>
          </ac:spMkLst>
        </pc:spChg>
        <pc:spChg chg="add">
          <ac:chgData name="Sara Mackenzie" userId="bbde034952aac3d7" providerId="LiveId" clId="{967C2567-15D3-4CA2-8766-86A7A1B8240E}" dt="2024-03-18T16:30:04.455" v="5728" actId="26606"/>
          <ac:spMkLst>
            <pc:docMk/>
            <pc:sldMk cId="657529285" sldId="354"/>
            <ac:spMk id="26" creationId="{A4AC5506-6312-4701-8D3C-40187889A947}"/>
          </ac:spMkLst>
        </pc:spChg>
        <pc:picChg chg="add del mod">
          <ac:chgData name="Sara Mackenzie" userId="bbde034952aac3d7" providerId="LiveId" clId="{967C2567-15D3-4CA2-8766-86A7A1B8240E}" dt="2024-03-18T16:30:01.067" v="5726" actId="478"/>
          <ac:picMkLst>
            <pc:docMk/>
            <pc:sldMk cId="657529285" sldId="354"/>
            <ac:picMk id="6" creationId="{42C806BB-7794-A583-2336-2015064708B3}"/>
          </ac:picMkLst>
        </pc:picChg>
        <pc:picChg chg="add mod">
          <ac:chgData name="Sara Mackenzie" userId="bbde034952aac3d7" providerId="LiveId" clId="{967C2567-15D3-4CA2-8766-86A7A1B8240E}" dt="2024-03-18T16:30:18.373" v="5729" actId="27614"/>
          <ac:picMkLst>
            <pc:docMk/>
            <pc:sldMk cId="657529285" sldId="354"/>
            <ac:picMk id="10" creationId="{24AD057B-B66D-9EAF-BE18-5BD5AC594FC6}"/>
          </ac:picMkLst>
        </pc:picChg>
        <pc:picChg chg="del">
          <ac:chgData name="Sara Mackenzie" userId="bbde034952aac3d7" providerId="LiveId" clId="{967C2567-15D3-4CA2-8766-86A7A1B8240E}" dt="2024-03-18T16:24:13.940" v="5720" actId="478"/>
          <ac:picMkLst>
            <pc:docMk/>
            <pc:sldMk cId="657529285" sldId="354"/>
            <ac:picMk id="11" creationId="{59252FCE-1A9B-82F4-9BDB-3789AD9358D4}"/>
          </ac:picMkLst>
        </pc:picChg>
      </pc:sldChg>
      <pc:sldChg chg="delSp add del setBg delDesignElem">
        <pc:chgData name="Sara Mackenzie" userId="bbde034952aac3d7" providerId="LiveId" clId="{967C2567-15D3-4CA2-8766-86A7A1B8240E}" dt="2024-03-18T15:12:06.327" v="4793" actId="47"/>
        <pc:sldMkLst>
          <pc:docMk/>
          <pc:sldMk cId="2740701782" sldId="355"/>
        </pc:sldMkLst>
        <pc:spChg chg="del">
          <ac:chgData name="Sara Mackenzie" userId="bbde034952aac3d7" providerId="LiveId" clId="{967C2567-15D3-4CA2-8766-86A7A1B8240E}" dt="2024-03-18T15:11:24.002" v="4784"/>
          <ac:spMkLst>
            <pc:docMk/>
            <pc:sldMk cId="2740701782" sldId="355"/>
            <ac:spMk id="19" creationId="{A4AC5506-6312-4701-8D3C-40187889A947}"/>
          </ac:spMkLst>
        </pc:spChg>
      </pc:sldChg>
      <pc:sldChg chg="modSp add mod">
        <pc:chgData name="Sara Mackenzie" userId="bbde034952aac3d7" providerId="LiveId" clId="{967C2567-15D3-4CA2-8766-86A7A1B8240E}" dt="2024-03-19T13:29:29.037" v="6803" actId="15"/>
        <pc:sldMkLst>
          <pc:docMk/>
          <pc:sldMk cId="3922539425" sldId="355"/>
        </pc:sldMkLst>
        <pc:spChg chg="mod">
          <ac:chgData name="Sara Mackenzie" userId="bbde034952aac3d7" providerId="LiveId" clId="{967C2567-15D3-4CA2-8766-86A7A1B8240E}" dt="2024-03-18T15:18:55.592" v="5508" actId="20577"/>
          <ac:spMkLst>
            <pc:docMk/>
            <pc:sldMk cId="3922539425" sldId="355"/>
            <ac:spMk id="2" creationId="{47EDA023-46FB-34BE-8C1C-F76976183376}"/>
          </ac:spMkLst>
        </pc:spChg>
        <pc:spChg chg="mod">
          <ac:chgData name="Sara Mackenzie" userId="bbde034952aac3d7" providerId="LiveId" clId="{967C2567-15D3-4CA2-8766-86A7A1B8240E}" dt="2024-03-19T13:29:29.037" v="6803" actId="15"/>
          <ac:spMkLst>
            <pc:docMk/>
            <pc:sldMk cId="3922539425" sldId="355"/>
            <ac:spMk id="3" creationId="{C9A8A14B-649A-69CB-9601-A6860818C175}"/>
          </ac:spMkLst>
        </pc:spChg>
      </pc:sldChg>
      <pc:sldChg chg="addSp delSp modSp add mod">
        <pc:chgData name="Sara Mackenzie" userId="bbde034952aac3d7" providerId="LiveId" clId="{967C2567-15D3-4CA2-8766-86A7A1B8240E}" dt="2024-03-18T16:33:59.534" v="6106" actId="20577"/>
        <pc:sldMkLst>
          <pc:docMk/>
          <pc:sldMk cId="1633672881" sldId="356"/>
        </pc:sldMkLst>
        <pc:spChg chg="mod">
          <ac:chgData name="Sara Mackenzie" userId="bbde034952aac3d7" providerId="LiveId" clId="{967C2567-15D3-4CA2-8766-86A7A1B8240E}" dt="2024-03-18T16:33:59.534" v="6106" actId="20577"/>
          <ac:spMkLst>
            <pc:docMk/>
            <pc:sldMk cId="1633672881" sldId="356"/>
            <ac:spMk id="2" creationId="{3C384E6C-142A-2E50-3DDC-3264C987B0A7}"/>
          </ac:spMkLst>
        </pc:spChg>
        <pc:spChg chg="add mod">
          <ac:chgData name="Sara Mackenzie" userId="bbde034952aac3d7" providerId="LiveId" clId="{967C2567-15D3-4CA2-8766-86A7A1B8240E}" dt="2024-03-18T16:33:22.754" v="6063" actId="20577"/>
          <ac:spMkLst>
            <pc:docMk/>
            <pc:sldMk cId="1633672881" sldId="356"/>
            <ac:spMk id="4" creationId="{C90616A9-4A02-71EB-7576-9484BFE4F242}"/>
          </ac:spMkLst>
        </pc:spChg>
        <pc:picChg chg="del">
          <ac:chgData name="Sara Mackenzie" userId="bbde034952aac3d7" providerId="LiveId" clId="{967C2567-15D3-4CA2-8766-86A7A1B8240E}" dt="2024-03-18T16:30:32.589" v="5731" actId="478"/>
          <ac:picMkLst>
            <pc:docMk/>
            <pc:sldMk cId="1633672881" sldId="356"/>
            <ac:picMk id="10" creationId="{24AD057B-B66D-9EAF-BE18-5BD5AC594FC6}"/>
          </ac:picMkLst>
        </pc:picChg>
      </pc:sldChg>
      <pc:sldChg chg="delSp add del setBg delDesignElem">
        <pc:chgData name="Sara Mackenzie" userId="bbde034952aac3d7" providerId="LiveId" clId="{967C2567-15D3-4CA2-8766-86A7A1B8240E}" dt="2024-03-18T15:12:14.289" v="4794" actId="47"/>
        <pc:sldMkLst>
          <pc:docMk/>
          <pc:sldMk cId="3912077465" sldId="356"/>
        </pc:sldMkLst>
        <pc:spChg chg="del">
          <ac:chgData name="Sara Mackenzie" userId="bbde034952aac3d7" providerId="LiveId" clId="{967C2567-15D3-4CA2-8766-86A7A1B8240E}" dt="2024-03-18T15:11:24.002" v="4784"/>
          <ac:spMkLst>
            <pc:docMk/>
            <pc:sldMk cId="3912077465" sldId="356"/>
            <ac:spMk id="29" creationId="{A4AC5506-6312-4701-8D3C-40187889A947}"/>
          </ac:spMkLst>
        </pc:spChg>
      </pc:sldChg>
      <pc:sldChg chg="addSp delSp modSp add del mod modClrScheme delDesignElem chgLayout">
        <pc:chgData name="Sara Mackenzie" userId="bbde034952aac3d7" providerId="LiveId" clId="{967C2567-15D3-4CA2-8766-86A7A1B8240E}" dt="2024-03-19T13:55:46.229" v="7784" actId="47"/>
        <pc:sldMkLst>
          <pc:docMk/>
          <pc:sldMk cId="2381037812" sldId="357"/>
        </pc:sldMkLst>
        <pc:spChg chg="mod ord">
          <ac:chgData name="Sara Mackenzie" userId="bbde034952aac3d7" providerId="LiveId" clId="{967C2567-15D3-4CA2-8766-86A7A1B8240E}" dt="2024-03-18T19:13:16.922" v="6345" actId="700"/>
          <ac:spMkLst>
            <pc:docMk/>
            <pc:sldMk cId="2381037812" sldId="357"/>
            <ac:spMk id="2" creationId="{3C384E6C-142A-2E50-3DDC-3264C987B0A7}"/>
          </ac:spMkLst>
        </pc:spChg>
        <pc:spChg chg="add mod ord">
          <ac:chgData name="Sara Mackenzie" userId="bbde034952aac3d7" providerId="LiveId" clId="{967C2567-15D3-4CA2-8766-86A7A1B8240E}" dt="2024-03-18T19:13:43.385" v="6405" actId="20577"/>
          <ac:spMkLst>
            <pc:docMk/>
            <pc:sldMk cId="2381037812" sldId="357"/>
            <ac:spMk id="3" creationId="{A2726E13-5076-FB11-1796-9EDFCF055E54}"/>
          </ac:spMkLst>
        </pc:spChg>
        <pc:spChg chg="mod ord">
          <ac:chgData name="Sara Mackenzie" userId="bbde034952aac3d7" providerId="LiveId" clId="{967C2567-15D3-4CA2-8766-86A7A1B8240E}" dt="2024-03-19T13:39:31.982" v="7548" actId="20577"/>
          <ac:spMkLst>
            <pc:docMk/>
            <pc:sldMk cId="2381037812" sldId="357"/>
            <ac:spMk id="4" creationId="{C90616A9-4A02-71EB-7576-9484BFE4F242}"/>
          </ac:spMkLst>
        </pc:spChg>
        <pc:spChg chg="del">
          <ac:chgData name="Sara Mackenzie" userId="bbde034952aac3d7" providerId="LiveId" clId="{967C2567-15D3-4CA2-8766-86A7A1B8240E}" dt="2024-03-18T19:13:16.922" v="6345" actId="700"/>
          <ac:spMkLst>
            <pc:docMk/>
            <pc:sldMk cId="2381037812" sldId="357"/>
            <ac:spMk id="26" creationId="{A4AC5506-6312-4701-8D3C-40187889A947}"/>
          </ac:spMkLst>
        </pc:spChg>
      </pc:sldChg>
      <pc:sldChg chg="delSp add setBg delDesignElem">
        <pc:chgData name="Sara Mackenzie" userId="bbde034952aac3d7" providerId="LiveId" clId="{967C2567-15D3-4CA2-8766-86A7A1B8240E}" dt="2024-03-18T16:37:00.714" v="6328"/>
        <pc:sldMkLst>
          <pc:docMk/>
          <pc:sldMk cId="3128245923" sldId="358"/>
        </pc:sldMkLst>
        <pc:spChg chg="del">
          <ac:chgData name="Sara Mackenzie" userId="bbde034952aac3d7" providerId="LiveId" clId="{967C2567-15D3-4CA2-8766-86A7A1B8240E}" dt="2024-03-18T16:37:00.714" v="6328"/>
          <ac:spMkLst>
            <pc:docMk/>
            <pc:sldMk cId="3128245923" sldId="358"/>
            <ac:spMk id="29" creationId="{A4AC5506-6312-4701-8D3C-40187889A947}"/>
          </ac:spMkLst>
        </pc:spChg>
      </pc:sldChg>
      <pc:sldChg chg="modSp add mod">
        <pc:chgData name="Sara Mackenzie" userId="bbde034952aac3d7" providerId="LiveId" clId="{967C2567-15D3-4CA2-8766-86A7A1B8240E}" dt="2024-03-20T14:33:22.190" v="8837" actId="20577"/>
        <pc:sldMkLst>
          <pc:docMk/>
          <pc:sldMk cId="703975795" sldId="359"/>
        </pc:sldMkLst>
        <pc:spChg chg="mod">
          <ac:chgData name="Sara Mackenzie" userId="bbde034952aac3d7" providerId="LiveId" clId="{967C2567-15D3-4CA2-8766-86A7A1B8240E}" dt="2024-03-20T14:33:22.190" v="8837" actId="20577"/>
          <ac:spMkLst>
            <pc:docMk/>
            <pc:sldMk cId="703975795" sldId="359"/>
            <ac:spMk id="2" creationId="{2250D70A-F08B-5C20-3897-F84C690E5DEF}"/>
          </ac:spMkLst>
        </pc:spChg>
      </pc:sldChg>
      <pc:sldChg chg="new del">
        <pc:chgData name="Sara Mackenzie" userId="bbde034952aac3d7" providerId="LiveId" clId="{967C2567-15D3-4CA2-8766-86A7A1B8240E}" dt="2024-03-18T17:11:04.106" v="6330" actId="47"/>
        <pc:sldMkLst>
          <pc:docMk/>
          <pc:sldMk cId="2617300309" sldId="359"/>
        </pc:sldMkLst>
      </pc:sldChg>
      <pc:sldChg chg="addSp modSp new del mod">
        <pc:chgData name="Sara Mackenzie" userId="bbde034952aac3d7" providerId="LiveId" clId="{967C2567-15D3-4CA2-8766-86A7A1B8240E}" dt="2024-03-20T14:35:32.274" v="9064" actId="47"/>
        <pc:sldMkLst>
          <pc:docMk/>
          <pc:sldMk cId="3515964419" sldId="360"/>
        </pc:sldMkLst>
        <pc:graphicFrameChg chg="add mod">
          <ac:chgData name="Sara Mackenzie" userId="bbde034952aac3d7" providerId="LiveId" clId="{967C2567-15D3-4CA2-8766-86A7A1B8240E}" dt="2024-03-18T19:11:32.173" v="6340" actId="14100"/>
          <ac:graphicFrameMkLst>
            <pc:docMk/>
            <pc:sldMk cId="3515964419" sldId="360"/>
            <ac:graphicFrameMk id="2" creationId="{E859B61A-83B6-186A-6C48-33D6CA73343C}"/>
          </ac:graphicFrameMkLst>
        </pc:graphicFrameChg>
      </pc:sldChg>
      <pc:sldChg chg="addSp modSp new del mod">
        <pc:chgData name="Sara Mackenzie" userId="bbde034952aac3d7" providerId="LiveId" clId="{967C2567-15D3-4CA2-8766-86A7A1B8240E}" dt="2024-03-20T14:35:46.050" v="9065" actId="47"/>
        <pc:sldMkLst>
          <pc:docMk/>
          <pc:sldMk cId="675773017" sldId="361"/>
        </pc:sldMkLst>
        <pc:graphicFrameChg chg="add mod">
          <ac:chgData name="Sara Mackenzie" userId="bbde034952aac3d7" providerId="LiveId" clId="{967C2567-15D3-4CA2-8766-86A7A1B8240E}" dt="2024-03-18T19:11:15.553" v="6338" actId="14100"/>
          <ac:graphicFrameMkLst>
            <pc:docMk/>
            <pc:sldMk cId="675773017" sldId="361"/>
            <ac:graphicFrameMk id="2" creationId="{CB78D40B-9E1B-33A5-64DC-27067636C387}"/>
          </ac:graphicFrameMkLst>
        </pc:graphicFrameChg>
      </pc:sldChg>
      <pc:sldChg chg="addSp modSp new del mod">
        <pc:chgData name="Sara Mackenzie" userId="bbde034952aac3d7" providerId="LiveId" clId="{967C2567-15D3-4CA2-8766-86A7A1B8240E}" dt="2024-03-20T14:36:21.466" v="9112" actId="47"/>
        <pc:sldMkLst>
          <pc:docMk/>
          <pc:sldMk cId="2778997191" sldId="362"/>
        </pc:sldMkLst>
        <pc:graphicFrameChg chg="add mod">
          <ac:chgData name="Sara Mackenzie" userId="bbde034952aac3d7" providerId="LiveId" clId="{967C2567-15D3-4CA2-8766-86A7A1B8240E}" dt="2024-03-18T19:12:57.328" v="6344" actId="14100"/>
          <ac:graphicFrameMkLst>
            <pc:docMk/>
            <pc:sldMk cId="2778997191" sldId="362"/>
            <ac:graphicFrameMk id="2" creationId="{6057184B-4AE2-D4F5-71CF-F02755784D28}"/>
          </ac:graphicFrameMkLst>
        </pc:graphicFrameChg>
      </pc:sldChg>
      <pc:sldChg chg="modSp add mod ord">
        <pc:chgData name="Sara Mackenzie" userId="bbde034952aac3d7" providerId="LiveId" clId="{967C2567-15D3-4CA2-8766-86A7A1B8240E}" dt="2024-03-19T13:38:24.637" v="7533" actId="1076"/>
        <pc:sldMkLst>
          <pc:docMk/>
          <pc:sldMk cId="1640966118" sldId="363"/>
        </pc:sldMkLst>
        <pc:spChg chg="mod">
          <ac:chgData name="Sara Mackenzie" userId="bbde034952aac3d7" providerId="LiveId" clId="{967C2567-15D3-4CA2-8766-86A7A1B8240E}" dt="2024-03-19T13:38:04.584" v="7527" actId="403"/>
          <ac:spMkLst>
            <pc:docMk/>
            <pc:sldMk cId="1640966118" sldId="363"/>
            <ac:spMk id="2" creationId="{3C384E6C-142A-2E50-3DDC-3264C987B0A7}"/>
          </ac:spMkLst>
        </pc:spChg>
        <pc:spChg chg="mod">
          <ac:chgData name="Sara Mackenzie" userId="bbde034952aac3d7" providerId="LiveId" clId="{967C2567-15D3-4CA2-8766-86A7A1B8240E}" dt="2024-03-19T13:38:24.637" v="7533" actId="1076"/>
          <ac:spMkLst>
            <pc:docMk/>
            <pc:sldMk cId="1640966118" sldId="363"/>
            <ac:spMk id="4" creationId="{C90616A9-4A02-71EB-7576-9484BFE4F242}"/>
          </ac:spMkLst>
        </pc:spChg>
      </pc:sldChg>
      <pc:sldChg chg="modSp add mod">
        <pc:chgData name="Sara Mackenzie" userId="bbde034952aac3d7" providerId="LiveId" clId="{967C2567-15D3-4CA2-8766-86A7A1B8240E}" dt="2024-03-19T13:36:48.589" v="7490" actId="20577"/>
        <pc:sldMkLst>
          <pc:docMk/>
          <pc:sldMk cId="948578826" sldId="368"/>
        </pc:sldMkLst>
        <pc:spChg chg="mod">
          <ac:chgData name="Sara Mackenzie" userId="bbde034952aac3d7" providerId="LiveId" clId="{967C2567-15D3-4CA2-8766-86A7A1B8240E}" dt="2024-03-19T13:36:48.589" v="7490" actId="20577"/>
          <ac:spMkLst>
            <pc:docMk/>
            <pc:sldMk cId="948578826" sldId="368"/>
            <ac:spMk id="40962" creationId="{00000000-0000-0000-0000-000000000000}"/>
          </ac:spMkLst>
        </pc:spChg>
        <pc:spChg chg="mod">
          <ac:chgData name="Sara Mackenzie" userId="bbde034952aac3d7" providerId="LiveId" clId="{967C2567-15D3-4CA2-8766-86A7A1B8240E}" dt="2024-03-19T13:36:41.075" v="7462" actId="1076"/>
          <ac:spMkLst>
            <pc:docMk/>
            <pc:sldMk cId="948578826" sldId="368"/>
            <ac:spMk id="40963" creationId="{00000000-0000-0000-0000-000000000000}"/>
          </ac:spMkLst>
        </pc:spChg>
      </pc:sldChg>
      <pc:sldChg chg="modSp add mod">
        <pc:chgData name="Sara Mackenzie" userId="bbde034952aac3d7" providerId="LiveId" clId="{967C2567-15D3-4CA2-8766-86A7A1B8240E}" dt="2024-03-19T13:37:22.648" v="7518" actId="20577"/>
        <pc:sldMkLst>
          <pc:docMk/>
          <pc:sldMk cId="2816118234" sldId="369"/>
        </pc:sldMkLst>
        <pc:spChg chg="mod">
          <ac:chgData name="Sara Mackenzie" userId="bbde034952aac3d7" providerId="LiveId" clId="{967C2567-15D3-4CA2-8766-86A7A1B8240E}" dt="2024-03-19T13:37:22.648" v="7518" actId="20577"/>
          <ac:spMkLst>
            <pc:docMk/>
            <pc:sldMk cId="2816118234" sldId="369"/>
            <ac:spMk id="43010" creationId="{00000000-0000-0000-0000-000000000000}"/>
          </ac:spMkLst>
        </pc:spChg>
        <pc:spChg chg="mod">
          <ac:chgData name="Sara Mackenzie" userId="bbde034952aac3d7" providerId="LiveId" clId="{967C2567-15D3-4CA2-8766-86A7A1B8240E}" dt="2024-03-19T13:37:10.863" v="7491" actId="1076"/>
          <ac:spMkLst>
            <pc:docMk/>
            <pc:sldMk cId="2816118234" sldId="369"/>
            <ac:spMk id="43011" creationId="{00000000-0000-0000-0000-000000000000}"/>
          </ac:spMkLst>
        </pc:spChg>
      </pc:sldChg>
      <pc:sldChg chg="addSp delSp modSp add mod ord">
        <pc:chgData name="Sara Mackenzie" userId="bbde034952aac3d7" providerId="LiveId" clId="{967C2567-15D3-4CA2-8766-86A7A1B8240E}" dt="2024-03-19T13:49:27.369" v="7562" actId="1076"/>
        <pc:sldMkLst>
          <pc:docMk/>
          <pc:sldMk cId="4234916254" sldId="370"/>
        </pc:sldMkLst>
        <pc:spChg chg="ord">
          <ac:chgData name="Sara Mackenzie" userId="bbde034952aac3d7" providerId="LiveId" clId="{967C2567-15D3-4CA2-8766-86A7A1B8240E}" dt="2024-03-19T13:49:21.472" v="7560" actId="26606"/>
          <ac:spMkLst>
            <pc:docMk/>
            <pc:sldMk cId="4234916254" sldId="370"/>
            <ac:spMk id="2" creationId="{3C384E6C-142A-2E50-3DDC-3264C987B0A7}"/>
          </ac:spMkLst>
        </pc:spChg>
        <pc:spChg chg="add del mod">
          <ac:chgData name="Sara Mackenzie" userId="bbde034952aac3d7" providerId="LiveId" clId="{967C2567-15D3-4CA2-8766-86A7A1B8240E}" dt="2024-03-19T13:48:48.237" v="7555" actId="478"/>
          <ac:spMkLst>
            <pc:docMk/>
            <pc:sldMk cId="4234916254" sldId="370"/>
            <ac:spMk id="4" creationId="{5EF0EA1A-0427-F799-7173-65FEED2BE4CD}"/>
          </ac:spMkLst>
        </pc:spChg>
        <pc:spChg chg="del">
          <ac:chgData name="Sara Mackenzie" userId="bbde034952aac3d7" providerId="LiveId" clId="{967C2567-15D3-4CA2-8766-86A7A1B8240E}" dt="2024-03-19T13:49:21.472" v="7560" actId="26606"/>
          <ac:spMkLst>
            <pc:docMk/>
            <pc:sldMk cId="4234916254" sldId="370"/>
            <ac:spMk id="26" creationId="{A4AC5506-6312-4701-8D3C-40187889A947}"/>
          </ac:spMkLst>
        </pc:spChg>
        <pc:spChg chg="add">
          <ac:chgData name="Sara Mackenzie" userId="bbde034952aac3d7" providerId="LiveId" clId="{967C2567-15D3-4CA2-8766-86A7A1B8240E}" dt="2024-03-19T13:49:21.472" v="7560" actId="26606"/>
          <ac:spMkLst>
            <pc:docMk/>
            <pc:sldMk cId="4234916254" sldId="370"/>
            <ac:spMk id="31" creationId="{A4AC5506-6312-4701-8D3C-40187889A947}"/>
          </ac:spMkLst>
        </pc:spChg>
        <pc:picChg chg="add mod">
          <ac:chgData name="Sara Mackenzie" userId="bbde034952aac3d7" providerId="LiveId" clId="{967C2567-15D3-4CA2-8766-86A7A1B8240E}" dt="2024-03-19T13:49:24.813" v="7561" actId="1076"/>
          <ac:picMkLst>
            <pc:docMk/>
            <pc:sldMk cId="4234916254" sldId="370"/>
            <ac:picMk id="6" creationId="{01F1D2EB-49AF-A0F7-A487-FFA80EE478D0}"/>
          </ac:picMkLst>
        </pc:picChg>
        <pc:picChg chg="add mod">
          <ac:chgData name="Sara Mackenzie" userId="bbde034952aac3d7" providerId="LiveId" clId="{967C2567-15D3-4CA2-8766-86A7A1B8240E}" dt="2024-03-19T13:49:27.369" v="7562" actId="1076"/>
          <ac:picMkLst>
            <pc:docMk/>
            <pc:sldMk cId="4234916254" sldId="370"/>
            <ac:picMk id="8" creationId="{7A8B3B73-6928-AC4F-0BE7-793FE2FDBFC7}"/>
          </ac:picMkLst>
        </pc:picChg>
        <pc:picChg chg="del">
          <ac:chgData name="Sara Mackenzie" userId="bbde034952aac3d7" providerId="LiveId" clId="{967C2567-15D3-4CA2-8766-86A7A1B8240E}" dt="2024-03-19T13:48:22.618" v="7554" actId="478"/>
          <ac:picMkLst>
            <pc:docMk/>
            <pc:sldMk cId="4234916254" sldId="370"/>
            <ac:picMk id="10" creationId="{24AD057B-B66D-9EAF-BE18-5BD5AC594FC6}"/>
          </ac:picMkLst>
        </pc:picChg>
      </pc:sldChg>
      <pc:sldChg chg="addSp delSp modSp add mod ord modClrScheme delDesignElem chgLayout">
        <pc:chgData name="Sara Mackenzie" userId="bbde034952aac3d7" providerId="LiveId" clId="{967C2567-15D3-4CA2-8766-86A7A1B8240E}" dt="2024-03-19T13:55:43.270" v="7783" actId="20577"/>
        <pc:sldMkLst>
          <pc:docMk/>
          <pc:sldMk cId="1997387395" sldId="371"/>
        </pc:sldMkLst>
        <pc:spChg chg="mod ord">
          <ac:chgData name="Sara Mackenzie" userId="bbde034952aac3d7" providerId="LiveId" clId="{967C2567-15D3-4CA2-8766-86A7A1B8240E}" dt="2024-03-19T13:55:43.270" v="7783" actId="20577"/>
          <ac:spMkLst>
            <pc:docMk/>
            <pc:sldMk cId="1997387395" sldId="371"/>
            <ac:spMk id="2" creationId="{2250D70A-F08B-5C20-3897-F84C690E5DEF}"/>
          </ac:spMkLst>
        </pc:spChg>
        <pc:spChg chg="add del mod ord">
          <ac:chgData name="Sara Mackenzie" userId="bbde034952aac3d7" providerId="LiveId" clId="{967C2567-15D3-4CA2-8766-86A7A1B8240E}" dt="2024-03-19T13:55:19.466" v="7754" actId="700"/>
          <ac:spMkLst>
            <pc:docMk/>
            <pc:sldMk cId="1997387395" sldId="371"/>
            <ac:spMk id="3" creationId="{7AC36A58-2D87-C3A6-1D99-AC9EE403A341}"/>
          </ac:spMkLst>
        </pc:spChg>
        <pc:spChg chg="del mod">
          <ac:chgData name="Sara Mackenzie" userId="bbde034952aac3d7" providerId="LiveId" clId="{967C2567-15D3-4CA2-8766-86A7A1B8240E}" dt="2024-03-19T13:55:00.151" v="7748" actId="478"/>
          <ac:spMkLst>
            <pc:docMk/>
            <pc:sldMk cId="1997387395" sldId="371"/>
            <ac:spMk id="4" creationId="{FBF33D51-E86E-25A4-CEC0-E177E96C367D}"/>
          </ac:spMkLst>
        </pc:spChg>
        <pc:spChg chg="add del mod ord">
          <ac:chgData name="Sara Mackenzie" userId="bbde034952aac3d7" providerId="LiveId" clId="{967C2567-15D3-4CA2-8766-86A7A1B8240E}" dt="2024-03-19T13:55:19.466" v="7754" actId="700"/>
          <ac:spMkLst>
            <pc:docMk/>
            <pc:sldMk cId="1997387395" sldId="371"/>
            <ac:spMk id="5" creationId="{89DEE8B9-A594-C469-5AEA-53A004F542E2}"/>
          </ac:spMkLst>
        </pc:spChg>
        <pc:spChg chg="add mod">
          <ac:chgData name="Sara Mackenzie" userId="bbde034952aac3d7" providerId="LiveId" clId="{967C2567-15D3-4CA2-8766-86A7A1B8240E}" dt="2024-03-19T13:55:18.635" v="7753"/>
          <ac:spMkLst>
            <pc:docMk/>
            <pc:sldMk cId="1997387395" sldId="371"/>
            <ac:spMk id="6" creationId="{B0D1BA5C-E3E3-4DF7-E198-9631EC12CFAE}"/>
          </ac:spMkLst>
        </pc:spChg>
        <pc:spChg chg="add mod">
          <ac:chgData name="Sara Mackenzie" userId="bbde034952aac3d7" providerId="LiveId" clId="{967C2567-15D3-4CA2-8766-86A7A1B8240E}" dt="2024-03-19T13:55:22.214" v="7755"/>
          <ac:spMkLst>
            <pc:docMk/>
            <pc:sldMk cId="1997387395" sldId="371"/>
            <ac:spMk id="7" creationId="{5B5BE58E-8E6A-9966-0A84-C9A3E2FB7671}"/>
          </ac:spMkLst>
        </pc:spChg>
        <pc:spChg chg="add mod">
          <ac:chgData name="Sara Mackenzie" userId="bbde034952aac3d7" providerId="LiveId" clId="{967C2567-15D3-4CA2-8766-86A7A1B8240E}" dt="2024-03-19T13:55:30.966" v="7756"/>
          <ac:spMkLst>
            <pc:docMk/>
            <pc:sldMk cId="1997387395" sldId="371"/>
            <ac:spMk id="8" creationId="{B14CD97F-E21B-4D78-BD69-8715EEBEF1CA}"/>
          </ac:spMkLst>
        </pc:spChg>
        <pc:spChg chg="add del">
          <ac:chgData name="Sara Mackenzie" userId="bbde034952aac3d7" providerId="LiveId" clId="{967C2567-15D3-4CA2-8766-86A7A1B8240E}" dt="2024-03-19T13:55:19.466" v="7754" actId="700"/>
          <ac:spMkLst>
            <pc:docMk/>
            <pc:sldMk cId="1997387395" sldId="371"/>
            <ac:spMk id="14" creationId="{A4AC5506-6312-4701-8D3C-40187889A947}"/>
          </ac:spMkLst>
        </pc:spChg>
      </pc:sldChg>
      <pc:sldChg chg="add">
        <pc:chgData name="Sara Mackenzie" userId="bbde034952aac3d7" providerId="LiveId" clId="{967C2567-15D3-4CA2-8766-86A7A1B8240E}" dt="2024-03-19T13:54:48.049" v="7747" actId="2890"/>
        <pc:sldMkLst>
          <pc:docMk/>
          <pc:sldMk cId="3170746045" sldId="372"/>
        </pc:sldMkLst>
      </pc:sldChg>
      <pc:sldChg chg="delSp add setBg delDesignElem">
        <pc:chgData name="Sara Mackenzie" userId="bbde034952aac3d7" providerId="LiveId" clId="{967C2567-15D3-4CA2-8766-86A7A1B8240E}" dt="2024-03-19T13:56:17.042" v="7786"/>
        <pc:sldMkLst>
          <pc:docMk/>
          <pc:sldMk cId="3985956106" sldId="373"/>
        </pc:sldMkLst>
        <pc:spChg chg="del">
          <ac:chgData name="Sara Mackenzie" userId="bbde034952aac3d7" providerId="LiveId" clId="{967C2567-15D3-4CA2-8766-86A7A1B8240E}" dt="2024-03-19T13:56:17.042" v="7786"/>
          <ac:spMkLst>
            <pc:docMk/>
            <pc:sldMk cId="3985956106" sldId="373"/>
            <ac:spMk id="24" creationId="{A4AC5506-6312-4701-8D3C-40187889A947}"/>
          </ac:spMkLst>
        </pc:spChg>
      </pc:sldChg>
      <pc:sldChg chg="addSp modSp new mod">
        <pc:chgData name="Sara Mackenzie" userId="bbde034952aac3d7" providerId="LiveId" clId="{967C2567-15D3-4CA2-8766-86A7A1B8240E}" dt="2024-03-19T17:26:11.942" v="8400" actId="20577"/>
        <pc:sldMkLst>
          <pc:docMk/>
          <pc:sldMk cId="3443215215" sldId="374"/>
        </pc:sldMkLst>
        <pc:spChg chg="mod">
          <ac:chgData name="Sara Mackenzie" userId="bbde034952aac3d7" providerId="LiveId" clId="{967C2567-15D3-4CA2-8766-86A7A1B8240E}" dt="2024-03-19T17:19:44.618" v="7881" actId="20577"/>
          <ac:spMkLst>
            <pc:docMk/>
            <pc:sldMk cId="3443215215" sldId="374"/>
            <ac:spMk id="2" creationId="{C985802B-6AFE-0B7B-2F59-334AA9C5AF99}"/>
          </ac:spMkLst>
        </pc:spChg>
        <pc:spChg chg="mod">
          <ac:chgData name="Sara Mackenzie" userId="bbde034952aac3d7" providerId="LiveId" clId="{967C2567-15D3-4CA2-8766-86A7A1B8240E}" dt="2024-03-19T17:25:06.696" v="8334" actId="20577"/>
          <ac:spMkLst>
            <pc:docMk/>
            <pc:sldMk cId="3443215215" sldId="374"/>
            <ac:spMk id="3" creationId="{E073CC27-C22F-87DA-00F9-AB0CB3183A2A}"/>
          </ac:spMkLst>
        </pc:spChg>
        <pc:spChg chg="add mod">
          <ac:chgData name="Sara Mackenzie" userId="bbde034952aac3d7" providerId="LiveId" clId="{967C2567-15D3-4CA2-8766-86A7A1B8240E}" dt="2024-03-19T17:26:11.942" v="8400" actId="20577"/>
          <ac:spMkLst>
            <pc:docMk/>
            <pc:sldMk cId="3443215215" sldId="374"/>
            <ac:spMk id="4" creationId="{BFE3AF1B-CE43-68B2-F2DB-70C758E2A2C4}"/>
          </ac:spMkLst>
        </pc:spChg>
      </pc:sldChg>
      <pc:sldChg chg="addSp modSp new mod modClrScheme chgLayout">
        <pc:chgData name="Sara Mackenzie" userId="bbde034952aac3d7" providerId="LiveId" clId="{967C2567-15D3-4CA2-8766-86A7A1B8240E}" dt="2024-03-19T17:30:16.858" v="8807" actId="20577"/>
        <pc:sldMkLst>
          <pc:docMk/>
          <pc:sldMk cId="3082418084" sldId="375"/>
        </pc:sldMkLst>
        <pc:spChg chg="mod ord">
          <ac:chgData name="Sara Mackenzie" userId="bbde034952aac3d7" providerId="LiveId" clId="{967C2567-15D3-4CA2-8766-86A7A1B8240E}" dt="2024-03-19T17:28:31.002" v="8469" actId="700"/>
          <ac:spMkLst>
            <pc:docMk/>
            <pc:sldMk cId="3082418084" sldId="375"/>
            <ac:spMk id="2" creationId="{758FBBE5-433B-F337-292B-B5BE1F1F9896}"/>
          </ac:spMkLst>
        </pc:spChg>
        <pc:spChg chg="add mod ord">
          <ac:chgData name="Sara Mackenzie" userId="bbde034952aac3d7" providerId="LiveId" clId="{967C2567-15D3-4CA2-8766-86A7A1B8240E}" dt="2024-03-19T17:30:16.858" v="8807" actId="20577"/>
          <ac:spMkLst>
            <pc:docMk/>
            <pc:sldMk cId="3082418084" sldId="375"/>
            <ac:spMk id="3" creationId="{1BB74D1D-1B86-603C-C80F-6B6B87FDEA7D}"/>
          </ac:spMkLst>
        </pc:spChg>
      </pc:sldChg>
      <pc:sldChg chg="addSp modSp new mod setBg">
        <pc:chgData name="Sara Mackenzie" userId="bbde034952aac3d7" providerId="LiveId" clId="{967C2567-15D3-4CA2-8766-86A7A1B8240E}" dt="2024-03-20T14:34:30.199" v="8941" actId="122"/>
        <pc:sldMkLst>
          <pc:docMk/>
          <pc:sldMk cId="169151205" sldId="376"/>
        </pc:sldMkLst>
        <pc:spChg chg="mod">
          <ac:chgData name="Sara Mackenzie" userId="bbde034952aac3d7" providerId="LiveId" clId="{967C2567-15D3-4CA2-8766-86A7A1B8240E}" dt="2024-03-20T14:34:30.199" v="8941" actId="122"/>
          <ac:spMkLst>
            <pc:docMk/>
            <pc:sldMk cId="169151205" sldId="376"/>
            <ac:spMk id="2" creationId="{3C884872-272F-09B2-DD95-4FEC633E0090}"/>
          </ac:spMkLst>
        </pc:spChg>
        <pc:spChg chg="add">
          <ac:chgData name="Sara Mackenzie" userId="bbde034952aac3d7" providerId="LiveId" clId="{967C2567-15D3-4CA2-8766-86A7A1B8240E}" dt="2024-03-20T14:34:27.462" v="8940" actId="26606"/>
          <ac:spMkLst>
            <pc:docMk/>
            <pc:sldMk cId="169151205" sldId="376"/>
            <ac:spMk id="7" creationId="{6F5A5072-7B47-4D32-B52A-4EBBF590B8A5}"/>
          </ac:spMkLst>
        </pc:spChg>
        <pc:spChg chg="add">
          <ac:chgData name="Sara Mackenzie" userId="bbde034952aac3d7" providerId="LiveId" clId="{967C2567-15D3-4CA2-8766-86A7A1B8240E}" dt="2024-03-20T14:34:27.462" v="8940" actId="26606"/>
          <ac:spMkLst>
            <pc:docMk/>
            <pc:sldMk cId="169151205" sldId="376"/>
            <ac:spMk id="9" creationId="{9715DAF0-AE1B-46C9-8A6B-DB2AA05AB91D}"/>
          </ac:spMkLst>
        </pc:spChg>
        <pc:spChg chg="add">
          <ac:chgData name="Sara Mackenzie" userId="bbde034952aac3d7" providerId="LiveId" clId="{967C2567-15D3-4CA2-8766-86A7A1B8240E}" dt="2024-03-20T14:34:27.462" v="8940" actId="26606"/>
          <ac:spMkLst>
            <pc:docMk/>
            <pc:sldMk cId="169151205" sldId="376"/>
            <ac:spMk id="11" creationId="{6016219D-510E-4184-9090-6D5578A87BD1}"/>
          </ac:spMkLst>
        </pc:spChg>
        <pc:spChg chg="add">
          <ac:chgData name="Sara Mackenzie" userId="bbde034952aac3d7" providerId="LiveId" clId="{967C2567-15D3-4CA2-8766-86A7A1B8240E}" dt="2024-03-20T14:34:27.462" v="8940" actId="26606"/>
          <ac:spMkLst>
            <pc:docMk/>
            <pc:sldMk cId="169151205" sldId="376"/>
            <ac:spMk id="13" creationId="{AFF4A713-7B75-4B21-90D7-5AB19547C728}"/>
          </ac:spMkLst>
        </pc:spChg>
        <pc:spChg chg="add">
          <ac:chgData name="Sara Mackenzie" userId="bbde034952aac3d7" providerId="LiveId" clId="{967C2567-15D3-4CA2-8766-86A7A1B8240E}" dt="2024-03-20T14:34:27.462" v="8940" actId="26606"/>
          <ac:spMkLst>
            <pc:docMk/>
            <pc:sldMk cId="169151205" sldId="376"/>
            <ac:spMk id="15" creationId="{DC631C0B-6DA6-4E57-8231-CE32B3434A7E}"/>
          </ac:spMkLst>
        </pc:spChg>
        <pc:spChg chg="add">
          <ac:chgData name="Sara Mackenzie" userId="bbde034952aac3d7" providerId="LiveId" clId="{967C2567-15D3-4CA2-8766-86A7A1B8240E}" dt="2024-03-20T14:34:27.462" v="8940" actId="26606"/>
          <ac:spMkLst>
            <pc:docMk/>
            <pc:sldMk cId="169151205" sldId="376"/>
            <ac:spMk id="17" creationId="{C29501E6-A978-4A61-9689-9085AF97A53A}"/>
          </ac:spMkLst>
        </pc:spChg>
      </pc:sldChg>
      <pc:sldChg chg="delSp modSp add mod setBg delDesignElem">
        <pc:chgData name="Sara Mackenzie" userId="bbde034952aac3d7" providerId="LiveId" clId="{967C2567-15D3-4CA2-8766-86A7A1B8240E}" dt="2024-03-20T14:34:59.839" v="9004" actId="20577"/>
        <pc:sldMkLst>
          <pc:docMk/>
          <pc:sldMk cId="2350326475" sldId="377"/>
        </pc:sldMkLst>
        <pc:spChg chg="mod">
          <ac:chgData name="Sara Mackenzie" userId="bbde034952aac3d7" providerId="LiveId" clId="{967C2567-15D3-4CA2-8766-86A7A1B8240E}" dt="2024-03-20T14:34:59.839" v="9004" actId="20577"/>
          <ac:spMkLst>
            <pc:docMk/>
            <pc:sldMk cId="2350326475" sldId="377"/>
            <ac:spMk id="2" creationId="{3C884872-272F-09B2-DD95-4FEC633E0090}"/>
          </ac:spMkLst>
        </pc:spChg>
        <pc:spChg chg="del">
          <ac:chgData name="Sara Mackenzie" userId="bbde034952aac3d7" providerId="LiveId" clId="{967C2567-15D3-4CA2-8766-86A7A1B8240E}" dt="2024-03-20T14:34:47.575" v="8943"/>
          <ac:spMkLst>
            <pc:docMk/>
            <pc:sldMk cId="2350326475" sldId="377"/>
            <ac:spMk id="7" creationId="{6F5A5072-7B47-4D32-B52A-4EBBF590B8A5}"/>
          </ac:spMkLst>
        </pc:spChg>
        <pc:spChg chg="del">
          <ac:chgData name="Sara Mackenzie" userId="bbde034952aac3d7" providerId="LiveId" clId="{967C2567-15D3-4CA2-8766-86A7A1B8240E}" dt="2024-03-20T14:34:47.575" v="8943"/>
          <ac:spMkLst>
            <pc:docMk/>
            <pc:sldMk cId="2350326475" sldId="377"/>
            <ac:spMk id="9" creationId="{9715DAF0-AE1B-46C9-8A6B-DB2AA05AB91D}"/>
          </ac:spMkLst>
        </pc:spChg>
        <pc:spChg chg="del">
          <ac:chgData name="Sara Mackenzie" userId="bbde034952aac3d7" providerId="LiveId" clId="{967C2567-15D3-4CA2-8766-86A7A1B8240E}" dt="2024-03-20T14:34:47.575" v="8943"/>
          <ac:spMkLst>
            <pc:docMk/>
            <pc:sldMk cId="2350326475" sldId="377"/>
            <ac:spMk id="11" creationId="{6016219D-510E-4184-9090-6D5578A87BD1}"/>
          </ac:spMkLst>
        </pc:spChg>
        <pc:spChg chg="del">
          <ac:chgData name="Sara Mackenzie" userId="bbde034952aac3d7" providerId="LiveId" clId="{967C2567-15D3-4CA2-8766-86A7A1B8240E}" dt="2024-03-20T14:34:47.575" v="8943"/>
          <ac:spMkLst>
            <pc:docMk/>
            <pc:sldMk cId="2350326475" sldId="377"/>
            <ac:spMk id="13" creationId="{AFF4A713-7B75-4B21-90D7-5AB19547C728}"/>
          </ac:spMkLst>
        </pc:spChg>
        <pc:spChg chg="del">
          <ac:chgData name="Sara Mackenzie" userId="bbde034952aac3d7" providerId="LiveId" clId="{967C2567-15D3-4CA2-8766-86A7A1B8240E}" dt="2024-03-20T14:34:47.575" v="8943"/>
          <ac:spMkLst>
            <pc:docMk/>
            <pc:sldMk cId="2350326475" sldId="377"/>
            <ac:spMk id="15" creationId="{DC631C0B-6DA6-4E57-8231-CE32B3434A7E}"/>
          </ac:spMkLst>
        </pc:spChg>
        <pc:spChg chg="del">
          <ac:chgData name="Sara Mackenzie" userId="bbde034952aac3d7" providerId="LiveId" clId="{967C2567-15D3-4CA2-8766-86A7A1B8240E}" dt="2024-03-20T14:34:47.575" v="8943"/>
          <ac:spMkLst>
            <pc:docMk/>
            <pc:sldMk cId="2350326475" sldId="377"/>
            <ac:spMk id="17" creationId="{C29501E6-A978-4A61-9689-9085AF97A53A}"/>
          </ac:spMkLst>
        </pc:spChg>
      </pc:sldChg>
      <pc:sldChg chg="delSp modSp add mod setBg delDesignElem">
        <pc:chgData name="Sara Mackenzie" userId="bbde034952aac3d7" providerId="LiveId" clId="{967C2567-15D3-4CA2-8766-86A7A1B8240E}" dt="2024-03-20T14:35:28.701" v="9063" actId="20577"/>
        <pc:sldMkLst>
          <pc:docMk/>
          <pc:sldMk cId="2334759296" sldId="378"/>
        </pc:sldMkLst>
        <pc:spChg chg="mod">
          <ac:chgData name="Sara Mackenzie" userId="bbde034952aac3d7" providerId="LiveId" clId="{967C2567-15D3-4CA2-8766-86A7A1B8240E}" dt="2024-03-20T14:35:28.701" v="9063" actId="20577"/>
          <ac:spMkLst>
            <pc:docMk/>
            <pc:sldMk cId="2334759296" sldId="378"/>
            <ac:spMk id="2" creationId="{3C884872-272F-09B2-DD95-4FEC633E0090}"/>
          </ac:spMkLst>
        </pc:spChg>
        <pc:spChg chg="del">
          <ac:chgData name="Sara Mackenzie" userId="bbde034952aac3d7" providerId="LiveId" clId="{967C2567-15D3-4CA2-8766-86A7A1B8240E}" dt="2024-03-20T14:35:17.886" v="9007"/>
          <ac:spMkLst>
            <pc:docMk/>
            <pc:sldMk cId="2334759296" sldId="378"/>
            <ac:spMk id="7" creationId="{6F5A5072-7B47-4D32-B52A-4EBBF590B8A5}"/>
          </ac:spMkLst>
        </pc:spChg>
        <pc:spChg chg="del">
          <ac:chgData name="Sara Mackenzie" userId="bbde034952aac3d7" providerId="LiveId" clId="{967C2567-15D3-4CA2-8766-86A7A1B8240E}" dt="2024-03-20T14:35:17.886" v="9007"/>
          <ac:spMkLst>
            <pc:docMk/>
            <pc:sldMk cId="2334759296" sldId="378"/>
            <ac:spMk id="9" creationId="{9715DAF0-AE1B-46C9-8A6B-DB2AA05AB91D}"/>
          </ac:spMkLst>
        </pc:spChg>
        <pc:spChg chg="del">
          <ac:chgData name="Sara Mackenzie" userId="bbde034952aac3d7" providerId="LiveId" clId="{967C2567-15D3-4CA2-8766-86A7A1B8240E}" dt="2024-03-20T14:35:17.886" v="9007"/>
          <ac:spMkLst>
            <pc:docMk/>
            <pc:sldMk cId="2334759296" sldId="378"/>
            <ac:spMk id="11" creationId="{6016219D-510E-4184-9090-6D5578A87BD1}"/>
          </ac:spMkLst>
        </pc:spChg>
        <pc:spChg chg="del">
          <ac:chgData name="Sara Mackenzie" userId="bbde034952aac3d7" providerId="LiveId" clId="{967C2567-15D3-4CA2-8766-86A7A1B8240E}" dt="2024-03-20T14:35:17.886" v="9007"/>
          <ac:spMkLst>
            <pc:docMk/>
            <pc:sldMk cId="2334759296" sldId="378"/>
            <ac:spMk id="13" creationId="{AFF4A713-7B75-4B21-90D7-5AB19547C728}"/>
          </ac:spMkLst>
        </pc:spChg>
        <pc:spChg chg="del">
          <ac:chgData name="Sara Mackenzie" userId="bbde034952aac3d7" providerId="LiveId" clId="{967C2567-15D3-4CA2-8766-86A7A1B8240E}" dt="2024-03-20T14:35:17.886" v="9007"/>
          <ac:spMkLst>
            <pc:docMk/>
            <pc:sldMk cId="2334759296" sldId="378"/>
            <ac:spMk id="15" creationId="{DC631C0B-6DA6-4E57-8231-CE32B3434A7E}"/>
          </ac:spMkLst>
        </pc:spChg>
        <pc:spChg chg="del">
          <ac:chgData name="Sara Mackenzie" userId="bbde034952aac3d7" providerId="LiveId" clId="{967C2567-15D3-4CA2-8766-86A7A1B8240E}" dt="2024-03-20T14:35:17.886" v="9007"/>
          <ac:spMkLst>
            <pc:docMk/>
            <pc:sldMk cId="2334759296" sldId="378"/>
            <ac:spMk id="17" creationId="{C29501E6-A978-4A61-9689-9085AF97A53A}"/>
          </ac:spMkLst>
        </pc:spChg>
      </pc:sldChg>
      <pc:sldChg chg="delSp modSp add mod setBg delDesignElem">
        <pc:chgData name="Sara Mackenzie" userId="bbde034952aac3d7" providerId="LiveId" clId="{967C2567-15D3-4CA2-8766-86A7A1B8240E}" dt="2024-03-20T14:36:02.898" v="9111" actId="20577"/>
        <pc:sldMkLst>
          <pc:docMk/>
          <pc:sldMk cId="3906906384" sldId="379"/>
        </pc:sldMkLst>
        <pc:spChg chg="mod">
          <ac:chgData name="Sara Mackenzie" userId="bbde034952aac3d7" providerId="LiveId" clId="{967C2567-15D3-4CA2-8766-86A7A1B8240E}" dt="2024-03-20T14:36:02.898" v="9111" actId="20577"/>
          <ac:spMkLst>
            <pc:docMk/>
            <pc:sldMk cId="3906906384" sldId="379"/>
            <ac:spMk id="2" creationId="{3C884872-272F-09B2-DD95-4FEC633E0090}"/>
          </ac:spMkLst>
        </pc:spChg>
        <pc:spChg chg="del">
          <ac:chgData name="Sara Mackenzie" userId="bbde034952aac3d7" providerId="LiveId" clId="{967C2567-15D3-4CA2-8766-86A7A1B8240E}" dt="2024-03-20T14:35:51.645" v="9067"/>
          <ac:spMkLst>
            <pc:docMk/>
            <pc:sldMk cId="3906906384" sldId="379"/>
            <ac:spMk id="7" creationId="{6F5A5072-7B47-4D32-B52A-4EBBF590B8A5}"/>
          </ac:spMkLst>
        </pc:spChg>
        <pc:spChg chg="del">
          <ac:chgData name="Sara Mackenzie" userId="bbde034952aac3d7" providerId="LiveId" clId="{967C2567-15D3-4CA2-8766-86A7A1B8240E}" dt="2024-03-20T14:35:51.645" v="9067"/>
          <ac:spMkLst>
            <pc:docMk/>
            <pc:sldMk cId="3906906384" sldId="379"/>
            <ac:spMk id="9" creationId="{9715DAF0-AE1B-46C9-8A6B-DB2AA05AB91D}"/>
          </ac:spMkLst>
        </pc:spChg>
        <pc:spChg chg="del">
          <ac:chgData name="Sara Mackenzie" userId="bbde034952aac3d7" providerId="LiveId" clId="{967C2567-15D3-4CA2-8766-86A7A1B8240E}" dt="2024-03-20T14:35:51.645" v="9067"/>
          <ac:spMkLst>
            <pc:docMk/>
            <pc:sldMk cId="3906906384" sldId="379"/>
            <ac:spMk id="11" creationId="{6016219D-510E-4184-9090-6D5578A87BD1}"/>
          </ac:spMkLst>
        </pc:spChg>
        <pc:spChg chg="del">
          <ac:chgData name="Sara Mackenzie" userId="bbde034952aac3d7" providerId="LiveId" clId="{967C2567-15D3-4CA2-8766-86A7A1B8240E}" dt="2024-03-20T14:35:51.645" v="9067"/>
          <ac:spMkLst>
            <pc:docMk/>
            <pc:sldMk cId="3906906384" sldId="379"/>
            <ac:spMk id="13" creationId="{AFF4A713-7B75-4B21-90D7-5AB19547C728}"/>
          </ac:spMkLst>
        </pc:spChg>
        <pc:spChg chg="del">
          <ac:chgData name="Sara Mackenzie" userId="bbde034952aac3d7" providerId="LiveId" clId="{967C2567-15D3-4CA2-8766-86A7A1B8240E}" dt="2024-03-20T14:35:51.645" v="9067"/>
          <ac:spMkLst>
            <pc:docMk/>
            <pc:sldMk cId="3906906384" sldId="379"/>
            <ac:spMk id="15" creationId="{DC631C0B-6DA6-4E57-8231-CE32B3434A7E}"/>
          </ac:spMkLst>
        </pc:spChg>
        <pc:spChg chg="del">
          <ac:chgData name="Sara Mackenzie" userId="bbde034952aac3d7" providerId="LiveId" clId="{967C2567-15D3-4CA2-8766-86A7A1B8240E}" dt="2024-03-20T14:35:51.645" v="9067"/>
          <ac:spMkLst>
            <pc:docMk/>
            <pc:sldMk cId="3906906384" sldId="379"/>
            <ac:spMk id="17" creationId="{C29501E6-A978-4A61-9689-9085AF97A53A}"/>
          </ac:spMkLst>
        </pc:spChg>
      </pc:sldChg>
      <pc:sldChg chg="delSp modSp add mod setBg delDesignElem">
        <pc:chgData name="Sara Mackenzie" userId="bbde034952aac3d7" providerId="LiveId" clId="{967C2567-15D3-4CA2-8766-86A7A1B8240E}" dt="2024-03-20T14:36:41.588" v="9187" actId="20577"/>
        <pc:sldMkLst>
          <pc:docMk/>
          <pc:sldMk cId="1960404264" sldId="380"/>
        </pc:sldMkLst>
        <pc:spChg chg="mod">
          <ac:chgData name="Sara Mackenzie" userId="bbde034952aac3d7" providerId="LiveId" clId="{967C2567-15D3-4CA2-8766-86A7A1B8240E}" dt="2024-03-20T14:36:41.588" v="9187" actId="20577"/>
          <ac:spMkLst>
            <pc:docMk/>
            <pc:sldMk cId="1960404264" sldId="380"/>
            <ac:spMk id="2" creationId="{3C884872-272F-09B2-DD95-4FEC633E0090}"/>
          </ac:spMkLst>
        </pc:spChg>
        <pc:spChg chg="del">
          <ac:chgData name="Sara Mackenzie" userId="bbde034952aac3d7" providerId="LiveId" clId="{967C2567-15D3-4CA2-8766-86A7A1B8240E}" dt="2024-03-20T14:36:28.324" v="9114"/>
          <ac:spMkLst>
            <pc:docMk/>
            <pc:sldMk cId="1960404264" sldId="380"/>
            <ac:spMk id="7" creationId="{6F5A5072-7B47-4D32-B52A-4EBBF590B8A5}"/>
          </ac:spMkLst>
        </pc:spChg>
        <pc:spChg chg="del">
          <ac:chgData name="Sara Mackenzie" userId="bbde034952aac3d7" providerId="LiveId" clId="{967C2567-15D3-4CA2-8766-86A7A1B8240E}" dt="2024-03-20T14:36:28.324" v="9114"/>
          <ac:spMkLst>
            <pc:docMk/>
            <pc:sldMk cId="1960404264" sldId="380"/>
            <ac:spMk id="9" creationId="{9715DAF0-AE1B-46C9-8A6B-DB2AA05AB91D}"/>
          </ac:spMkLst>
        </pc:spChg>
        <pc:spChg chg="del">
          <ac:chgData name="Sara Mackenzie" userId="bbde034952aac3d7" providerId="LiveId" clId="{967C2567-15D3-4CA2-8766-86A7A1B8240E}" dt="2024-03-20T14:36:28.324" v="9114"/>
          <ac:spMkLst>
            <pc:docMk/>
            <pc:sldMk cId="1960404264" sldId="380"/>
            <ac:spMk id="11" creationId="{6016219D-510E-4184-9090-6D5578A87BD1}"/>
          </ac:spMkLst>
        </pc:spChg>
        <pc:spChg chg="del">
          <ac:chgData name="Sara Mackenzie" userId="bbde034952aac3d7" providerId="LiveId" clId="{967C2567-15D3-4CA2-8766-86A7A1B8240E}" dt="2024-03-20T14:36:28.324" v="9114"/>
          <ac:spMkLst>
            <pc:docMk/>
            <pc:sldMk cId="1960404264" sldId="380"/>
            <ac:spMk id="13" creationId="{AFF4A713-7B75-4B21-90D7-5AB19547C728}"/>
          </ac:spMkLst>
        </pc:spChg>
        <pc:spChg chg="del">
          <ac:chgData name="Sara Mackenzie" userId="bbde034952aac3d7" providerId="LiveId" clId="{967C2567-15D3-4CA2-8766-86A7A1B8240E}" dt="2024-03-20T14:36:28.324" v="9114"/>
          <ac:spMkLst>
            <pc:docMk/>
            <pc:sldMk cId="1960404264" sldId="380"/>
            <ac:spMk id="15" creationId="{DC631C0B-6DA6-4E57-8231-CE32B3434A7E}"/>
          </ac:spMkLst>
        </pc:spChg>
        <pc:spChg chg="del">
          <ac:chgData name="Sara Mackenzie" userId="bbde034952aac3d7" providerId="LiveId" clId="{967C2567-15D3-4CA2-8766-86A7A1B8240E}" dt="2024-03-20T14:36:28.324" v="9114"/>
          <ac:spMkLst>
            <pc:docMk/>
            <pc:sldMk cId="1960404264" sldId="380"/>
            <ac:spMk id="17" creationId="{C29501E6-A978-4A61-9689-9085AF97A5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0B4DD-A2C9-4453-9EC0-97785665A8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B0D8B6F-946A-4FF5-9697-979E9EBBEA59}">
      <dgm:prSet/>
      <dgm:spPr/>
      <dgm:t>
        <a:bodyPr/>
        <a:lstStyle/>
        <a:p>
          <a:r>
            <a:rPr lang="en-US" dirty="0"/>
            <a:t>HWD</a:t>
          </a:r>
        </a:p>
      </dgm:t>
    </dgm:pt>
    <dgm:pt modelId="{4F6F7FC2-3F53-4C1E-B242-6053032AEBC5}" type="parTrans" cxnId="{0FCD3D40-87A8-440B-B6C3-DE69C9A19FC2}">
      <dgm:prSet/>
      <dgm:spPr/>
      <dgm:t>
        <a:bodyPr/>
        <a:lstStyle/>
        <a:p>
          <a:endParaRPr lang="en-US"/>
        </a:p>
      </dgm:t>
    </dgm:pt>
    <dgm:pt modelId="{95095527-3C07-4E69-8DAF-515C9E6DFAD2}" type="sibTrans" cxnId="{0FCD3D40-87A8-440B-B6C3-DE69C9A19FC2}">
      <dgm:prSet/>
      <dgm:spPr/>
      <dgm:t>
        <a:bodyPr/>
        <a:lstStyle/>
        <a:p>
          <a:endParaRPr lang="en-US"/>
        </a:p>
      </dgm:t>
    </dgm:pt>
    <dgm:pt modelId="{884A9608-6C7C-47FA-9295-7A0049E1E381}">
      <dgm:prSet/>
      <dgm:spPr/>
      <dgm:t>
        <a:bodyPr/>
        <a:lstStyle/>
        <a:p>
          <a:r>
            <a:rPr lang="en-US"/>
            <a:t>RN</a:t>
          </a:r>
        </a:p>
      </dgm:t>
    </dgm:pt>
    <dgm:pt modelId="{3992EDC6-96E1-40AD-8927-0F290A364DFB}" type="parTrans" cxnId="{9F790478-E80A-435F-A708-3D6276E1ADD7}">
      <dgm:prSet/>
      <dgm:spPr/>
      <dgm:t>
        <a:bodyPr/>
        <a:lstStyle/>
        <a:p>
          <a:endParaRPr lang="en-US"/>
        </a:p>
      </dgm:t>
    </dgm:pt>
    <dgm:pt modelId="{CF31449D-CF6E-475B-9D07-B00270ED5A82}" type="sibTrans" cxnId="{9F790478-E80A-435F-A708-3D6276E1ADD7}">
      <dgm:prSet/>
      <dgm:spPr/>
      <dgm:t>
        <a:bodyPr/>
        <a:lstStyle/>
        <a:p>
          <a:endParaRPr lang="en-US"/>
        </a:p>
      </dgm:t>
    </dgm:pt>
    <dgm:pt modelId="{BF8AB118-032B-49D6-8F58-E2C2E7729361}">
      <dgm:prSet/>
      <dgm:spPr/>
      <dgm:t>
        <a:bodyPr/>
        <a:lstStyle/>
        <a:p>
          <a:r>
            <a:rPr lang="en-US" dirty="0"/>
            <a:t>LPN</a:t>
          </a:r>
        </a:p>
      </dgm:t>
    </dgm:pt>
    <dgm:pt modelId="{00422749-309D-493C-B6E0-2758E9FD1BDF}" type="parTrans" cxnId="{111ED7DD-A096-4E5A-9123-C1204B3543FA}">
      <dgm:prSet/>
      <dgm:spPr/>
      <dgm:t>
        <a:bodyPr/>
        <a:lstStyle/>
        <a:p>
          <a:endParaRPr lang="en-US"/>
        </a:p>
      </dgm:t>
    </dgm:pt>
    <dgm:pt modelId="{C6AD4418-720B-4832-9B0A-4DBD2A6F8E6A}" type="sibTrans" cxnId="{111ED7DD-A096-4E5A-9123-C1204B3543FA}">
      <dgm:prSet/>
      <dgm:spPr/>
      <dgm:t>
        <a:bodyPr/>
        <a:lstStyle/>
        <a:p>
          <a:endParaRPr lang="en-US"/>
        </a:p>
      </dgm:t>
    </dgm:pt>
    <dgm:pt modelId="{57B2E4A7-047D-4967-87F4-FD90176888BB}">
      <dgm:prSet/>
      <dgm:spPr/>
      <dgm:t>
        <a:bodyPr/>
        <a:lstStyle/>
        <a:p>
          <a:r>
            <a:rPr lang="en-US" dirty="0"/>
            <a:t>Wellness Clerk</a:t>
          </a:r>
        </a:p>
      </dgm:t>
    </dgm:pt>
    <dgm:pt modelId="{03D79EE4-5C4F-45A6-9028-B3272261F2F2}" type="parTrans" cxnId="{E9C65202-12CF-4606-8D96-83C1180C2600}">
      <dgm:prSet/>
      <dgm:spPr/>
      <dgm:t>
        <a:bodyPr/>
        <a:lstStyle/>
        <a:p>
          <a:endParaRPr lang="en-US"/>
        </a:p>
      </dgm:t>
    </dgm:pt>
    <dgm:pt modelId="{47A312D0-1E7A-4D7F-A51B-09FFCC237256}" type="sibTrans" cxnId="{E9C65202-12CF-4606-8D96-83C1180C2600}">
      <dgm:prSet/>
      <dgm:spPr/>
      <dgm:t>
        <a:bodyPr/>
        <a:lstStyle/>
        <a:p>
          <a:endParaRPr lang="en-US"/>
        </a:p>
      </dgm:t>
    </dgm:pt>
    <dgm:pt modelId="{3326C258-E841-4670-9F50-C2F392701A96}">
      <dgm:prSet/>
      <dgm:spPr/>
      <dgm:t>
        <a:bodyPr/>
        <a:lstStyle/>
        <a:p>
          <a:r>
            <a:rPr lang="en-US" dirty="0"/>
            <a:t>MD</a:t>
          </a:r>
        </a:p>
      </dgm:t>
    </dgm:pt>
    <dgm:pt modelId="{E8C0EFED-A955-4416-81EA-2C35A7FEFFFC}" type="parTrans" cxnId="{B06FB5F6-B2B9-4BAF-BFA3-B090302FFFAA}">
      <dgm:prSet/>
      <dgm:spPr/>
      <dgm:t>
        <a:bodyPr/>
        <a:lstStyle/>
        <a:p>
          <a:endParaRPr lang="en-US"/>
        </a:p>
      </dgm:t>
    </dgm:pt>
    <dgm:pt modelId="{292BD6D5-E09C-43C2-B438-2C0FFA78B2F0}" type="sibTrans" cxnId="{B06FB5F6-B2B9-4BAF-BFA3-B090302FFFAA}">
      <dgm:prSet/>
      <dgm:spPr/>
      <dgm:t>
        <a:bodyPr/>
        <a:lstStyle/>
        <a:p>
          <a:endParaRPr lang="en-US"/>
        </a:p>
      </dgm:t>
    </dgm:pt>
    <dgm:pt modelId="{DBC8BE50-E2F3-45A7-8074-0D1F5C6EC2E8}">
      <dgm:prSet/>
      <dgm:spPr/>
      <dgm:t>
        <a:bodyPr/>
        <a:lstStyle/>
        <a:p>
          <a:r>
            <a:rPr lang="en-US"/>
            <a:t>NP/PA</a:t>
          </a:r>
        </a:p>
      </dgm:t>
    </dgm:pt>
    <dgm:pt modelId="{C9773C7B-BEE6-4CA2-87A3-2D0D0665A379}" type="parTrans" cxnId="{9D0C77A7-D95E-40F0-9AF9-E3FCC08BF674}">
      <dgm:prSet/>
      <dgm:spPr/>
      <dgm:t>
        <a:bodyPr/>
        <a:lstStyle/>
        <a:p>
          <a:endParaRPr lang="en-US"/>
        </a:p>
      </dgm:t>
    </dgm:pt>
    <dgm:pt modelId="{DB85B89C-126E-4C81-AA6C-1FBCBA7174DD}" type="sibTrans" cxnId="{9D0C77A7-D95E-40F0-9AF9-E3FCC08BF674}">
      <dgm:prSet/>
      <dgm:spPr/>
      <dgm:t>
        <a:bodyPr/>
        <a:lstStyle/>
        <a:p>
          <a:endParaRPr lang="en-US"/>
        </a:p>
      </dgm:t>
    </dgm:pt>
    <dgm:pt modelId="{DB222BAD-6E20-4C69-8753-AA46DA9AABFE}">
      <dgm:prSet/>
      <dgm:spPr/>
      <dgm:t>
        <a:bodyPr/>
        <a:lstStyle/>
        <a:p>
          <a:r>
            <a:rPr lang="en-US" dirty="0"/>
            <a:t>Dentist</a:t>
          </a:r>
        </a:p>
      </dgm:t>
    </dgm:pt>
    <dgm:pt modelId="{18EECEEA-5527-4D5B-8738-61FD8F53A1E3}" type="parTrans" cxnId="{EC714732-C187-4C5B-B2F1-E75CD2D26C77}">
      <dgm:prSet/>
      <dgm:spPr/>
      <dgm:t>
        <a:bodyPr/>
        <a:lstStyle/>
        <a:p>
          <a:endParaRPr lang="en-US"/>
        </a:p>
      </dgm:t>
    </dgm:pt>
    <dgm:pt modelId="{22504D06-CD66-4731-9640-14D0BFEF591D}" type="sibTrans" cxnId="{EC714732-C187-4C5B-B2F1-E75CD2D26C77}">
      <dgm:prSet/>
      <dgm:spPr/>
      <dgm:t>
        <a:bodyPr/>
        <a:lstStyle/>
        <a:p>
          <a:endParaRPr lang="en-US"/>
        </a:p>
      </dgm:t>
    </dgm:pt>
    <dgm:pt modelId="{AB1BAD8D-B827-4637-8168-D3035D489FF3}">
      <dgm:prSet/>
      <dgm:spPr/>
      <dgm:t>
        <a:bodyPr/>
        <a:lstStyle/>
        <a:p>
          <a:r>
            <a:rPr lang="en-US" dirty="0"/>
            <a:t>Dental Hygienist</a:t>
          </a:r>
        </a:p>
      </dgm:t>
    </dgm:pt>
    <dgm:pt modelId="{6412EFE0-4D3B-4C8C-96B4-1CDF5F4BCDAB}" type="parTrans" cxnId="{4D090B11-12A9-47E7-9799-6036DD712984}">
      <dgm:prSet/>
      <dgm:spPr/>
      <dgm:t>
        <a:bodyPr/>
        <a:lstStyle/>
        <a:p>
          <a:endParaRPr lang="en-US"/>
        </a:p>
      </dgm:t>
    </dgm:pt>
    <dgm:pt modelId="{23211FEE-5A63-42F7-9111-01914BAF9F79}" type="sibTrans" cxnId="{4D090B11-12A9-47E7-9799-6036DD712984}">
      <dgm:prSet/>
      <dgm:spPr/>
      <dgm:t>
        <a:bodyPr/>
        <a:lstStyle/>
        <a:p>
          <a:endParaRPr lang="en-US"/>
        </a:p>
      </dgm:t>
    </dgm:pt>
    <dgm:pt modelId="{2CACC8E0-EF93-41D2-8D1E-FDF26EC6217B}">
      <dgm:prSet/>
      <dgm:spPr/>
      <dgm:t>
        <a:bodyPr/>
        <a:lstStyle/>
        <a:p>
          <a:r>
            <a:rPr lang="en-US" dirty="0"/>
            <a:t>Dental Assistant</a:t>
          </a:r>
        </a:p>
      </dgm:t>
    </dgm:pt>
    <dgm:pt modelId="{4E7D45F7-96DA-485E-A144-32089EFEF829}" type="parTrans" cxnId="{05444941-C7B2-439D-A829-987B0B41C3C6}">
      <dgm:prSet/>
      <dgm:spPr/>
      <dgm:t>
        <a:bodyPr/>
        <a:lstStyle/>
        <a:p>
          <a:endParaRPr lang="en-US"/>
        </a:p>
      </dgm:t>
    </dgm:pt>
    <dgm:pt modelId="{3B58710B-AE9C-42E6-B393-44A7C08FFDF0}" type="sibTrans" cxnId="{05444941-C7B2-439D-A829-987B0B41C3C6}">
      <dgm:prSet/>
      <dgm:spPr/>
      <dgm:t>
        <a:bodyPr/>
        <a:lstStyle/>
        <a:p>
          <a:endParaRPr lang="en-US"/>
        </a:p>
      </dgm:t>
    </dgm:pt>
    <dgm:pt modelId="{43D67CF8-F827-4E21-BE8A-BA8FA9F0A022}">
      <dgm:prSet/>
      <dgm:spPr/>
      <dgm:t>
        <a:bodyPr/>
        <a:lstStyle/>
        <a:p>
          <a:r>
            <a:rPr lang="en-US"/>
            <a:t>CMHC</a:t>
          </a:r>
        </a:p>
      </dgm:t>
    </dgm:pt>
    <dgm:pt modelId="{9384A918-2DC3-4C07-81A6-B0848B0CC8D8}" type="parTrans" cxnId="{838BE4F2-E2FC-48D0-85D5-44EEC5B58A02}">
      <dgm:prSet/>
      <dgm:spPr/>
      <dgm:t>
        <a:bodyPr/>
        <a:lstStyle/>
        <a:p>
          <a:endParaRPr lang="en-US"/>
        </a:p>
      </dgm:t>
    </dgm:pt>
    <dgm:pt modelId="{71CA6BBA-9A0D-40E7-BE5D-4B9386468CED}" type="sibTrans" cxnId="{838BE4F2-E2FC-48D0-85D5-44EEC5B58A02}">
      <dgm:prSet/>
      <dgm:spPr/>
      <dgm:t>
        <a:bodyPr/>
        <a:lstStyle/>
        <a:p>
          <a:endParaRPr lang="en-US"/>
        </a:p>
      </dgm:t>
    </dgm:pt>
    <dgm:pt modelId="{3B068FAD-56CA-4D51-9EDB-A1281F0EDCE6}">
      <dgm:prSet/>
      <dgm:spPr/>
      <dgm:t>
        <a:bodyPr/>
        <a:lstStyle/>
        <a:p>
          <a:r>
            <a:rPr lang="en-US"/>
            <a:t>TEAP Specialist</a:t>
          </a:r>
        </a:p>
      </dgm:t>
    </dgm:pt>
    <dgm:pt modelId="{88923AE0-D5CF-4EFD-9C06-2D09BE162A14}" type="parTrans" cxnId="{CB65EBFF-3C59-4724-8A7C-7A025562AA85}">
      <dgm:prSet/>
      <dgm:spPr/>
      <dgm:t>
        <a:bodyPr/>
        <a:lstStyle/>
        <a:p>
          <a:endParaRPr lang="en-US"/>
        </a:p>
      </dgm:t>
    </dgm:pt>
    <dgm:pt modelId="{1677DD24-B06C-4ADB-9DFE-5C21D9FA1F27}" type="sibTrans" cxnId="{CB65EBFF-3C59-4724-8A7C-7A025562AA85}">
      <dgm:prSet/>
      <dgm:spPr/>
      <dgm:t>
        <a:bodyPr/>
        <a:lstStyle/>
        <a:p>
          <a:endParaRPr lang="en-US"/>
        </a:p>
      </dgm:t>
    </dgm:pt>
    <dgm:pt modelId="{B3E2B923-6EB5-475B-A8F4-222D75B5C24F}" type="pres">
      <dgm:prSet presAssocID="{1A60B4DD-A2C9-4453-9EC0-97785665A890}" presName="hierChild1" presStyleCnt="0">
        <dgm:presLayoutVars>
          <dgm:chPref val="1"/>
          <dgm:dir/>
          <dgm:animOne val="branch"/>
          <dgm:animLvl val="lvl"/>
          <dgm:resizeHandles/>
        </dgm:presLayoutVars>
      </dgm:prSet>
      <dgm:spPr/>
    </dgm:pt>
    <dgm:pt modelId="{B084CD27-AE44-4CD1-8439-F3E5B1978ED5}" type="pres">
      <dgm:prSet presAssocID="{5B0D8B6F-946A-4FF5-9697-979E9EBBEA59}" presName="hierRoot1" presStyleCnt="0"/>
      <dgm:spPr/>
    </dgm:pt>
    <dgm:pt modelId="{9403941D-0D78-488A-BF80-6FF2EA2605C7}" type="pres">
      <dgm:prSet presAssocID="{5B0D8B6F-946A-4FF5-9697-979E9EBBEA59}" presName="composite" presStyleCnt="0"/>
      <dgm:spPr/>
    </dgm:pt>
    <dgm:pt modelId="{9BE98C1F-061C-4436-B2C7-8F7165109F9D}" type="pres">
      <dgm:prSet presAssocID="{5B0D8B6F-946A-4FF5-9697-979E9EBBEA59}" presName="background" presStyleLbl="node0" presStyleIdx="0" presStyleCnt="11"/>
      <dgm:spPr/>
    </dgm:pt>
    <dgm:pt modelId="{D816C927-44A5-43B7-BFB2-9C0AADFCA009}" type="pres">
      <dgm:prSet presAssocID="{5B0D8B6F-946A-4FF5-9697-979E9EBBEA59}" presName="text" presStyleLbl="fgAcc0" presStyleIdx="0" presStyleCnt="11">
        <dgm:presLayoutVars>
          <dgm:chPref val="3"/>
        </dgm:presLayoutVars>
      </dgm:prSet>
      <dgm:spPr/>
    </dgm:pt>
    <dgm:pt modelId="{C8FDAD1A-597E-4438-9FB3-287DCC51C900}" type="pres">
      <dgm:prSet presAssocID="{5B0D8B6F-946A-4FF5-9697-979E9EBBEA59}" presName="hierChild2" presStyleCnt="0"/>
      <dgm:spPr/>
    </dgm:pt>
    <dgm:pt modelId="{0CCF9E96-26F6-443C-A59E-41848D574E68}" type="pres">
      <dgm:prSet presAssocID="{884A9608-6C7C-47FA-9295-7A0049E1E381}" presName="hierRoot1" presStyleCnt="0"/>
      <dgm:spPr/>
    </dgm:pt>
    <dgm:pt modelId="{ABDB2D98-6F86-46ED-8B99-58E7D6ABCCFA}" type="pres">
      <dgm:prSet presAssocID="{884A9608-6C7C-47FA-9295-7A0049E1E381}" presName="composite" presStyleCnt="0"/>
      <dgm:spPr/>
    </dgm:pt>
    <dgm:pt modelId="{4C0AA509-85DF-46D1-B1DD-018754A3E7A7}" type="pres">
      <dgm:prSet presAssocID="{884A9608-6C7C-47FA-9295-7A0049E1E381}" presName="background" presStyleLbl="node0" presStyleIdx="1" presStyleCnt="11"/>
      <dgm:spPr/>
    </dgm:pt>
    <dgm:pt modelId="{94201262-83B3-4FAE-8628-AE797B779529}" type="pres">
      <dgm:prSet presAssocID="{884A9608-6C7C-47FA-9295-7A0049E1E381}" presName="text" presStyleLbl="fgAcc0" presStyleIdx="1" presStyleCnt="11">
        <dgm:presLayoutVars>
          <dgm:chPref val="3"/>
        </dgm:presLayoutVars>
      </dgm:prSet>
      <dgm:spPr/>
    </dgm:pt>
    <dgm:pt modelId="{798B3878-CC0D-4013-9B5F-D9C53E87F3A0}" type="pres">
      <dgm:prSet presAssocID="{884A9608-6C7C-47FA-9295-7A0049E1E381}" presName="hierChild2" presStyleCnt="0"/>
      <dgm:spPr/>
    </dgm:pt>
    <dgm:pt modelId="{73E9F170-12BC-4311-A929-CB3CBB54D4DE}" type="pres">
      <dgm:prSet presAssocID="{BF8AB118-032B-49D6-8F58-E2C2E7729361}" presName="hierRoot1" presStyleCnt="0"/>
      <dgm:spPr/>
    </dgm:pt>
    <dgm:pt modelId="{B52AA054-E206-44A0-A45E-0896363EF851}" type="pres">
      <dgm:prSet presAssocID="{BF8AB118-032B-49D6-8F58-E2C2E7729361}" presName="composite" presStyleCnt="0"/>
      <dgm:spPr/>
    </dgm:pt>
    <dgm:pt modelId="{32C579D7-E952-4E77-93D3-BA171619F5B0}" type="pres">
      <dgm:prSet presAssocID="{BF8AB118-032B-49D6-8F58-E2C2E7729361}" presName="background" presStyleLbl="node0" presStyleIdx="2" presStyleCnt="11"/>
      <dgm:spPr/>
    </dgm:pt>
    <dgm:pt modelId="{8B012683-8BBD-4026-955B-F9AC7CE03DCA}" type="pres">
      <dgm:prSet presAssocID="{BF8AB118-032B-49D6-8F58-E2C2E7729361}" presName="text" presStyleLbl="fgAcc0" presStyleIdx="2" presStyleCnt="11">
        <dgm:presLayoutVars>
          <dgm:chPref val="3"/>
        </dgm:presLayoutVars>
      </dgm:prSet>
      <dgm:spPr/>
    </dgm:pt>
    <dgm:pt modelId="{2F4E4404-E780-4E92-98C5-229C602260E9}" type="pres">
      <dgm:prSet presAssocID="{BF8AB118-032B-49D6-8F58-E2C2E7729361}" presName="hierChild2" presStyleCnt="0"/>
      <dgm:spPr/>
    </dgm:pt>
    <dgm:pt modelId="{83100054-D3A1-4C92-83CB-A76BF922C75E}" type="pres">
      <dgm:prSet presAssocID="{57B2E4A7-047D-4967-87F4-FD90176888BB}" presName="hierRoot1" presStyleCnt="0"/>
      <dgm:spPr/>
    </dgm:pt>
    <dgm:pt modelId="{FB5131EE-7544-4A4B-8576-CEBB0FCD09F7}" type="pres">
      <dgm:prSet presAssocID="{57B2E4A7-047D-4967-87F4-FD90176888BB}" presName="composite" presStyleCnt="0"/>
      <dgm:spPr/>
    </dgm:pt>
    <dgm:pt modelId="{3E7C60F9-8662-4C19-9392-2393C7FE0907}" type="pres">
      <dgm:prSet presAssocID="{57B2E4A7-047D-4967-87F4-FD90176888BB}" presName="background" presStyleLbl="node0" presStyleIdx="3" presStyleCnt="11"/>
      <dgm:spPr/>
    </dgm:pt>
    <dgm:pt modelId="{91CBA096-6A19-4D81-B2F1-DAE079ACDB7D}" type="pres">
      <dgm:prSet presAssocID="{57B2E4A7-047D-4967-87F4-FD90176888BB}" presName="text" presStyleLbl="fgAcc0" presStyleIdx="3" presStyleCnt="11">
        <dgm:presLayoutVars>
          <dgm:chPref val="3"/>
        </dgm:presLayoutVars>
      </dgm:prSet>
      <dgm:spPr/>
    </dgm:pt>
    <dgm:pt modelId="{3D34832D-0677-4638-86C2-C3643FD50B81}" type="pres">
      <dgm:prSet presAssocID="{57B2E4A7-047D-4967-87F4-FD90176888BB}" presName="hierChild2" presStyleCnt="0"/>
      <dgm:spPr/>
    </dgm:pt>
    <dgm:pt modelId="{941E1B67-691C-4351-8D1B-953E61CE97A8}" type="pres">
      <dgm:prSet presAssocID="{3326C258-E841-4670-9F50-C2F392701A96}" presName="hierRoot1" presStyleCnt="0"/>
      <dgm:spPr/>
    </dgm:pt>
    <dgm:pt modelId="{D493BE8D-F88C-4700-A7C6-591C45297EA6}" type="pres">
      <dgm:prSet presAssocID="{3326C258-E841-4670-9F50-C2F392701A96}" presName="composite" presStyleCnt="0"/>
      <dgm:spPr/>
    </dgm:pt>
    <dgm:pt modelId="{699B2206-F3C2-491E-8CAD-7D4B5D5AB2B4}" type="pres">
      <dgm:prSet presAssocID="{3326C258-E841-4670-9F50-C2F392701A96}" presName="background" presStyleLbl="node0" presStyleIdx="4" presStyleCnt="11"/>
      <dgm:spPr/>
    </dgm:pt>
    <dgm:pt modelId="{485AE468-D4D9-42D3-A8E5-E0FACF386EE3}" type="pres">
      <dgm:prSet presAssocID="{3326C258-E841-4670-9F50-C2F392701A96}" presName="text" presStyleLbl="fgAcc0" presStyleIdx="4" presStyleCnt="11">
        <dgm:presLayoutVars>
          <dgm:chPref val="3"/>
        </dgm:presLayoutVars>
      </dgm:prSet>
      <dgm:spPr/>
    </dgm:pt>
    <dgm:pt modelId="{E03847EA-39D3-4382-B4AA-8AF24AC089E3}" type="pres">
      <dgm:prSet presAssocID="{3326C258-E841-4670-9F50-C2F392701A96}" presName="hierChild2" presStyleCnt="0"/>
      <dgm:spPr/>
    </dgm:pt>
    <dgm:pt modelId="{E34EC6D2-2B7A-43D3-A082-55C2EA09741E}" type="pres">
      <dgm:prSet presAssocID="{DBC8BE50-E2F3-45A7-8074-0D1F5C6EC2E8}" presName="hierRoot1" presStyleCnt="0"/>
      <dgm:spPr/>
    </dgm:pt>
    <dgm:pt modelId="{A7BDF2DA-057B-4C2F-9D1C-5B36B852FCC3}" type="pres">
      <dgm:prSet presAssocID="{DBC8BE50-E2F3-45A7-8074-0D1F5C6EC2E8}" presName="composite" presStyleCnt="0"/>
      <dgm:spPr/>
    </dgm:pt>
    <dgm:pt modelId="{CF933436-32AA-4AEF-9FEC-96C211499B64}" type="pres">
      <dgm:prSet presAssocID="{DBC8BE50-E2F3-45A7-8074-0D1F5C6EC2E8}" presName="background" presStyleLbl="node0" presStyleIdx="5" presStyleCnt="11"/>
      <dgm:spPr/>
    </dgm:pt>
    <dgm:pt modelId="{7E3BDDD2-0EE3-4EC1-A417-05BB14D80C1C}" type="pres">
      <dgm:prSet presAssocID="{DBC8BE50-E2F3-45A7-8074-0D1F5C6EC2E8}" presName="text" presStyleLbl="fgAcc0" presStyleIdx="5" presStyleCnt="11">
        <dgm:presLayoutVars>
          <dgm:chPref val="3"/>
        </dgm:presLayoutVars>
      </dgm:prSet>
      <dgm:spPr/>
    </dgm:pt>
    <dgm:pt modelId="{8CB9BAAE-176C-4636-8E43-49AEDEF01E01}" type="pres">
      <dgm:prSet presAssocID="{DBC8BE50-E2F3-45A7-8074-0D1F5C6EC2E8}" presName="hierChild2" presStyleCnt="0"/>
      <dgm:spPr/>
    </dgm:pt>
    <dgm:pt modelId="{546EA99B-1B66-4CC0-A0F8-99532D6AEEBA}" type="pres">
      <dgm:prSet presAssocID="{DB222BAD-6E20-4C69-8753-AA46DA9AABFE}" presName="hierRoot1" presStyleCnt="0"/>
      <dgm:spPr/>
    </dgm:pt>
    <dgm:pt modelId="{1F96B80E-7F96-4A58-9DBB-B97A04CB6923}" type="pres">
      <dgm:prSet presAssocID="{DB222BAD-6E20-4C69-8753-AA46DA9AABFE}" presName="composite" presStyleCnt="0"/>
      <dgm:spPr/>
    </dgm:pt>
    <dgm:pt modelId="{555F849D-FDC2-4FDF-A2CB-EF4C5B6EFC1C}" type="pres">
      <dgm:prSet presAssocID="{DB222BAD-6E20-4C69-8753-AA46DA9AABFE}" presName="background" presStyleLbl="node0" presStyleIdx="6" presStyleCnt="11"/>
      <dgm:spPr/>
    </dgm:pt>
    <dgm:pt modelId="{77A64DED-7723-4B37-AD05-59275E7B1917}" type="pres">
      <dgm:prSet presAssocID="{DB222BAD-6E20-4C69-8753-AA46DA9AABFE}" presName="text" presStyleLbl="fgAcc0" presStyleIdx="6" presStyleCnt="11">
        <dgm:presLayoutVars>
          <dgm:chPref val="3"/>
        </dgm:presLayoutVars>
      </dgm:prSet>
      <dgm:spPr/>
    </dgm:pt>
    <dgm:pt modelId="{F605BF63-A88E-40CC-81F4-7F2FC228A0F2}" type="pres">
      <dgm:prSet presAssocID="{DB222BAD-6E20-4C69-8753-AA46DA9AABFE}" presName="hierChild2" presStyleCnt="0"/>
      <dgm:spPr/>
    </dgm:pt>
    <dgm:pt modelId="{19A94E24-2736-4F2C-95BA-E651044B53EE}" type="pres">
      <dgm:prSet presAssocID="{AB1BAD8D-B827-4637-8168-D3035D489FF3}" presName="hierRoot1" presStyleCnt="0"/>
      <dgm:spPr/>
    </dgm:pt>
    <dgm:pt modelId="{2CBB5B55-E0A4-47DF-AEE8-7614B5E4B19D}" type="pres">
      <dgm:prSet presAssocID="{AB1BAD8D-B827-4637-8168-D3035D489FF3}" presName="composite" presStyleCnt="0"/>
      <dgm:spPr/>
    </dgm:pt>
    <dgm:pt modelId="{C15B4D98-5443-4815-8A51-887740CD18D1}" type="pres">
      <dgm:prSet presAssocID="{AB1BAD8D-B827-4637-8168-D3035D489FF3}" presName="background" presStyleLbl="node0" presStyleIdx="7" presStyleCnt="11"/>
      <dgm:spPr/>
    </dgm:pt>
    <dgm:pt modelId="{3C7F7B98-CD44-4D05-9FFB-E59CA342D38D}" type="pres">
      <dgm:prSet presAssocID="{AB1BAD8D-B827-4637-8168-D3035D489FF3}" presName="text" presStyleLbl="fgAcc0" presStyleIdx="7" presStyleCnt="11">
        <dgm:presLayoutVars>
          <dgm:chPref val="3"/>
        </dgm:presLayoutVars>
      </dgm:prSet>
      <dgm:spPr/>
    </dgm:pt>
    <dgm:pt modelId="{59CE2A4C-AE94-4D5A-BEE1-8C9B586079B3}" type="pres">
      <dgm:prSet presAssocID="{AB1BAD8D-B827-4637-8168-D3035D489FF3}" presName="hierChild2" presStyleCnt="0"/>
      <dgm:spPr/>
    </dgm:pt>
    <dgm:pt modelId="{45669E6E-CBA2-45DD-B5F1-BE8D2A936C8E}" type="pres">
      <dgm:prSet presAssocID="{2CACC8E0-EF93-41D2-8D1E-FDF26EC6217B}" presName="hierRoot1" presStyleCnt="0"/>
      <dgm:spPr/>
    </dgm:pt>
    <dgm:pt modelId="{14583AD3-05E2-4652-82BA-91A020742DE2}" type="pres">
      <dgm:prSet presAssocID="{2CACC8E0-EF93-41D2-8D1E-FDF26EC6217B}" presName="composite" presStyleCnt="0"/>
      <dgm:spPr/>
    </dgm:pt>
    <dgm:pt modelId="{87452153-1BB9-489F-84A6-7446853356AE}" type="pres">
      <dgm:prSet presAssocID="{2CACC8E0-EF93-41D2-8D1E-FDF26EC6217B}" presName="background" presStyleLbl="node0" presStyleIdx="8" presStyleCnt="11"/>
      <dgm:spPr/>
    </dgm:pt>
    <dgm:pt modelId="{E8218DA3-8EB3-4E88-AC70-BDBDE1FEE786}" type="pres">
      <dgm:prSet presAssocID="{2CACC8E0-EF93-41D2-8D1E-FDF26EC6217B}" presName="text" presStyleLbl="fgAcc0" presStyleIdx="8" presStyleCnt="11">
        <dgm:presLayoutVars>
          <dgm:chPref val="3"/>
        </dgm:presLayoutVars>
      </dgm:prSet>
      <dgm:spPr/>
    </dgm:pt>
    <dgm:pt modelId="{0B5756FF-1E42-4AD9-BAD1-ADFCE066BD4C}" type="pres">
      <dgm:prSet presAssocID="{2CACC8E0-EF93-41D2-8D1E-FDF26EC6217B}" presName="hierChild2" presStyleCnt="0"/>
      <dgm:spPr/>
    </dgm:pt>
    <dgm:pt modelId="{ABB28141-58F7-4AF9-9ADF-B2C85608C80C}" type="pres">
      <dgm:prSet presAssocID="{43D67CF8-F827-4E21-BE8A-BA8FA9F0A022}" presName="hierRoot1" presStyleCnt="0"/>
      <dgm:spPr/>
    </dgm:pt>
    <dgm:pt modelId="{289016AC-22EA-4528-A230-F32B28850F02}" type="pres">
      <dgm:prSet presAssocID="{43D67CF8-F827-4E21-BE8A-BA8FA9F0A022}" presName="composite" presStyleCnt="0"/>
      <dgm:spPr/>
    </dgm:pt>
    <dgm:pt modelId="{D4DE749D-C264-4E31-808C-7694A4F30C72}" type="pres">
      <dgm:prSet presAssocID="{43D67CF8-F827-4E21-BE8A-BA8FA9F0A022}" presName="background" presStyleLbl="node0" presStyleIdx="9" presStyleCnt="11"/>
      <dgm:spPr/>
    </dgm:pt>
    <dgm:pt modelId="{10E473E5-B1EE-442F-99D1-3CB19FD85DDD}" type="pres">
      <dgm:prSet presAssocID="{43D67CF8-F827-4E21-BE8A-BA8FA9F0A022}" presName="text" presStyleLbl="fgAcc0" presStyleIdx="9" presStyleCnt="11">
        <dgm:presLayoutVars>
          <dgm:chPref val="3"/>
        </dgm:presLayoutVars>
      </dgm:prSet>
      <dgm:spPr/>
    </dgm:pt>
    <dgm:pt modelId="{E6332D4C-11A6-4AEC-A17E-136552C7F8AB}" type="pres">
      <dgm:prSet presAssocID="{43D67CF8-F827-4E21-BE8A-BA8FA9F0A022}" presName="hierChild2" presStyleCnt="0"/>
      <dgm:spPr/>
    </dgm:pt>
    <dgm:pt modelId="{E569FFE3-A3AA-4C0A-8DCC-D9AF1D4C6C89}" type="pres">
      <dgm:prSet presAssocID="{3B068FAD-56CA-4D51-9EDB-A1281F0EDCE6}" presName="hierRoot1" presStyleCnt="0"/>
      <dgm:spPr/>
    </dgm:pt>
    <dgm:pt modelId="{319B27F6-4BE4-423C-BE74-A1D9357B7AE1}" type="pres">
      <dgm:prSet presAssocID="{3B068FAD-56CA-4D51-9EDB-A1281F0EDCE6}" presName="composite" presStyleCnt="0"/>
      <dgm:spPr/>
    </dgm:pt>
    <dgm:pt modelId="{53CB6424-C9DB-4B3E-BCA4-268247C10C2D}" type="pres">
      <dgm:prSet presAssocID="{3B068FAD-56CA-4D51-9EDB-A1281F0EDCE6}" presName="background" presStyleLbl="node0" presStyleIdx="10" presStyleCnt="11"/>
      <dgm:spPr/>
    </dgm:pt>
    <dgm:pt modelId="{0ED06B34-C0B8-4CF0-81C7-C393682A2453}" type="pres">
      <dgm:prSet presAssocID="{3B068FAD-56CA-4D51-9EDB-A1281F0EDCE6}" presName="text" presStyleLbl="fgAcc0" presStyleIdx="10" presStyleCnt="11">
        <dgm:presLayoutVars>
          <dgm:chPref val="3"/>
        </dgm:presLayoutVars>
      </dgm:prSet>
      <dgm:spPr/>
    </dgm:pt>
    <dgm:pt modelId="{5F175898-0763-4D7C-828A-488F93366DA3}" type="pres">
      <dgm:prSet presAssocID="{3B068FAD-56CA-4D51-9EDB-A1281F0EDCE6}" presName="hierChild2" presStyleCnt="0"/>
      <dgm:spPr/>
    </dgm:pt>
  </dgm:ptLst>
  <dgm:cxnLst>
    <dgm:cxn modelId="{E9C65202-12CF-4606-8D96-83C1180C2600}" srcId="{1A60B4DD-A2C9-4453-9EC0-97785665A890}" destId="{57B2E4A7-047D-4967-87F4-FD90176888BB}" srcOrd="3" destOrd="0" parTransId="{03D79EE4-5C4F-45A6-9028-B3272261F2F2}" sibTransId="{47A312D0-1E7A-4D7F-A51B-09FFCC237256}"/>
    <dgm:cxn modelId="{4D090B11-12A9-47E7-9799-6036DD712984}" srcId="{1A60B4DD-A2C9-4453-9EC0-97785665A890}" destId="{AB1BAD8D-B827-4637-8168-D3035D489FF3}" srcOrd="7" destOrd="0" parTransId="{6412EFE0-4D3B-4C8C-96B4-1CDF5F4BCDAB}" sibTransId="{23211FEE-5A63-42F7-9111-01914BAF9F79}"/>
    <dgm:cxn modelId="{37C5E629-552F-4049-B854-E7D5FC03A26F}" type="presOf" srcId="{2CACC8E0-EF93-41D2-8D1E-FDF26EC6217B}" destId="{E8218DA3-8EB3-4E88-AC70-BDBDE1FEE786}" srcOrd="0" destOrd="0" presId="urn:microsoft.com/office/officeart/2005/8/layout/hierarchy1"/>
    <dgm:cxn modelId="{156F222A-BEBB-43A7-9BA4-2967E3FAA66A}" type="presOf" srcId="{DB222BAD-6E20-4C69-8753-AA46DA9AABFE}" destId="{77A64DED-7723-4B37-AD05-59275E7B1917}" srcOrd="0" destOrd="0" presId="urn:microsoft.com/office/officeart/2005/8/layout/hierarchy1"/>
    <dgm:cxn modelId="{EC714732-C187-4C5B-B2F1-E75CD2D26C77}" srcId="{1A60B4DD-A2C9-4453-9EC0-97785665A890}" destId="{DB222BAD-6E20-4C69-8753-AA46DA9AABFE}" srcOrd="6" destOrd="0" parTransId="{18EECEEA-5527-4D5B-8738-61FD8F53A1E3}" sibTransId="{22504D06-CD66-4731-9640-14D0BFEF591D}"/>
    <dgm:cxn modelId="{CAE10035-9567-4C1C-9E3C-AA7C46A99702}" type="presOf" srcId="{AB1BAD8D-B827-4637-8168-D3035D489FF3}" destId="{3C7F7B98-CD44-4D05-9FFB-E59CA342D38D}" srcOrd="0" destOrd="0" presId="urn:microsoft.com/office/officeart/2005/8/layout/hierarchy1"/>
    <dgm:cxn modelId="{0FCD3D40-87A8-440B-B6C3-DE69C9A19FC2}" srcId="{1A60B4DD-A2C9-4453-9EC0-97785665A890}" destId="{5B0D8B6F-946A-4FF5-9697-979E9EBBEA59}" srcOrd="0" destOrd="0" parTransId="{4F6F7FC2-3F53-4C1E-B242-6053032AEBC5}" sibTransId="{95095527-3C07-4E69-8DAF-515C9E6DFAD2}"/>
    <dgm:cxn modelId="{05444941-C7B2-439D-A829-987B0B41C3C6}" srcId="{1A60B4DD-A2C9-4453-9EC0-97785665A890}" destId="{2CACC8E0-EF93-41D2-8D1E-FDF26EC6217B}" srcOrd="8" destOrd="0" parTransId="{4E7D45F7-96DA-485E-A144-32089EFEF829}" sibTransId="{3B58710B-AE9C-42E6-B393-44A7C08FFDF0}"/>
    <dgm:cxn modelId="{85F75870-A2DD-4E39-877F-87E4F603E982}" type="presOf" srcId="{DBC8BE50-E2F3-45A7-8074-0D1F5C6EC2E8}" destId="{7E3BDDD2-0EE3-4EC1-A417-05BB14D80C1C}" srcOrd="0" destOrd="0" presId="urn:microsoft.com/office/officeart/2005/8/layout/hierarchy1"/>
    <dgm:cxn modelId="{9F790478-E80A-435F-A708-3D6276E1ADD7}" srcId="{1A60B4DD-A2C9-4453-9EC0-97785665A890}" destId="{884A9608-6C7C-47FA-9295-7A0049E1E381}" srcOrd="1" destOrd="0" parTransId="{3992EDC6-96E1-40AD-8927-0F290A364DFB}" sibTransId="{CF31449D-CF6E-475B-9D07-B00270ED5A82}"/>
    <dgm:cxn modelId="{376EA55A-957C-4378-B394-892B36ECD1FB}" type="presOf" srcId="{BF8AB118-032B-49D6-8F58-E2C2E7729361}" destId="{8B012683-8BBD-4026-955B-F9AC7CE03DCA}" srcOrd="0" destOrd="0" presId="urn:microsoft.com/office/officeart/2005/8/layout/hierarchy1"/>
    <dgm:cxn modelId="{B041549F-0278-4A0B-B6EA-ADA52EBF30E7}" type="presOf" srcId="{3326C258-E841-4670-9F50-C2F392701A96}" destId="{485AE468-D4D9-42D3-A8E5-E0FACF386EE3}" srcOrd="0" destOrd="0" presId="urn:microsoft.com/office/officeart/2005/8/layout/hierarchy1"/>
    <dgm:cxn modelId="{3499FDA2-61E9-4C96-A702-96DD2515D385}" type="presOf" srcId="{1A60B4DD-A2C9-4453-9EC0-97785665A890}" destId="{B3E2B923-6EB5-475B-A8F4-222D75B5C24F}" srcOrd="0" destOrd="0" presId="urn:microsoft.com/office/officeart/2005/8/layout/hierarchy1"/>
    <dgm:cxn modelId="{9D0C77A7-D95E-40F0-9AF9-E3FCC08BF674}" srcId="{1A60B4DD-A2C9-4453-9EC0-97785665A890}" destId="{DBC8BE50-E2F3-45A7-8074-0D1F5C6EC2E8}" srcOrd="5" destOrd="0" parTransId="{C9773C7B-BEE6-4CA2-87A3-2D0D0665A379}" sibTransId="{DB85B89C-126E-4C81-AA6C-1FBCBA7174DD}"/>
    <dgm:cxn modelId="{8A8DAAA8-5966-47C7-A964-E451181AFC42}" type="presOf" srcId="{884A9608-6C7C-47FA-9295-7A0049E1E381}" destId="{94201262-83B3-4FAE-8628-AE797B779529}" srcOrd="0" destOrd="0" presId="urn:microsoft.com/office/officeart/2005/8/layout/hierarchy1"/>
    <dgm:cxn modelId="{D20639AD-4CE3-4851-BFE6-8A379046D7C9}" type="presOf" srcId="{3B068FAD-56CA-4D51-9EDB-A1281F0EDCE6}" destId="{0ED06B34-C0B8-4CF0-81C7-C393682A2453}" srcOrd="0" destOrd="0" presId="urn:microsoft.com/office/officeart/2005/8/layout/hierarchy1"/>
    <dgm:cxn modelId="{A1ADCBDD-C5B0-4985-869E-8060F1E8983E}" type="presOf" srcId="{57B2E4A7-047D-4967-87F4-FD90176888BB}" destId="{91CBA096-6A19-4D81-B2F1-DAE079ACDB7D}" srcOrd="0" destOrd="0" presId="urn:microsoft.com/office/officeart/2005/8/layout/hierarchy1"/>
    <dgm:cxn modelId="{111ED7DD-A096-4E5A-9123-C1204B3543FA}" srcId="{1A60B4DD-A2C9-4453-9EC0-97785665A890}" destId="{BF8AB118-032B-49D6-8F58-E2C2E7729361}" srcOrd="2" destOrd="0" parTransId="{00422749-309D-493C-B6E0-2758E9FD1BDF}" sibTransId="{C6AD4418-720B-4832-9B0A-4DBD2A6F8E6A}"/>
    <dgm:cxn modelId="{838BE4F2-E2FC-48D0-85D5-44EEC5B58A02}" srcId="{1A60B4DD-A2C9-4453-9EC0-97785665A890}" destId="{43D67CF8-F827-4E21-BE8A-BA8FA9F0A022}" srcOrd="9" destOrd="0" parTransId="{9384A918-2DC3-4C07-81A6-B0848B0CC8D8}" sibTransId="{71CA6BBA-9A0D-40E7-BE5D-4B9386468CED}"/>
    <dgm:cxn modelId="{B39554F6-9F3F-4A72-8AD0-A9A7DA96E1AB}" type="presOf" srcId="{5B0D8B6F-946A-4FF5-9697-979E9EBBEA59}" destId="{D816C927-44A5-43B7-BFB2-9C0AADFCA009}" srcOrd="0" destOrd="0" presId="urn:microsoft.com/office/officeart/2005/8/layout/hierarchy1"/>
    <dgm:cxn modelId="{B06FB5F6-B2B9-4BAF-BFA3-B090302FFFAA}" srcId="{1A60B4DD-A2C9-4453-9EC0-97785665A890}" destId="{3326C258-E841-4670-9F50-C2F392701A96}" srcOrd="4" destOrd="0" parTransId="{E8C0EFED-A955-4416-81EA-2C35A7FEFFFC}" sibTransId="{292BD6D5-E09C-43C2-B438-2C0FFA78B2F0}"/>
    <dgm:cxn modelId="{F04225FC-0311-4DCB-AF2D-30249EAB94CD}" type="presOf" srcId="{43D67CF8-F827-4E21-BE8A-BA8FA9F0A022}" destId="{10E473E5-B1EE-442F-99D1-3CB19FD85DDD}" srcOrd="0" destOrd="0" presId="urn:microsoft.com/office/officeart/2005/8/layout/hierarchy1"/>
    <dgm:cxn modelId="{CB65EBFF-3C59-4724-8A7C-7A025562AA85}" srcId="{1A60B4DD-A2C9-4453-9EC0-97785665A890}" destId="{3B068FAD-56CA-4D51-9EDB-A1281F0EDCE6}" srcOrd="10" destOrd="0" parTransId="{88923AE0-D5CF-4EFD-9C06-2D09BE162A14}" sibTransId="{1677DD24-B06C-4ADB-9DFE-5C21D9FA1F27}"/>
    <dgm:cxn modelId="{4394E00B-D2C9-4112-BB4D-0ECB7AB6BE77}" type="presParOf" srcId="{B3E2B923-6EB5-475B-A8F4-222D75B5C24F}" destId="{B084CD27-AE44-4CD1-8439-F3E5B1978ED5}" srcOrd="0" destOrd="0" presId="urn:microsoft.com/office/officeart/2005/8/layout/hierarchy1"/>
    <dgm:cxn modelId="{CB1B4887-748D-4C99-ADD9-AE9187EC59FE}" type="presParOf" srcId="{B084CD27-AE44-4CD1-8439-F3E5B1978ED5}" destId="{9403941D-0D78-488A-BF80-6FF2EA2605C7}" srcOrd="0" destOrd="0" presId="urn:microsoft.com/office/officeart/2005/8/layout/hierarchy1"/>
    <dgm:cxn modelId="{B24D7190-D31A-48B7-A31B-BFEE7E78EEC3}" type="presParOf" srcId="{9403941D-0D78-488A-BF80-6FF2EA2605C7}" destId="{9BE98C1F-061C-4436-B2C7-8F7165109F9D}" srcOrd="0" destOrd="0" presId="urn:microsoft.com/office/officeart/2005/8/layout/hierarchy1"/>
    <dgm:cxn modelId="{79307ADC-21DF-4671-AE66-D12BC547324E}" type="presParOf" srcId="{9403941D-0D78-488A-BF80-6FF2EA2605C7}" destId="{D816C927-44A5-43B7-BFB2-9C0AADFCA009}" srcOrd="1" destOrd="0" presId="urn:microsoft.com/office/officeart/2005/8/layout/hierarchy1"/>
    <dgm:cxn modelId="{79400A0A-FF11-4107-B60A-3F4E31118F51}" type="presParOf" srcId="{B084CD27-AE44-4CD1-8439-F3E5B1978ED5}" destId="{C8FDAD1A-597E-4438-9FB3-287DCC51C900}" srcOrd="1" destOrd="0" presId="urn:microsoft.com/office/officeart/2005/8/layout/hierarchy1"/>
    <dgm:cxn modelId="{C46BF293-D6A1-406F-94D2-3AC8B98E4D3E}" type="presParOf" srcId="{B3E2B923-6EB5-475B-A8F4-222D75B5C24F}" destId="{0CCF9E96-26F6-443C-A59E-41848D574E68}" srcOrd="1" destOrd="0" presId="urn:microsoft.com/office/officeart/2005/8/layout/hierarchy1"/>
    <dgm:cxn modelId="{9506071D-43A3-4863-B268-E3D4C623C001}" type="presParOf" srcId="{0CCF9E96-26F6-443C-A59E-41848D574E68}" destId="{ABDB2D98-6F86-46ED-8B99-58E7D6ABCCFA}" srcOrd="0" destOrd="0" presId="urn:microsoft.com/office/officeart/2005/8/layout/hierarchy1"/>
    <dgm:cxn modelId="{9094CB98-1826-4EC5-A605-0B5681535332}" type="presParOf" srcId="{ABDB2D98-6F86-46ED-8B99-58E7D6ABCCFA}" destId="{4C0AA509-85DF-46D1-B1DD-018754A3E7A7}" srcOrd="0" destOrd="0" presId="urn:microsoft.com/office/officeart/2005/8/layout/hierarchy1"/>
    <dgm:cxn modelId="{9F74D598-9798-473C-B70D-37F09A72BFCA}" type="presParOf" srcId="{ABDB2D98-6F86-46ED-8B99-58E7D6ABCCFA}" destId="{94201262-83B3-4FAE-8628-AE797B779529}" srcOrd="1" destOrd="0" presId="urn:microsoft.com/office/officeart/2005/8/layout/hierarchy1"/>
    <dgm:cxn modelId="{88E6CA44-38C2-411E-8C9F-041CC79D6D6E}" type="presParOf" srcId="{0CCF9E96-26F6-443C-A59E-41848D574E68}" destId="{798B3878-CC0D-4013-9B5F-D9C53E87F3A0}" srcOrd="1" destOrd="0" presId="urn:microsoft.com/office/officeart/2005/8/layout/hierarchy1"/>
    <dgm:cxn modelId="{269B19D1-A881-4F38-8BD4-2C91B779B37A}" type="presParOf" srcId="{B3E2B923-6EB5-475B-A8F4-222D75B5C24F}" destId="{73E9F170-12BC-4311-A929-CB3CBB54D4DE}" srcOrd="2" destOrd="0" presId="urn:microsoft.com/office/officeart/2005/8/layout/hierarchy1"/>
    <dgm:cxn modelId="{B5930DB5-26D9-4C84-8991-807A94471B09}" type="presParOf" srcId="{73E9F170-12BC-4311-A929-CB3CBB54D4DE}" destId="{B52AA054-E206-44A0-A45E-0896363EF851}" srcOrd="0" destOrd="0" presId="urn:microsoft.com/office/officeart/2005/8/layout/hierarchy1"/>
    <dgm:cxn modelId="{3218B93F-8D5D-4535-B356-394FEF44416B}" type="presParOf" srcId="{B52AA054-E206-44A0-A45E-0896363EF851}" destId="{32C579D7-E952-4E77-93D3-BA171619F5B0}" srcOrd="0" destOrd="0" presId="urn:microsoft.com/office/officeart/2005/8/layout/hierarchy1"/>
    <dgm:cxn modelId="{7F12A55A-AF8B-4E84-82B6-F194C6153660}" type="presParOf" srcId="{B52AA054-E206-44A0-A45E-0896363EF851}" destId="{8B012683-8BBD-4026-955B-F9AC7CE03DCA}" srcOrd="1" destOrd="0" presId="urn:microsoft.com/office/officeart/2005/8/layout/hierarchy1"/>
    <dgm:cxn modelId="{7C827540-3FBF-4196-93CC-F64CA569AC2F}" type="presParOf" srcId="{73E9F170-12BC-4311-A929-CB3CBB54D4DE}" destId="{2F4E4404-E780-4E92-98C5-229C602260E9}" srcOrd="1" destOrd="0" presId="urn:microsoft.com/office/officeart/2005/8/layout/hierarchy1"/>
    <dgm:cxn modelId="{0BC3D84B-1289-4C8F-ABD7-03A523826B71}" type="presParOf" srcId="{B3E2B923-6EB5-475B-A8F4-222D75B5C24F}" destId="{83100054-D3A1-4C92-83CB-A76BF922C75E}" srcOrd="3" destOrd="0" presId="urn:microsoft.com/office/officeart/2005/8/layout/hierarchy1"/>
    <dgm:cxn modelId="{C5F61701-F1DD-410B-A6EE-036DD4ECADE7}" type="presParOf" srcId="{83100054-D3A1-4C92-83CB-A76BF922C75E}" destId="{FB5131EE-7544-4A4B-8576-CEBB0FCD09F7}" srcOrd="0" destOrd="0" presId="urn:microsoft.com/office/officeart/2005/8/layout/hierarchy1"/>
    <dgm:cxn modelId="{A9B261E0-2BAF-4E52-BBBA-376B8EF7E0E9}" type="presParOf" srcId="{FB5131EE-7544-4A4B-8576-CEBB0FCD09F7}" destId="{3E7C60F9-8662-4C19-9392-2393C7FE0907}" srcOrd="0" destOrd="0" presId="urn:microsoft.com/office/officeart/2005/8/layout/hierarchy1"/>
    <dgm:cxn modelId="{E1327BA6-0A20-4358-82A6-CE41E14A513D}" type="presParOf" srcId="{FB5131EE-7544-4A4B-8576-CEBB0FCD09F7}" destId="{91CBA096-6A19-4D81-B2F1-DAE079ACDB7D}" srcOrd="1" destOrd="0" presId="urn:microsoft.com/office/officeart/2005/8/layout/hierarchy1"/>
    <dgm:cxn modelId="{23082AC5-8EB1-436E-9074-2CCEE797E5EE}" type="presParOf" srcId="{83100054-D3A1-4C92-83CB-A76BF922C75E}" destId="{3D34832D-0677-4638-86C2-C3643FD50B81}" srcOrd="1" destOrd="0" presId="urn:microsoft.com/office/officeart/2005/8/layout/hierarchy1"/>
    <dgm:cxn modelId="{B29874F1-4278-4E83-9D86-2AEB641D6E53}" type="presParOf" srcId="{B3E2B923-6EB5-475B-A8F4-222D75B5C24F}" destId="{941E1B67-691C-4351-8D1B-953E61CE97A8}" srcOrd="4" destOrd="0" presId="urn:microsoft.com/office/officeart/2005/8/layout/hierarchy1"/>
    <dgm:cxn modelId="{408E865C-91C2-4E25-B92F-7A8C86F8C2A4}" type="presParOf" srcId="{941E1B67-691C-4351-8D1B-953E61CE97A8}" destId="{D493BE8D-F88C-4700-A7C6-591C45297EA6}" srcOrd="0" destOrd="0" presId="urn:microsoft.com/office/officeart/2005/8/layout/hierarchy1"/>
    <dgm:cxn modelId="{76F48703-F449-4926-AF60-0524A120B417}" type="presParOf" srcId="{D493BE8D-F88C-4700-A7C6-591C45297EA6}" destId="{699B2206-F3C2-491E-8CAD-7D4B5D5AB2B4}" srcOrd="0" destOrd="0" presId="urn:microsoft.com/office/officeart/2005/8/layout/hierarchy1"/>
    <dgm:cxn modelId="{C52B4824-3527-4D9A-ABFB-4C118DCA8937}" type="presParOf" srcId="{D493BE8D-F88C-4700-A7C6-591C45297EA6}" destId="{485AE468-D4D9-42D3-A8E5-E0FACF386EE3}" srcOrd="1" destOrd="0" presId="urn:microsoft.com/office/officeart/2005/8/layout/hierarchy1"/>
    <dgm:cxn modelId="{0F9FCCA4-DABC-4C8B-B8CD-9A7099824C82}" type="presParOf" srcId="{941E1B67-691C-4351-8D1B-953E61CE97A8}" destId="{E03847EA-39D3-4382-B4AA-8AF24AC089E3}" srcOrd="1" destOrd="0" presId="urn:microsoft.com/office/officeart/2005/8/layout/hierarchy1"/>
    <dgm:cxn modelId="{2390B603-29A6-44E4-8AD5-505375DC8D4D}" type="presParOf" srcId="{B3E2B923-6EB5-475B-A8F4-222D75B5C24F}" destId="{E34EC6D2-2B7A-43D3-A082-55C2EA09741E}" srcOrd="5" destOrd="0" presId="urn:microsoft.com/office/officeart/2005/8/layout/hierarchy1"/>
    <dgm:cxn modelId="{C829DB60-E7FC-4914-99A4-1441881621D5}" type="presParOf" srcId="{E34EC6D2-2B7A-43D3-A082-55C2EA09741E}" destId="{A7BDF2DA-057B-4C2F-9D1C-5B36B852FCC3}" srcOrd="0" destOrd="0" presId="urn:microsoft.com/office/officeart/2005/8/layout/hierarchy1"/>
    <dgm:cxn modelId="{1F5E95B6-0AD5-45E5-86A8-DB1367DD160E}" type="presParOf" srcId="{A7BDF2DA-057B-4C2F-9D1C-5B36B852FCC3}" destId="{CF933436-32AA-4AEF-9FEC-96C211499B64}" srcOrd="0" destOrd="0" presId="urn:microsoft.com/office/officeart/2005/8/layout/hierarchy1"/>
    <dgm:cxn modelId="{082A9B7C-AD12-4F66-B99B-BB09191C62C9}" type="presParOf" srcId="{A7BDF2DA-057B-4C2F-9D1C-5B36B852FCC3}" destId="{7E3BDDD2-0EE3-4EC1-A417-05BB14D80C1C}" srcOrd="1" destOrd="0" presId="urn:microsoft.com/office/officeart/2005/8/layout/hierarchy1"/>
    <dgm:cxn modelId="{037278AA-2587-44B0-BB60-5D9FC65C5140}" type="presParOf" srcId="{E34EC6D2-2B7A-43D3-A082-55C2EA09741E}" destId="{8CB9BAAE-176C-4636-8E43-49AEDEF01E01}" srcOrd="1" destOrd="0" presId="urn:microsoft.com/office/officeart/2005/8/layout/hierarchy1"/>
    <dgm:cxn modelId="{9841D64D-6DE5-487C-894E-8B5CE6E9BF67}" type="presParOf" srcId="{B3E2B923-6EB5-475B-A8F4-222D75B5C24F}" destId="{546EA99B-1B66-4CC0-A0F8-99532D6AEEBA}" srcOrd="6" destOrd="0" presId="urn:microsoft.com/office/officeart/2005/8/layout/hierarchy1"/>
    <dgm:cxn modelId="{EF4F8078-4F45-449E-93BE-AE1E5D9B78E5}" type="presParOf" srcId="{546EA99B-1B66-4CC0-A0F8-99532D6AEEBA}" destId="{1F96B80E-7F96-4A58-9DBB-B97A04CB6923}" srcOrd="0" destOrd="0" presId="urn:microsoft.com/office/officeart/2005/8/layout/hierarchy1"/>
    <dgm:cxn modelId="{3F20A62D-34F9-4F3F-8050-DB2B86221FBD}" type="presParOf" srcId="{1F96B80E-7F96-4A58-9DBB-B97A04CB6923}" destId="{555F849D-FDC2-4FDF-A2CB-EF4C5B6EFC1C}" srcOrd="0" destOrd="0" presId="urn:microsoft.com/office/officeart/2005/8/layout/hierarchy1"/>
    <dgm:cxn modelId="{63FAA3C7-DD6E-4CCB-9BF6-32DBA545E3A5}" type="presParOf" srcId="{1F96B80E-7F96-4A58-9DBB-B97A04CB6923}" destId="{77A64DED-7723-4B37-AD05-59275E7B1917}" srcOrd="1" destOrd="0" presId="urn:microsoft.com/office/officeart/2005/8/layout/hierarchy1"/>
    <dgm:cxn modelId="{A901AE20-78B9-43C0-A88E-989DA67F7D1C}" type="presParOf" srcId="{546EA99B-1B66-4CC0-A0F8-99532D6AEEBA}" destId="{F605BF63-A88E-40CC-81F4-7F2FC228A0F2}" srcOrd="1" destOrd="0" presId="urn:microsoft.com/office/officeart/2005/8/layout/hierarchy1"/>
    <dgm:cxn modelId="{4A2F276D-FC70-408B-8121-EDD6E910C98C}" type="presParOf" srcId="{B3E2B923-6EB5-475B-A8F4-222D75B5C24F}" destId="{19A94E24-2736-4F2C-95BA-E651044B53EE}" srcOrd="7" destOrd="0" presId="urn:microsoft.com/office/officeart/2005/8/layout/hierarchy1"/>
    <dgm:cxn modelId="{E89D0BAA-4611-4B10-B746-AB09D687EBC7}" type="presParOf" srcId="{19A94E24-2736-4F2C-95BA-E651044B53EE}" destId="{2CBB5B55-E0A4-47DF-AEE8-7614B5E4B19D}" srcOrd="0" destOrd="0" presId="urn:microsoft.com/office/officeart/2005/8/layout/hierarchy1"/>
    <dgm:cxn modelId="{65352F26-B46C-45FC-8901-0218E8952D6F}" type="presParOf" srcId="{2CBB5B55-E0A4-47DF-AEE8-7614B5E4B19D}" destId="{C15B4D98-5443-4815-8A51-887740CD18D1}" srcOrd="0" destOrd="0" presId="urn:microsoft.com/office/officeart/2005/8/layout/hierarchy1"/>
    <dgm:cxn modelId="{75DDB127-029D-43AE-98E4-F45F05FDC825}" type="presParOf" srcId="{2CBB5B55-E0A4-47DF-AEE8-7614B5E4B19D}" destId="{3C7F7B98-CD44-4D05-9FFB-E59CA342D38D}" srcOrd="1" destOrd="0" presId="urn:microsoft.com/office/officeart/2005/8/layout/hierarchy1"/>
    <dgm:cxn modelId="{4452926F-1557-4589-BED3-77E974E1966F}" type="presParOf" srcId="{19A94E24-2736-4F2C-95BA-E651044B53EE}" destId="{59CE2A4C-AE94-4D5A-BEE1-8C9B586079B3}" srcOrd="1" destOrd="0" presId="urn:microsoft.com/office/officeart/2005/8/layout/hierarchy1"/>
    <dgm:cxn modelId="{2A03CCC8-D2DE-48A8-9322-63164E3A2D4F}" type="presParOf" srcId="{B3E2B923-6EB5-475B-A8F4-222D75B5C24F}" destId="{45669E6E-CBA2-45DD-B5F1-BE8D2A936C8E}" srcOrd="8" destOrd="0" presId="urn:microsoft.com/office/officeart/2005/8/layout/hierarchy1"/>
    <dgm:cxn modelId="{5DC6ACB9-68B9-43CF-9B2E-74C3668C4204}" type="presParOf" srcId="{45669E6E-CBA2-45DD-B5F1-BE8D2A936C8E}" destId="{14583AD3-05E2-4652-82BA-91A020742DE2}" srcOrd="0" destOrd="0" presId="urn:microsoft.com/office/officeart/2005/8/layout/hierarchy1"/>
    <dgm:cxn modelId="{954E8DC1-09CD-4E83-BD74-7BFC904D82A5}" type="presParOf" srcId="{14583AD3-05E2-4652-82BA-91A020742DE2}" destId="{87452153-1BB9-489F-84A6-7446853356AE}" srcOrd="0" destOrd="0" presId="urn:microsoft.com/office/officeart/2005/8/layout/hierarchy1"/>
    <dgm:cxn modelId="{DEECCD07-3751-4B83-907C-F80AEE3E7C8B}" type="presParOf" srcId="{14583AD3-05E2-4652-82BA-91A020742DE2}" destId="{E8218DA3-8EB3-4E88-AC70-BDBDE1FEE786}" srcOrd="1" destOrd="0" presId="urn:microsoft.com/office/officeart/2005/8/layout/hierarchy1"/>
    <dgm:cxn modelId="{A124633E-3765-4339-ABE3-7B91EF75B5D3}" type="presParOf" srcId="{45669E6E-CBA2-45DD-B5F1-BE8D2A936C8E}" destId="{0B5756FF-1E42-4AD9-BAD1-ADFCE066BD4C}" srcOrd="1" destOrd="0" presId="urn:microsoft.com/office/officeart/2005/8/layout/hierarchy1"/>
    <dgm:cxn modelId="{BC0CBEEB-411A-4F9F-8D77-37BC6A0DB596}" type="presParOf" srcId="{B3E2B923-6EB5-475B-A8F4-222D75B5C24F}" destId="{ABB28141-58F7-4AF9-9ADF-B2C85608C80C}" srcOrd="9" destOrd="0" presId="urn:microsoft.com/office/officeart/2005/8/layout/hierarchy1"/>
    <dgm:cxn modelId="{37C92AA8-42F9-4F05-8BDD-7BF56E50C3C1}" type="presParOf" srcId="{ABB28141-58F7-4AF9-9ADF-B2C85608C80C}" destId="{289016AC-22EA-4528-A230-F32B28850F02}" srcOrd="0" destOrd="0" presId="urn:microsoft.com/office/officeart/2005/8/layout/hierarchy1"/>
    <dgm:cxn modelId="{4DF9E782-E5BC-4DF5-86F0-48697ECE5865}" type="presParOf" srcId="{289016AC-22EA-4528-A230-F32B28850F02}" destId="{D4DE749D-C264-4E31-808C-7694A4F30C72}" srcOrd="0" destOrd="0" presId="urn:microsoft.com/office/officeart/2005/8/layout/hierarchy1"/>
    <dgm:cxn modelId="{E6F2FFFC-66E2-49DF-AF35-6DDA10259947}" type="presParOf" srcId="{289016AC-22EA-4528-A230-F32B28850F02}" destId="{10E473E5-B1EE-442F-99D1-3CB19FD85DDD}" srcOrd="1" destOrd="0" presId="urn:microsoft.com/office/officeart/2005/8/layout/hierarchy1"/>
    <dgm:cxn modelId="{89CD46E4-CE3D-4CC4-9A6C-1E68160F2C53}" type="presParOf" srcId="{ABB28141-58F7-4AF9-9ADF-B2C85608C80C}" destId="{E6332D4C-11A6-4AEC-A17E-136552C7F8AB}" srcOrd="1" destOrd="0" presId="urn:microsoft.com/office/officeart/2005/8/layout/hierarchy1"/>
    <dgm:cxn modelId="{62DCDEF0-5A04-4767-BB13-EF1ED1BF00F4}" type="presParOf" srcId="{B3E2B923-6EB5-475B-A8F4-222D75B5C24F}" destId="{E569FFE3-A3AA-4C0A-8DCC-D9AF1D4C6C89}" srcOrd="10" destOrd="0" presId="urn:microsoft.com/office/officeart/2005/8/layout/hierarchy1"/>
    <dgm:cxn modelId="{3A0CFF3A-6A98-4A04-BA6E-604846A9E888}" type="presParOf" srcId="{E569FFE3-A3AA-4C0A-8DCC-D9AF1D4C6C89}" destId="{319B27F6-4BE4-423C-BE74-A1D9357B7AE1}" srcOrd="0" destOrd="0" presId="urn:microsoft.com/office/officeart/2005/8/layout/hierarchy1"/>
    <dgm:cxn modelId="{8BB2536B-36BC-496A-8CA5-C3C23D3F96E3}" type="presParOf" srcId="{319B27F6-4BE4-423C-BE74-A1D9357B7AE1}" destId="{53CB6424-C9DB-4B3E-BCA4-268247C10C2D}" srcOrd="0" destOrd="0" presId="urn:microsoft.com/office/officeart/2005/8/layout/hierarchy1"/>
    <dgm:cxn modelId="{4378DE10-51D9-43A5-8A56-D44F7D64DD54}" type="presParOf" srcId="{319B27F6-4BE4-423C-BE74-A1D9357B7AE1}" destId="{0ED06B34-C0B8-4CF0-81C7-C393682A2453}" srcOrd="1" destOrd="0" presId="urn:microsoft.com/office/officeart/2005/8/layout/hierarchy1"/>
    <dgm:cxn modelId="{2F164706-42F2-4BF7-9076-EA9C0194953A}" type="presParOf" srcId="{E569FFE3-A3AA-4C0A-8DCC-D9AF1D4C6C89}" destId="{5F175898-0763-4D7C-828A-488F93366D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98C1F-061C-4436-B2C7-8F7165109F9D}">
      <dsp:nvSpPr>
        <dsp:cNvPr id="0" name=""/>
        <dsp:cNvSpPr/>
      </dsp:nvSpPr>
      <dsp:spPr>
        <a:xfrm>
          <a:off x="3978"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6C927-44A5-43B7-BFB2-9C0AADFCA009}">
      <dsp:nvSpPr>
        <dsp:cNvPr id="0" name=""/>
        <dsp:cNvSpPr/>
      </dsp:nvSpPr>
      <dsp:spPr>
        <a:xfrm>
          <a:off x="71806"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HWD</a:t>
          </a:r>
        </a:p>
      </dsp:txBody>
      <dsp:txXfrm>
        <a:off x="83160" y="439003"/>
        <a:ext cx="587746" cy="364930"/>
      </dsp:txXfrm>
    </dsp:sp>
    <dsp:sp modelId="{4C0AA509-85DF-46D1-B1DD-018754A3E7A7}">
      <dsp:nvSpPr>
        <dsp:cNvPr id="0" name=""/>
        <dsp:cNvSpPr/>
      </dsp:nvSpPr>
      <dsp:spPr>
        <a:xfrm>
          <a:off x="750089"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01262-83B3-4FAE-8628-AE797B779529}">
      <dsp:nvSpPr>
        <dsp:cNvPr id="0" name=""/>
        <dsp:cNvSpPr/>
      </dsp:nvSpPr>
      <dsp:spPr>
        <a:xfrm>
          <a:off x="817918"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RN</a:t>
          </a:r>
        </a:p>
      </dsp:txBody>
      <dsp:txXfrm>
        <a:off x="829272" y="439003"/>
        <a:ext cx="587746" cy="364930"/>
      </dsp:txXfrm>
    </dsp:sp>
    <dsp:sp modelId="{32C579D7-E952-4E77-93D3-BA171619F5B0}">
      <dsp:nvSpPr>
        <dsp:cNvPr id="0" name=""/>
        <dsp:cNvSpPr/>
      </dsp:nvSpPr>
      <dsp:spPr>
        <a:xfrm>
          <a:off x="1496201"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12683-8BBD-4026-955B-F9AC7CE03DCA}">
      <dsp:nvSpPr>
        <dsp:cNvPr id="0" name=""/>
        <dsp:cNvSpPr/>
      </dsp:nvSpPr>
      <dsp:spPr>
        <a:xfrm>
          <a:off x="1564029"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LPN</a:t>
          </a:r>
        </a:p>
      </dsp:txBody>
      <dsp:txXfrm>
        <a:off x="1575383" y="439003"/>
        <a:ext cx="587746" cy="364930"/>
      </dsp:txXfrm>
    </dsp:sp>
    <dsp:sp modelId="{3E7C60F9-8662-4C19-9392-2393C7FE0907}">
      <dsp:nvSpPr>
        <dsp:cNvPr id="0" name=""/>
        <dsp:cNvSpPr/>
      </dsp:nvSpPr>
      <dsp:spPr>
        <a:xfrm>
          <a:off x="2242313"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BA096-6A19-4D81-B2F1-DAE079ACDB7D}">
      <dsp:nvSpPr>
        <dsp:cNvPr id="0" name=""/>
        <dsp:cNvSpPr/>
      </dsp:nvSpPr>
      <dsp:spPr>
        <a:xfrm>
          <a:off x="2310141"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Wellness Clerk</a:t>
          </a:r>
        </a:p>
      </dsp:txBody>
      <dsp:txXfrm>
        <a:off x="2321495" y="439003"/>
        <a:ext cx="587746" cy="364930"/>
      </dsp:txXfrm>
    </dsp:sp>
    <dsp:sp modelId="{699B2206-F3C2-491E-8CAD-7D4B5D5AB2B4}">
      <dsp:nvSpPr>
        <dsp:cNvPr id="0" name=""/>
        <dsp:cNvSpPr/>
      </dsp:nvSpPr>
      <dsp:spPr>
        <a:xfrm>
          <a:off x="2988424"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AE468-D4D9-42D3-A8E5-E0FACF386EE3}">
      <dsp:nvSpPr>
        <dsp:cNvPr id="0" name=""/>
        <dsp:cNvSpPr/>
      </dsp:nvSpPr>
      <dsp:spPr>
        <a:xfrm>
          <a:off x="3056253"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MD</a:t>
          </a:r>
        </a:p>
      </dsp:txBody>
      <dsp:txXfrm>
        <a:off x="3067607" y="439003"/>
        <a:ext cx="587746" cy="364930"/>
      </dsp:txXfrm>
    </dsp:sp>
    <dsp:sp modelId="{CF933436-32AA-4AEF-9FEC-96C211499B64}">
      <dsp:nvSpPr>
        <dsp:cNvPr id="0" name=""/>
        <dsp:cNvSpPr/>
      </dsp:nvSpPr>
      <dsp:spPr>
        <a:xfrm>
          <a:off x="3734536"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BDDD2-0EE3-4EC1-A417-05BB14D80C1C}">
      <dsp:nvSpPr>
        <dsp:cNvPr id="0" name=""/>
        <dsp:cNvSpPr/>
      </dsp:nvSpPr>
      <dsp:spPr>
        <a:xfrm>
          <a:off x="3802364"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NP/PA</a:t>
          </a:r>
        </a:p>
      </dsp:txBody>
      <dsp:txXfrm>
        <a:off x="3813718" y="439003"/>
        <a:ext cx="587746" cy="364930"/>
      </dsp:txXfrm>
    </dsp:sp>
    <dsp:sp modelId="{555F849D-FDC2-4FDF-A2CB-EF4C5B6EFC1C}">
      <dsp:nvSpPr>
        <dsp:cNvPr id="0" name=""/>
        <dsp:cNvSpPr/>
      </dsp:nvSpPr>
      <dsp:spPr>
        <a:xfrm>
          <a:off x="4480647"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64DED-7723-4B37-AD05-59275E7B1917}">
      <dsp:nvSpPr>
        <dsp:cNvPr id="0" name=""/>
        <dsp:cNvSpPr/>
      </dsp:nvSpPr>
      <dsp:spPr>
        <a:xfrm>
          <a:off x="4548476"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Dentist</a:t>
          </a:r>
        </a:p>
      </dsp:txBody>
      <dsp:txXfrm>
        <a:off x="4559830" y="439003"/>
        <a:ext cx="587746" cy="364930"/>
      </dsp:txXfrm>
    </dsp:sp>
    <dsp:sp modelId="{C15B4D98-5443-4815-8A51-887740CD18D1}">
      <dsp:nvSpPr>
        <dsp:cNvPr id="0" name=""/>
        <dsp:cNvSpPr/>
      </dsp:nvSpPr>
      <dsp:spPr>
        <a:xfrm>
          <a:off x="5226759"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F7B98-CD44-4D05-9FFB-E59CA342D38D}">
      <dsp:nvSpPr>
        <dsp:cNvPr id="0" name=""/>
        <dsp:cNvSpPr/>
      </dsp:nvSpPr>
      <dsp:spPr>
        <a:xfrm>
          <a:off x="5294587"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Dental Hygienist</a:t>
          </a:r>
        </a:p>
      </dsp:txBody>
      <dsp:txXfrm>
        <a:off x="5305941" y="439003"/>
        <a:ext cx="587746" cy="364930"/>
      </dsp:txXfrm>
    </dsp:sp>
    <dsp:sp modelId="{87452153-1BB9-489F-84A6-7446853356AE}">
      <dsp:nvSpPr>
        <dsp:cNvPr id="0" name=""/>
        <dsp:cNvSpPr/>
      </dsp:nvSpPr>
      <dsp:spPr>
        <a:xfrm>
          <a:off x="5972871"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18DA3-8EB3-4E88-AC70-BDBDE1FEE786}">
      <dsp:nvSpPr>
        <dsp:cNvPr id="0" name=""/>
        <dsp:cNvSpPr/>
      </dsp:nvSpPr>
      <dsp:spPr>
        <a:xfrm>
          <a:off x="6040699"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Dental Assistant</a:t>
          </a:r>
        </a:p>
      </dsp:txBody>
      <dsp:txXfrm>
        <a:off x="6052053" y="439003"/>
        <a:ext cx="587746" cy="364930"/>
      </dsp:txXfrm>
    </dsp:sp>
    <dsp:sp modelId="{D4DE749D-C264-4E31-808C-7694A4F30C72}">
      <dsp:nvSpPr>
        <dsp:cNvPr id="0" name=""/>
        <dsp:cNvSpPr/>
      </dsp:nvSpPr>
      <dsp:spPr>
        <a:xfrm>
          <a:off x="6718982"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473E5-B1EE-442F-99D1-3CB19FD85DDD}">
      <dsp:nvSpPr>
        <dsp:cNvPr id="0" name=""/>
        <dsp:cNvSpPr/>
      </dsp:nvSpPr>
      <dsp:spPr>
        <a:xfrm>
          <a:off x="6786811"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CMHC</a:t>
          </a:r>
        </a:p>
      </dsp:txBody>
      <dsp:txXfrm>
        <a:off x="6798165" y="439003"/>
        <a:ext cx="587746" cy="364930"/>
      </dsp:txXfrm>
    </dsp:sp>
    <dsp:sp modelId="{53CB6424-C9DB-4B3E-BCA4-268247C10C2D}">
      <dsp:nvSpPr>
        <dsp:cNvPr id="0" name=""/>
        <dsp:cNvSpPr/>
      </dsp:nvSpPr>
      <dsp:spPr>
        <a:xfrm>
          <a:off x="7465094" y="363212"/>
          <a:ext cx="610454" cy="387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06B34-C0B8-4CF0-81C7-C393682A2453}">
      <dsp:nvSpPr>
        <dsp:cNvPr id="0" name=""/>
        <dsp:cNvSpPr/>
      </dsp:nvSpPr>
      <dsp:spPr>
        <a:xfrm>
          <a:off x="7532922" y="427649"/>
          <a:ext cx="610454" cy="387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TEAP Specialist</a:t>
          </a:r>
        </a:p>
      </dsp:txBody>
      <dsp:txXfrm>
        <a:off x="7544276" y="439003"/>
        <a:ext cx="587746" cy="3649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21EDF2D-9761-4977-85F8-28B9D60E619A}" type="datetimeFigureOut">
              <a:rPr lang="en-US" smtClean="0"/>
              <a:pPr/>
              <a:t>3/20/2024</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10408851-5D0B-4604-9E06-4F737DCE1F61}" type="slidenum">
              <a:rPr lang="en-US" smtClean="0"/>
              <a:pPr/>
              <a:t>‹#›</a:t>
            </a:fld>
            <a:endParaRPr lang="en-US"/>
          </a:p>
        </p:txBody>
      </p:sp>
    </p:spTree>
    <p:extLst>
      <p:ext uri="{BB962C8B-B14F-4D97-AF65-F5344CB8AC3E}">
        <p14:creationId xmlns:p14="http://schemas.microsoft.com/office/powerpoint/2010/main" val="36471265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5:21:08.574"/>
    </inkml:context>
    <inkml:brush xml:id="br0">
      <inkml:brushProperty name="width" value="0.035" units="cm"/>
      <inkml:brushProperty name="height" value="0.035" units="cm"/>
      <inkml:brushProperty name="color" value="#FFFFFF"/>
    </inkml:brush>
  </inkml:definitions>
  <inkml:trace contextRef="#ctx0" brushRef="#br0">1 0 24575,'22'2'0,"0"0"0,0 1 0,0 2 0,0 0 0,-1 1 0,23 11 0,-29-12 0,108 42 0,-3 4 0,-1 7 0,-4 4 0,-2 5 0,-3 5 0,-3 5 0,-4 4 0,104 107 0,-164-142 0,-1 2 0,-3 2 0,-2 2 0,-2 1 0,31 65 0,-23-28 0,-4 3 0,41 143 0,-59-150 0,-4 0 0,-4 1 0,-3 0 0,-4 157 0,-6-213 0,1 39 0,-4-1 0,-2 1 0,-21 98 0,9-110 0,-3 0 0,-2-1 0,-59 108 0,-116 147 0,174-277 0,-483 603 0,449-573 0,-59 89 0,77-98 0,-72 79 0,93-116 0,0-1 0,-1-1 0,0-1 0,-35 22 0,-27 14-27,62-37-164,0-2 0,-1 0 0,-1-2 0,0 0-1,0-1 1,-40 12 0,34-17-6635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5:21:16.993"/>
    </inkml:context>
    <inkml:brush xml:id="br0">
      <inkml:brushProperty name="width" value="0.035" units="cm"/>
      <inkml:brushProperty name="height" value="0.035" units="cm"/>
      <inkml:brushProperty name="color" value="#FFFFFF"/>
    </inkml:brush>
  </inkml:definitions>
  <inkml:trace contextRef="#ctx0" brushRef="#br0">1 0 24575,'24'1'0,"0"1"0,1 1 0,-1 1 0,-1 2 0,31 9 0,111 52 0,-70-26 0,27 12 0,140 84 0,100 93 0,-15 46 0,-127-92 0,-169-145 0,182 152 0,-194-155 0,-1 2 0,-2 1 0,50 72 0,-15-8 0,-25-39 0,48 87 0,-82-128 0,-2 0 0,0 1 0,-1-1 0,-1 2 0,-2-1 0,0 1 0,-2 0 0,2 28 0,-6-31 0,0 1 0,-2 0 0,-1-1 0,0 1 0,-2-1 0,0 0 0,-10 24 0,3-16 0,-1-1 0,-2 0 0,0-1 0,-30 39 0,9-22 0,-2-2 0,-1-2 0,-3-1 0,-1-3 0,-65 45 0,42-40 0,-121 59 0,-80 16 0,232-103 0,-83 32 0,-2-4 0,-147 29 0,173-52 0,-1-5 0,-1-3 0,-146-4 0,224-7-110,9 0-99,-1 0 0,0-1 0,0 0-1,0-1 1,-9-2 0,1-3-6617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186A80DE-D399-46AE-8EDA-9C4B3411ACA4}" type="datetimeFigureOut">
              <a:rPr lang="en-US" smtClean="0"/>
              <a:pPr/>
              <a:t>3/19/2024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83FB95D8-32F6-4251-B6DD-11C28173D8A4}" type="slidenum">
              <a:rPr lang="en-US" smtClean="0"/>
              <a:pPr/>
              <a:t>‹#›</a:t>
            </a:fld>
            <a:endParaRPr lang="en-US"/>
          </a:p>
        </p:txBody>
      </p:sp>
    </p:spTree>
    <p:extLst>
      <p:ext uri="{BB962C8B-B14F-4D97-AF65-F5344CB8AC3E}">
        <p14:creationId xmlns:p14="http://schemas.microsoft.com/office/powerpoint/2010/main" val="4661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mergency.cdc.gov/newsletters/coca/2024/012524.html#:~:text=Between%20December%201%2C%202023%20and%20January%2023%2C%202024%2C,two%20outbreaks%20with%20more%20than%20five%20cases%20ea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10"/>
          </p:nvPr>
        </p:nvSpPr>
        <p:spPr/>
        <p:txBody>
          <a:bodyPr/>
          <a:lstStyle/>
          <a:p>
            <a:fld id="{83FB95D8-32F6-4251-B6DD-11C28173D8A4}" type="slidenum">
              <a:rPr lang="en-US" smtClean="0"/>
              <a:pPr/>
              <a:t>1</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https://emergency.cdc.gov/newsletters/coca/2024/012524.html</a:t>
            </a: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5</a:t>
            </a:fld>
            <a:endParaRPr lang="en-US"/>
          </a:p>
        </p:txBody>
      </p:sp>
    </p:spTree>
    <p:extLst>
      <p:ext uri="{BB962C8B-B14F-4D97-AF65-F5344CB8AC3E}">
        <p14:creationId xmlns:p14="http://schemas.microsoft.com/office/powerpoint/2010/main" val="69564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6F6F6F"/>
                </a:solidFill>
                <a:effectLst/>
                <a:latin typeface="PT Sans" panose="020B0503020203020204" pitchFamily="34" charset="0"/>
              </a:rPr>
              <a:t>Patient-centered:</a:t>
            </a:r>
            <a:r>
              <a:rPr lang="en-US" b="0" i="0" dirty="0">
                <a:solidFill>
                  <a:srgbClr val="6F6F6F"/>
                </a:solidFill>
                <a:effectLst/>
                <a:latin typeface="PT Sans" panose="020B0503020203020204" pitchFamily="34" charset="0"/>
              </a:rPr>
              <a:t> A partnership among practitioners, patients, and their families ensures that decisions respect patients’ wants, needs, and preferences, and that patients have the education and support they need to make decisions and participate in their own care.</a:t>
            </a:r>
            <a:br>
              <a:rPr lang="en-US" b="0" i="0" dirty="0">
                <a:solidFill>
                  <a:srgbClr val="6F6F6F"/>
                </a:solidFill>
                <a:effectLst/>
                <a:latin typeface="PT Sans" panose="020B0503020203020204" pitchFamily="34" charset="0"/>
              </a:rPr>
            </a:br>
            <a:r>
              <a:rPr lang="en-US" b="0" i="0" dirty="0">
                <a:solidFill>
                  <a:srgbClr val="6F6F6F"/>
                </a:solidFill>
                <a:effectLst/>
                <a:latin typeface="PT Sans" panose="020B0503020203020204" pitchFamily="34" charset="0"/>
              </a:rPr>
              <a:t> </a:t>
            </a:r>
          </a:p>
          <a:p>
            <a:pPr algn="l">
              <a:buFont typeface="Arial" panose="020B0604020202020204" pitchFamily="34" charset="0"/>
              <a:buChar char="•"/>
            </a:pPr>
            <a:r>
              <a:rPr lang="en-US" b="1" i="0" dirty="0">
                <a:solidFill>
                  <a:srgbClr val="6F6F6F"/>
                </a:solidFill>
                <a:effectLst/>
                <a:latin typeface="PT Sans" panose="020B0503020203020204" pitchFamily="34" charset="0"/>
              </a:rPr>
              <a:t>Comprehensive:</a:t>
            </a:r>
            <a:r>
              <a:rPr lang="en-US" b="0" i="0" dirty="0">
                <a:solidFill>
                  <a:srgbClr val="6F6F6F"/>
                </a:solidFill>
                <a:effectLst/>
                <a:latin typeface="PT Sans" panose="020B0503020203020204" pitchFamily="34" charset="0"/>
              </a:rPr>
              <a:t> A team of care providers is wholly accountable for a patient’s physical and mental health care needs, including prevention and wellness, acute care, and chronic care.</a:t>
            </a:r>
            <a:br>
              <a:rPr lang="en-US" b="0" i="0" dirty="0">
                <a:solidFill>
                  <a:srgbClr val="6F6F6F"/>
                </a:solidFill>
                <a:effectLst/>
                <a:latin typeface="PT Sans" panose="020B0503020203020204" pitchFamily="34" charset="0"/>
              </a:rPr>
            </a:br>
            <a:r>
              <a:rPr lang="en-US" b="0" i="0" dirty="0">
                <a:solidFill>
                  <a:srgbClr val="6F6F6F"/>
                </a:solidFill>
                <a:effectLst/>
                <a:latin typeface="PT Sans" panose="020B0503020203020204" pitchFamily="34" charset="0"/>
              </a:rPr>
              <a:t> </a:t>
            </a:r>
          </a:p>
          <a:p>
            <a:pPr algn="l">
              <a:buFont typeface="Arial" panose="020B0604020202020204" pitchFamily="34" charset="0"/>
              <a:buChar char="•"/>
            </a:pPr>
            <a:r>
              <a:rPr lang="en-US" b="1" i="0" dirty="0">
                <a:solidFill>
                  <a:srgbClr val="6F6F6F"/>
                </a:solidFill>
                <a:effectLst/>
                <a:latin typeface="PT Sans" panose="020B0503020203020204" pitchFamily="34" charset="0"/>
              </a:rPr>
              <a:t>Coordinated: </a:t>
            </a:r>
            <a:r>
              <a:rPr lang="en-US" b="0" i="0" dirty="0">
                <a:solidFill>
                  <a:srgbClr val="6F6F6F"/>
                </a:solidFill>
                <a:effectLst/>
                <a:latin typeface="PT Sans" panose="020B0503020203020204" pitchFamily="34" charset="0"/>
              </a:rPr>
              <a:t>Care is organized across all elements of the broader health care system, including specialty care, hospitals, home health care, community services and supports.</a:t>
            </a:r>
            <a:br>
              <a:rPr lang="en-US" b="0" i="0" dirty="0">
                <a:solidFill>
                  <a:srgbClr val="6F6F6F"/>
                </a:solidFill>
                <a:effectLst/>
                <a:latin typeface="PT Sans" panose="020B0503020203020204" pitchFamily="34" charset="0"/>
              </a:rPr>
            </a:br>
            <a:r>
              <a:rPr lang="en-US" b="0" i="0" dirty="0">
                <a:solidFill>
                  <a:srgbClr val="6F6F6F"/>
                </a:solidFill>
                <a:effectLst/>
                <a:latin typeface="PT Sans" panose="020B0503020203020204" pitchFamily="34" charset="0"/>
              </a:rPr>
              <a:t> </a:t>
            </a:r>
          </a:p>
          <a:p>
            <a:pPr algn="l">
              <a:buFont typeface="Arial" panose="020B0604020202020204" pitchFamily="34" charset="0"/>
              <a:buChar char="•"/>
            </a:pPr>
            <a:r>
              <a:rPr lang="en-US" b="1" i="0" dirty="0">
                <a:solidFill>
                  <a:srgbClr val="6F6F6F"/>
                </a:solidFill>
                <a:effectLst/>
                <a:latin typeface="PT Sans" panose="020B0503020203020204" pitchFamily="34" charset="0"/>
              </a:rPr>
              <a:t>Accessible: </a:t>
            </a:r>
            <a:r>
              <a:rPr lang="en-US" b="0" i="0" dirty="0">
                <a:solidFill>
                  <a:srgbClr val="6F6F6F"/>
                </a:solidFill>
                <a:effectLst/>
                <a:latin typeface="PT Sans" panose="020B0503020203020204" pitchFamily="34" charset="0"/>
              </a:rPr>
              <a:t>Patients are able to access services with shorter waiting times, "after hours" care, 24/7 electronic or telephone access, and strong communication through health IT innovations.</a:t>
            </a:r>
            <a:br>
              <a:rPr lang="en-US" b="0" i="0" dirty="0">
                <a:solidFill>
                  <a:srgbClr val="6F6F6F"/>
                </a:solidFill>
                <a:effectLst/>
                <a:latin typeface="PT Sans" panose="020B0503020203020204" pitchFamily="34" charset="0"/>
              </a:rPr>
            </a:br>
            <a:r>
              <a:rPr lang="en-US" b="0" i="0" dirty="0">
                <a:solidFill>
                  <a:srgbClr val="6F6F6F"/>
                </a:solidFill>
                <a:effectLst/>
                <a:latin typeface="PT Sans" panose="020B0503020203020204" pitchFamily="34" charset="0"/>
              </a:rPr>
              <a:t> </a:t>
            </a:r>
          </a:p>
          <a:p>
            <a:pPr algn="l">
              <a:buFont typeface="Arial" panose="020B0604020202020204" pitchFamily="34" charset="0"/>
              <a:buChar char="•"/>
            </a:pPr>
            <a:r>
              <a:rPr lang="en-US" b="1" i="0" dirty="0">
                <a:solidFill>
                  <a:srgbClr val="6F6F6F"/>
                </a:solidFill>
                <a:effectLst/>
                <a:latin typeface="PT Sans" panose="020B0503020203020204" pitchFamily="34" charset="0"/>
              </a:rPr>
              <a:t>Committed to quality and safety:</a:t>
            </a:r>
            <a:r>
              <a:rPr lang="en-US" b="0" i="0" dirty="0">
                <a:solidFill>
                  <a:srgbClr val="6F6F6F"/>
                </a:solidFill>
                <a:effectLst/>
                <a:latin typeface="PT Sans" panose="020B0503020203020204" pitchFamily="34" charset="0"/>
              </a:rPr>
              <a:t> Clinicians and staff enhance quality improvement to ensure that patients and families make informed decisions about their health.</a:t>
            </a: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8</a:t>
            </a:fld>
            <a:endParaRPr lang="en-US"/>
          </a:p>
        </p:txBody>
      </p:sp>
    </p:spTree>
    <p:extLst>
      <p:ext uri="{BB962C8B-B14F-4D97-AF65-F5344CB8AC3E}">
        <p14:creationId xmlns:p14="http://schemas.microsoft.com/office/powerpoint/2010/main" val="13151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level: defined roles and standards, shared-leadership, open communication, </a:t>
            </a:r>
          </a:p>
          <a:p>
            <a:r>
              <a:rPr lang="en-US" dirty="0"/>
              <a:t>Individual: each plays significant role on the team; feel valued</a:t>
            </a:r>
          </a:p>
        </p:txBody>
      </p:sp>
      <p:sp>
        <p:nvSpPr>
          <p:cNvPr id="4" name="Slide Number Placeholder 3"/>
          <p:cNvSpPr>
            <a:spLocks noGrp="1"/>
          </p:cNvSpPr>
          <p:nvPr>
            <p:ph type="sldNum" sz="quarter" idx="5"/>
          </p:nvPr>
        </p:nvSpPr>
        <p:spPr/>
        <p:txBody>
          <a:bodyPr/>
          <a:lstStyle/>
          <a:p>
            <a:fld id="{83FB95D8-32F6-4251-B6DD-11C28173D8A4}" type="slidenum">
              <a:rPr lang="en-US" smtClean="0"/>
              <a:pPr/>
              <a:t>11</a:t>
            </a:fld>
            <a:endParaRPr lang="en-US"/>
          </a:p>
        </p:txBody>
      </p:sp>
    </p:spTree>
    <p:extLst>
      <p:ext uri="{BB962C8B-B14F-4D97-AF65-F5344CB8AC3E}">
        <p14:creationId xmlns:p14="http://schemas.microsoft.com/office/powerpoint/2010/main" val="1837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Touch on the importance of developing good relationships with off-center providers like the optometrist, MH clinics, etc.</a:t>
            </a:r>
          </a:p>
        </p:txBody>
      </p:sp>
      <p:sp>
        <p:nvSpPr>
          <p:cNvPr id="4" name="Slide Number Placeholder 3"/>
          <p:cNvSpPr>
            <a:spLocks noGrp="1"/>
          </p:cNvSpPr>
          <p:nvPr>
            <p:ph type="sldNum" sz="quarter" idx="5"/>
          </p:nvPr>
        </p:nvSpPr>
        <p:spPr/>
        <p:txBody>
          <a:bodyPr/>
          <a:lstStyle/>
          <a:p>
            <a:fld id="{98B1E801-DD37-7C4E-B0B2-E593CE92E404}" type="slidenum">
              <a:rPr lang="en-GB" smtClean="0"/>
              <a:t>14</a:t>
            </a:fld>
            <a:endParaRPr lang="en-GB"/>
          </a:p>
        </p:txBody>
      </p:sp>
    </p:spTree>
    <p:extLst>
      <p:ext uri="{BB962C8B-B14F-4D97-AF65-F5344CB8AC3E}">
        <p14:creationId xmlns:p14="http://schemas.microsoft.com/office/powerpoint/2010/main" val="132539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EA84E8-ADB0-4ECB-8C7B-08B19E4B0BF0}" type="slidenum">
              <a:rPr lang="en-US" altLang="en-US" sz="1200" smtClean="0"/>
              <a:pPr/>
              <a:t>34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734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6B35C6-11A4-4240-8A3E-482DBCD07D27}" type="slidenum">
              <a:rPr lang="en-US" altLang="en-US" sz="1200" smtClean="0"/>
              <a:pPr/>
              <a:t>35</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22102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83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2311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404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96520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8324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481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3/19/2024</a:t>
            </a:fld>
            <a:endParaRPr lang="en-US"/>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9947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77880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6781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479AB-C233-411B-A5E3-7BC4966E8A5C}"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6259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479AB-C233-411B-A5E3-7BC4966E8A5C}"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56188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479AB-C233-411B-A5E3-7BC4966E8A5C}"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1921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E6479AB-C233-411B-A5E3-7BC4966E8A5C}"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17839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2265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3/19/2024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328936799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43" r:id="rId13"/>
    <p:sldLayoutId id="2147483698" r:id="rId1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supportservices.jobcorps.gov/health/Pages/HCGuidelines.aspx#ccmp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airnow.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444" y="3206112"/>
            <a:ext cx="7043712" cy="1855559"/>
          </a:xfrm>
        </p:spPr>
        <p:txBody>
          <a:bodyPr>
            <a:normAutofit fontScale="70000" lnSpcReduction="20000"/>
          </a:bodyPr>
          <a:lstStyle/>
          <a:p>
            <a:pPr algn="l">
              <a:lnSpc>
                <a:spcPct val="100000"/>
              </a:lnSpc>
              <a:spcBef>
                <a:spcPts val="0"/>
              </a:spcBef>
            </a:pPr>
            <a:r>
              <a:rPr lang="en-US" sz="4000" b="1" cap="small" spc="50" dirty="0">
                <a:solidFill>
                  <a:schemeClr val="bg1"/>
                </a:solidFill>
              </a:rPr>
              <a:t>Management of chronic health conditions: </a:t>
            </a:r>
          </a:p>
          <a:p>
            <a:pPr algn="l">
              <a:lnSpc>
                <a:spcPct val="100000"/>
              </a:lnSpc>
              <a:spcBef>
                <a:spcPts val="0"/>
              </a:spcBef>
            </a:pPr>
            <a:endParaRPr lang="en-US" sz="4000" b="1" cap="small" spc="50" dirty="0">
              <a:solidFill>
                <a:schemeClr val="bg1"/>
              </a:solidFill>
            </a:endParaRPr>
          </a:p>
          <a:p>
            <a:pPr algn="l">
              <a:lnSpc>
                <a:spcPct val="100000"/>
              </a:lnSpc>
              <a:spcBef>
                <a:spcPts val="0"/>
              </a:spcBef>
            </a:pPr>
            <a:r>
              <a:rPr lang="en-US" sz="4000" b="1" cap="small" spc="50" dirty="0"/>
              <a:t>How can we make healthy behaviors easier?</a:t>
            </a:r>
            <a:endParaRPr lang="en-US" sz="4000" b="1" cap="small" spc="50" dirty="0">
              <a:solidFill>
                <a:schemeClr val="bg1"/>
              </a:solidFill>
            </a:endParaRPr>
          </a:p>
        </p:txBody>
      </p:sp>
    </p:spTree>
    <p:extLst>
      <p:ext uri="{BB962C8B-B14F-4D97-AF65-F5344CB8AC3E}">
        <p14:creationId xmlns:p14="http://schemas.microsoft.com/office/powerpoint/2010/main" val="264683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F630-8210-BBA2-79A1-7127C99FC794}"/>
              </a:ext>
            </a:extLst>
          </p:cNvPr>
          <p:cNvSpPr>
            <a:spLocks noGrp="1"/>
          </p:cNvSpPr>
          <p:nvPr>
            <p:ph type="title"/>
          </p:nvPr>
        </p:nvSpPr>
        <p:spPr/>
        <p:txBody>
          <a:bodyPr>
            <a:normAutofit/>
          </a:bodyPr>
          <a:lstStyle/>
          <a:p>
            <a:r>
              <a:rPr lang="en-US" sz="4000" dirty="0"/>
              <a:t>Approaches to Chronic Care: Interprofessional Collaboration (IPC)</a:t>
            </a:r>
          </a:p>
        </p:txBody>
      </p:sp>
      <p:sp>
        <p:nvSpPr>
          <p:cNvPr id="3" name="Content Placeholder 2">
            <a:extLst>
              <a:ext uri="{FF2B5EF4-FFF2-40B4-BE49-F238E27FC236}">
                <a16:creationId xmlns:a16="http://schemas.microsoft.com/office/drawing/2014/main" id="{82F53829-5B9E-BFE6-4FEA-43941F1A3BE7}"/>
              </a:ext>
            </a:extLst>
          </p:cNvPr>
          <p:cNvSpPr>
            <a:spLocks noGrp="1"/>
          </p:cNvSpPr>
          <p:nvPr>
            <p:ph idx="1"/>
          </p:nvPr>
        </p:nvSpPr>
        <p:spPr/>
        <p:txBody>
          <a:bodyPr/>
          <a:lstStyle/>
          <a:p>
            <a:r>
              <a:rPr lang="en-US" dirty="0"/>
              <a:t>Improves health care delivery outcomes</a:t>
            </a:r>
          </a:p>
          <a:p>
            <a:r>
              <a:rPr lang="en-US" dirty="0"/>
              <a:t>Motivates patient participation and engagement in self-managing medical conditions</a:t>
            </a:r>
          </a:p>
          <a:p>
            <a:r>
              <a:rPr lang="en-US" dirty="0"/>
              <a:t>Improves health care providers’ work environment and job satisfaction</a:t>
            </a:r>
          </a:p>
        </p:txBody>
      </p:sp>
    </p:spTree>
    <p:extLst>
      <p:ext uri="{BB962C8B-B14F-4D97-AF65-F5344CB8AC3E}">
        <p14:creationId xmlns:p14="http://schemas.microsoft.com/office/powerpoint/2010/main" val="294337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5B778-7E6E-E611-3A60-85619F6B4E0A}"/>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latin typeface="+mj-lt"/>
                <a:ea typeface="+mj-ea"/>
                <a:cs typeface="+mj-cs"/>
              </a:rPr>
              <a:t>IPC Facilitators:</a:t>
            </a:r>
          </a:p>
        </p:txBody>
      </p:sp>
      <p:pic>
        <p:nvPicPr>
          <p:cNvPr id="5" name="Picture 4">
            <a:extLst>
              <a:ext uri="{FF2B5EF4-FFF2-40B4-BE49-F238E27FC236}">
                <a16:creationId xmlns:a16="http://schemas.microsoft.com/office/drawing/2014/main" id="{804DA0B7-68C1-7619-E48F-0BAE5EE97C77}"/>
              </a:ext>
            </a:extLst>
          </p:cNvPr>
          <p:cNvPicPr>
            <a:picLocks noChangeAspect="1"/>
          </p:cNvPicPr>
          <p:nvPr/>
        </p:nvPicPr>
        <p:blipFill>
          <a:blip r:embed="rId3"/>
          <a:stretch>
            <a:fillRect/>
          </a:stretch>
        </p:blipFill>
        <p:spPr>
          <a:xfrm>
            <a:off x="482600" y="2042320"/>
            <a:ext cx="8178799" cy="3660012"/>
          </a:xfrm>
          <a:prstGeom prst="rect">
            <a:avLst/>
          </a:prstGeom>
        </p:spPr>
      </p:pic>
    </p:spTree>
    <p:extLst>
      <p:ext uri="{BB962C8B-B14F-4D97-AF65-F5344CB8AC3E}">
        <p14:creationId xmlns:p14="http://schemas.microsoft.com/office/powerpoint/2010/main" val="341516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Why Job Corps Is An Ideal Setting to Enhance Health &amp; Health Behaviors</a:t>
            </a:r>
            <a:r>
              <a:rPr lang="en-US" sz="2800" kern="1200" dirty="0">
                <a:latin typeface="+mj-lt"/>
                <a:ea typeface="+mj-ea"/>
                <a:cs typeface="+mj-cs"/>
              </a:rPr>
              <a:t>:</a:t>
            </a:r>
          </a:p>
        </p:txBody>
      </p:sp>
      <p:sp>
        <p:nvSpPr>
          <p:cNvPr id="5" name="Text Placeholder 2">
            <a:extLst>
              <a:ext uri="{FF2B5EF4-FFF2-40B4-BE49-F238E27FC236}">
                <a16:creationId xmlns:a16="http://schemas.microsoft.com/office/drawing/2014/main" id="{A398DCA1-2890-5C84-C256-47BD989A68A6}"/>
              </a:ext>
            </a:extLst>
          </p:cNvPr>
          <p:cNvSpPr txBox="1">
            <a:spLocks/>
          </p:cNvSpPr>
          <p:nvPr/>
        </p:nvSpPr>
        <p:spPr>
          <a:xfrm>
            <a:off x="417399" y="5924966"/>
            <a:ext cx="6279995" cy="74483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Social Ecological Model: Acknowledges our health is shaped both by our unique set of individual characteristics and by the context in which we live. </a:t>
            </a:r>
          </a:p>
          <a:p>
            <a:pPr algn="ctr"/>
            <a:r>
              <a:rPr lang="en-US"/>
              <a:t>Individual, interpersonal, community, systemic/policy</a:t>
            </a:r>
            <a:endParaRPr lang="en-US" dirty="0"/>
          </a:p>
        </p:txBody>
      </p:sp>
      <p:pic>
        <p:nvPicPr>
          <p:cNvPr id="7" name="Picture 6">
            <a:extLst>
              <a:ext uri="{FF2B5EF4-FFF2-40B4-BE49-F238E27FC236}">
                <a16:creationId xmlns:a16="http://schemas.microsoft.com/office/drawing/2014/main" id="{03CB0BBC-0E20-80B6-E43C-F87CC7BE0AFA}"/>
              </a:ext>
            </a:extLst>
          </p:cNvPr>
          <p:cNvPicPr>
            <a:picLocks noChangeAspect="1"/>
          </p:cNvPicPr>
          <p:nvPr/>
        </p:nvPicPr>
        <p:blipFill>
          <a:blip r:embed="rId2"/>
          <a:stretch>
            <a:fillRect/>
          </a:stretch>
        </p:blipFill>
        <p:spPr>
          <a:xfrm>
            <a:off x="1014761" y="1541396"/>
            <a:ext cx="7114478" cy="4230476"/>
          </a:xfrm>
          <a:prstGeom prst="rect">
            <a:avLst/>
          </a:prstGeom>
        </p:spPr>
      </p:pic>
    </p:spTree>
    <p:extLst>
      <p:ext uri="{BB962C8B-B14F-4D97-AF65-F5344CB8AC3E}">
        <p14:creationId xmlns:p14="http://schemas.microsoft.com/office/powerpoint/2010/main" val="191576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4872-272F-09B2-DD95-4FEC633E0090}"/>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Who are the members of the care teams you meet with regularly?</a:t>
            </a:r>
          </a:p>
        </p:txBody>
      </p:sp>
    </p:spTree>
    <p:extLst>
      <p:ext uri="{BB962C8B-B14F-4D97-AF65-F5344CB8AC3E}">
        <p14:creationId xmlns:p14="http://schemas.microsoft.com/office/powerpoint/2010/main" val="235032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6B6847E-A1B5-5347-9085-D29D4E5BCEDE}"/>
              </a:ext>
            </a:extLst>
          </p:cNvPr>
          <p:cNvSpPr/>
          <p:nvPr/>
        </p:nvSpPr>
        <p:spPr>
          <a:xfrm>
            <a:off x="344684" y="1414462"/>
            <a:ext cx="8450077" cy="4755374"/>
          </a:xfrm>
          <a:prstGeom prst="roundRect">
            <a:avLst>
              <a:gd name="adj" fmla="val 56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TextBox 48">
            <a:extLst>
              <a:ext uri="{FF2B5EF4-FFF2-40B4-BE49-F238E27FC236}">
                <a16:creationId xmlns:a16="http://schemas.microsoft.com/office/drawing/2014/main" id="{401AEE25-F34E-A34D-8680-824772484A03}"/>
              </a:ext>
            </a:extLst>
          </p:cNvPr>
          <p:cNvSpPr txBox="1"/>
          <p:nvPr/>
        </p:nvSpPr>
        <p:spPr>
          <a:xfrm>
            <a:off x="525349" y="1462206"/>
            <a:ext cx="7673614" cy="507831"/>
          </a:xfrm>
          <a:prstGeom prst="rect">
            <a:avLst/>
          </a:prstGeom>
          <a:noFill/>
        </p:spPr>
        <p:txBody>
          <a:bodyPr wrap="square" rtlCol="0">
            <a:spAutoFit/>
          </a:bodyPr>
          <a:lstStyle/>
          <a:p>
            <a:pPr algn="ctr"/>
            <a:r>
              <a:rPr lang="en-GB" sz="2700" b="1" spc="-113" dirty="0">
                <a:solidFill>
                  <a:srgbClr val="776BA2"/>
                </a:solidFill>
                <a:latin typeface="Galvji" panose="020B0504020202020204" pitchFamily="34" charset="77"/>
              </a:rPr>
              <a:t>Multidisciplinary health and wellness team</a:t>
            </a:r>
          </a:p>
        </p:txBody>
      </p:sp>
      <p:cxnSp>
        <p:nvCxnSpPr>
          <p:cNvPr id="64" name="Straight Connector 63">
            <a:extLst>
              <a:ext uri="{FF2B5EF4-FFF2-40B4-BE49-F238E27FC236}">
                <a16:creationId xmlns:a16="http://schemas.microsoft.com/office/drawing/2014/main" id="{A61F4B62-63EC-1D46-B873-95378C01FAEA}"/>
              </a:ext>
            </a:extLst>
          </p:cNvPr>
          <p:cNvCxnSpPr/>
          <p:nvPr/>
        </p:nvCxnSpPr>
        <p:spPr>
          <a:xfrm>
            <a:off x="9007048" y="1888868"/>
            <a:ext cx="13695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6B96E2F-ED7C-C946-8930-A49A958BFB0D}"/>
              </a:ext>
            </a:extLst>
          </p:cNvPr>
          <p:cNvSpPr txBox="1"/>
          <p:nvPr/>
        </p:nvSpPr>
        <p:spPr>
          <a:xfrm>
            <a:off x="732916" y="1918314"/>
            <a:ext cx="7258481" cy="617733"/>
          </a:xfrm>
          <a:prstGeom prst="rect">
            <a:avLst/>
          </a:prstGeom>
          <a:noFill/>
        </p:spPr>
        <p:txBody>
          <a:bodyPr wrap="square" rtlCol="0">
            <a:spAutoFit/>
          </a:bodyPr>
          <a:lstStyle/>
          <a:p>
            <a:pPr algn="ctr">
              <a:lnSpc>
                <a:spcPct val="150000"/>
              </a:lnSpc>
            </a:pPr>
            <a:r>
              <a:rPr lang="en-GB" sz="1200" dirty="0">
                <a:latin typeface="Galvji" panose="020B0504020202020204" pitchFamily="34" charset="77"/>
              </a:rPr>
              <a:t>As part of the health and wellness team, you will be working with individuals from different disciplines. </a:t>
            </a:r>
          </a:p>
          <a:p>
            <a:pPr algn="ctr">
              <a:lnSpc>
                <a:spcPct val="150000"/>
              </a:lnSpc>
            </a:pPr>
            <a:endParaRPr lang="en-GB" sz="1200" b="1" dirty="0">
              <a:latin typeface="Galvji" panose="020B0504020202020204" pitchFamily="34" charset="77"/>
            </a:endParaRPr>
          </a:p>
        </p:txBody>
      </p:sp>
      <p:graphicFrame>
        <p:nvGraphicFramePr>
          <p:cNvPr id="66" name="TextBox 2">
            <a:extLst>
              <a:ext uri="{FF2B5EF4-FFF2-40B4-BE49-F238E27FC236}">
                <a16:creationId xmlns:a16="http://schemas.microsoft.com/office/drawing/2014/main" id="{7E48B0F0-136A-CB0F-74FE-4527FC448223}"/>
              </a:ext>
            </a:extLst>
          </p:cNvPr>
          <p:cNvGraphicFramePr/>
          <p:nvPr>
            <p:extLst>
              <p:ext uri="{D42A27DB-BD31-4B8C-83A1-F6EECF244321}">
                <p14:modId xmlns:p14="http://schemas.microsoft.com/office/powerpoint/2010/main" val="2927580072"/>
              </p:ext>
            </p:extLst>
          </p:nvPr>
        </p:nvGraphicFramePr>
        <p:xfrm>
          <a:off x="525349" y="2250499"/>
          <a:ext cx="8147356" cy="117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group of people in a room&#10;&#10;Description automatically generated">
            <a:extLst>
              <a:ext uri="{FF2B5EF4-FFF2-40B4-BE49-F238E27FC236}">
                <a16:creationId xmlns:a16="http://schemas.microsoft.com/office/drawing/2014/main" id="{3F66D8F7-6EB8-5BD5-669D-4D3D2304E233}"/>
              </a:ext>
            </a:extLst>
          </p:cNvPr>
          <p:cNvPicPr>
            <a:picLocks noChangeAspect="1"/>
          </p:cNvPicPr>
          <p:nvPr/>
        </p:nvPicPr>
        <p:blipFill>
          <a:blip r:embed="rId8"/>
          <a:stretch>
            <a:fillRect/>
          </a:stretch>
        </p:blipFill>
        <p:spPr>
          <a:xfrm>
            <a:off x="1516566" y="3585383"/>
            <a:ext cx="6321252" cy="2389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7D5434C-3905-370F-4B2B-9839728C530F}"/>
              </a:ext>
            </a:extLst>
          </p:cNvPr>
          <p:cNvSpPr>
            <a:spLocks noGrp="1"/>
          </p:cNvSpPr>
          <p:nvPr>
            <p:ph type="title"/>
          </p:nvPr>
        </p:nvSpPr>
        <p:spPr>
          <a:xfrm>
            <a:off x="525349" y="121924"/>
            <a:ext cx="7886700" cy="1325563"/>
          </a:xfrm>
        </p:spPr>
        <p:txBody>
          <a:bodyPr>
            <a:normAutofit/>
          </a:bodyPr>
          <a:lstStyle/>
          <a:p>
            <a:pPr algn="ctr"/>
            <a:r>
              <a:rPr lang="en-US" sz="4000" dirty="0"/>
              <a:t>Health &amp; Wellness Care Teams (Webinar last week):</a:t>
            </a:r>
          </a:p>
        </p:txBody>
      </p:sp>
    </p:spTree>
    <p:extLst>
      <p:ext uri="{BB962C8B-B14F-4D97-AF65-F5344CB8AC3E}">
        <p14:creationId xmlns:p14="http://schemas.microsoft.com/office/powerpoint/2010/main" val="18005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Center-wide Care Teams:</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697660" y="1805043"/>
            <a:ext cx="784767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Healthy Eating and Active Lifestyle (HEALS)</a:t>
            </a:r>
          </a:p>
          <a:p>
            <a:pPr marL="800100" lvl="1" indent="-342900">
              <a:buFont typeface="Arial" panose="020B0604020202020204" pitchFamily="34" charset="0"/>
              <a:buChar char="•"/>
            </a:pPr>
            <a:r>
              <a:rPr lang="en-US" sz="2400" dirty="0">
                <a:solidFill>
                  <a:schemeClr val="bg1"/>
                </a:solidFill>
              </a:rPr>
              <a:t>Health and Wellness</a:t>
            </a:r>
          </a:p>
          <a:p>
            <a:pPr marL="800100" lvl="1" indent="-342900">
              <a:buFont typeface="Arial" panose="020B0604020202020204" pitchFamily="34" charset="0"/>
              <a:buChar char="•"/>
            </a:pPr>
            <a:r>
              <a:rPr lang="en-US" sz="2400" dirty="0">
                <a:solidFill>
                  <a:schemeClr val="bg1"/>
                </a:solidFill>
              </a:rPr>
              <a:t>Food services</a:t>
            </a:r>
          </a:p>
          <a:p>
            <a:pPr marL="800100" lvl="1" indent="-342900">
              <a:buFont typeface="Arial" panose="020B0604020202020204" pitchFamily="34" charset="0"/>
              <a:buChar char="•"/>
            </a:pPr>
            <a:r>
              <a:rPr lang="en-US" sz="2400" dirty="0">
                <a:solidFill>
                  <a:schemeClr val="bg1"/>
                </a:solidFill>
              </a:rPr>
              <a:t>Recreation</a:t>
            </a:r>
          </a:p>
          <a:p>
            <a:pPr marL="342900" indent="-342900">
              <a:buFont typeface="Arial" panose="020B0604020202020204" pitchFamily="34" charset="0"/>
              <a:buChar char="•"/>
            </a:pPr>
            <a:r>
              <a:rPr lang="en-US" sz="2400" dirty="0">
                <a:solidFill>
                  <a:schemeClr val="bg1"/>
                </a:solidFill>
              </a:rPr>
              <a:t>Counseling</a:t>
            </a:r>
          </a:p>
          <a:p>
            <a:pPr marL="342900" indent="-342900">
              <a:buFont typeface="Arial" panose="020B0604020202020204" pitchFamily="34" charset="0"/>
              <a:buChar char="•"/>
            </a:pPr>
            <a:r>
              <a:rPr lang="en-US" sz="2400" dirty="0">
                <a:solidFill>
                  <a:schemeClr val="bg1"/>
                </a:solidFill>
              </a:rPr>
              <a:t>Residential Staff</a:t>
            </a:r>
          </a:p>
          <a:p>
            <a:pPr marL="342900" indent="-342900">
              <a:buFont typeface="Arial" panose="020B0604020202020204" pitchFamily="34" charset="0"/>
              <a:buChar char="•"/>
            </a:pPr>
            <a:r>
              <a:rPr lang="en-US" sz="2400" dirty="0">
                <a:solidFill>
                  <a:schemeClr val="bg1"/>
                </a:solidFill>
              </a:rPr>
              <a:t>Trade instructors</a:t>
            </a:r>
          </a:p>
          <a:p>
            <a:pPr marL="342900" indent="-342900">
              <a:buFont typeface="Arial" panose="020B0604020202020204" pitchFamily="34" charset="0"/>
              <a:buChar char="•"/>
            </a:pPr>
            <a:r>
              <a:rPr lang="en-US" sz="2400" dirty="0">
                <a:solidFill>
                  <a:schemeClr val="bg1"/>
                </a:solidFill>
              </a:rPr>
              <a:t>Administration staff</a:t>
            </a:r>
          </a:p>
        </p:txBody>
      </p:sp>
    </p:spTree>
    <p:extLst>
      <p:ext uri="{BB962C8B-B14F-4D97-AF65-F5344CB8AC3E}">
        <p14:creationId xmlns:p14="http://schemas.microsoft.com/office/powerpoint/2010/main" val="209151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Off center community resources:</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697660" y="1805043"/>
            <a:ext cx="784767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Optometry</a:t>
            </a:r>
          </a:p>
          <a:p>
            <a:pPr marL="342900" indent="-342900">
              <a:buFont typeface="Arial" panose="020B0604020202020204" pitchFamily="34" charset="0"/>
              <a:buChar char="•"/>
            </a:pPr>
            <a:r>
              <a:rPr lang="en-US" sz="2400" dirty="0">
                <a:solidFill>
                  <a:schemeClr val="bg1"/>
                </a:solidFill>
              </a:rPr>
              <a:t>Emergency/Urgent Care Facilities</a:t>
            </a:r>
          </a:p>
          <a:p>
            <a:pPr marL="342900" indent="-342900">
              <a:buFont typeface="Arial" panose="020B0604020202020204" pitchFamily="34" charset="0"/>
              <a:buChar char="•"/>
            </a:pPr>
            <a:r>
              <a:rPr lang="en-US" sz="2400" dirty="0">
                <a:solidFill>
                  <a:schemeClr val="bg1"/>
                </a:solidFill>
              </a:rPr>
              <a:t>Laboratory</a:t>
            </a:r>
          </a:p>
          <a:p>
            <a:pPr marL="342900" indent="-342900">
              <a:buFont typeface="Arial" panose="020B0604020202020204" pitchFamily="34" charset="0"/>
              <a:buChar char="•"/>
            </a:pPr>
            <a:r>
              <a:rPr lang="en-US" sz="2400" dirty="0">
                <a:solidFill>
                  <a:schemeClr val="bg1"/>
                </a:solidFill>
              </a:rPr>
              <a:t>Public Health Department</a:t>
            </a:r>
          </a:p>
          <a:p>
            <a:pPr marL="342900" indent="-342900">
              <a:buFont typeface="Arial" panose="020B0604020202020204" pitchFamily="34" charset="0"/>
              <a:buChar char="•"/>
            </a:pPr>
            <a:r>
              <a:rPr lang="en-US" sz="2400" dirty="0">
                <a:solidFill>
                  <a:schemeClr val="bg1"/>
                </a:solidFill>
              </a:rPr>
              <a:t>Specialty Care providers</a:t>
            </a:r>
          </a:p>
          <a:p>
            <a:pPr marL="342900" indent="-342900">
              <a:buFont typeface="Arial" panose="020B0604020202020204" pitchFamily="34" charset="0"/>
              <a:buChar char="•"/>
            </a:pPr>
            <a:r>
              <a:rPr lang="en-US" sz="2400" dirty="0">
                <a:solidFill>
                  <a:schemeClr val="bg1"/>
                </a:solidFill>
              </a:rPr>
              <a:t>…</a:t>
            </a:r>
          </a:p>
        </p:txBody>
      </p:sp>
    </p:spTree>
    <p:extLst>
      <p:ext uri="{BB962C8B-B14F-4D97-AF65-F5344CB8AC3E}">
        <p14:creationId xmlns:p14="http://schemas.microsoft.com/office/powerpoint/2010/main" val="428081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Policy factors: Insurance  - Medicaid expansion states</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697660" y="1805043"/>
            <a:ext cx="784767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Centers support students signing up for Medicaid </a:t>
            </a:r>
          </a:p>
          <a:p>
            <a:pPr marL="342900" indent="-342900">
              <a:buFont typeface="Arial" panose="020B0604020202020204" pitchFamily="34" charset="0"/>
              <a:buChar char="•"/>
            </a:pPr>
            <a:r>
              <a:rPr lang="en-US" sz="2400" dirty="0">
                <a:solidFill>
                  <a:schemeClr val="bg1"/>
                </a:solidFill>
              </a:rPr>
              <a:t>Greater challenge in states that have not expanded or have restrictions based on residence</a:t>
            </a:r>
          </a:p>
        </p:txBody>
      </p:sp>
    </p:spTree>
    <p:extLst>
      <p:ext uri="{BB962C8B-B14F-4D97-AF65-F5344CB8AC3E}">
        <p14:creationId xmlns:p14="http://schemas.microsoft.com/office/powerpoint/2010/main" val="145298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8C1E-D78D-DB45-1AEC-8687B13750F9}"/>
              </a:ext>
            </a:extLst>
          </p:cNvPr>
          <p:cNvSpPr>
            <a:spLocks noGrp="1"/>
          </p:cNvSpPr>
          <p:nvPr>
            <p:ph type="title"/>
          </p:nvPr>
        </p:nvSpPr>
        <p:spPr/>
        <p:txBody>
          <a:bodyPr/>
          <a:lstStyle/>
          <a:p>
            <a:r>
              <a:rPr lang="en-US" dirty="0"/>
              <a:t>Case 1: </a:t>
            </a:r>
          </a:p>
        </p:txBody>
      </p:sp>
      <p:sp>
        <p:nvSpPr>
          <p:cNvPr id="4" name="Content Placeholder 3">
            <a:extLst>
              <a:ext uri="{FF2B5EF4-FFF2-40B4-BE49-F238E27FC236}">
                <a16:creationId xmlns:a16="http://schemas.microsoft.com/office/drawing/2014/main" id="{3C92FCFE-A28B-8C43-43E4-6F41158007FE}"/>
              </a:ext>
            </a:extLst>
          </p:cNvPr>
          <p:cNvSpPr>
            <a:spLocks noGrp="1"/>
          </p:cNvSpPr>
          <p:nvPr>
            <p:ph sz="half" idx="1"/>
          </p:nvPr>
        </p:nvSpPr>
        <p:spPr/>
        <p:txBody>
          <a:bodyPr/>
          <a:lstStyle/>
          <a:p>
            <a:r>
              <a:rPr lang="en-US" dirty="0"/>
              <a:t>Student arrives on center with no prior history of health concerns on Form 653 </a:t>
            </a:r>
          </a:p>
          <a:p>
            <a:r>
              <a:rPr lang="en-US" dirty="0"/>
              <a:t>Arrives with an albuterol inhaler (security identifies)</a:t>
            </a:r>
          </a:p>
          <a:p>
            <a:r>
              <a:rPr lang="en-US"/>
              <a:t>Day 2: Completes </a:t>
            </a:r>
            <a:r>
              <a:rPr lang="en-US" dirty="0"/>
              <a:t>Health History Form in H&amp;W</a:t>
            </a:r>
          </a:p>
        </p:txBody>
      </p:sp>
      <p:pic>
        <p:nvPicPr>
          <p:cNvPr id="7" name="Picture 6">
            <a:extLst>
              <a:ext uri="{FF2B5EF4-FFF2-40B4-BE49-F238E27FC236}">
                <a16:creationId xmlns:a16="http://schemas.microsoft.com/office/drawing/2014/main" id="{BF22D987-FC55-34CB-4CF8-74EB5F8B65D4}"/>
              </a:ext>
            </a:extLst>
          </p:cNvPr>
          <p:cNvPicPr>
            <a:picLocks noChangeAspect="1"/>
          </p:cNvPicPr>
          <p:nvPr/>
        </p:nvPicPr>
        <p:blipFill>
          <a:blip r:embed="rId2"/>
          <a:stretch>
            <a:fillRect/>
          </a:stretch>
        </p:blipFill>
        <p:spPr>
          <a:xfrm>
            <a:off x="5915647" y="1317876"/>
            <a:ext cx="2800425" cy="3945486"/>
          </a:xfrm>
          <a:prstGeom prst="rect">
            <a:avLst/>
          </a:prstGeom>
        </p:spPr>
      </p:pic>
    </p:spTree>
    <p:extLst>
      <p:ext uri="{BB962C8B-B14F-4D97-AF65-F5344CB8AC3E}">
        <p14:creationId xmlns:p14="http://schemas.microsoft.com/office/powerpoint/2010/main" val="40128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latin typeface="+mj-lt"/>
                <a:ea typeface="+mj-ea"/>
                <a:cs typeface="+mj-cs"/>
              </a:rPr>
              <a:t>Case 1:</a:t>
            </a:r>
          </a:p>
        </p:txBody>
      </p:sp>
      <p:pic>
        <p:nvPicPr>
          <p:cNvPr id="5" name="Content Placeholder 4">
            <a:extLst>
              <a:ext uri="{FF2B5EF4-FFF2-40B4-BE49-F238E27FC236}">
                <a16:creationId xmlns:a16="http://schemas.microsoft.com/office/drawing/2014/main" id="{F1A67E53-4337-76B7-C7FD-BBE9C010DE34}"/>
              </a:ext>
            </a:extLst>
          </p:cNvPr>
          <p:cNvPicPr>
            <a:picLocks noGrp="1" noChangeAspect="1"/>
          </p:cNvPicPr>
          <p:nvPr>
            <p:ph idx="1"/>
          </p:nvPr>
        </p:nvPicPr>
        <p:blipFill>
          <a:blip r:embed="rId2"/>
          <a:stretch>
            <a:fillRect/>
          </a:stretch>
        </p:blipFill>
        <p:spPr>
          <a:xfrm>
            <a:off x="482600" y="2573942"/>
            <a:ext cx="8178799" cy="2596769"/>
          </a:xfrm>
          <a:prstGeom prst="rect">
            <a:avLst/>
          </a:prstGeom>
        </p:spPr>
      </p:pic>
    </p:spTree>
    <p:extLst>
      <p:ext uri="{BB962C8B-B14F-4D97-AF65-F5344CB8AC3E}">
        <p14:creationId xmlns:p14="http://schemas.microsoft.com/office/powerpoint/2010/main" val="84246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After this presentation, participants will be able to:</a:t>
            </a:r>
          </a:p>
        </p:txBody>
      </p:sp>
      <p:sp>
        <p:nvSpPr>
          <p:cNvPr id="4" name="TextBox 3">
            <a:extLst>
              <a:ext uri="{FF2B5EF4-FFF2-40B4-BE49-F238E27FC236}">
                <a16:creationId xmlns:a16="http://schemas.microsoft.com/office/drawing/2014/main" id="{973C1FF4-C405-B181-3369-A5C12E5371AF}"/>
              </a:ext>
            </a:extLst>
          </p:cNvPr>
          <p:cNvSpPr txBox="1"/>
          <p:nvPr/>
        </p:nvSpPr>
        <p:spPr>
          <a:xfrm>
            <a:off x="697659" y="1805042"/>
            <a:ext cx="7911081"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Identify factors that influence health behavior at the individual, interpersonal, community and environmental levels</a:t>
            </a:r>
          </a:p>
          <a:p>
            <a:pPr marL="342900" indent="-342900">
              <a:buFont typeface="Arial" panose="020B0604020202020204" pitchFamily="34" charset="0"/>
              <a:buChar char="•"/>
            </a:pPr>
            <a:r>
              <a:rPr lang="en-US" sz="2800" dirty="0">
                <a:solidFill>
                  <a:schemeClr val="bg1"/>
                </a:solidFill>
              </a:rPr>
              <a:t>Describe actions you can take to make healthy behaviors the easier choice.</a:t>
            </a:r>
          </a:p>
          <a:p>
            <a:pPr marL="342900" indent="-342900">
              <a:buFont typeface="Arial" panose="020B0604020202020204" pitchFamily="34" charset="0"/>
              <a:buChar char="•"/>
            </a:pPr>
            <a:r>
              <a:rPr lang="en-US" sz="2800" dirty="0">
                <a:solidFill>
                  <a:schemeClr val="bg1"/>
                </a:solidFill>
              </a:rPr>
              <a:t>Identify 1-2 actions to implement to improve chronic care</a:t>
            </a:r>
          </a:p>
        </p:txBody>
      </p:sp>
    </p:spTree>
    <p:extLst>
      <p:ext uri="{BB962C8B-B14F-4D97-AF65-F5344CB8AC3E}">
        <p14:creationId xmlns:p14="http://schemas.microsoft.com/office/powerpoint/2010/main" val="413152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4872-272F-09B2-DD95-4FEC633E0090}"/>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What actions would you do next based on this information?</a:t>
            </a:r>
          </a:p>
        </p:txBody>
      </p:sp>
    </p:spTree>
    <p:extLst>
      <p:ext uri="{BB962C8B-B14F-4D97-AF65-F5344CB8AC3E}">
        <p14:creationId xmlns:p14="http://schemas.microsoft.com/office/powerpoint/2010/main" val="233475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latin typeface="+mj-lt"/>
                <a:ea typeface="+mj-ea"/>
                <a:cs typeface="+mj-cs"/>
              </a:rPr>
              <a:t>Case 1:</a:t>
            </a:r>
          </a:p>
        </p:txBody>
      </p:sp>
      <p:pic>
        <p:nvPicPr>
          <p:cNvPr id="11" name="Content Placeholder 10">
            <a:extLst>
              <a:ext uri="{FF2B5EF4-FFF2-40B4-BE49-F238E27FC236}">
                <a16:creationId xmlns:a16="http://schemas.microsoft.com/office/drawing/2014/main" id="{59252FCE-1A9B-82F4-9BDB-3789AD9358D4}"/>
              </a:ext>
            </a:extLst>
          </p:cNvPr>
          <p:cNvPicPr>
            <a:picLocks noGrp="1" noChangeAspect="1"/>
          </p:cNvPicPr>
          <p:nvPr>
            <p:ph idx="1"/>
          </p:nvPr>
        </p:nvPicPr>
        <p:blipFill>
          <a:blip r:embed="rId2"/>
          <a:stretch>
            <a:fillRect/>
          </a:stretch>
        </p:blipFill>
        <p:spPr>
          <a:xfrm>
            <a:off x="595349" y="1675227"/>
            <a:ext cx="7953300" cy="4394199"/>
          </a:xfrm>
          <a:prstGeom prst="rect">
            <a:avLst/>
          </a:prstGeom>
        </p:spPr>
      </p:pic>
    </p:spTree>
    <p:extLst>
      <p:ext uri="{BB962C8B-B14F-4D97-AF65-F5344CB8AC3E}">
        <p14:creationId xmlns:p14="http://schemas.microsoft.com/office/powerpoint/2010/main" val="7773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latin typeface="+mj-lt"/>
                <a:ea typeface="+mj-ea"/>
                <a:cs typeface="+mj-cs"/>
              </a:rPr>
              <a:t>Case 1:</a:t>
            </a:r>
          </a:p>
        </p:txBody>
      </p:sp>
      <p:pic>
        <p:nvPicPr>
          <p:cNvPr id="9" name="Content Placeholder 8">
            <a:extLst>
              <a:ext uri="{FF2B5EF4-FFF2-40B4-BE49-F238E27FC236}">
                <a16:creationId xmlns:a16="http://schemas.microsoft.com/office/drawing/2014/main" id="{A24DAD79-2C37-5A77-CD6A-A7398743F7A4}"/>
              </a:ext>
            </a:extLst>
          </p:cNvPr>
          <p:cNvPicPr>
            <a:picLocks noGrp="1" noChangeAspect="1"/>
          </p:cNvPicPr>
          <p:nvPr>
            <p:ph idx="1"/>
          </p:nvPr>
        </p:nvPicPr>
        <p:blipFill>
          <a:blip r:embed="rId2"/>
          <a:stretch>
            <a:fillRect/>
          </a:stretch>
        </p:blipFill>
        <p:spPr>
          <a:xfrm>
            <a:off x="3577880" y="4047892"/>
            <a:ext cx="4514623" cy="2445421"/>
          </a:xfrm>
        </p:spPr>
      </p:pic>
      <p:pic>
        <p:nvPicPr>
          <p:cNvPr id="6" name="Picture 5">
            <a:extLst>
              <a:ext uri="{FF2B5EF4-FFF2-40B4-BE49-F238E27FC236}">
                <a16:creationId xmlns:a16="http://schemas.microsoft.com/office/drawing/2014/main" id="{206A6CF6-5235-B53D-0DEE-2204FDF9A0E4}"/>
              </a:ext>
            </a:extLst>
          </p:cNvPr>
          <p:cNvPicPr>
            <a:picLocks noChangeAspect="1"/>
          </p:cNvPicPr>
          <p:nvPr/>
        </p:nvPicPr>
        <p:blipFill>
          <a:blip r:embed="rId3"/>
          <a:stretch>
            <a:fillRect/>
          </a:stretch>
        </p:blipFill>
        <p:spPr>
          <a:xfrm>
            <a:off x="6446965" y="1482028"/>
            <a:ext cx="2606266" cy="3581710"/>
          </a:xfrm>
          <a:prstGeom prst="rect">
            <a:avLst/>
          </a:prstGeom>
        </p:spPr>
      </p:pic>
      <p:sp>
        <p:nvSpPr>
          <p:cNvPr id="11" name="TextBox 10">
            <a:extLst>
              <a:ext uri="{FF2B5EF4-FFF2-40B4-BE49-F238E27FC236}">
                <a16:creationId xmlns:a16="http://schemas.microsoft.com/office/drawing/2014/main" id="{75E18B2A-14A1-A492-2E70-38A76FA06EB9}"/>
              </a:ext>
            </a:extLst>
          </p:cNvPr>
          <p:cNvSpPr txBox="1"/>
          <p:nvPr/>
        </p:nvSpPr>
        <p:spPr>
          <a:xfrm>
            <a:off x="1070517" y="1973766"/>
            <a:ext cx="5464098" cy="646331"/>
          </a:xfrm>
          <a:prstGeom prst="rect">
            <a:avLst/>
          </a:prstGeom>
          <a:noFill/>
        </p:spPr>
        <p:txBody>
          <a:bodyPr wrap="square" rtlCol="0">
            <a:spAutoFit/>
          </a:bodyPr>
          <a:lstStyle/>
          <a:p>
            <a:r>
              <a:rPr lang="en-US" dirty="0">
                <a:solidFill>
                  <a:schemeClr val="bg1"/>
                </a:solidFill>
              </a:rPr>
              <a:t>Resources to support care available</a:t>
            </a:r>
          </a:p>
          <a:p>
            <a:r>
              <a:rPr lang="en-US" dirty="0">
                <a:solidFill>
                  <a:schemeClr val="bg1"/>
                </a:solidFill>
                <a:hlinkClick r:id="rId4">
                  <a:extLst>
                    <a:ext uri="{A12FA001-AC4F-418D-AE19-62706E023703}">
                      <ahyp:hlinkClr xmlns:ahyp="http://schemas.microsoft.com/office/drawing/2018/hyperlinkcolor" val="tx"/>
                    </a:ext>
                  </a:extLst>
                </a:hlinkClick>
              </a:rPr>
              <a:t>Health Care Guidelines (jobcorps.gov)</a:t>
            </a:r>
            <a:endParaRPr lang="en-US" dirty="0">
              <a:solidFill>
                <a:schemeClr val="bg1"/>
              </a:solidFill>
            </a:endParaRPr>
          </a:p>
        </p:txBody>
      </p:sp>
    </p:spTree>
    <p:extLst>
      <p:ext uri="{BB962C8B-B14F-4D97-AF65-F5344CB8AC3E}">
        <p14:creationId xmlns:p14="http://schemas.microsoft.com/office/powerpoint/2010/main" val="139257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latin typeface="+mj-lt"/>
                <a:ea typeface="+mj-ea"/>
                <a:cs typeface="+mj-cs"/>
              </a:rPr>
              <a:t>Case 1:</a:t>
            </a:r>
          </a:p>
        </p:txBody>
      </p:sp>
      <p:sp>
        <p:nvSpPr>
          <p:cNvPr id="7" name="TextBox 6">
            <a:extLst>
              <a:ext uri="{FF2B5EF4-FFF2-40B4-BE49-F238E27FC236}">
                <a16:creationId xmlns:a16="http://schemas.microsoft.com/office/drawing/2014/main" id="{CE0EF038-E8E4-8059-95DD-790E61DE34E0}"/>
              </a:ext>
            </a:extLst>
          </p:cNvPr>
          <p:cNvSpPr txBox="1"/>
          <p:nvPr/>
        </p:nvSpPr>
        <p:spPr>
          <a:xfrm>
            <a:off x="417398" y="1619471"/>
            <a:ext cx="432186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If everyone takes responsibility to check, enter and update – most likely to be accurate</a:t>
            </a:r>
          </a:p>
          <a:p>
            <a:pPr marL="285750" indent="-285750">
              <a:buFont typeface="Arial" panose="020B0604020202020204" pitchFamily="34" charset="0"/>
              <a:buChar char="•"/>
            </a:pPr>
            <a:r>
              <a:rPr lang="en-US" sz="2800" dirty="0">
                <a:solidFill>
                  <a:schemeClr val="bg1"/>
                </a:solidFill>
              </a:rPr>
              <a:t>Opportunity to support positive behaviors &amp; chronic illness at each visit</a:t>
            </a:r>
          </a:p>
        </p:txBody>
      </p:sp>
      <p:pic>
        <p:nvPicPr>
          <p:cNvPr id="12" name="Picture 11">
            <a:extLst>
              <a:ext uri="{FF2B5EF4-FFF2-40B4-BE49-F238E27FC236}">
                <a16:creationId xmlns:a16="http://schemas.microsoft.com/office/drawing/2014/main" id="{33EC33F2-2997-D476-A46D-760CB2109162}"/>
              </a:ext>
            </a:extLst>
          </p:cNvPr>
          <p:cNvPicPr>
            <a:picLocks noChangeAspect="1"/>
          </p:cNvPicPr>
          <p:nvPr/>
        </p:nvPicPr>
        <p:blipFill>
          <a:blip r:embed="rId2"/>
          <a:stretch>
            <a:fillRect/>
          </a:stretch>
        </p:blipFill>
        <p:spPr>
          <a:xfrm>
            <a:off x="5185317" y="1571626"/>
            <a:ext cx="3640275" cy="4696695"/>
          </a:xfrm>
          <a:prstGeom prst="rect">
            <a:avLst/>
          </a:prstGeom>
        </p:spPr>
      </p:pic>
    </p:spTree>
    <p:extLst>
      <p:ext uri="{BB962C8B-B14F-4D97-AF65-F5344CB8AC3E}">
        <p14:creationId xmlns:p14="http://schemas.microsoft.com/office/powerpoint/2010/main" val="5200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A023-46FB-34BE-8C1C-F76976183376}"/>
              </a:ext>
            </a:extLst>
          </p:cNvPr>
          <p:cNvSpPr>
            <a:spLocks noGrp="1"/>
          </p:cNvSpPr>
          <p:nvPr>
            <p:ph type="title"/>
          </p:nvPr>
        </p:nvSpPr>
        <p:spPr/>
        <p:txBody>
          <a:bodyPr/>
          <a:lstStyle/>
          <a:p>
            <a:pPr algn="ctr"/>
            <a:r>
              <a:rPr lang="en-US" dirty="0"/>
              <a:t>Health &amp; Wellness system supports:</a:t>
            </a:r>
          </a:p>
        </p:txBody>
      </p:sp>
      <p:sp>
        <p:nvSpPr>
          <p:cNvPr id="3" name="Content Placeholder 2">
            <a:extLst>
              <a:ext uri="{FF2B5EF4-FFF2-40B4-BE49-F238E27FC236}">
                <a16:creationId xmlns:a16="http://schemas.microsoft.com/office/drawing/2014/main" id="{C9A8A14B-649A-69CB-9601-A6860818C175}"/>
              </a:ext>
            </a:extLst>
          </p:cNvPr>
          <p:cNvSpPr>
            <a:spLocks noGrp="1"/>
          </p:cNvSpPr>
          <p:nvPr>
            <p:ph idx="1"/>
          </p:nvPr>
        </p:nvSpPr>
        <p:spPr/>
        <p:txBody>
          <a:bodyPr>
            <a:normAutofit lnSpcReduction="10000"/>
          </a:bodyPr>
          <a:lstStyle/>
          <a:p>
            <a:pPr marL="0" indent="0">
              <a:buNone/>
            </a:pPr>
            <a:endParaRPr lang="en-US" dirty="0"/>
          </a:p>
          <a:p>
            <a:r>
              <a:rPr lang="en-US" dirty="0"/>
              <a:t>PRH 2.3 R6: Tobacco Use Prevention Program (TUPP)</a:t>
            </a:r>
          </a:p>
          <a:p>
            <a:pPr lvl="1"/>
            <a:r>
              <a:rPr lang="en-US" dirty="0"/>
              <a:t>TUPP coordinator must be appointed</a:t>
            </a:r>
          </a:p>
          <a:p>
            <a:pPr lvl="1"/>
            <a:r>
              <a:rPr lang="en-US" dirty="0"/>
              <a:t>Educational materials and activities that support delay and/or cessation of to tobacco use</a:t>
            </a:r>
          </a:p>
          <a:p>
            <a:r>
              <a:rPr lang="en-US" dirty="0"/>
              <a:t>Scheduling system</a:t>
            </a:r>
          </a:p>
          <a:p>
            <a:pPr lvl="1"/>
            <a:r>
              <a:rPr lang="en-US" dirty="0"/>
              <a:t>Follow up appointment made in 1 month</a:t>
            </a:r>
          </a:p>
          <a:p>
            <a:pPr lvl="1"/>
            <a:r>
              <a:rPr lang="en-US" dirty="0"/>
              <a:t>Student notified and aware at time of scheduling</a:t>
            </a:r>
          </a:p>
          <a:p>
            <a:pPr lvl="1"/>
            <a:r>
              <a:rPr lang="en-US" dirty="0"/>
              <a:t>Student notified by center system day before/day of</a:t>
            </a:r>
          </a:p>
          <a:p>
            <a:pPr lvl="1"/>
            <a:r>
              <a:rPr lang="en-US" dirty="0"/>
              <a:t>If no shows- appointment serves as trigger to pull chart or review reason for visit and reschedule</a:t>
            </a:r>
          </a:p>
        </p:txBody>
      </p:sp>
    </p:spTree>
    <p:extLst>
      <p:ext uri="{BB962C8B-B14F-4D97-AF65-F5344CB8AC3E}">
        <p14:creationId xmlns:p14="http://schemas.microsoft.com/office/powerpoint/2010/main" val="183084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A023-46FB-34BE-8C1C-F76976183376}"/>
              </a:ext>
            </a:extLst>
          </p:cNvPr>
          <p:cNvSpPr>
            <a:spLocks noGrp="1"/>
          </p:cNvSpPr>
          <p:nvPr>
            <p:ph type="title"/>
          </p:nvPr>
        </p:nvSpPr>
        <p:spPr/>
        <p:txBody>
          <a:bodyPr/>
          <a:lstStyle/>
          <a:p>
            <a:r>
              <a:rPr lang="en-US" dirty="0"/>
              <a:t>Center-wide supports to healthier behavior:</a:t>
            </a:r>
          </a:p>
        </p:txBody>
      </p:sp>
      <p:sp>
        <p:nvSpPr>
          <p:cNvPr id="3" name="Content Placeholder 2">
            <a:extLst>
              <a:ext uri="{FF2B5EF4-FFF2-40B4-BE49-F238E27FC236}">
                <a16:creationId xmlns:a16="http://schemas.microsoft.com/office/drawing/2014/main" id="{C9A8A14B-649A-69CB-9601-A6860818C175}"/>
              </a:ext>
            </a:extLst>
          </p:cNvPr>
          <p:cNvSpPr>
            <a:spLocks noGrp="1"/>
          </p:cNvSpPr>
          <p:nvPr>
            <p:ph idx="1"/>
          </p:nvPr>
        </p:nvSpPr>
        <p:spPr/>
        <p:txBody>
          <a:bodyPr/>
          <a:lstStyle/>
          <a:p>
            <a:r>
              <a:rPr lang="en-US" dirty="0"/>
              <a:t>Activities and gathering spaces that are tobacco-free</a:t>
            </a:r>
          </a:p>
          <a:p>
            <a:r>
              <a:rPr lang="en-US" dirty="0"/>
              <a:t>Monitor Air Quality (</a:t>
            </a:r>
            <a:r>
              <a:rPr lang="en-US" dirty="0">
                <a:hlinkClick r:id="rId2">
                  <a:extLst>
                    <a:ext uri="{A12FA001-AC4F-418D-AE19-62706E023703}">
                      <ahyp:hlinkClr xmlns:ahyp="http://schemas.microsoft.com/office/drawing/2018/hyperlinkcolor" val="tx"/>
                    </a:ext>
                  </a:extLst>
                </a:hlinkClick>
              </a:rPr>
              <a:t>AirNow.gov</a:t>
            </a:r>
            <a:r>
              <a:rPr lang="en-US" dirty="0"/>
              <a:t>)</a:t>
            </a:r>
          </a:p>
          <a:p>
            <a:r>
              <a:rPr lang="en-US" dirty="0"/>
              <a:t>R6. Tobacco Use Prevention Program </a:t>
            </a:r>
          </a:p>
          <a:p>
            <a:pPr lvl="1"/>
            <a:r>
              <a:rPr lang="en-US" dirty="0"/>
              <a:t>Smoke-free, tobacco-free environment</a:t>
            </a:r>
          </a:p>
          <a:p>
            <a:pPr lvl="1"/>
            <a:r>
              <a:rPr lang="en-US" dirty="0"/>
              <a:t>Center policy toward tobacco use</a:t>
            </a:r>
          </a:p>
          <a:p>
            <a:pPr lvl="2"/>
            <a:r>
              <a:rPr lang="en-US" dirty="0"/>
              <a:t>Non-smoking center</a:t>
            </a:r>
          </a:p>
          <a:p>
            <a:pPr lvl="2"/>
            <a:r>
              <a:rPr lang="en-US" dirty="0"/>
              <a:t>Limited smoking areas</a:t>
            </a:r>
          </a:p>
          <a:p>
            <a:pPr lvl="1"/>
            <a:endParaRPr lang="en-US" dirty="0"/>
          </a:p>
        </p:txBody>
      </p:sp>
    </p:spTree>
    <p:extLst>
      <p:ext uri="{BB962C8B-B14F-4D97-AF65-F5344CB8AC3E}">
        <p14:creationId xmlns:p14="http://schemas.microsoft.com/office/powerpoint/2010/main" val="3922539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8C1E-D78D-DB45-1AEC-8687B13750F9}"/>
              </a:ext>
            </a:extLst>
          </p:cNvPr>
          <p:cNvSpPr>
            <a:spLocks noGrp="1"/>
          </p:cNvSpPr>
          <p:nvPr>
            <p:ph type="title"/>
          </p:nvPr>
        </p:nvSpPr>
        <p:spPr/>
        <p:txBody>
          <a:bodyPr/>
          <a:lstStyle/>
          <a:p>
            <a:r>
              <a:rPr lang="en-US" dirty="0"/>
              <a:t>Case 2: </a:t>
            </a:r>
          </a:p>
        </p:txBody>
      </p:sp>
      <p:sp>
        <p:nvSpPr>
          <p:cNvPr id="4" name="Content Placeholder 3">
            <a:extLst>
              <a:ext uri="{FF2B5EF4-FFF2-40B4-BE49-F238E27FC236}">
                <a16:creationId xmlns:a16="http://schemas.microsoft.com/office/drawing/2014/main" id="{3C92FCFE-A28B-8C43-43E4-6F41158007FE}"/>
              </a:ext>
            </a:extLst>
          </p:cNvPr>
          <p:cNvSpPr>
            <a:spLocks noGrp="1"/>
          </p:cNvSpPr>
          <p:nvPr>
            <p:ph sz="half" idx="1"/>
          </p:nvPr>
        </p:nvSpPr>
        <p:spPr/>
        <p:txBody>
          <a:bodyPr>
            <a:normAutofit/>
          </a:bodyPr>
          <a:lstStyle/>
          <a:p>
            <a:r>
              <a:rPr lang="en-US" dirty="0"/>
              <a:t>Applicant File Review identified diabetes and depression in past medical history – MD, CMHC reviewed </a:t>
            </a:r>
          </a:p>
          <a:p>
            <a:r>
              <a:rPr lang="en-US" dirty="0"/>
              <a:t>Arrives with medications: metformin and sertraline (security identifies)</a:t>
            </a:r>
          </a:p>
          <a:p>
            <a:r>
              <a:rPr lang="en-US" dirty="0"/>
              <a:t>Completes Health History Form in H&amp;W</a:t>
            </a:r>
          </a:p>
        </p:txBody>
      </p:sp>
    </p:spTree>
    <p:extLst>
      <p:ext uri="{BB962C8B-B14F-4D97-AF65-F5344CB8AC3E}">
        <p14:creationId xmlns:p14="http://schemas.microsoft.com/office/powerpoint/2010/main" val="1172535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Case 2:</a:t>
            </a:r>
          </a:p>
        </p:txBody>
      </p:sp>
      <p:pic>
        <p:nvPicPr>
          <p:cNvPr id="7" name="Content Placeholder 6">
            <a:extLst>
              <a:ext uri="{FF2B5EF4-FFF2-40B4-BE49-F238E27FC236}">
                <a16:creationId xmlns:a16="http://schemas.microsoft.com/office/drawing/2014/main" id="{CFACFF18-CDA1-4618-8C35-89E38EB1D0E5}"/>
              </a:ext>
            </a:extLst>
          </p:cNvPr>
          <p:cNvPicPr>
            <a:picLocks noGrp="1" noChangeAspect="1"/>
          </p:cNvPicPr>
          <p:nvPr>
            <p:ph idx="1"/>
          </p:nvPr>
        </p:nvPicPr>
        <p:blipFill>
          <a:blip r:embed="rId2"/>
          <a:stretch>
            <a:fillRect/>
          </a:stretch>
        </p:blipFill>
        <p:spPr>
          <a:xfrm>
            <a:off x="482600" y="2257014"/>
            <a:ext cx="8178799" cy="3230624"/>
          </a:xfrm>
          <a:prstGeom prst="rect">
            <a:avLst/>
          </a:prstGeom>
        </p:spPr>
      </p:pic>
    </p:spTree>
    <p:extLst>
      <p:ext uri="{BB962C8B-B14F-4D97-AF65-F5344CB8AC3E}">
        <p14:creationId xmlns:p14="http://schemas.microsoft.com/office/powerpoint/2010/main" val="86555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Case 2:</a:t>
            </a:r>
          </a:p>
        </p:txBody>
      </p:sp>
      <p:pic>
        <p:nvPicPr>
          <p:cNvPr id="10" name="Content Placeholder 9" descr="A screenshot of a computer&#10;&#10;Description automatically generated">
            <a:extLst>
              <a:ext uri="{FF2B5EF4-FFF2-40B4-BE49-F238E27FC236}">
                <a16:creationId xmlns:a16="http://schemas.microsoft.com/office/drawing/2014/main" id="{24AD057B-B66D-9EAF-BE18-5BD5AC594FC6}"/>
              </a:ext>
            </a:extLst>
          </p:cNvPr>
          <p:cNvPicPr>
            <a:picLocks noGrp="1" noChangeAspect="1"/>
          </p:cNvPicPr>
          <p:nvPr>
            <p:ph idx="1"/>
          </p:nvPr>
        </p:nvPicPr>
        <p:blipFill>
          <a:blip r:embed="rId2"/>
          <a:stretch>
            <a:fillRect/>
          </a:stretch>
        </p:blipFill>
        <p:spPr>
          <a:xfrm>
            <a:off x="482600" y="1807180"/>
            <a:ext cx="8178799" cy="4130292"/>
          </a:xfrm>
          <a:prstGeom prst="rect">
            <a:avLst/>
          </a:prstGeom>
        </p:spPr>
      </p:pic>
    </p:spTree>
    <p:extLst>
      <p:ext uri="{BB962C8B-B14F-4D97-AF65-F5344CB8AC3E}">
        <p14:creationId xmlns:p14="http://schemas.microsoft.com/office/powerpoint/2010/main" val="65752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4872-272F-09B2-DD95-4FEC633E0090}"/>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ctr"/>
            <a:r>
              <a:rPr lang="en-US" sz="4200" dirty="0">
                <a:solidFill>
                  <a:srgbClr val="FFFFFF"/>
                </a:solidFill>
                <a:latin typeface="+mj-lt"/>
                <a:ea typeface="+mj-ea"/>
                <a:cs typeface="+mj-cs"/>
              </a:rPr>
              <a:t>How do you ensure follow up on your center</a:t>
            </a:r>
            <a:r>
              <a:rPr lang="en-US" sz="4200" kern="1200" dirty="0">
                <a:solidFill>
                  <a:srgbClr val="FFFFFF"/>
                </a:solidFill>
                <a:latin typeface="+mj-lt"/>
                <a:ea typeface="+mj-ea"/>
                <a:cs typeface="+mj-cs"/>
              </a:rPr>
              <a:t>?</a:t>
            </a:r>
          </a:p>
        </p:txBody>
      </p:sp>
    </p:spTree>
    <p:extLst>
      <p:ext uri="{BB962C8B-B14F-4D97-AF65-F5344CB8AC3E}">
        <p14:creationId xmlns:p14="http://schemas.microsoft.com/office/powerpoint/2010/main" val="390690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BBE5-433B-F337-292B-B5BE1F1F9896}"/>
              </a:ext>
            </a:extLst>
          </p:cNvPr>
          <p:cNvSpPr>
            <a:spLocks noGrp="1"/>
          </p:cNvSpPr>
          <p:nvPr>
            <p:ph type="title"/>
          </p:nvPr>
        </p:nvSpPr>
        <p:spPr/>
        <p:txBody>
          <a:bodyPr/>
          <a:lstStyle/>
          <a:p>
            <a:pPr algn="ctr"/>
            <a:r>
              <a:rPr lang="en-US" dirty="0"/>
              <a:t>PIN 23-09: Managing Respiratory Viruses on Job Corps Centers</a:t>
            </a:r>
          </a:p>
        </p:txBody>
      </p:sp>
      <p:sp>
        <p:nvSpPr>
          <p:cNvPr id="3" name="Content Placeholder 2">
            <a:extLst>
              <a:ext uri="{FF2B5EF4-FFF2-40B4-BE49-F238E27FC236}">
                <a16:creationId xmlns:a16="http://schemas.microsoft.com/office/drawing/2014/main" id="{1BB74D1D-1B86-603C-C80F-6B6B87FDEA7D}"/>
              </a:ext>
            </a:extLst>
          </p:cNvPr>
          <p:cNvSpPr>
            <a:spLocks noGrp="1"/>
          </p:cNvSpPr>
          <p:nvPr>
            <p:ph idx="1"/>
          </p:nvPr>
        </p:nvSpPr>
        <p:spPr/>
        <p:txBody>
          <a:bodyPr/>
          <a:lstStyle/>
          <a:p>
            <a:r>
              <a:rPr lang="en-US" dirty="0"/>
              <a:t>Rescinds previous covid pins</a:t>
            </a:r>
          </a:p>
          <a:p>
            <a:r>
              <a:rPr lang="en-US" dirty="0"/>
              <a:t>Encourage centers to:</a:t>
            </a:r>
          </a:p>
          <a:p>
            <a:pPr lvl="1"/>
            <a:r>
              <a:rPr lang="en-US" dirty="0"/>
              <a:t>Be familiar with new CDC guidance</a:t>
            </a:r>
          </a:p>
          <a:p>
            <a:pPr lvl="1"/>
            <a:r>
              <a:rPr lang="en-US" dirty="0"/>
              <a:t>Encourage immunizations – flu and COVID-19 </a:t>
            </a:r>
          </a:p>
          <a:p>
            <a:pPr lvl="1"/>
            <a:r>
              <a:rPr lang="en-US" dirty="0"/>
              <a:t>Promote good hygiene</a:t>
            </a:r>
          </a:p>
          <a:p>
            <a:pPr lvl="1"/>
            <a:r>
              <a:rPr lang="en-US" dirty="0"/>
              <a:t>Educate and support precautions to prevent spread of respiratory illness</a:t>
            </a:r>
          </a:p>
          <a:p>
            <a:pPr lvl="1"/>
            <a:r>
              <a:rPr lang="en-US" dirty="0"/>
              <a:t>Evaluate and treat, as indicated</a:t>
            </a:r>
          </a:p>
          <a:p>
            <a:pPr lvl="1"/>
            <a:r>
              <a:rPr lang="en-US" dirty="0"/>
              <a:t>SIR if 10 percent of greater students </a:t>
            </a:r>
            <a:r>
              <a:rPr lang="en-US"/>
              <a:t>respiratory illness</a:t>
            </a:r>
          </a:p>
        </p:txBody>
      </p:sp>
    </p:spTree>
    <p:extLst>
      <p:ext uri="{BB962C8B-B14F-4D97-AF65-F5344CB8AC3E}">
        <p14:creationId xmlns:p14="http://schemas.microsoft.com/office/powerpoint/2010/main" val="3082418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Case 2: </a:t>
            </a:r>
          </a:p>
        </p:txBody>
      </p:sp>
      <p:sp>
        <p:nvSpPr>
          <p:cNvPr id="4" name="Content Placeholder 3">
            <a:extLst>
              <a:ext uri="{FF2B5EF4-FFF2-40B4-BE49-F238E27FC236}">
                <a16:creationId xmlns:a16="http://schemas.microsoft.com/office/drawing/2014/main" id="{C90616A9-4A02-71EB-7576-9484BFE4F242}"/>
              </a:ext>
            </a:extLst>
          </p:cNvPr>
          <p:cNvSpPr>
            <a:spLocks noGrp="1"/>
          </p:cNvSpPr>
          <p:nvPr>
            <p:ph idx="1"/>
          </p:nvPr>
        </p:nvSpPr>
        <p:spPr/>
        <p:txBody>
          <a:bodyPr/>
          <a:lstStyle/>
          <a:p>
            <a:r>
              <a:rPr lang="en-US" dirty="0"/>
              <a:t>Nursing: Medication Administration Record</a:t>
            </a:r>
          </a:p>
          <a:p>
            <a:r>
              <a:rPr lang="en-US" dirty="0"/>
              <a:t>RA &amp; Nursing: Medication Observation Record</a:t>
            </a:r>
          </a:p>
          <a:p>
            <a:pPr lvl="1"/>
            <a:r>
              <a:rPr lang="en-US" dirty="0"/>
              <a:t>Opportunity to assess adherence</a:t>
            </a:r>
          </a:p>
          <a:p>
            <a:pPr lvl="1"/>
            <a:r>
              <a:rPr lang="en-US" dirty="0"/>
              <a:t>If missing doses, nursing engages and refers earlier if necessary </a:t>
            </a:r>
          </a:p>
          <a:p>
            <a:pPr lvl="2"/>
            <a:r>
              <a:rPr lang="en-US" dirty="0"/>
              <a:t>Procedure</a:t>
            </a:r>
          </a:p>
          <a:p>
            <a:pPr lvl="2"/>
            <a:r>
              <a:rPr lang="en-US" dirty="0"/>
              <a:t>Side effects</a:t>
            </a:r>
          </a:p>
          <a:p>
            <a:pPr lvl="2"/>
            <a:r>
              <a:rPr lang="en-US" dirty="0"/>
              <a:t>Other?</a:t>
            </a:r>
          </a:p>
          <a:p>
            <a:r>
              <a:rPr lang="en-US" dirty="0"/>
              <a:t>Nursing, Medical Provider, CMHC: Monthly Case Management</a:t>
            </a:r>
          </a:p>
        </p:txBody>
      </p:sp>
    </p:spTree>
    <p:extLst>
      <p:ext uri="{BB962C8B-B14F-4D97-AF65-F5344CB8AC3E}">
        <p14:creationId xmlns:p14="http://schemas.microsoft.com/office/powerpoint/2010/main" val="163367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F1D2EB-49AF-A0F7-A487-FFA80EE478D0}"/>
              </a:ext>
            </a:extLst>
          </p:cNvPr>
          <p:cNvPicPr>
            <a:picLocks noChangeAspect="1"/>
          </p:cNvPicPr>
          <p:nvPr/>
        </p:nvPicPr>
        <p:blipFill>
          <a:blip r:embed="rId2"/>
          <a:stretch>
            <a:fillRect/>
          </a:stretch>
        </p:blipFill>
        <p:spPr>
          <a:xfrm>
            <a:off x="547688" y="1568070"/>
            <a:ext cx="8047038" cy="1550988"/>
          </a:xfrm>
          <a:prstGeom prst="rect">
            <a:avLst/>
          </a:prstGeom>
        </p:spPr>
      </p:pic>
      <p:pic>
        <p:nvPicPr>
          <p:cNvPr id="8" name="Picture 7">
            <a:extLst>
              <a:ext uri="{FF2B5EF4-FFF2-40B4-BE49-F238E27FC236}">
                <a16:creationId xmlns:a16="http://schemas.microsoft.com/office/drawing/2014/main" id="{7A8B3B73-6928-AC4F-0BE7-793FE2FDBFC7}"/>
              </a:ext>
            </a:extLst>
          </p:cNvPr>
          <p:cNvPicPr>
            <a:picLocks noChangeAspect="1"/>
          </p:cNvPicPr>
          <p:nvPr/>
        </p:nvPicPr>
        <p:blipFill>
          <a:blip r:embed="rId3"/>
          <a:stretch>
            <a:fillRect/>
          </a:stretch>
        </p:blipFill>
        <p:spPr>
          <a:xfrm>
            <a:off x="597976" y="3429000"/>
            <a:ext cx="8047038" cy="2768600"/>
          </a:xfrm>
          <a:prstGeom prst="rect">
            <a:avLst/>
          </a:prstGeom>
        </p:spPr>
      </p:pic>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Case 2:</a:t>
            </a:r>
          </a:p>
        </p:txBody>
      </p:sp>
    </p:spTree>
    <p:extLst>
      <p:ext uri="{BB962C8B-B14F-4D97-AF65-F5344CB8AC3E}">
        <p14:creationId xmlns:p14="http://schemas.microsoft.com/office/powerpoint/2010/main" val="423491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4872-272F-09B2-DD95-4FEC633E0090}"/>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What activities outside of health and wellness can support this student?</a:t>
            </a:r>
          </a:p>
        </p:txBody>
      </p:sp>
    </p:spTree>
    <p:extLst>
      <p:ext uri="{BB962C8B-B14F-4D97-AF65-F5344CB8AC3E}">
        <p14:creationId xmlns:p14="http://schemas.microsoft.com/office/powerpoint/2010/main" val="196040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4E6C-142A-2E50-3DDC-3264C987B0A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Case 2: </a:t>
            </a:r>
            <a:r>
              <a:rPr lang="en-US" sz="2400" dirty="0"/>
              <a:t>PRH 2.3 R9 Health Eating and Active Lifestyles</a:t>
            </a:r>
            <a:endParaRPr lang="en-US" sz="2800" kern="1200" dirty="0">
              <a:latin typeface="+mj-lt"/>
              <a:ea typeface="+mj-ea"/>
              <a:cs typeface="+mj-cs"/>
            </a:endParaRPr>
          </a:p>
        </p:txBody>
      </p:sp>
      <p:sp>
        <p:nvSpPr>
          <p:cNvPr id="4" name="Content Placeholder 3">
            <a:extLst>
              <a:ext uri="{FF2B5EF4-FFF2-40B4-BE49-F238E27FC236}">
                <a16:creationId xmlns:a16="http://schemas.microsoft.com/office/drawing/2014/main" id="{C90616A9-4A02-71EB-7576-9484BFE4F242}"/>
              </a:ext>
            </a:extLst>
          </p:cNvPr>
          <p:cNvSpPr>
            <a:spLocks noGrp="1"/>
          </p:cNvSpPr>
          <p:nvPr>
            <p:ph idx="1"/>
          </p:nvPr>
        </p:nvSpPr>
        <p:spPr>
          <a:xfrm>
            <a:off x="763086" y="1628077"/>
            <a:ext cx="7946638" cy="4693851"/>
          </a:xfrm>
        </p:spPr>
        <p:txBody>
          <a:bodyPr>
            <a:normAutofit fontScale="92500" lnSpcReduction="20000"/>
          </a:bodyPr>
          <a:lstStyle/>
          <a:p>
            <a:pPr lvl="1"/>
            <a:r>
              <a:rPr lang="en-US" sz="2800" dirty="0"/>
              <a:t>Planning:</a:t>
            </a:r>
          </a:p>
          <a:p>
            <a:pPr lvl="2"/>
            <a:r>
              <a:rPr lang="en-US" sz="2400" dirty="0"/>
              <a:t>HEALS Committee</a:t>
            </a:r>
          </a:p>
          <a:p>
            <a:pPr lvl="2"/>
            <a:r>
              <a:rPr lang="en-US" sz="2400" dirty="0"/>
              <a:t>HWD, Food Services Manager, Recreation Supervisor, TEAP, Residential Manager and Student representative</a:t>
            </a:r>
          </a:p>
          <a:p>
            <a:pPr lvl="1"/>
            <a:r>
              <a:rPr lang="en-US" sz="2800" dirty="0"/>
              <a:t>Environment </a:t>
            </a:r>
          </a:p>
          <a:p>
            <a:pPr lvl="2"/>
            <a:r>
              <a:rPr lang="en-US" sz="2400" dirty="0"/>
              <a:t>Variety of fitness activities open to all students</a:t>
            </a:r>
          </a:p>
          <a:p>
            <a:pPr lvl="2"/>
            <a:r>
              <a:rPr lang="en-US" sz="2400" dirty="0"/>
              <a:t>Healthy eating selections and limit non-nutritious eating selections</a:t>
            </a:r>
          </a:p>
          <a:p>
            <a:pPr lvl="1"/>
            <a:r>
              <a:rPr lang="en-US" sz="2800" dirty="0"/>
              <a:t>Education and Counseling</a:t>
            </a:r>
          </a:p>
          <a:p>
            <a:pPr lvl="2"/>
            <a:r>
              <a:rPr lang="en-US" sz="2400" dirty="0"/>
              <a:t>Educational activities to all students to support regular PA, nutrition, and achieving health weight</a:t>
            </a:r>
          </a:p>
          <a:p>
            <a:pPr lvl="2"/>
            <a:r>
              <a:rPr lang="en-US" sz="2400" dirty="0"/>
              <a:t>Individualized weight management and counseling – motivational interviewing and goal setting based on readiness to change</a:t>
            </a:r>
          </a:p>
          <a:p>
            <a:pPr lvl="1"/>
            <a:r>
              <a:rPr lang="en-US" sz="2800" dirty="0"/>
              <a:t>Assessment</a:t>
            </a:r>
          </a:p>
        </p:txBody>
      </p:sp>
    </p:spTree>
    <p:extLst>
      <p:ext uri="{BB962C8B-B14F-4D97-AF65-F5344CB8AC3E}">
        <p14:creationId xmlns:p14="http://schemas.microsoft.com/office/powerpoint/2010/main" val="1640966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normAutofit/>
          </a:bodyPr>
          <a:lstStyle/>
          <a:p>
            <a:pPr eaLnBrk="1" hangingPunct="1"/>
            <a:r>
              <a:rPr lang="en-US" altLang="en-US" dirty="0"/>
              <a:t>Stages of Change:</a:t>
            </a:r>
          </a:p>
        </p:txBody>
      </p:sp>
      <p:sp>
        <p:nvSpPr>
          <p:cNvPr id="40963" name="Rectangle 3"/>
          <p:cNvSpPr>
            <a:spLocks noGrp="1" noChangeArrowheads="1"/>
          </p:cNvSpPr>
          <p:nvPr>
            <p:ph type="body" idx="1"/>
          </p:nvPr>
        </p:nvSpPr>
        <p:spPr>
          <a:xfrm>
            <a:off x="533400" y="4325938"/>
            <a:ext cx="8610600" cy="3962400"/>
          </a:xfrm>
        </p:spPr>
        <p:txBody>
          <a:bodyPr/>
          <a:lstStyle/>
          <a:p>
            <a:pPr eaLnBrk="1" hangingPunct="1"/>
            <a:r>
              <a:rPr lang="en-US" altLang="en-US" dirty="0"/>
              <a:t>Based on readiness to change concept</a:t>
            </a:r>
          </a:p>
          <a:p>
            <a:pPr eaLnBrk="1" hangingPunct="1"/>
            <a:r>
              <a:rPr lang="en-US" altLang="en-US" dirty="0"/>
              <a:t>Move through stages (often back and forth) at different rates</a:t>
            </a:r>
          </a:p>
          <a:p>
            <a:pPr eaLnBrk="1" hangingPunct="1"/>
            <a:r>
              <a:rPr lang="en-US" altLang="en-US" dirty="0"/>
              <a:t>Different actions/motivators at different stages (do the right thing at the right time)</a:t>
            </a:r>
          </a:p>
        </p:txBody>
      </p:sp>
      <p:pic>
        <p:nvPicPr>
          <p:cNvPr id="40964" name="Picture 4" descr="tea28588_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6327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7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143000"/>
          </a:xfrm>
        </p:spPr>
        <p:txBody>
          <a:bodyPr>
            <a:normAutofit/>
          </a:bodyPr>
          <a:lstStyle/>
          <a:p>
            <a:pPr eaLnBrk="1" hangingPunct="1"/>
            <a:r>
              <a:rPr lang="en-US" altLang="en-US" dirty="0"/>
              <a:t>Stages of Change:</a:t>
            </a:r>
          </a:p>
        </p:txBody>
      </p:sp>
      <p:sp>
        <p:nvSpPr>
          <p:cNvPr id="43011" name="Rectangle 3"/>
          <p:cNvSpPr>
            <a:spLocks noGrp="1" noChangeArrowheads="1"/>
          </p:cNvSpPr>
          <p:nvPr>
            <p:ph type="body" idx="1"/>
          </p:nvPr>
        </p:nvSpPr>
        <p:spPr>
          <a:xfrm>
            <a:off x="366132" y="4572000"/>
            <a:ext cx="8610600" cy="3962400"/>
          </a:xfrm>
        </p:spPr>
        <p:txBody>
          <a:bodyPr/>
          <a:lstStyle/>
          <a:p>
            <a:pPr eaLnBrk="1" hangingPunct="1"/>
            <a:r>
              <a:rPr lang="en-US" altLang="en-US" dirty="0"/>
              <a:t>Maintenance – doing new behavior for 6 months; working to prevent return to old habits</a:t>
            </a:r>
          </a:p>
          <a:p>
            <a:pPr eaLnBrk="1" hangingPunct="1"/>
            <a:r>
              <a:rPr lang="en-US" altLang="en-US" dirty="0"/>
              <a:t>Termination – new behavior is now part of life; 100% confidence in ability to maintain</a:t>
            </a:r>
          </a:p>
        </p:txBody>
      </p:sp>
      <p:pic>
        <p:nvPicPr>
          <p:cNvPr id="43012" name="Picture 4" descr="tea28588_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6327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11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Case 2: Center-wide supports</a:t>
            </a:r>
            <a:endParaRPr lang="en-US" sz="2800" kern="1200" dirty="0">
              <a:latin typeface="+mj-lt"/>
              <a:ea typeface="+mj-ea"/>
              <a:cs typeface="+mj-cs"/>
            </a:endParaRPr>
          </a:p>
        </p:txBody>
      </p:sp>
      <p:sp>
        <p:nvSpPr>
          <p:cNvPr id="7" name="Content Placeholder 3">
            <a:extLst>
              <a:ext uri="{FF2B5EF4-FFF2-40B4-BE49-F238E27FC236}">
                <a16:creationId xmlns:a16="http://schemas.microsoft.com/office/drawing/2014/main" id="{5B5BE58E-8E6A-9966-0A84-C9A3E2FB7671}"/>
              </a:ext>
            </a:extLst>
          </p:cNvPr>
          <p:cNvSpPr txBox="1">
            <a:spLocks/>
          </p:cNvSpPr>
          <p:nvPr/>
        </p:nvSpPr>
        <p:spPr>
          <a:xfrm>
            <a:off x="628650" y="1825625"/>
            <a:ext cx="38862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Food services:</a:t>
            </a:r>
          </a:p>
          <a:p>
            <a:pPr lvl="1"/>
            <a:r>
              <a:rPr lang="en-US"/>
              <a:t>Labeling foods</a:t>
            </a:r>
          </a:p>
          <a:p>
            <a:pPr lvl="1"/>
            <a:r>
              <a:rPr lang="en-US"/>
              <a:t>Healthier options for all</a:t>
            </a:r>
          </a:p>
          <a:p>
            <a:r>
              <a:rPr lang="en-US"/>
              <a:t>Recreation:</a:t>
            </a:r>
          </a:p>
          <a:p>
            <a:pPr lvl="1"/>
            <a:r>
              <a:rPr lang="en-US"/>
              <a:t>Range of activities</a:t>
            </a:r>
          </a:p>
          <a:p>
            <a:pPr lvl="1"/>
            <a:r>
              <a:rPr lang="en-US"/>
              <a:t>Tracking tools</a:t>
            </a:r>
          </a:p>
          <a:p>
            <a:pPr lvl="1"/>
            <a:r>
              <a:rPr lang="en-US"/>
              <a:t>Groups/social</a:t>
            </a:r>
          </a:p>
          <a:p>
            <a:r>
              <a:rPr lang="en-US"/>
              <a:t>Peer support:</a:t>
            </a:r>
          </a:p>
          <a:p>
            <a:pPr lvl="1"/>
            <a:r>
              <a:rPr lang="en-US"/>
              <a:t>Support groups</a:t>
            </a:r>
            <a:endParaRPr lang="en-US" dirty="0"/>
          </a:p>
        </p:txBody>
      </p:sp>
      <p:sp>
        <p:nvSpPr>
          <p:cNvPr id="8" name="Content Placeholder 2">
            <a:extLst>
              <a:ext uri="{FF2B5EF4-FFF2-40B4-BE49-F238E27FC236}">
                <a16:creationId xmlns:a16="http://schemas.microsoft.com/office/drawing/2014/main" id="{B14CD97F-E21B-4D78-BD69-8715EEBEF1CA}"/>
              </a:ext>
            </a:extLst>
          </p:cNvPr>
          <p:cNvSpPr txBox="1">
            <a:spLocks/>
          </p:cNvSpPr>
          <p:nvPr/>
        </p:nvSpPr>
        <p:spPr>
          <a:xfrm>
            <a:off x="4629150" y="1825625"/>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Residential</a:t>
            </a:r>
          </a:p>
          <a:p>
            <a:r>
              <a:rPr lang="en-US"/>
              <a:t>Counseling</a:t>
            </a:r>
          </a:p>
          <a:p>
            <a:r>
              <a:rPr lang="en-US"/>
              <a:t>Academic &amp; Trades instructors</a:t>
            </a:r>
            <a:endParaRPr lang="en-US" dirty="0"/>
          </a:p>
        </p:txBody>
      </p:sp>
    </p:spTree>
    <p:extLst>
      <p:ext uri="{BB962C8B-B14F-4D97-AF65-F5344CB8AC3E}">
        <p14:creationId xmlns:p14="http://schemas.microsoft.com/office/powerpoint/2010/main" val="1997387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Actions for Systems To Enhance Care Coordination:</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496938" y="1516566"/>
            <a:ext cx="840819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Care Teams</a:t>
            </a:r>
          </a:p>
          <a:p>
            <a:pPr marL="800100" lvl="1" indent="-342900">
              <a:buFont typeface="Arial" panose="020B0604020202020204" pitchFamily="34" charset="0"/>
              <a:buChar char="•"/>
            </a:pPr>
            <a:r>
              <a:rPr lang="en-US" sz="2400" dirty="0">
                <a:solidFill>
                  <a:schemeClr val="bg1"/>
                </a:solidFill>
              </a:rPr>
              <a:t>Clear roles</a:t>
            </a:r>
          </a:p>
          <a:p>
            <a:pPr marL="800100" lvl="1" indent="-342900">
              <a:buFont typeface="Arial" panose="020B0604020202020204" pitchFamily="34" charset="0"/>
              <a:buChar char="•"/>
            </a:pPr>
            <a:r>
              <a:rPr lang="en-US" sz="2400" dirty="0">
                <a:solidFill>
                  <a:schemeClr val="bg1"/>
                </a:solidFill>
              </a:rPr>
              <a:t>Scheduled check ins (quick huddle, weekly meeting, monthly case review)</a:t>
            </a:r>
          </a:p>
          <a:p>
            <a:pPr marL="800100" lvl="1" indent="-342900">
              <a:buFont typeface="Arial" panose="020B0604020202020204" pitchFamily="34" charset="0"/>
              <a:buChar char="•"/>
            </a:pPr>
            <a:r>
              <a:rPr lang="en-US" sz="2400" dirty="0">
                <a:solidFill>
                  <a:schemeClr val="bg1"/>
                </a:solidFill>
              </a:rPr>
              <a:t>Easily identifiable to students </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At-A-Glance/ Problem Lists</a:t>
            </a:r>
          </a:p>
          <a:p>
            <a:pPr marL="800100" lvl="1" indent="-342900">
              <a:buFont typeface="Arial" panose="020B0604020202020204" pitchFamily="34" charset="0"/>
              <a:buChar char="•"/>
            </a:pPr>
            <a:r>
              <a:rPr lang="en-US" sz="2400" dirty="0">
                <a:solidFill>
                  <a:schemeClr val="bg1"/>
                </a:solidFill>
              </a:rPr>
              <a:t>Everyone plays role!</a:t>
            </a:r>
          </a:p>
          <a:p>
            <a:pPr marL="800100" lvl="1" indent="-342900">
              <a:buFont typeface="Arial" panose="020B0604020202020204" pitchFamily="34" charset="0"/>
              <a:buChar char="•"/>
            </a:pPr>
            <a:r>
              <a:rPr lang="en-US" sz="2400" dirty="0">
                <a:solidFill>
                  <a:schemeClr val="bg1"/>
                </a:solidFill>
              </a:rPr>
              <a:t>Standard of care</a:t>
            </a:r>
          </a:p>
          <a:p>
            <a:pPr marL="342900" indent="-342900">
              <a:buFont typeface="Arial" panose="020B0604020202020204" pitchFamily="34" charset="0"/>
              <a:buChar char="•"/>
            </a:pPr>
            <a:endParaRPr lang="en-US" sz="2400" dirty="0">
              <a:solidFill>
                <a:schemeClr val="bg1"/>
              </a:solidFill>
            </a:endParaRPr>
          </a:p>
          <a:p>
            <a:pPr marL="800100" lvl="1"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170746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Actions for Systems To Enhance Care Coordination:</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496938" y="1516566"/>
            <a:ext cx="8408192" cy="4154984"/>
          </a:xfrm>
          <a:prstGeom prst="rect">
            <a:avLst/>
          </a:prstGeom>
          <a:noFill/>
        </p:spPr>
        <p:txBody>
          <a:bodyPr wrap="square" rtlCol="0">
            <a:spAutoFit/>
          </a:bodyPr>
          <a:lstStyle/>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PRH 2.3 (h) An Appointment System for treatment of chronic, urgent and other conditions within the capabilities of center health professionals</a:t>
            </a:r>
          </a:p>
          <a:p>
            <a:pPr marL="800100" lvl="1" indent="-342900">
              <a:buFont typeface="Arial" panose="020B0604020202020204" pitchFamily="34" charset="0"/>
              <a:buChar char="•"/>
            </a:pPr>
            <a:r>
              <a:rPr lang="en-US" sz="2400" dirty="0">
                <a:solidFill>
                  <a:schemeClr val="bg1"/>
                </a:solidFill>
              </a:rPr>
              <a:t>Coordinate </a:t>
            </a:r>
          </a:p>
          <a:p>
            <a:pPr marL="800100" lvl="1" indent="-342900">
              <a:buFont typeface="Arial" panose="020B0604020202020204" pitchFamily="34" charset="0"/>
              <a:buChar char="•"/>
            </a:pPr>
            <a:r>
              <a:rPr lang="en-US" sz="2400" dirty="0">
                <a:solidFill>
                  <a:schemeClr val="bg1"/>
                </a:solidFill>
              </a:rPr>
              <a:t>Missed appointments</a:t>
            </a:r>
          </a:p>
          <a:p>
            <a:pPr marL="800100" lvl="1" indent="-342900">
              <a:buFont typeface="Arial" panose="020B0604020202020204" pitchFamily="34" charset="0"/>
              <a:buChar char="•"/>
            </a:pPr>
            <a:r>
              <a:rPr lang="en-US" sz="2400" dirty="0">
                <a:solidFill>
                  <a:schemeClr val="bg1"/>
                </a:solidFill>
              </a:rPr>
              <a:t>Reschedule/review chart – use as prompt for chronic care management</a:t>
            </a:r>
          </a:p>
          <a:p>
            <a:endParaRPr lang="en-US" sz="2400" dirty="0">
              <a:solidFill>
                <a:schemeClr val="bg1"/>
              </a:solidFill>
            </a:endParaRPr>
          </a:p>
          <a:p>
            <a:endParaRPr lang="en-US" sz="2400" dirty="0">
              <a:solidFill>
                <a:schemeClr val="bg1"/>
              </a:solidFill>
            </a:endParaRPr>
          </a:p>
          <a:p>
            <a:pPr marL="800100" lvl="1"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34579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Why Job Corps Is An Ideal Setting to Enhance Health &amp; Health Behaviors</a:t>
            </a:r>
            <a:r>
              <a:rPr lang="en-US" sz="2800" kern="1200" dirty="0">
                <a:latin typeface="+mj-lt"/>
                <a:ea typeface="+mj-ea"/>
                <a:cs typeface="+mj-cs"/>
              </a:rPr>
              <a:t>:</a:t>
            </a:r>
          </a:p>
        </p:txBody>
      </p:sp>
      <p:sp>
        <p:nvSpPr>
          <p:cNvPr id="5" name="Text Placeholder 2">
            <a:extLst>
              <a:ext uri="{FF2B5EF4-FFF2-40B4-BE49-F238E27FC236}">
                <a16:creationId xmlns:a16="http://schemas.microsoft.com/office/drawing/2014/main" id="{A398DCA1-2890-5C84-C256-47BD989A68A6}"/>
              </a:ext>
            </a:extLst>
          </p:cNvPr>
          <p:cNvSpPr txBox="1">
            <a:spLocks/>
          </p:cNvSpPr>
          <p:nvPr/>
        </p:nvSpPr>
        <p:spPr>
          <a:xfrm>
            <a:off x="417399" y="5924966"/>
            <a:ext cx="6279995" cy="74483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Social Ecological Model: Acknowledges our health is shaped both by our unique set of individual characteristics and by the context in which we live. </a:t>
            </a:r>
          </a:p>
          <a:p>
            <a:pPr algn="ctr"/>
            <a:r>
              <a:rPr lang="en-US"/>
              <a:t>Individual, interpersonal, community, systemic/policy</a:t>
            </a:r>
            <a:endParaRPr lang="en-US" dirty="0"/>
          </a:p>
        </p:txBody>
      </p:sp>
      <p:pic>
        <p:nvPicPr>
          <p:cNvPr id="7" name="Picture 6">
            <a:extLst>
              <a:ext uri="{FF2B5EF4-FFF2-40B4-BE49-F238E27FC236}">
                <a16:creationId xmlns:a16="http://schemas.microsoft.com/office/drawing/2014/main" id="{03CB0BBC-0E20-80B6-E43C-F87CC7BE0AFA}"/>
              </a:ext>
            </a:extLst>
          </p:cNvPr>
          <p:cNvPicPr>
            <a:picLocks noChangeAspect="1"/>
          </p:cNvPicPr>
          <p:nvPr/>
        </p:nvPicPr>
        <p:blipFill>
          <a:blip r:embed="rId2"/>
          <a:stretch>
            <a:fillRect/>
          </a:stretch>
        </p:blipFill>
        <p:spPr>
          <a:xfrm>
            <a:off x="1014761" y="1541396"/>
            <a:ext cx="7114478" cy="4230476"/>
          </a:xfrm>
          <a:prstGeom prst="rect">
            <a:avLst/>
          </a:prstGeom>
        </p:spPr>
      </p:pic>
    </p:spTree>
    <p:extLst>
      <p:ext uri="{BB962C8B-B14F-4D97-AF65-F5344CB8AC3E}">
        <p14:creationId xmlns:p14="http://schemas.microsoft.com/office/powerpoint/2010/main" val="398595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802B-6AFE-0B7B-2F59-334AA9C5AF99}"/>
              </a:ext>
            </a:extLst>
          </p:cNvPr>
          <p:cNvSpPr>
            <a:spLocks noGrp="1"/>
          </p:cNvSpPr>
          <p:nvPr>
            <p:ph type="title"/>
          </p:nvPr>
        </p:nvSpPr>
        <p:spPr/>
        <p:txBody>
          <a:bodyPr>
            <a:normAutofit fontScale="90000"/>
          </a:bodyPr>
          <a:lstStyle/>
          <a:p>
            <a:r>
              <a:rPr lang="en-US" dirty="0"/>
              <a:t>Impact on Health Systems from COVID-19 and the Role of Social Determinants of Health</a:t>
            </a:r>
          </a:p>
        </p:txBody>
      </p:sp>
      <p:sp>
        <p:nvSpPr>
          <p:cNvPr id="3" name="Content Placeholder 2">
            <a:extLst>
              <a:ext uri="{FF2B5EF4-FFF2-40B4-BE49-F238E27FC236}">
                <a16:creationId xmlns:a16="http://schemas.microsoft.com/office/drawing/2014/main" id="{E073CC27-C22F-87DA-00F9-AB0CB3183A2A}"/>
              </a:ext>
            </a:extLst>
          </p:cNvPr>
          <p:cNvSpPr>
            <a:spLocks noGrp="1"/>
          </p:cNvSpPr>
          <p:nvPr>
            <p:ph idx="1"/>
          </p:nvPr>
        </p:nvSpPr>
        <p:spPr/>
        <p:txBody>
          <a:bodyPr>
            <a:normAutofit lnSpcReduction="10000"/>
          </a:bodyPr>
          <a:lstStyle/>
          <a:p>
            <a:r>
              <a:rPr lang="en-US" dirty="0"/>
              <a:t>Pandemic strain on health care systems</a:t>
            </a:r>
          </a:p>
          <a:p>
            <a:pPr lvl="1"/>
            <a:r>
              <a:rPr lang="en-US" dirty="0"/>
              <a:t>Exacerbated shortages: staffing, supplies</a:t>
            </a:r>
          </a:p>
          <a:p>
            <a:r>
              <a:rPr lang="en-US" dirty="0"/>
              <a:t>Social Determinants of Health</a:t>
            </a:r>
          </a:p>
          <a:p>
            <a:pPr lvl="1"/>
            <a:r>
              <a:rPr lang="en-US" dirty="0"/>
              <a:t>Economic stability</a:t>
            </a:r>
          </a:p>
          <a:p>
            <a:pPr lvl="1"/>
            <a:r>
              <a:rPr lang="en-US" dirty="0"/>
              <a:t>Education access and quality</a:t>
            </a:r>
          </a:p>
          <a:p>
            <a:pPr lvl="1"/>
            <a:r>
              <a:rPr lang="en-US" dirty="0"/>
              <a:t>Health care access and quality</a:t>
            </a:r>
          </a:p>
          <a:p>
            <a:pPr lvl="1"/>
            <a:r>
              <a:rPr lang="en-US" dirty="0"/>
              <a:t>Neighborhood and built environment</a:t>
            </a:r>
          </a:p>
          <a:p>
            <a:pPr lvl="1"/>
            <a:r>
              <a:rPr lang="en-US" dirty="0"/>
              <a:t>Social and community context</a:t>
            </a:r>
          </a:p>
          <a:p>
            <a:r>
              <a:rPr lang="en-US" dirty="0"/>
              <a:t>Call to Action:  </a:t>
            </a:r>
          </a:p>
          <a:p>
            <a:pPr lvl="1"/>
            <a:r>
              <a:rPr lang="en-US" dirty="0" err="1"/>
              <a:t>SDoH</a:t>
            </a:r>
            <a:r>
              <a:rPr lang="en-US" dirty="0"/>
              <a:t> influence outcomes and we can help</a:t>
            </a:r>
          </a:p>
          <a:p>
            <a:pPr lvl="1"/>
            <a:r>
              <a:rPr lang="en-US" dirty="0"/>
              <a:t>Recognize and tailor approach to optimize care</a:t>
            </a:r>
          </a:p>
        </p:txBody>
      </p:sp>
      <p:sp>
        <p:nvSpPr>
          <p:cNvPr id="4" name="TextBox 3">
            <a:extLst>
              <a:ext uri="{FF2B5EF4-FFF2-40B4-BE49-F238E27FC236}">
                <a16:creationId xmlns:a16="http://schemas.microsoft.com/office/drawing/2014/main" id="{BFE3AF1B-CE43-68B2-F2DB-70C758E2A2C4}"/>
              </a:ext>
            </a:extLst>
          </p:cNvPr>
          <p:cNvSpPr txBox="1"/>
          <p:nvPr/>
        </p:nvSpPr>
        <p:spPr>
          <a:xfrm>
            <a:off x="334537" y="6176963"/>
            <a:ext cx="6099717" cy="369332"/>
          </a:xfrm>
          <a:prstGeom prst="rect">
            <a:avLst/>
          </a:prstGeom>
          <a:noFill/>
        </p:spPr>
        <p:txBody>
          <a:bodyPr wrap="square" rtlCol="0">
            <a:spAutoFit/>
          </a:bodyPr>
          <a:lstStyle/>
          <a:p>
            <a:r>
              <a:rPr lang="en-US" dirty="0">
                <a:solidFill>
                  <a:schemeClr val="bg1"/>
                </a:solidFill>
              </a:rPr>
              <a:t>Schneider, A. (2024) Family Practice Management; 31(2):23-26</a:t>
            </a:r>
          </a:p>
        </p:txBody>
      </p:sp>
    </p:spTree>
    <p:extLst>
      <p:ext uri="{BB962C8B-B14F-4D97-AF65-F5344CB8AC3E}">
        <p14:creationId xmlns:p14="http://schemas.microsoft.com/office/powerpoint/2010/main" val="3443215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latin typeface="+mj-lt"/>
                <a:ea typeface="+mj-ea"/>
                <a:cs typeface="+mj-cs"/>
              </a:rPr>
              <a:t>After this presentation, participants will be able to:</a:t>
            </a:r>
          </a:p>
        </p:txBody>
      </p:sp>
      <p:sp>
        <p:nvSpPr>
          <p:cNvPr id="4" name="TextBox 3">
            <a:extLst>
              <a:ext uri="{FF2B5EF4-FFF2-40B4-BE49-F238E27FC236}">
                <a16:creationId xmlns:a16="http://schemas.microsoft.com/office/drawing/2014/main" id="{973C1FF4-C405-B181-3369-A5C12E5371AF}"/>
              </a:ext>
            </a:extLst>
          </p:cNvPr>
          <p:cNvSpPr txBox="1"/>
          <p:nvPr/>
        </p:nvSpPr>
        <p:spPr>
          <a:xfrm>
            <a:off x="697659" y="1805042"/>
            <a:ext cx="7911081"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Identify factors that influence health behavior at the individual, interpersonal, community and environmental levels</a:t>
            </a:r>
          </a:p>
          <a:p>
            <a:pPr marL="342900" indent="-342900">
              <a:buFont typeface="Arial" panose="020B0604020202020204" pitchFamily="34" charset="0"/>
              <a:buChar char="•"/>
            </a:pPr>
            <a:r>
              <a:rPr lang="en-US" sz="2800" dirty="0">
                <a:solidFill>
                  <a:schemeClr val="bg1"/>
                </a:solidFill>
              </a:rPr>
              <a:t>Describe actions you can take to make healthy behaviors the easier choice.</a:t>
            </a:r>
          </a:p>
          <a:p>
            <a:pPr marL="342900" indent="-342900">
              <a:buFont typeface="Arial" panose="020B0604020202020204" pitchFamily="34" charset="0"/>
              <a:buChar char="•"/>
            </a:pPr>
            <a:r>
              <a:rPr lang="en-US" sz="2800" dirty="0">
                <a:solidFill>
                  <a:schemeClr val="bg1"/>
                </a:solidFill>
              </a:rPr>
              <a:t>Identify 1-2 actions to implement to improve chronic care</a:t>
            </a:r>
          </a:p>
        </p:txBody>
      </p:sp>
    </p:spTree>
    <p:extLst>
      <p:ext uri="{BB962C8B-B14F-4D97-AF65-F5344CB8AC3E}">
        <p14:creationId xmlns:p14="http://schemas.microsoft.com/office/powerpoint/2010/main" val="3128245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References:</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697660" y="1805043"/>
            <a:ext cx="7847670" cy="3477875"/>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solidFill>
                  <a:schemeClr val="bg1"/>
                </a:solidFill>
                <a:effectLst/>
                <a:latin typeface="BlinkMacSystemFont"/>
              </a:rPr>
              <a:t>Domino ME. Unpacking the patient-centered medical home. Health Serv Res. 2021 Jun;56(3):350-351. </a:t>
            </a:r>
            <a:r>
              <a:rPr lang="en-US" sz="2000" b="0" i="0" dirty="0" err="1">
                <a:solidFill>
                  <a:schemeClr val="bg1"/>
                </a:solidFill>
                <a:effectLst/>
                <a:latin typeface="BlinkMacSystemFont"/>
              </a:rPr>
              <a:t>doi</a:t>
            </a:r>
            <a:r>
              <a:rPr lang="en-US" sz="2000" b="0" i="0" dirty="0">
                <a:solidFill>
                  <a:schemeClr val="bg1"/>
                </a:solidFill>
                <a:effectLst/>
                <a:latin typeface="BlinkMacSystemFont"/>
              </a:rPr>
              <a:t>: 10.1111/1475-6773.13661. </a:t>
            </a:r>
            <a:r>
              <a:rPr lang="en-US" sz="2000" b="0" i="0" dirty="0" err="1">
                <a:solidFill>
                  <a:schemeClr val="bg1"/>
                </a:solidFill>
                <a:effectLst/>
                <a:latin typeface="BlinkMacSystemFont"/>
              </a:rPr>
              <a:t>Epub</a:t>
            </a:r>
            <a:r>
              <a:rPr lang="en-US" sz="2000" b="0" i="0" dirty="0">
                <a:solidFill>
                  <a:schemeClr val="bg1"/>
                </a:solidFill>
                <a:effectLst/>
                <a:latin typeface="BlinkMacSystemFont"/>
              </a:rPr>
              <a:t> 2021 Apr 19. PMID: 33876428; PMCID: PMC8143687.</a:t>
            </a:r>
          </a:p>
          <a:p>
            <a:pPr marL="342900" indent="-342900">
              <a:buFont typeface="Arial" panose="020B0604020202020204" pitchFamily="34" charset="0"/>
              <a:buChar char="•"/>
            </a:pPr>
            <a:r>
              <a:rPr lang="en-US" sz="2000" b="0" i="0" dirty="0">
                <a:solidFill>
                  <a:schemeClr val="bg1"/>
                </a:solidFill>
                <a:effectLst/>
                <a:latin typeface="BlinkMacSystemFont"/>
              </a:rPr>
              <a:t>Ortiz MR. Patient-Centered Medical (Health) Home: Nursing Theory-Guided Policy Perspectives. </a:t>
            </a:r>
            <a:r>
              <a:rPr lang="en-US" sz="2000" b="0" i="0" dirty="0" err="1">
                <a:solidFill>
                  <a:schemeClr val="bg1"/>
                </a:solidFill>
                <a:effectLst/>
                <a:latin typeface="BlinkMacSystemFont"/>
              </a:rPr>
              <a:t>Nurs</a:t>
            </a:r>
            <a:r>
              <a:rPr lang="en-US" sz="2000" b="0" i="0" dirty="0">
                <a:solidFill>
                  <a:schemeClr val="bg1"/>
                </a:solidFill>
                <a:effectLst/>
                <a:latin typeface="BlinkMacSystemFont"/>
              </a:rPr>
              <a:t> Sci Q. 2020 Jan;33(1):91-96. </a:t>
            </a:r>
            <a:r>
              <a:rPr lang="en-US" sz="2000" b="0" i="0" dirty="0" err="1">
                <a:solidFill>
                  <a:schemeClr val="bg1"/>
                </a:solidFill>
                <a:effectLst/>
                <a:latin typeface="BlinkMacSystemFont"/>
              </a:rPr>
              <a:t>doi</a:t>
            </a:r>
            <a:r>
              <a:rPr lang="en-US" sz="2000" b="0" i="0" dirty="0">
                <a:solidFill>
                  <a:schemeClr val="bg1"/>
                </a:solidFill>
                <a:effectLst/>
                <a:latin typeface="BlinkMacSystemFont"/>
              </a:rPr>
              <a:t>: 10.1177/0894318419881795. PMID: 31795884.</a:t>
            </a:r>
          </a:p>
          <a:p>
            <a:pPr marL="342900" indent="-342900">
              <a:buFont typeface="Arial" panose="020B0604020202020204" pitchFamily="34" charset="0"/>
              <a:buChar char="•"/>
            </a:pPr>
            <a:r>
              <a:rPr lang="en-US" sz="2000" b="0" i="0" dirty="0">
                <a:solidFill>
                  <a:schemeClr val="bg1"/>
                </a:solidFill>
                <a:effectLst/>
                <a:latin typeface="BlinkMacSystemFont"/>
              </a:rPr>
              <a:t>Wei H, Horns P, Sears SF, Huang K, Smith CM, Wei TL. A systematic meta-review of systematic reviews about interprofessional collaboration: facilitators, barriers, and outcomes. J </a:t>
            </a:r>
            <a:r>
              <a:rPr lang="en-US" sz="2000" b="0" i="0" dirty="0" err="1">
                <a:solidFill>
                  <a:schemeClr val="bg1"/>
                </a:solidFill>
                <a:effectLst/>
                <a:latin typeface="BlinkMacSystemFont"/>
              </a:rPr>
              <a:t>Interprof</a:t>
            </a:r>
            <a:r>
              <a:rPr lang="en-US" sz="2000" b="0" i="0" dirty="0">
                <a:solidFill>
                  <a:schemeClr val="bg1"/>
                </a:solidFill>
                <a:effectLst/>
                <a:latin typeface="BlinkMacSystemFont"/>
              </a:rPr>
              <a:t> Care. 2022 Sep-Oct;36(5):735-749. </a:t>
            </a:r>
            <a:r>
              <a:rPr lang="en-US" sz="2000" b="0" i="0" dirty="0" err="1">
                <a:solidFill>
                  <a:schemeClr val="bg1"/>
                </a:solidFill>
                <a:effectLst/>
                <a:latin typeface="BlinkMacSystemFont"/>
              </a:rPr>
              <a:t>doi</a:t>
            </a:r>
            <a:r>
              <a:rPr lang="en-US" sz="2000" b="0" i="0" dirty="0">
                <a:solidFill>
                  <a:schemeClr val="bg1"/>
                </a:solidFill>
                <a:effectLst/>
                <a:latin typeface="BlinkMacSystemFont"/>
              </a:rPr>
              <a:t>: 10.1080/13561820.2021.1973975. </a:t>
            </a:r>
            <a:r>
              <a:rPr lang="en-US" sz="2000" b="0" i="0" dirty="0" err="1">
                <a:solidFill>
                  <a:schemeClr val="bg1"/>
                </a:solidFill>
                <a:effectLst/>
                <a:latin typeface="BlinkMacSystemFont"/>
              </a:rPr>
              <a:t>Epub</a:t>
            </a:r>
            <a:r>
              <a:rPr lang="en-US" sz="2000" b="0" i="0" dirty="0">
                <a:solidFill>
                  <a:schemeClr val="bg1"/>
                </a:solidFill>
                <a:effectLst/>
                <a:latin typeface="BlinkMacSystemFont"/>
              </a:rPr>
              <a:t> 2022 Feb 6. PMID: 35129041.</a:t>
            </a:r>
            <a:endParaRPr lang="en-US" sz="2000" dirty="0">
              <a:solidFill>
                <a:schemeClr val="bg1"/>
              </a:solidFill>
            </a:endParaRPr>
          </a:p>
        </p:txBody>
      </p:sp>
    </p:spTree>
    <p:extLst>
      <p:ext uri="{BB962C8B-B14F-4D97-AF65-F5344CB8AC3E}">
        <p14:creationId xmlns:p14="http://schemas.microsoft.com/office/powerpoint/2010/main" val="400641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r>
              <a:rPr lang="en-US" sz="2800" dirty="0">
                <a:solidFill>
                  <a:schemeClr val="bg1"/>
                </a:solidFill>
              </a:rPr>
              <a:t>Exhibit 2-4 Job Corps Basic Health Care Responsibilities (excerpt):</a:t>
            </a:r>
          </a:p>
        </p:txBody>
      </p:sp>
      <p:sp>
        <p:nvSpPr>
          <p:cNvPr id="4" name="TextBox 3">
            <a:extLst>
              <a:ext uri="{FF2B5EF4-FFF2-40B4-BE49-F238E27FC236}">
                <a16:creationId xmlns:a16="http://schemas.microsoft.com/office/drawing/2014/main" id="{FBF33D51-E86E-25A4-CEC0-E177E96C367D}"/>
              </a:ext>
            </a:extLst>
          </p:cNvPr>
          <p:cNvSpPr txBox="1"/>
          <p:nvPr/>
        </p:nvSpPr>
        <p:spPr>
          <a:xfrm>
            <a:off x="530391" y="1388303"/>
            <a:ext cx="7911081"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Assessment and diagnosis of illness &amp; injury</a:t>
            </a:r>
          </a:p>
          <a:p>
            <a:pPr marL="342900" indent="-342900">
              <a:buFont typeface="Arial" panose="020B0604020202020204" pitchFamily="34" charset="0"/>
              <a:buChar char="•"/>
            </a:pPr>
            <a:r>
              <a:rPr lang="en-US" sz="2800" dirty="0">
                <a:solidFill>
                  <a:schemeClr val="bg1"/>
                </a:solidFill>
              </a:rPr>
              <a:t>Treatment, as highlighted below, will be provided when necessary. Third-party payer information will be given to providers when off-center care is required</a:t>
            </a:r>
          </a:p>
          <a:p>
            <a:pPr marL="800100" lvl="1" indent="-342900">
              <a:buFont typeface="Arial" panose="020B0604020202020204" pitchFamily="34" charset="0"/>
              <a:buChar char="•"/>
            </a:pPr>
            <a:r>
              <a:rPr lang="en-US" sz="2800" dirty="0">
                <a:solidFill>
                  <a:schemeClr val="bg1"/>
                </a:solidFill>
              </a:rPr>
              <a:t>Treatment of urgent and other conditions not needing specialized care and that are within the capabilities of qualified health professionals on staff</a:t>
            </a:r>
          </a:p>
          <a:p>
            <a:pPr marL="800100" lvl="1" indent="-342900">
              <a:buFont typeface="Arial" panose="020B0604020202020204" pitchFamily="34" charset="0"/>
              <a:buChar char="•"/>
            </a:pPr>
            <a:r>
              <a:rPr lang="en-US" sz="2800" dirty="0">
                <a:solidFill>
                  <a:schemeClr val="bg1"/>
                </a:solidFill>
              </a:rPr>
              <a:t>Management of chronic health conditions as directed by qualified health professionals</a:t>
            </a:r>
          </a:p>
          <a:p>
            <a:pPr marL="342900" indent="-3429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12733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dirty="0">
                <a:latin typeface="+mj-lt"/>
                <a:ea typeface="+mj-ea"/>
                <a:cs typeface="+mj-cs"/>
              </a:rPr>
              <a:t>How you might identify conditions requiring chronic care:</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697660" y="1805043"/>
            <a:ext cx="784767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Form 653</a:t>
            </a:r>
          </a:p>
          <a:p>
            <a:pPr marL="342900" indent="-342900">
              <a:buFont typeface="Arial" panose="020B0604020202020204" pitchFamily="34" charset="0"/>
              <a:buChar char="•"/>
            </a:pPr>
            <a:r>
              <a:rPr lang="en-US" sz="2400" dirty="0">
                <a:solidFill>
                  <a:schemeClr val="bg1"/>
                </a:solidFill>
              </a:rPr>
              <a:t>Health History Form</a:t>
            </a:r>
          </a:p>
          <a:p>
            <a:pPr marL="342900" indent="-342900">
              <a:buFont typeface="Arial" panose="020B0604020202020204" pitchFamily="34" charset="0"/>
              <a:buChar char="•"/>
            </a:pPr>
            <a:r>
              <a:rPr lang="en-US" sz="2400" dirty="0">
                <a:solidFill>
                  <a:schemeClr val="bg1"/>
                </a:solidFill>
              </a:rPr>
              <a:t>Entrance Physical Examination</a:t>
            </a:r>
          </a:p>
          <a:p>
            <a:pPr marL="342900" indent="-342900">
              <a:buFont typeface="Arial" panose="020B0604020202020204" pitchFamily="34" charset="0"/>
              <a:buChar char="•"/>
            </a:pPr>
            <a:r>
              <a:rPr lang="en-US" sz="2400" dirty="0">
                <a:solidFill>
                  <a:schemeClr val="bg1"/>
                </a:solidFill>
              </a:rPr>
              <a:t>Medication review at arrival</a:t>
            </a:r>
          </a:p>
          <a:p>
            <a:pPr marL="342900" indent="-342900">
              <a:buFont typeface="Arial" panose="020B0604020202020204" pitchFamily="34" charset="0"/>
              <a:buChar char="•"/>
            </a:pPr>
            <a:r>
              <a:rPr lang="en-US" sz="2400" dirty="0">
                <a:solidFill>
                  <a:schemeClr val="bg1"/>
                </a:solidFill>
              </a:rPr>
              <a:t>Social Intake Form (SIF)</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Walk-in visits</a:t>
            </a:r>
          </a:p>
          <a:p>
            <a:pPr marL="342900" indent="-342900">
              <a:buFont typeface="Arial" panose="020B0604020202020204" pitchFamily="34" charset="0"/>
              <a:buChar char="•"/>
            </a:pPr>
            <a:r>
              <a:rPr lang="en-US" sz="2400" dirty="0">
                <a:solidFill>
                  <a:schemeClr val="bg1"/>
                </a:solidFill>
              </a:rPr>
              <a:t>Referral from other center staff</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598FC583-D366-6543-F1C6-60CBDEB3711C}"/>
                  </a:ext>
                </a:extLst>
              </p14:cNvPr>
              <p14:cNvContentPartPr/>
              <p14:nvPr/>
            </p14:nvContentPartPr>
            <p14:xfrm>
              <a:off x="4783680" y="1984820"/>
              <a:ext cx="648000" cy="1629360"/>
            </p14:xfrm>
          </p:contentPart>
        </mc:Choice>
        <mc:Fallback xmlns="">
          <p:pic>
            <p:nvPicPr>
              <p:cNvPr id="7" name="Ink 6">
                <a:extLst>
                  <a:ext uri="{FF2B5EF4-FFF2-40B4-BE49-F238E27FC236}">
                    <a16:creationId xmlns:a16="http://schemas.microsoft.com/office/drawing/2014/main" id="{598FC583-D366-6543-F1C6-60CBDEB3711C}"/>
                  </a:ext>
                </a:extLst>
              </p:cNvPr>
              <p:cNvPicPr/>
              <p:nvPr/>
            </p:nvPicPr>
            <p:blipFill>
              <a:blip r:embed="rId3"/>
              <a:stretch>
                <a:fillRect/>
              </a:stretch>
            </p:blipFill>
            <p:spPr>
              <a:xfrm>
                <a:off x="4777560" y="1978700"/>
                <a:ext cx="660240" cy="1641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50B291D-9749-7746-BD6C-56D327A915ED}"/>
                  </a:ext>
                </a:extLst>
              </p14:cNvPr>
              <p14:cNvContentPartPr/>
              <p14:nvPr/>
            </p14:nvContentPartPr>
            <p14:xfrm>
              <a:off x="4783680" y="4081460"/>
              <a:ext cx="904680" cy="1150200"/>
            </p14:xfrm>
          </p:contentPart>
        </mc:Choice>
        <mc:Fallback xmlns="">
          <p:pic>
            <p:nvPicPr>
              <p:cNvPr id="8" name="Ink 7">
                <a:extLst>
                  <a:ext uri="{FF2B5EF4-FFF2-40B4-BE49-F238E27FC236}">
                    <a16:creationId xmlns:a16="http://schemas.microsoft.com/office/drawing/2014/main" id="{250B291D-9749-7746-BD6C-56D327A915ED}"/>
                  </a:ext>
                </a:extLst>
              </p:cNvPr>
              <p:cNvPicPr/>
              <p:nvPr/>
            </p:nvPicPr>
            <p:blipFill>
              <a:blip r:embed="rId5"/>
              <a:stretch>
                <a:fillRect/>
              </a:stretch>
            </p:blipFill>
            <p:spPr>
              <a:xfrm>
                <a:off x="4777560" y="4075340"/>
                <a:ext cx="916920" cy="1162440"/>
              </a:xfrm>
              <a:prstGeom prst="rect">
                <a:avLst/>
              </a:prstGeom>
            </p:spPr>
          </p:pic>
        </mc:Fallback>
      </mc:AlternateContent>
      <p:sp>
        <p:nvSpPr>
          <p:cNvPr id="9" name="TextBox 8">
            <a:extLst>
              <a:ext uri="{FF2B5EF4-FFF2-40B4-BE49-F238E27FC236}">
                <a16:creationId xmlns:a16="http://schemas.microsoft.com/office/drawing/2014/main" id="{95CE0867-EBC9-EAAC-AA99-C448AE242C4B}"/>
              </a:ext>
            </a:extLst>
          </p:cNvPr>
          <p:cNvSpPr txBox="1"/>
          <p:nvPr/>
        </p:nvSpPr>
        <p:spPr>
          <a:xfrm>
            <a:off x="5932449" y="2341756"/>
            <a:ext cx="2513891" cy="369332"/>
          </a:xfrm>
          <a:prstGeom prst="rect">
            <a:avLst/>
          </a:prstGeom>
          <a:noFill/>
        </p:spPr>
        <p:txBody>
          <a:bodyPr wrap="square" rtlCol="0">
            <a:spAutoFit/>
          </a:bodyPr>
          <a:lstStyle/>
          <a:p>
            <a:r>
              <a:rPr lang="en-US" dirty="0">
                <a:solidFill>
                  <a:schemeClr val="bg1"/>
                </a:solidFill>
              </a:rPr>
              <a:t>Pre-arrival/arrival</a:t>
            </a:r>
          </a:p>
        </p:txBody>
      </p:sp>
      <p:sp>
        <p:nvSpPr>
          <p:cNvPr id="10" name="Rectangle 9">
            <a:extLst>
              <a:ext uri="{FF2B5EF4-FFF2-40B4-BE49-F238E27FC236}">
                <a16:creationId xmlns:a16="http://schemas.microsoft.com/office/drawing/2014/main" id="{F4A8CD0C-E73E-FAC6-66B9-E89AB45D9A3E}"/>
              </a:ext>
            </a:extLst>
          </p:cNvPr>
          <p:cNvSpPr/>
          <p:nvPr/>
        </p:nvSpPr>
        <p:spPr>
          <a:xfrm>
            <a:off x="5833459" y="2152185"/>
            <a:ext cx="2184268" cy="76943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3DF5A0-87CE-ACFC-550D-3F67827D9EEE}"/>
              </a:ext>
            </a:extLst>
          </p:cNvPr>
          <p:cNvSpPr/>
          <p:nvPr/>
        </p:nvSpPr>
        <p:spPr>
          <a:xfrm>
            <a:off x="6234823" y="4146913"/>
            <a:ext cx="2184268" cy="76943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1F0538-BAC9-151E-2931-649481B235DA}"/>
              </a:ext>
            </a:extLst>
          </p:cNvPr>
          <p:cNvSpPr txBox="1"/>
          <p:nvPr/>
        </p:nvSpPr>
        <p:spPr>
          <a:xfrm>
            <a:off x="6304670" y="4330192"/>
            <a:ext cx="2513891" cy="369332"/>
          </a:xfrm>
          <a:prstGeom prst="rect">
            <a:avLst/>
          </a:prstGeom>
          <a:noFill/>
        </p:spPr>
        <p:txBody>
          <a:bodyPr wrap="square" rtlCol="0">
            <a:spAutoFit/>
          </a:bodyPr>
          <a:lstStyle/>
          <a:p>
            <a:r>
              <a:rPr lang="en-US" dirty="0">
                <a:solidFill>
                  <a:schemeClr val="bg1"/>
                </a:solidFill>
              </a:rPr>
              <a:t>Ongoing</a:t>
            </a:r>
          </a:p>
        </p:txBody>
      </p:sp>
    </p:spTree>
    <p:extLst>
      <p:ext uri="{BB962C8B-B14F-4D97-AF65-F5344CB8AC3E}">
        <p14:creationId xmlns:p14="http://schemas.microsoft.com/office/powerpoint/2010/main" val="344129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884872-272F-09B2-DD95-4FEC633E0090}"/>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Other ways that you identify chronic care needs?</a:t>
            </a:r>
          </a:p>
        </p:txBody>
      </p:sp>
    </p:spTree>
    <p:extLst>
      <p:ext uri="{BB962C8B-B14F-4D97-AF65-F5344CB8AC3E}">
        <p14:creationId xmlns:p14="http://schemas.microsoft.com/office/powerpoint/2010/main" val="16915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Approaches to Chronic Care: Patient-Centered Medical Home</a:t>
            </a:r>
            <a:endParaRPr lang="en-US" sz="2800" kern="1200" dirty="0">
              <a:latin typeface="+mj-lt"/>
              <a:ea typeface="+mj-ea"/>
              <a:cs typeface="+mj-cs"/>
            </a:endParaRPr>
          </a:p>
        </p:txBody>
      </p:sp>
      <p:sp>
        <p:nvSpPr>
          <p:cNvPr id="4" name="TextBox 3">
            <a:extLst>
              <a:ext uri="{FF2B5EF4-FFF2-40B4-BE49-F238E27FC236}">
                <a16:creationId xmlns:a16="http://schemas.microsoft.com/office/drawing/2014/main" id="{FBF33D51-E86E-25A4-CEC0-E177E96C367D}"/>
              </a:ext>
            </a:extLst>
          </p:cNvPr>
          <p:cNvSpPr txBox="1"/>
          <p:nvPr/>
        </p:nvSpPr>
        <p:spPr>
          <a:xfrm>
            <a:off x="697660" y="1805043"/>
            <a:ext cx="784767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Not new in primary care (Dates back to Pediatrics 1967)</a:t>
            </a:r>
          </a:p>
          <a:p>
            <a:pPr marL="342900" indent="-342900">
              <a:buFont typeface="Arial" panose="020B0604020202020204" pitchFamily="34" charset="0"/>
              <a:buChar char="•"/>
            </a:pPr>
            <a:r>
              <a:rPr lang="en-US" sz="2400" dirty="0">
                <a:solidFill>
                  <a:schemeClr val="bg1"/>
                </a:solidFill>
              </a:rPr>
              <a:t>Model or philosophy of primary care that is:</a:t>
            </a:r>
          </a:p>
          <a:p>
            <a:pPr marL="800100" lvl="1" indent="-342900">
              <a:buFont typeface="Arial" panose="020B0604020202020204" pitchFamily="34" charset="0"/>
              <a:buChar char="•"/>
            </a:pPr>
            <a:r>
              <a:rPr lang="en-US" sz="2400" dirty="0">
                <a:solidFill>
                  <a:schemeClr val="bg1"/>
                </a:solidFill>
              </a:rPr>
              <a:t>Patient-centered</a:t>
            </a:r>
          </a:p>
          <a:p>
            <a:pPr marL="800100" lvl="1" indent="-342900">
              <a:buFont typeface="Arial" panose="020B0604020202020204" pitchFamily="34" charset="0"/>
              <a:buChar char="•"/>
            </a:pPr>
            <a:r>
              <a:rPr lang="en-US" sz="2400" dirty="0">
                <a:solidFill>
                  <a:schemeClr val="bg1"/>
                </a:solidFill>
              </a:rPr>
              <a:t>Comprehensive</a:t>
            </a:r>
          </a:p>
          <a:p>
            <a:pPr marL="800100" lvl="1" indent="-342900">
              <a:buFont typeface="Arial" panose="020B0604020202020204" pitchFamily="34" charset="0"/>
              <a:buChar char="•"/>
            </a:pPr>
            <a:r>
              <a:rPr lang="en-US" sz="2400" dirty="0">
                <a:solidFill>
                  <a:schemeClr val="bg1"/>
                </a:solidFill>
              </a:rPr>
              <a:t>Team-based</a:t>
            </a:r>
          </a:p>
          <a:p>
            <a:pPr marL="800100" lvl="1" indent="-342900">
              <a:buFont typeface="Arial" panose="020B0604020202020204" pitchFamily="34" charset="0"/>
              <a:buChar char="•"/>
            </a:pPr>
            <a:r>
              <a:rPr lang="en-US" sz="2400" dirty="0">
                <a:solidFill>
                  <a:schemeClr val="bg1"/>
                </a:solidFill>
              </a:rPr>
              <a:t>Coordinated</a:t>
            </a:r>
          </a:p>
          <a:p>
            <a:pPr marL="800100" lvl="1" indent="-342900">
              <a:buFont typeface="Arial" panose="020B0604020202020204" pitchFamily="34" charset="0"/>
              <a:buChar char="•"/>
            </a:pPr>
            <a:r>
              <a:rPr lang="en-US" sz="2400" dirty="0">
                <a:solidFill>
                  <a:schemeClr val="bg1"/>
                </a:solidFill>
              </a:rPr>
              <a:t>Accessible</a:t>
            </a:r>
          </a:p>
          <a:p>
            <a:pPr marL="800100" lvl="1" indent="-342900">
              <a:buFont typeface="Arial" panose="020B0604020202020204" pitchFamily="34" charset="0"/>
              <a:buChar char="•"/>
            </a:pPr>
            <a:r>
              <a:rPr lang="en-US" sz="2400" dirty="0">
                <a:solidFill>
                  <a:schemeClr val="bg1"/>
                </a:solidFill>
              </a:rPr>
              <a:t>Focused on quality and safety</a:t>
            </a:r>
          </a:p>
          <a:p>
            <a:pPr marL="800100" lvl="1" indent="-342900">
              <a:buFont typeface="Arial" panose="020B0604020202020204" pitchFamily="34" charset="0"/>
              <a:buChar char="•"/>
            </a:pPr>
            <a:endParaRPr lang="en-US" sz="2400" dirty="0">
              <a:solidFill>
                <a:schemeClr val="bg1"/>
              </a:solidFill>
            </a:endParaRPr>
          </a:p>
          <a:p>
            <a:pPr marL="800100" lvl="1"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70397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4395-7918-BF7B-E354-C672270FCD4E}"/>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Patient-Centered Medical Home:</a:t>
            </a:r>
          </a:p>
        </p:txBody>
      </p:sp>
      <p:pic>
        <p:nvPicPr>
          <p:cNvPr id="4" name="Picture 3" descr="A close-up of a medical information&#10;&#10;Description automatically generated">
            <a:extLst>
              <a:ext uri="{FF2B5EF4-FFF2-40B4-BE49-F238E27FC236}">
                <a16:creationId xmlns:a16="http://schemas.microsoft.com/office/drawing/2014/main" id="{3987D7B5-53AE-E253-8807-2F25A73F284C}"/>
              </a:ext>
            </a:extLst>
          </p:cNvPr>
          <p:cNvPicPr>
            <a:picLocks noChangeAspect="1"/>
          </p:cNvPicPr>
          <p:nvPr/>
        </p:nvPicPr>
        <p:blipFill>
          <a:blip r:embed="rId2"/>
          <a:stretch>
            <a:fillRect/>
          </a:stretch>
        </p:blipFill>
        <p:spPr>
          <a:xfrm>
            <a:off x="3582987" y="2614151"/>
            <a:ext cx="5085525" cy="1627368"/>
          </a:xfrm>
          <a:prstGeom prst="rect">
            <a:avLst/>
          </a:prstGeom>
        </p:spPr>
      </p:pic>
    </p:spTree>
    <p:extLst>
      <p:ext uri="{BB962C8B-B14F-4D97-AF65-F5344CB8AC3E}">
        <p14:creationId xmlns:p14="http://schemas.microsoft.com/office/powerpoint/2010/main" val="4060429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XRUYQT3274NZ-681238054-2111</_dlc_DocId>
    <_dlc_DocIdUrl xmlns="b22f8f74-215c-4154-9939-bd29e4e8980e">
      <Url>https://supportservices.jobcorps.gov/health/_layouts/15/DocIdRedir.aspx?ID=XRUYQT3274NZ-681238054-2111</Url>
      <Description>XRUYQT3274NZ-681238054-2111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10C817-3505-454C-AF22-9147D27B7CF8}"/>
</file>

<file path=customXml/itemProps2.xml><?xml version="1.0" encoding="utf-8"?>
<ds:datastoreItem xmlns:ds="http://schemas.openxmlformats.org/officeDocument/2006/customXml" ds:itemID="{D548C9E1-7B1B-44BC-A772-D86483ADCB12}">
  <ds:schemaRefs>
    <ds:schemaRef ds:uri="http://schemas.microsoft.com/sharepoint/v3/contenttype/forms"/>
  </ds:schemaRefs>
</ds:datastoreItem>
</file>

<file path=customXml/itemProps3.xml><?xml version="1.0" encoding="utf-8"?>
<ds:datastoreItem xmlns:ds="http://schemas.openxmlformats.org/officeDocument/2006/customXml" ds:itemID="{6DC2F11E-6C84-4525-912A-1359C5550314}">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F75187D-968A-4792-BA8C-1D2C8C8AFC7B}"/>
</file>

<file path=docProps/app.xml><?xml version="1.0" encoding="utf-8"?>
<Properties xmlns="http://schemas.openxmlformats.org/officeDocument/2006/extended-properties" xmlns:vt="http://schemas.openxmlformats.org/officeDocument/2006/docPropsVTypes">
  <Template/>
  <TotalTime>42055</TotalTime>
  <Words>1678</Words>
  <Application>Microsoft Office PowerPoint</Application>
  <PresentationFormat>On-screen Show (4:3)</PresentationFormat>
  <Paragraphs>221</Paragraphs>
  <Slides>41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Avenir Book</vt:lpstr>
      <vt:lpstr>Avenir Medium</vt:lpstr>
      <vt:lpstr>BlinkMacSystemFont</vt:lpstr>
      <vt:lpstr>Calibri</vt:lpstr>
      <vt:lpstr>Galvji</vt:lpstr>
      <vt:lpstr>PT Sans</vt:lpstr>
      <vt:lpstr>Office Theme</vt:lpstr>
      <vt:lpstr>PowerPoint Presentation</vt:lpstr>
      <vt:lpstr>After this presentation, participants will be able to:</vt:lpstr>
      <vt:lpstr>PIN 23-09: Managing Respiratory Viruses on Job Corps Centers</vt:lpstr>
      <vt:lpstr>Impact on Health Systems from COVID-19 and the Role of Social Determinants of Health</vt:lpstr>
      <vt:lpstr>Exhibit 2-4 Job Corps Basic Health Care Responsibilities (excerpt):</vt:lpstr>
      <vt:lpstr>How you might identify conditions requiring chronic care:</vt:lpstr>
      <vt:lpstr>Other ways that you identify chronic care needs?</vt:lpstr>
      <vt:lpstr>Approaches to Chronic Care: Patient-Centered Medical Home</vt:lpstr>
      <vt:lpstr>Patient-Centered Medical Home:</vt:lpstr>
      <vt:lpstr>Approaches to Chronic Care: Interprofessional Collaboration (IPC)</vt:lpstr>
      <vt:lpstr>IPC Facilitators:</vt:lpstr>
      <vt:lpstr>Why Job Corps Is An Ideal Setting to Enhance Health &amp; Health Behaviors:</vt:lpstr>
      <vt:lpstr>Who are the members of the care teams you meet with regularly?</vt:lpstr>
      <vt:lpstr>Health &amp; Wellness Care Teams (Webinar last week):</vt:lpstr>
      <vt:lpstr>Center-wide Care Teams:</vt:lpstr>
      <vt:lpstr>Off center community resources:</vt:lpstr>
      <vt:lpstr>Policy factors: Insurance  - Medicaid expansion states</vt:lpstr>
      <vt:lpstr>Case 1: </vt:lpstr>
      <vt:lpstr>Case 1:</vt:lpstr>
      <vt:lpstr>What actions would you do next based on this information?</vt:lpstr>
      <vt:lpstr>Case 1:</vt:lpstr>
      <vt:lpstr>Case 1:</vt:lpstr>
      <vt:lpstr>Case 1:</vt:lpstr>
      <vt:lpstr>Health &amp; Wellness system supports:</vt:lpstr>
      <vt:lpstr>Center-wide supports to healthier behavior:</vt:lpstr>
      <vt:lpstr>Case 2: </vt:lpstr>
      <vt:lpstr>Case 2:</vt:lpstr>
      <vt:lpstr>Case 2:</vt:lpstr>
      <vt:lpstr>How do you ensure follow up on your center?</vt:lpstr>
      <vt:lpstr>Case 2: </vt:lpstr>
      <vt:lpstr>Case 2:</vt:lpstr>
      <vt:lpstr>What activities outside of health and wellness can support this student?</vt:lpstr>
      <vt:lpstr>Case 2: PRH 2.3 R9 Health Eating and Active Lifestyles</vt:lpstr>
      <vt:lpstr>Stages of Change:</vt:lpstr>
      <vt:lpstr>Stages of Change:</vt:lpstr>
      <vt:lpstr>Case 2: Center-wide supports</vt:lpstr>
      <vt:lpstr>Actions for Systems To Enhance Care Coordination:</vt:lpstr>
      <vt:lpstr>Actions for Systems To Enhance Care Coordination:</vt:lpstr>
      <vt:lpstr>Why Job Corps Is An Ideal Setting to Enhance Health &amp; Health Behaviors:</vt:lpstr>
      <vt:lpstr>After this presentation, participants will be able to:</vt:lpstr>
      <vt:lpstr>References:</vt:lpstr>
    </vt:vector>
  </TitlesOfParts>
  <Company>MP&amp;F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Krugman</dc:creator>
  <cp:lastModifiedBy>Sara Mackenzie</cp:lastModifiedBy>
  <cp:revision>846</cp:revision>
  <cp:lastPrinted>2018-11-19T22:12:12Z</cp:lastPrinted>
  <dcterms:created xsi:type="dcterms:W3CDTF">2017-02-15T16:09:25Z</dcterms:created>
  <dcterms:modified xsi:type="dcterms:W3CDTF">2024-03-20T14:36:49Z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Order">
    <vt:r8>374200</vt:r8>
  </property>
  <property fmtid="{D5CDD505-2E9C-101B-9397-08002B2CF9AE}" pid="4" name="_dlc_DocIdItemGuid">
    <vt:lpwstr>5fc2fd1c-38fd-4840-8569-25d4aab4358d</vt:lpwstr>
  </property>
</Properties>
</file>