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colors4.xml" ContentType="application/vnd.openxmlformats-officedocument.drawingml.diagramColors+xml"/>
  <Override PartName="/ppt/diagrams/layout4.xml" ContentType="application/vnd.openxmlformats-officedocument.drawingml.diagramLayout+xml"/>
  <Override PartName="/ppt/diagrams/layout5.xml" ContentType="application/vnd.openxmlformats-officedocument.drawingml.diagramLayout+xml"/>
  <Override PartName="/ppt/diagrams/quickStyle5.xml" ContentType="application/vnd.openxmlformats-officedocument.drawingml.diagramStyle+xml"/>
  <Override PartName="/ppt/diagrams/quickStyle4.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rawing4.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3" r:id="rId3"/>
    <p:sldId id="275" r:id="rId4"/>
    <p:sldId id="274" r:id="rId5"/>
    <p:sldId id="257" r:id="rId6"/>
    <p:sldId id="262" r:id="rId7"/>
    <p:sldId id="264" r:id="rId8"/>
    <p:sldId id="258" r:id="rId9"/>
    <p:sldId id="272" r:id="rId10"/>
    <p:sldId id="259" r:id="rId11"/>
    <p:sldId id="260" r:id="rId12"/>
    <p:sldId id="261" r:id="rId13"/>
    <p:sldId id="267" r:id="rId14"/>
    <p:sldId id="268" r:id="rId15"/>
    <p:sldId id="276" r:id="rId16"/>
    <p:sldId id="269"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762C03-7C2C-477B-829E-5512247FAFAC}" v="2" dt="2024-02-12T18:40:27.1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12" y="102"/>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3.xml"/></Relationships>
</file>

<file path=ppt/diagrams/_rels/data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06E114-BA30-4B28-944E-47E292BD568C}"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404A43CD-23F4-4D1C-8C6C-57018C0D9329}">
      <dgm:prSet/>
      <dgm:spPr/>
      <dgm:t>
        <a:bodyPr/>
        <a:lstStyle/>
        <a:p>
          <a:r>
            <a:rPr lang="en-US"/>
            <a:t>Networking events</a:t>
          </a:r>
        </a:p>
      </dgm:t>
    </dgm:pt>
    <dgm:pt modelId="{F81A3385-6F0B-4AC5-9FBE-28270B5A6835}" type="parTrans" cxnId="{A79450DF-BADC-4C13-9E6C-1C3E131EF134}">
      <dgm:prSet/>
      <dgm:spPr/>
      <dgm:t>
        <a:bodyPr/>
        <a:lstStyle/>
        <a:p>
          <a:endParaRPr lang="en-US"/>
        </a:p>
      </dgm:t>
    </dgm:pt>
    <dgm:pt modelId="{8BB69FC5-C9DA-4E22-8A2A-99EE49CB6565}" type="sibTrans" cxnId="{A79450DF-BADC-4C13-9E6C-1C3E131EF134}">
      <dgm:prSet/>
      <dgm:spPr/>
      <dgm:t>
        <a:bodyPr/>
        <a:lstStyle/>
        <a:p>
          <a:endParaRPr lang="en-US"/>
        </a:p>
      </dgm:t>
    </dgm:pt>
    <dgm:pt modelId="{12DAD4DF-5252-40AB-938B-E6B8AAE718B3}">
      <dgm:prSet/>
      <dgm:spPr/>
      <dgm:t>
        <a:bodyPr/>
        <a:lstStyle/>
        <a:p>
          <a:r>
            <a:rPr lang="en-US"/>
            <a:t>College alumni clubs</a:t>
          </a:r>
        </a:p>
      </dgm:t>
    </dgm:pt>
    <dgm:pt modelId="{2AF099F9-040C-47B3-B624-0B1841B76ABA}" type="parTrans" cxnId="{C8FA1F92-0B79-4E45-8829-24F610826949}">
      <dgm:prSet/>
      <dgm:spPr/>
      <dgm:t>
        <a:bodyPr/>
        <a:lstStyle/>
        <a:p>
          <a:endParaRPr lang="en-US"/>
        </a:p>
      </dgm:t>
    </dgm:pt>
    <dgm:pt modelId="{C211F793-62ED-46F5-AC7F-4CABCA898726}" type="sibTrans" cxnId="{C8FA1F92-0B79-4E45-8829-24F610826949}">
      <dgm:prSet/>
      <dgm:spPr/>
      <dgm:t>
        <a:bodyPr/>
        <a:lstStyle/>
        <a:p>
          <a:endParaRPr lang="en-US"/>
        </a:p>
      </dgm:t>
    </dgm:pt>
    <dgm:pt modelId="{E1EC6AFA-C0E0-4C67-8D3A-08DDD3BE8AF5}">
      <dgm:prSet/>
      <dgm:spPr/>
      <dgm:t>
        <a:bodyPr/>
        <a:lstStyle/>
        <a:p>
          <a:r>
            <a:rPr lang="en-US"/>
            <a:t>Sports groups or teams composed of professionals</a:t>
          </a:r>
        </a:p>
      </dgm:t>
    </dgm:pt>
    <dgm:pt modelId="{0F47C751-0980-4C55-B07C-73B24497058E}" type="parTrans" cxnId="{98BE2270-B856-4F55-8FDD-B98815BE9790}">
      <dgm:prSet/>
      <dgm:spPr/>
      <dgm:t>
        <a:bodyPr/>
        <a:lstStyle/>
        <a:p>
          <a:endParaRPr lang="en-US"/>
        </a:p>
      </dgm:t>
    </dgm:pt>
    <dgm:pt modelId="{DAB8A008-67A1-48FE-8874-4B64232F9B9B}" type="sibTrans" cxnId="{98BE2270-B856-4F55-8FDD-B98815BE9790}">
      <dgm:prSet/>
      <dgm:spPr/>
      <dgm:t>
        <a:bodyPr/>
        <a:lstStyle/>
        <a:p>
          <a:endParaRPr lang="en-US"/>
        </a:p>
      </dgm:t>
    </dgm:pt>
    <dgm:pt modelId="{244C6EE0-23B7-4171-8C5A-A5A6C844FB68}">
      <dgm:prSet/>
      <dgm:spPr/>
      <dgm:t>
        <a:bodyPr/>
        <a:lstStyle/>
        <a:p>
          <a:r>
            <a:rPr lang="en-US"/>
            <a:t>Conferences and expos</a:t>
          </a:r>
        </a:p>
      </dgm:t>
    </dgm:pt>
    <dgm:pt modelId="{8A630776-C0EF-4198-BCFE-E56D535E671B}" type="parTrans" cxnId="{EEFDDE0F-4770-4143-A88D-0D89E5CCD196}">
      <dgm:prSet/>
      <dgm:spPr/>
      <dgm:t>
        <a:bodyPr/>
        <a:lstStyle/>
        <a:p>
          <a:endParaRPr lang="en-US"/>
        </a:p>
      </dgm:t>
    </dgm:pt>
    <dgm:pt modelId="{8FBEC4F9-30FA-45DE-A381-2FBEDC0451F3}" type="sibTrans" cxnId="{EEFDDE0F-4770-4143-A88D-0D89E5CCD196}">
      <dgm:prSet/>
      <dgm:spPr/>
      <dgm:t>
        <a:bodyPr/>
        <a:lstStyle/>
        <a:p>
          <a:endParaRPr lang="en-US"/>
        </a:p>
      </dgm:t>
    </dgm:pt>
    <dgm:pt modelId="{F2DCB038-68F0-4B65-A87A-5399E1EEFF22}">
      <dgm:prSet/>
      <dgm:spPr/>
      <dgm:t>
        <a:bodyPr/>
        <a:lstStyle/>
        <a:p>
          <a:r>
            <a:rPr lang="en-US"/>
            <a:t>A current job</a:t>
          </a:r>
        </a:p>
      </dgm:t>
    </dgm:pt>
    <dgm:pt modelId="{3FC0DB89-1F25-467F-964B-437D85AC4C4F}" type="parTrans" cxnId="{3FF71B8A-2416-40E2-86F0-FEFCABD7DCD2}">
      <dgm:prSet/>
      <dgm:spPr/>
      <dgm:t>
        <a:bodyPr/>
        <a:lstStyle/>
        <a:p>
          <a:endParaRPr lang="en-US"/>
        </a:p>
      </dgm:t>
    </dgm:pt>
    <dgm:pt modelId="{DC7E39BD-90FD-43F2-97D3-17DACA572C33}" type="sibTrans" cxnId="{3FF71B8A-2416-40E2-86F0-FEFCABD7DCD2}">
      <dgm:prSet/>
      <dgm:spPr/>
      <dgm:t>
        <a:bodyPr/>
        <a:lstStyle/>
        <a:p>
          <a:endParaRPr lang="en-US"/>
        </a:p>
      </dgm:t>
    </dgm:pt>
    <dgm:pt modelId="{8C88E506-03B2-4CC3-9638-93D3035B8F8F}">
      <dgm:prSet/>
      <dgm:spPr/>
      <dgm:t>
        <a:bodyPr/>
        <a:lstStyle/>
        <a:p>
          <a:r>
            <a:rPr lang="en-US"/>
            <a:t>Social events</a:t>
          </a:r>
        </a:p>
      </dgm:t>
    </dgm:pt>
    <dgm:pt modelId="{FFA6C28F-D3C1-4668-A37D-83DC90E0252B}" type="parTrans" cxnId="{7121315A-AE07-4190-8931-81AA87AE0F52}">
      <dgm:prSet/>
      <dgm:spPr/>
      <dgm:t>
        <a:bodyPr/>
        <a:lstStyle/>
        <a:p>
          <a:endParaRPr lang="en-US"/>
        </a:p>
      </dgm:t>
    </dgm:pt>
    <dgm:pt modelId="{605B8E89-66FE-4B91-82A5-46E6D3BDDF28}" type="sibTrans" cxnId="{7121315A-AE07-4190-8931-81AA87AE0F52}">
      <dgm:prSet/>
      <dgm:spPr/>
      <dgm:t>
        <a:bodyPr/>
        <a:lstStyle/>
        <a:p>
          <a:endParaRPr lang="en-US"/>
        </a:p>
      </dgm:t>
    </dgm:pt>
    <dgm:pt modelId="{6278D453-7C28-4EC2-BAF8-2E571F9ADACF}">
      <dgm:prSet/>
      <dgm:spPr/>
      <dgm:t>
        <a:bodyPr/>
        <a:lstStyle/>
        <a:p>
          <a:r>
            <a:rPr lang="en-US"/>
            <a:t>Online social media sites that are geared towards professionals</a:t>
          </a:r>
        </a:p>
      </dgm:t>
    </dgm:pt>
    <dgm:pt modelId="{EB0EBD88-1F5C-483F-8B35-349FB134F371}" type="parTrans" cxnId="{2D4B33C2-A7E8-41E5-906A-7E0397C7AD95}">
      <dgm:prSet/>
      <dgm:spPr/>
      <dgm:t>
        <a:bodyPr/>
        <a:lstStyle/>
        <a:p>
          <a:endParaRPr lang="en-US"/>
        </a:p>
      </dgm:t>
    </dgm:pt>
    <dgm:pt modelId="{3886E7FB-51A3-4A24-91FC-00B04A879F22}" type="sibTrans" cxnId="{2D4B33C2-A7E8-41E5-906A-7E0397C7AD95}">
      <dgm:prSet/>
      <dgm:spPr/>
      <dgm:t>
        <a:bodyPr/>
        <a:lstStyle/>
        <a:p>
          <a:endParaRPr lang="en-US"/>
        </a:p>
      </dgm:t>
    </dgm:pt>
    <dgm:pt modelId="{410BE1C3-3D58-4B37-A76E-ACC67FDB5122}">
      <dgm:prSet/>
      <dgm:spPr/>
      <dgm:t>
        <a:bodyPr/>
        <a:lstStyle/>
        <a:p>
          <a:r>
            <a:rPr lang="en-US"/>
            <a:t>College professors</a:t>
          </a:r>
        </a:p>
      </dgm:t>
    </dgm:pt>
    <dgm:pt modelId="{1BCD3676-F612-466B-8D91-895040A6602E}" type="parTrans" cxnId="{2C5C3AE2-6269-4F00-AF18-D33CEADA48C1}">
      <dgm:prSet/>
      <dgm:spPr/>
      <dgm:t>
        <a:bodyPr/>
        <a:lstStyle/>
        <a:p>
          <a:endParaRPr lang="en-US"/>
        </a:p>
      </dgm:t>
    </dgm:pt>
    <dgm:pt modelId="{30F3FFB3-38F6-4A09-83F7-940E13EAEA61}" type="sibTrans" cxnId="{2C5C3AE2-6269-4F00-AF18-D33CEADA48C1}">
      <dgm:prSet/>
      <dgm:spPr/>
      <dgm:t>
        <a:bodyPr/>
        <a:lstStyle/>
        <a:p>
          <a:endParaRPr lang="en-US"/>
        </a:p>
      </dgm:t>
    </dgm:pt>
    <dgm:pt modelId="{5F11E94E-8FD0-41EC-BC77-B21D867307F7}">
      <dgm:prSet/>
      <dgm:spPr/>
      <dgm:t>
        <a:bodyPr/>
        <a:lstStyle/>
        <a:p>
          <a:r>
            <a:rPr lang="en-US"/>
            <a:t>Previous classmates</a:t>
          </a:r>
        </a:p>
      </dgm:t>
    </dgm:pt>
    <dgm:pt modelId="{CB6C9209-D491-4869-8A8C-3486E36ED661}" type="parTrans" cxnId="{1F983059-1990-4326-88D6-F027850C49FA}">
      <dgm:prSet/>
      <dgm:spPr/>
      <dgm:t>
        <a:bodyPr/>
        <a:lstStyle/>
        <a:p>
          <a:endParaRPr lang="en-US"/>
        </a:p>
      </dgm:t>
    </dgm:pt>
    <dgm:pt modelId="{4225D43A-1034-450B-8A68-854371490001}" type="sibTrans" cxnId="{1F983059-1990-4326-88D6-F027850C49FA}">
      <dgm:prSet/>
      <dgm:spPr/>
      <dgm:t>
        <a:bodyPr/>
        <a:lstStyle/>
        <a:p>
          <a:endParaRPr lang="en-US"/>
        </a:p>
      </dgm:t>
    </dgm:pt>
    <dgm:pt modelId="{CCDA2657-27B0-4A6B-8010-8946FEC6E677}">
      <dgm:prSet/>
      <dgm:spPr/>
      <dgm:t>
        <a:bodyPr/>
        <a:lstStyle/>
        <a:p>
          <a:r>
            <a:rPr lang="en-US"/>
            <a:t>Friends</a:t>
          </a:r>
        </a:p>
      </dgm:t>
    </dgm:pt>
    <dgm:pt modelId="{3239FEC7-79F0-4856-BD2C-5764F399ACCA}" type="parTrans" cxnId="{4694A227-81B8-48A4-AD26-EFF0CC8728FC}">
      <dgm:prSet/>
      <dgm:spPr/>
      <dgm:t>
        <a:bodyPr/>
        <a:lstStyle/>
        <a:p>
          <a:endParaRPr lang="en-US"/>
        </a:p>
      </dgm:t>
    </dgm:pt>
    <dgm:pt modelId="{0DF7AA83-DEB8-4675-A1D1-131D728A87D8}" type="sibTrans" cxnId="{4694A227-81B8-48A4-AD26-EFF0CC8728FC}">
      <dgm:prSet/>
      <dgm:spPr/>
      <dgm:t>
        <a:bodyPr/>
        <a:lstStyle/>
        <a:p>
          <a:endParaRPr lang="en-US"/>
        </a:p>
      </dgm:t>
    </dgm:pt>
    <dgm:pt modelId="{03F55349-AD40-440C-9616-4C014412FC07}" type="pres">
      <dgm:prSet presAssocID="{1E06E114-BA30-4B28-944E-47E292BD568C}" presName="diagram" presStyleCnt="0">
        <dgm:presLayoutVars>
          <dgm:dir/>
          <dgm:resizeHandles val="exact"/>
        </dgm:presLayoutVars>
      </dgm:prSet>
      <dgm:spPr/>
    </dgm:pt>
    <dgm:pt modelId="{14DB54A6-CFD7-4C5D-B1D2-ECB606AD1867}" type="pres">
      <dgm:prSet presAssocID="{404A43CD-23F4-4D1C-8C6C-57018C0D9329}" presName="node" presStyleLbl="node1" presStyleIdx="0" presStyleCnt="10">
        <dgm:presLayoutVars>
          <dgm:bulletEnabled val="1"/>
        </dgm:presLayoutVars>
      </dgm:prSet>
      <dgm:spPr/>
    </dgm:pt>
    <dgm:pt modelId="{5D0A24B3-F97D-4BF0-BE0C-D0C4EBE94B4B}" type="pres">
      <dgm:prSet presAssocID="{8BB69FC5-C9DA-4E22-8A2A-99EE49CB6565}" presName="sibTrans" presStyleCnt="0"/>
      <dgm:spPr/>
    </dgm:pt>
    <dgm:pt modelId="{9EF9E72A-E65C-463B-90EE-95699783C0D2}" type="pres">
      <dgm:prSet presAssocID="{12DAD4DF-5252-40AB-938B-E6B8AAE718B3}" presName="node" presStyleLbl="node1" presStyleIdx="1" presStyleCnt="10">
        <dgm:presLayoutVars>
          <dgm:bulletEnabled val="1"/>
        </dgm:presLayoutVars>
      </dgm:prSet>
      <dgm:spPr/>
    </dgm:pt>
    <dgm:pt modelId="{2F3FD472-D9A4-4F9B-AF0C-B42C0A41EAEE}" type="pres">
      <dgm:prSet presAssocID="{C211F793-62ED-46F5-AC7F-4CABCA898726}" presName="sibTrans" presStyleCnt="0"/>
      <dgm:spPr/>
    </dgm:pt>
    <dgm:pt modelId="{D833ECDC-18EE-4AF8-B0B3-9E7622A4791F}" type="pres">
      <dgm:prSet presAssocID="{E1EC6AFA-C0E0-4C67-8D3A-08DDD3BE8AF5}" presName="node" presStyleLbl="node1" presStyleIdx="2" presStyleCnt="10">
        <dgm:presLayoutVars>
          <dgm:bulletEnabled val="1"/>
        </dgm:presLayoutVars>
      </dgm:prSet>
      <dgm:spPr/>
    </dgm:pt>
    <dgm:pt modelId="{3273F4BE-E6E4-4EA0-B1D2-04A8C13BDCCC}" type="pres">
      <dgm:prSet presAssocID="{DAB8A008-67A1-48FE-8874-4B64232F9B9B}" presName="sibTrans" presStyleCnt="0"/>
      <dgm:spPr/>
    </dgm:pt>
    <dgm:pt modelId="{AC576343-A796-4C81-B40D-74BDE90AA0A5}" type="pres">
      <dgm:prSet presAssocID="{244C6EE0-23B7-4171-8C5A-A5A6C844FB68}" presName="node" presStyleLbl="node1" presStyleIdx="3" presStyleCnt="10">
        <dgm:presLayoutVars>
          <dgm:bulletEnabled val="1"/>
        </dgm:presLayoutVars>
      </dgm:prSet>
      <dgm:spPr/>
    </dgm:pt>
    <dgm:pt modelId="{BECE01D2-E82C-4E49-BABC-ABBBFA81ADDB}" type="pres">
      <dgm:prSet presAssocID="{8FBEC4F9-30FA-45DE-A381-2FBEDC0451F3}" presName="sibTrans" presStyleCnt="0"/>
      <dgm:spPr/>
    </dgm:pt>
    <dgm:pt modelId="{BB53BF7A-5696-4138-8633-7DF015178657}" type="pres">
      <dgm:prSet presAssocID="{F2DCB038-68F0-4B65-A87A-5399E1EEFF22}" presName="node" presStyleLbl="node1" presStyleIdx="4" presStyleCnt="10">
        <dgm:presLayoutVars>
          <dgm:bulletEnabled val="1"/>
        </dgm:presLayoutVars>
      </dgm:prSet>
      <dgm:spPr/>
    </dgm:pt>
    <dgm:pt modelId="{2CBF93E7-DFD0-4BF7-8483-942874531021}" type="pres">
      <dgm:prSet presAssocID="{DC7E39BD-90FD-43F2-97D3-17DACA572C33}" presName="sibTrans" presStyleCnt="0"/>
      <dgm:spPr/>
    </dgm:pt>
    <dgm:pt modelId="{E8E42567-6E74-4535-B52B-7673390DE8DC}" type="pres">
      <dgm:prSet presAssocID="{8C88E506-03B2-4CC3-9638-93D3035B8F8F}" presName="node" presStyleLbl="node1" presStyleIdx="5" presStyleCnt="10">
        <dgm:presLayoutVars>
          <dgm:bulletEnabled val="1"/>
        </dgm:presLayoutVars>
      </dgm:prSet>
      <dgm:spPr/>
    </dgm:pt>
    <dgm:pt modelId="{69C851F4-57AA-4F7A-8D08-F77346D688C7}" type="pres">
      <dgm:prSet presAssocID="{605B8E89-66FE-4B91-82A5-46E6D3BDDF28}" presName="sibTrans" presStyleCnt="0"/>
      <dgm:spPr/>
    </dgm:pt>
    <dgm:pt modelId="{C046C782-20A4-4DAD-A3A2-41677AB04086}" type="pres">
      <dgm:prSet presAssocID="{6278D453-7C28-4EC2-BAF8-2E571F9ADACF}" presName="node" presStyleLbl="node1" presStyleIdx="6" presStyleCnt="10">
        <dgm:presLayoutVars>
          <dgm:bulletEnabled val="1"/>
        </dgm:presLayoutVars>
      </dgm:prSet>
      <dgm:spPr/>
    </dgm:pt>
    <dgm:pt modelId="{4B296DEB-917D-40DE-B19C-7D295A0EC78F}" type="pres">
      <dgm:prSet presAssocID="{3886E7FB-51A3-4A24-91FC-00B04A879F22}" presName="sibTrans" presStyleCnt="0"/>
      <dgm:spPr/>
    </dgm:pt>
    <dgm:pt modelId="{74E26482-5F34-4F1D-A8E6-E97EA14B7F89}" type="pres">
      <dgm:prSet presAssocID="{410BE1C3-3D58-4B37-A76E-ACC67FDB5122}" presName="node" presStyleLbl="node1" presStyleIdx="7" presStyleCnt="10">
        <dgm:presLayoutVars>
          <dgm:bulletEnabled val="1"/>
        </dgm:presLayoutVars>
      </dgm:prSet>
      <dgm:spPr/>
    </dgm:pt>
    <dgm:pt modelId="{C6B40423-9AEF-4FD7-8432-78EC324FA0FD}" type="pres">
      <dgm:prSet presAssocID="{30F3FFB3-38F6-4A09-83F7-940E13EAEA61}" presName="sibTrans" presStyleCnt="0"/>
      <dgm:spPr/>
    </dgm:pt>
    <dgm:pt modelId="{B6B6A072-EFAB-49E9-9627-06D2042D3A47}" type="pres">
      <dgm:prSet presAssocID="{5F11E94E-8FD0-41EC-BC77-B21D867307F7}" presName="node" presStyleLbl="node1" presStyleIdx="8" presStyleCnt="10">
        <dgm:presLayoutVars>
          <dgm:bulletEnabled val="1"/>
        </dgm:presLayoutVars>
      </dgm:prSet>
      <dgm:spPr/>
    </dgm:pt>
    <dgm:pt modelId="{B5C46F9F-78E6-486C-AE6E-10A7CA52182F}" type="pres">
      <dgm:prSet presAssocID="{4225D43A-1034-450B-8A68-854371490001}" presName="sibTrans" presStyleCnt="0"/>
      <dgm:spPr/>
    </dgm:pt>
    <dgm:pt modelId="{ED4D47FD-1C79-4D8D-9D2F-471FDAF7C060}" type="pres">
      <dgm:prSet presAssocID="{CCDA2657-27B0-4A6B-8010-8946FEC6E677}" presName="node" presStyleLbl="node1" presStyleIdx="9" presStyleCnt="10">
        <dgm:presLayoutVars>
          <dgm:bulletEnabled val="1"/>
        </dgm:presLayoutVars>
      </dgm:prSet>
      <dgm:spPr/>
    </dgm:pt>
  </dgm:ptLst>
  <dgm:cxnLst>
    <dgm:cxn modelId="{EEFDDE0F-4770-4143-A88D-0D89E5CCD196}" srcId="{1E06E114-BA30-4B28-944E-47E292BD568C}" destId="{244C6EE0-23B7-4171-8C5A-A5A6C844FB68}" srcOrd="3" destOrd="0" parTransId="{8A630776-C0EF-4198-BCFE-E56D535E671B}" sibTransId="{8FBEC4F9-30FA-45DE-A381-2FBEDC0451F3}"/>
    <dgm:cxn modelId="{4694A227-81B8-48A4-AD26-EFF0CC8728FC}" srcId="{1E06E114-BA30-4B28-944E-47E292BD568C}" destId="{CCDA2657-27B0-4A6B-8010-8946FEC6E677}" srcOrd="9" destOrd="0" parTransId="{3239FEC7-79F0-4856-BD2C-5764F399ACCA}" sibTransId="{0DF7AA83-DEB8-4675-A1D1-131D728A87D8}"/>
    <dgm:cxn modelId="{E47A113B-1B5A-462F-AA05-F29F194219D1}" type="presOf" srcId="{1E06E114-BA30-4B28-944E-47E292BD568C}" destId="{03F55349-AD40-440C-9616-4C014412FC07}" srcOrd="0" destOrd="0" presId="urn:microsoft.com/office/officeart/2005/8/layout/default"/>
    <dgm:cxn modelId="{EA0B6943-BAE2-4EFE-A3D8-8E371B80E5E9}" type="presOf" srcId="{6278D453-7C28-4EC2-BAF8-2E571F9ADACF}" destId="{C046C782-20A4-4DAD-A3A2-41677AB04086}" srcOrd="0" destOrd="0" presId="urn:microsoft.com/office/officeart/2005/8/layout/default"/>
    <dgm:cxn modelId="{98BE2270-B856-4F55-8FDD-B98815BE9790}" srcId="{1E06E114-BA30-4B28-944E-47E292BD568C}" destId="{E1EC6AFA-C0E0-4C67-8D3A-08DDD3BE8AF5}" srcOrd="2" destOrd="0" parTransId="{0F47C751-0980-4C55-B07C-73B24497058E}" sibTransId="{DAB8A008-67A1-48FE-8874-4B64232F9B9B}"/>
    <dgm:cxn modelId="{1F983059-1990-4326-88D6-F027850C49FA}" srcId="{1E06E114-BA30-4B28-944E-47E292BD568C}" destId="{5F11E94E-8FD0-41EC-BC77-B21D867307F7}" srcOrd="8" destOrd="0" parTransId="{CB6C9209-D491-4869-8A8C-3486E36ED661}" sibTransId="{4225D43A-1034-450B-8A68-854371490001}"/>
    <dgm:cxn modelId="{7121315A-AE07-4190-8931-81AA87AE0F52}" srcId="{1E06E114-BA30-4B28-944E-47E292BD568C}" destId="{8C88E506-03B2-4CC3-9638-93D3035B8F8F}" srcOrd="5" destOrd="0" parTransId="{FFA6C28F-D3C1-4668-A37D-83DC90E0252B}" sibTransId="{605B8E89-66FE-4B91-82A5-46E6D3BDDF28}"/>
    <dgm:cxn modelId="{3FF71B8A-2416-40E2-86F0-FEFCABD7DCD2}" srcId="{1E06E114-BA30-4B28-944E-47E292BD568C}" destId="{F2DCB038-68F0-4B65-A87A-5399E1EEFF22}" srcOrd="4" destOrd="0" parTransId="{3FC0DB89-1F25-467F-964B-437D85AC4C4F}" sibTransId="{DC7E39BD-90FD-43F2-97D3-17DACA572C33}"/>
    <dgm:cxn modelId="{A76ACD8E-9EA9-4225-8FF9-4642954DAB33}" type="presOf" srcId="{E1EC6AFA-C0E0-4C67-8D3A-08DDD3BE8AF5}" destId="{D833ECDC-18EE-4AF8-B0B3-9E7622A4791F}" srcOrd="0" destOrd="0" presId="urn:microsoft.com/office/officeart/2005/8/layout/default"/>
    <dgm:cxn modelId="{C8FA1F92-0B79-4E45-8829-24F610826949}" srcId="{1E06E114-BA30-4B28-944E-47E292BD568C}" destId="{12DAD4DF-5252-40AB-938B-E6B8AAE718B3}" srcOrd="1" destOrd="0" parTransId="{2AF099F9-040C-47B3-B624-0B1841B76ABA}" sibTransId="{C211F793-62ED-46F5-AC7F-4CABCA898726}"/>
    <dgm:cxn modelId="{4DCDB6B1-2809-410E-89D2-8F4A414264A6}" type="presOf" srcId="{5F11E94E-8FD0-41EC-BC77-B21D867307F7}" destId="{B6B6A072-EFAB-49E9-9627-06D2042D3A47}" srcOrd="0" destOrd="0" presId="urn:microsoft.com/office/officeart/2005/8/layout/default"/>
    <dgm:cxn modelId="{EE1D51B3-2C41-4D36-9CE5-6D4A5FBCC843}" type="presOf" srcId="{410BE1C3-3D58-4B37-A76E-ACC67FDB5122}" destId="{74E26482-5F34-4F1D-A8E6-E97EA14B7F89}" srcOrd="0" destOrd="0" presId="urn:microsoft.com/office/officeart/2005/8/layout/default"/>
    <dgm:cxn modelId="{9C3AC2C1-FFEA-45E4-B781-19B920FEBC3C}" type="presOf" srcId="{8C88E506-03B2-4CC3-9638-93D3035B8F8F}" destId="{E8E42567-6E74-4535-B52B-7673390DE8DC}" srcOrd="0" destOrd="0" presId="urn:microsoft.com/office/officeart/2005/8/layout/default"/>
    <dgm:cxn modelId="{2D4B33C2-A7E8-41E5-906A-7E0397C7AD95}" srcId="{1E06E114-BA30-4B28-944E-47E292BD568C}" destId="{6278D453-7C28-4EC2-BAF8-2E571F9ADACF}" srcOrd="6" destOrd="0" parTransId="{EB0EBD88-1F5C-483F-8B35-349FB134F371}" sibTransId="{3886E7FB-51A3-4A24-91FC-00B04A879F22}"/>
    <dgm:cxn modelId="{E282C2DD-7752-4C21-AD98-00FFD0617A9F}" type="presOf" srcId="{404A43CD-23F4-4D1C-8C6C-57018C0D9329}" destId="{14DB54A6-CFD7-4C5D-B1D2-ECB606AD1867}" srcOrd="0" destOrd="0" presId="urn:microsoft.com/office/officeart/2005/8/layout/default"/>
    <dgm:cxn modelId="{A79450DF-BADC-4C13-9E6C-1C3E131EF134}" srcId="{1E06E114-BA30-4B28-944E-47E292BD568C}" destId="{404A43CD-23F4-4D1C-8C6C-57018C0D9329}" srcOrd="0" destOrd="0" parTransId="{F81A3385-6F0B-4AC5-9FBE-28270B5A6835}" sibTransId="{8BB69FC5-C9DA-4E22-8A2A-99EE49CB6565}"/>
    <dgm:cxn modelId="{2C5C3AE2-6269-4F00-AF18-D33CEADA48C1}" srcId="{1E06E114-BA30-4B28-944E-47E292BD568C}" destId="{410BE1C3-3D58-4B37-A76E-ACC67FDB5122}" srcOrd="7" destOrd="0" parTransId="{1BCD3676-F612-466B-8D91-895040A6602E}" sibTransId="{30F3FFB3-38F6-4A09-83F7-940E13EAEA61}"/>
    <dgm:cxn modelId="{4703DEED-4663-4DE7-B160-CADD1CB27873}" type="presOf" srcId="{12DAD4DF-5252-40AB-938B-E6B8AAE718B3}" destId="{9EF9E72A-E65C-463B-90EE-95699783C0D2}" srcOrd="0" destOrd="0" presId="urn:microsoft.com/office/officeart/2005/8/layout/default"/>
    <dgm:cxn modelId="{CF712CF1-8302-4429-89BD-B614570F58A6}" type="presOf" srcId="{F2DCB038-68F0-4B65-A87A-5399E1EEFF22}" destId="{BB53BF7A-5696-4138-8633-7DF015178657}" srcOrd="0" destOrd="0" presId="urn:microsoft.com/office/officeart/2005/8/layout/default"/>
    <dgm:cxn modelId="{6FFD87F5-78B8-406A-8276-0AF6823ED488}" type="presOf" srcId="{CCDA2657-27B0-4A6B-8010-8946FEC6E677}" destId="{ED4D47FD-1C79-4D8D-9D2F-471FDAF7C060}" srcOrd="0" destOrd="0" presId="urn:microsoft.com/office/officeart/2005/8/layout/default"/>
    <dgm:cxn modelId="{F0F81CFC-64D5-464F-8CCB-E94BEDC763F1}" type="presOf" srcId="{244C6EE0-23B7-4171-8C5A-A5A6C844FB68}" destId="{AC576343-A796-4C81-B40D-74BDE90AA0A5}" srcOrd="0" destOrd="0" presId="urn:microsoft.com/office/officeart/2005/8/layout/default"/>
    <dgm:cxn modelId="{D42886B7-AF27-40C1-B9D6-04BA95129FFA}" type="presParOf" srcId="{03F55349-AD40-440C-9616-4C014412FC07}" destId="{14DB54A6-CFD7-4C5D-B1D2-ECB606AD1867}" srcOrd="0" destOrd="0" presId="urn:microsoft.com/office/officeart/2005/8/layout/default"/>
    <dgm:cxn modelId="{81D32619-F43F-417A-A749-94CADA832237}" type="presParOf" srcId="{03F55349-AD40-440C-9616-4C014412FC07}" destId="{5D0A24B3-F97D-4BF0-BE0C-D0C4EBE94B4B}" srcOrd="1" destOrd="0" presId="urn:microsoft.com/office/officeart/2005/8/layout/default"/>
    <dgm:cxn modelId="{8E6FDD18-3C33-4D46-98F0-C3A18C656505}" type="presParOf" srcId="{03F55349-AD40-440C-9616-4C014412FC07}" destId="{9EF9E72A-E65C-463B-90EE-95699783C0D2}" srcOrd="2" destOrd="0" presId="urn:microsoft.com/office/officeart/2005/8/layout/default"/>
    <dgm:cxn modelId="{8AD6ECC0-4032-4B96-9201-1F1E6C7AFBF6}" type="presParOf" srcId="{03F55349-AD40-440C-9616-4C014412FC07}" destId="{2F3FD472-D9A4-4F9B-AF0C-B42C0A41EAEE}" srcOrd="3" destOrd="0" presId="urn:microsoft.com/office/officeart/2005/8/layout/default"/>
    <dgm:cxn modelId="{81F1CA8A-2CD9-4F18-B19E-5DE4BEC6942B}" type="presParOf" srcId="{03F55349-AD40-440C-9616-4C014412FC07}" destId="{D833ECDC-18EE-4AF8-B0B3-9E7622A4791F}" srcOrd="4" destOrd="0" presId="urn:microsoft.com/office/officeart/2005/8/layout/default"/>
    <dgm:cxn modelId="{3E1F5382-292E-4763-A9BF-7E31F6AF3E73}" type="presParOf" srcId="{03F55349-AD40-440C-9616-4C014412FC07}" destId="{3273F4BE-E6E4-4EA0-B1D2-04A8C13BDCCC}" srcOrd="5" destOrd="0" presId="urn:microsoft.com/office/officeart/2005/8/layout/default"/>
    <dgm:cxn modelId="{65CD0DB2-47C3-4B4A-90DF-2E7DFA6A6947}" type="presParOf" srcId="{03F55349-AD40-440C-9616-4C014412FC07}" destId="{AC576343-A796-4C81-B40D-74BDE90AA0A5}" srcOrd="6" destOrd="0" presId="urn:microsoft.com/office/officeart/2005/8/layout/default"/>
    <dgm:cxn modelId="{B6FDD4FD-2BC5-43CB-A509-E9E611904FAC}" type="presParOf" srcId="{03F55349-AD40-440C-9616-4C014412FC07}" destId="{BECE01D2-E82C-4E49-BABC-ABBBFA81ADDB}" srcOrd="7" destOrd="0" presId="urn:microsoft.com/office/officeart/2005/8/layout/default"/>
    <dgm:cxn modelId="{94990D37-85F4-4CBC-8F50-55B0153F0219}" type="presParOf" srcId="{03F55349-AD40-440C-9616-4C014412FC07}" destId="{BB53BF7A-5696-4138-8633-7DF015178657}" srcOrd="8" destOrd="0" presId="urn:microsoft.com/office/officeart/2005/8/layout/default"/>
    <dgm:cxn modelId="{E62A9885-511D-41C9-BA83-9A6D72296860}" type="presParOf" srcId="{03F55349-AD40-440C-9616-4C014412FC07}" destId="{2CBF93E7-DFD0-4BF7-8483-942874531021}" srcOrd="9" destOrd="0" presId="urn:microsoft.com/office/officeart/2005/8/layout/default"/>
    <dgm:cxn modelId="{095DD075-116D-4BDF-90BB-1EA69C438652}" type="presParOf" srcId="{03F55349-AD40-440C-9616-4C014412FC07}" destId="{E8E42567-6E74-4535-B52B-7673390DE8DC}" srcOrd="10" destOrd="0" presId="urn:microsoft.com/office/officeart/2005/8/layout/default"/>
    <dgm:cxn modelId="{ABEF39EC-F03C-4BA2-804B-1AE7C1554438}" type="presParOf" srcId="{03F55349-AD40-440C-9616-4C014412FC07}" destId="{69C851F4-57AA-4F7A-8D08-F77346D688C7}" srcOrd="11" destOrd="0" presId="urn:microsoft.com/office/officeart/2005/8/layout/default"/>
    <dgm:cxn modelId="{9A1DB231-3037-42A5-80DE-E365EF871B47}" type="presParOf" srcId="{03F55349-AD40-440C-9616-4C014412FC07}" destId="{C046C782-20A4-4DAD-A3A2-41677AB04086}" srcOrd="12" destOrd="0" presId="urn:microsoft.com/office/officeart/2005/8/layout/default"/>
    <dgm:cxn modelId="{4E44254A-9F60-4958-A115-E0AB8874F36A}" type="presParOf" srcId="{03F55349-AD40-440C-9616-4C014412FC07}" destId="{4B296DEB-917D-40DE-B19C-7D295A0EC78F}" srcOrd="13" destOrd="0" presId="urn:microsoft.com/office/officeart/2005/8/layout/default"/>
    <dgm:cxn modelId="{112BB02F-9479-41BF-9E37-2B554531150A}" type="presParOf" srcId="{03F55349-AD40-440C-9616-4C014412FC07}" destId="{74E26482-5F34-4F1D-A8E6-E97EA14B7F89}" srcOrd="14" destOrd="0" presId="urn:microsoft.com/office/officeart/2005/8/layout/default"/>
    <dgm:cxn modelId="{AC8862D4-BC54-4117-9E04-9906B9FA1010}" type="presParOf" srcId="{03F55349-AD40-440C-9616-4C014412FC07}" destId="{C6B40423-9AEF-4FD7-8432-78EC324FA0FD}" srcOrd="15" destOrd="0" presId="urn:microsoft.com/office/officeart/2005/8/layout/default"/>
    <dgm:cxn modelId="{599B8375-B398-4B71-8CF1-7360B3AA9331}" type="presParOf" srcId="{03F55349-AD40-440C-9616-4C014412FC07}" destId="{B6B6A072-EFAB-49E9-9627-06D2042D3A47}" srcOrd="16" destOrd="0" presId="urn:microsoft.com/office/officeart/2005/8/layout/default"/>
    <dgm:cxn modelId="{BC9C6766-2838-4273-8109-7E478CEA519E}" type="presParOf" srcId="{03F55349-AD40-440C-9616-4C014412FC07}" destId="{B5C46F9F-78E6-486C-AE6E-10A7CA52182F}" srcOrd="17" destOrd="0" presId="urn:microsoft.com/office/officeart/2005/8/layout/default"/>
    <dgm:cxn modelId="{F0952013-3932-4421-ADF4-BE174EB7F5F7}" type="presParOf" srcId="{03F55349-AD40-440C-9616-4C014412FC07}" destId="{ED4D47FD-1C79-4D8D-9D2F-471FDAF7C060}"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144DC3-5D46-4E20-A9CB-EB42648C5F2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E4CEB99-8BF1-4EC3-919A-3811FEEF5407}">
      <dgm:prSet/>
      <dgm:spPr/>
      <dgm:t>
        <a:bodyPr/>
        <a:lstStyle/>
        <a:p>
          <a:r>
            <a:rPr lang="en-US"/>
            <a:t>Program Growth</a:t>
          </a:r>
        </a:p>
      </dgm:t>
    </dgm:pt>
    <dgm:pt modelId="{9F2E61D7-045B-4691-BA86-4AAC6F440268}" type="parTrans" cxnId="{5E67488C-49F3-4E0B-AEB1-BE84DFDAD049}">
      <dgm:prSet/>
      <dgm:spPr/>
      <dgm:t>
        <a:bodyPr/>
        <a:lstStyle/>
        <a:p>
          <a:endParaRPr lang="en-US"/>
        </a:p>
      </dgm:t>
    </dgm:pt>
    <dgm:pt modelId="{4B266CA7-C753-4B75-B822-C2E2BF881402}" type="sibTrans" cxnId="{5E67488C-49F3-4E0B-AEB1-BE84DFDAD049}">
      <dgm:prSet/>
      <dgm:spPr/>
      <dgm:t>
        <a:bodyPr/>
        <a:lstStyle/>
        <a:p>
          <a:endParaRPr lang="en-US"/>
        </a:p>
      </dgm:t>
    </dgm:pt>
    <dgm:pt modelId="{C671EAE8-133B-48E9-BC1C-0C5E3AA68117}">
      <dgm:prSet/>
      <dgm:spPr/>
      <dgm:t>
        <a:bodyPr/>
        <a:lstStyle/>
        <a:p>
          <a:r>
            <a:rPr lang="en-US"/>
            <a:t>Enhance what you currently have</a:t>
          </a:r>
        </a:p>
      </dgm:t>
    </dgm:pt>
    <dgm:pt modelId="{DBDD2D0A-85C6-4476-80A8-20BB52861AA6}" type="parTrans" cxnId="{630FD4D2-833B-49CB-BCCB-0400FCDF6183}">
      <dgm:prSet/>
      <dgm:spPr/>
      <dgm:t>
        <a:bodyPr/>
        <a:lstStyle/>
        <a:p>
          <a:endParaRPr lang="en-US"/>
        </a:p>
      </dgm:t>
    </dgm:pt>
    <dgm:pt modelId="{27FEDF5D-F773-44D7-92C8-66968EAACBAE}" type="sibTrans" cxnId="{630FD4D2-833B-49CB-BCCB-0400FCDF6183}">
      <dgm:prSet/>
      <dgm:spPr/>
      <dgm:t>
        <a:bodyPr/>
        <a:lstStyle/>
        <a:p>
          <a:endParaRPr lang="en-US"/>
        </a:p>
      </dgm:t>
    </dgm:pt>
    <dgm:pt modelId="{F9C34873-6776-4BEF-B52B-66DC12E0447E}">
      <dgm:prSet/>
      <dgm:spPr/>
      <dgm:t>
        <a:bodyPr/>
        <a:lstStyle/>
        <a:p>
          <a:r>
            <a:rPr lang="en-US"/>
            <a:t>Find out what you can add to your program</a:t>
          </a:r>
        </a:p>
      </dgm:t>
    </dgm:pt>
    <dgm:pt modelId="{C1963EB8-043D-47CC-AD01-6EAB18B50CF6}" type="parTrans" cxnId="{E3878A69-4FE7-4835-A364-0B7F14302890}">
      <dgm:prSet/>
      <dgm:spPr/>
      <dgm:t>
        <a:bodyPr/>
        <a:lstStyle/>
        <a:p>
          <a:endParaRPr lang="en-US"/>
        </a:p>
      </dgm:t>
    </dgm:pt>
    <dgm:pt modelId="{62FAF0CA-E20F-402F-8754-4E124788B4E1}" type="sibTrans" cxnId="{E3878A69-4FE7-4835-A364-0B7F14302890}">
      <dgm:prSet/>
      <dgm:spPr/>
      <dgm:t>
        <a:bodyPr/>
        <a:lstStyle/>
        <a:p>
          <a:endParaRPr lang="en-US"/>
        </a:p>
      </dgm:t>
    </dgm:pt>
    <dgm:pt modelId="{B7D2441B-6126-401C-A6BF-29CD83823156}">
      <dgm:prSet/>
      <dgm:spPr/>
      <dgm:t>
        <a:bodyPr/>
        <a:lstStyle/>
        <a:p>
          <a:r>
            <a:rPr lang="en-US"/>
            <a:t>Mentorship</a:t>
          </a:r>
        </a:p>
      </dgm:t>
    </dgm:pt>
    <dgm:pt modelId="{6F2B3B9D-FA60-443A-8CC0-38506C039240}" type="parTrans" cxnId="{11DF20B1-AE67-4405-8FF1-4560F8936E2C}">
      <dgm:prSet/>
      <dgm:spPr/>
      <dgm:t>
        <a:bodyPr/>
        <a:lstStyle/>
        <a:p>
          <a:endParaRPr lang="en-US"/>
        </a:p>
      </dgm:t>
    </dgm:pt>
    <dgm:pt modelId="{34A2EEA6-3B2F-49ED-AC4C-F26BC58510EA}" type="sibTrans" cxnId="{11DF20B1-AE67-4405-8FF1-4560F8936E2C}">
      <dgm:prSet/>
      <dgm:spPr/>
      <dgm:t>
        <a:bodyPr/>
        <a:lstStyle/>
        <a:p>
          <a:endParaRPr lang="en-US"/>
        </a:p>
      </dgm:t>
    </dgm:pt>
    <dgm:pt modelId="{039FAC59-617A-4FC5-901C-FC216C5460ED}">
      <dgm:prSet/>
      <dgm:spPr/>
      <dgm:t>
        <a:bodyPr/>
        <a:lstStyle/>
        <a:p>
          <a:r>
            <a:rPr lang="en-US"/>
            <a:t>Job Offers for our students</a:t>
          </a:r>
        </a:p>
      </dgm:t>
    </dgm:pt>
    <dgm:pt modelId="{2071808B-C850-4D23-B425-144D684B7E93}" type="parTrans" cxnId="{CF1C0C27-8303-4BE4-BAF5-48D656B98ECD}">
      <dgm:prSet/>
      <dgm:spPr/>
      <dgm:t>
        <a:bodyPr/>
        <a:lstStyle/>
        <a:p>
          <a:endParaRPr lang="en-US"/>
        </a:p>
      </dgm:t>
    </dgm:pt>
    <dgm:pt modelId="{4B2E7CDA-44AF-41A6-BB7A-4380D3F54BAF}" type="sibTrans" cxnId="{CF1C0C27-8303-4BE4-BAF5-48D656B98ECD}">
      <dgm:prSet/>
      <dgm:spPr/>
      <dgm:t>
        <a:bodyPr/>
        <a:lstStyle/>
        <a:p>
          <a:endParaRPr lang="en-US"/>
        </a:p>
      </dgm:t>
    </dgm:pt>
    <dgm:pt modelId="{58E498CD-AAE5-41E7-AB88-BAE7AD7D19A2}">
      <dgm:prSet/>
      <dgm:spPr/>
      <dgm:t>
        <a:bodyPr/>
        <a:lstStyle/>
        <a:p>
          <a:r>
            <a:rPr lang="en-US"/>
            <a:t>Referral partners</a:t>
          </a:r>
        </a:p>
      </dgm:t>
    </dgm:pt>
    <dgm:pt modelId="{FFF0D549-89FD-4364-AF27-4FB21AECE3EB}" type="parTrans" cxnId="{32C47D6A-A3B5-49AC-9F21-B675A8E46FE2}">
      <dgm:prSet/>
      <dgm:spPr/>
      <dgm:t>
        <a:bodyPr/>
        <a:lstStyle/>
        <a:p>
          <a:endParaRPr lang="en-US"/>
        </a:p>
      </dgm:t>
    </dgm:pt>
    <dgm:pt modelId="{1F28D0D9-DD16-4D3B-A6FB-77D2DD828E36}" type="sibTrans" cxnId="{32C47D6A-A3B5-49AC-9F21-B675A8E46FE2}">
      <dgm:prSet/>
      <dgm:spPr/>
      <dgm:t>
        <a:bodyPr/>
        <a:lstStyle/>
        <a:p>
          <a:endParaRPr lang="en-US"/>
        </a:p>
      </dgm:t>
    </dgm:pt>
    <dgm:pt modelId="{D04F9A43-23A9-4960-B0CD-12DA8672FA9A}">
      <dgm:prSet/>
      <dgm:spPr/>
      <dgm:t>
        <a:bodyPr/>
        <a:lstStyle/>
        <a:p>
          <a:r>
            <a:rPr lang="en-US"/>
            <a:t>Moral support for programing</a:t>
          </a:r>
        </a:p>
      </dgm:t>
    </dgm:pt>
    <dgm:pt modelId="{DE99191B-A76F-4818-9084-A0108C995D55}" type="parTrans" cxnId="{8B7CAC82-8077-47AA-8A8E-4A00887875A9}">
      <dgm:prSet/>
      <dgm:spPr/>
      <dgm:t>
        <a:bodyPr/>
        <a:lstStyle/>
        <a:p>
          <a:endParaRPr lang="en-US"/>
        </a:p>
      </dgm:t>
    </dgm:pt>
    <dgm:pt modelId="{C8452C37-201D-4443-9CB3-526BB2DCE4A7}" type="sibTrans" cxnId="{8B7CAC82-8077-47AA-8A8E-4A00887875A9}">
      <dgm:prSet/>
      <dgm:spPr/>
      <dgm:t>
        <a:bodyPr/>
        <a:lstStyle/>
        <a:p>
          <a:endParaRPr lang="en-US"/>
        </a:p>
      </dgm:t>
    </dgm:pt>
    <dgm:pt modelId="{1312CA81-CFDA-49A9-A8CE-9B9E86729A9B}" type="pres">
      <dgm:prSet presAssocID="{F9144DC3-5D46-4E20-A9CB-EB42648C5F2F}" presName="vert0" presStyleCnt="0">
        <dgm:presLayoutVars>
          <dgm:dir/>
          <dgm:animOne val="branch"/>
          <dgm:animLvl val="lvl"/>
        </dgm:presLayoutVars>
      </dgm:prSet>
      <dgm:spPr/>
    </dgm:pt>
    <dgm:pt modelId="{D44826DB-7E4A-4CFA-9677-BBF64975071E}" type="pres">
      <dgm:prSet presAssocID="{3E4CEB99-8BF1-4EC3-919A-3811FEEF5407}" presName="thickLine" presStyleLbl="alignNode1" presStyleIdx="0" presStyleCnt="7"/>
      <dgm:spPr/>
    </dgm:pt>
    <dgm:pt modelId="{CAA59B48-380A-4FCD-B8EA-EB3BF3B68D4E}" type="pres">
      <dgm:prSet presAssocID="{3E4CEB99-8BF1-4EC3-919A-3811FEEF5407}" presName="horz1" presStyleCnt="0"/>
      <dgm:spPr/>
    </dgm:pt>
    <dgm:pt modelId="{91EEA58F-8497-4B29-8619-834A39DF46C3}" type="pres">
      <dgm:prSet presAssocID="{3E4CEB99-8BF1-4EC3-919A-3811FEEF5407}" presName="tx1" presStyleLbl="revTx" presStyleIdx="0" presStyleCnt="7"/>
      <dgm:spPr/>
    </dgm:pt>
    <dgm:pt modelId="{39DBA602-AE53-4A7F-BC48-8553568EB6CC}" type="pres">
      <dgm:prSet presAssocID="{3E4CEB99-8BF1-4EC3-919A-3811FEEF5407}" presName="vert1" presStyleCnt="0"/>
      <dgm:spPr/>
    </dgm:pt>
    <dgm:pt modelId="{2D7990E5-D00C-4C03-8EC1-F71983C26D36}" type="pres">
      <dgm:prSet presAssocID="{C671EAE8-133B-48E9-BC1C-0C5E3AA68117}" presName="thickLine" presStyleLbl="alignNode1" presStyleIdx="1" presStyleCnt="7"/>
      <dgm:spPr/>
    </dgm:pt>
    <dgm:pt modelId="{46CF4CE9-AFFB-4684-8C46-E25454F291DC}" type="pres">
      <dgm:prSet presAssocID="{C671EAE8-133B-48E9-BC1C-0C5E3AA68117}" presName="horz1" presStyleCnt="0"/>
      <dgm:spPr/>
    </dgm:pt>
    <dgm:pt modelId="{A7EEC348-5543-4D8F-995A-ACA33CCC6A02}" type="pres">
      <dgm:prSet presAssocID="{C671EAE8-133B-48E9-BC1C-0C5E3AA68117}" presName="tx1" presStyleLbl="revTx" presStyleIdx="1" presStyleCnt="7"/>
      <dgm:spPr/>
    </dgm:pt>
    <dgm:pt modelId="{2FAA6987-D84F-4D10-8169-6D55C9413E99}" type="pres">
      <dgm:prSet presAssocID="{C671EAE8-133B-48E9-BC1C-0C5E3AA68117}" presName="vert1" presStyleCnt="0"/>
      <dgm:spPr/>
    </dgm:pt>
    <dgm:pt modelId="{B4E82039-9D86-4C0B-9D32-03F6E6FB2039}" type="pres">
      <dgm:prSet presAssocID="{F9C34873-6776-4BEF-B52B-66DC12E0447E}" presName="thickLine" presStyleLbl="alignNode1" presStyleIdx="2" presStyleCnt="7"/>
      <dgm:spPr/>
    </dgm:pt>
    <dgm:pt modelId="{3CFA3998-38B2-4A22-B856-D3D5516C82A2}" type="pres">
      <dgm:prSet presAssocID="{F9C34873-6776-4BEF-B52B-66DC12E0447E}" presName="horz1" presStyleCnt="0"/>
      <dgm:spPr/>
    </dgm:pt>
    <dgm:pt modelId="{3CA9FF33-B751-4E59-BDA1-80D51DFE275B}" type="pres">
      <dgm:prSet presAssocID="{F9C34873-6776-4BEF-B52B-66DC12E0447E}" presName="tx1" presStyleLbl="revTx" presStyleIdx="2" presStyleCnt="7"/>
      <dgm:spPr/>
    </dgm:pt>
    <dgm:pt modelId="{DDC0E4F5-43A9-41ED-B796-ABD68A79DBBE}" type="pres">
      <dgm:prSet presAssocID="{F9C34873-6776-4BEF-B52B-66DC12E0447E}" presName="vert1" presStyleCnt="0"/>
      <dgm:spPr/>
    </dgm:pt>
    <dgm:pt modelId="{514C37F6-96BF-40B5-BCFA-A6EEB6486018}" type="pres">
      <dgm:prSet presAssocID="{B7D2441B-6126-401C-A6BF-29CD83823156}" presName="thickLine" presStyleLbl="alignNode1" presStyleIdx="3" presStyleCnt="7"/>
      <dgm:spPr/>
    </dgm:pt>
    <dgm:pt modelId="{B8996E99-86DB-41A2-85B8-984FBD9C5C79}" type="pres">
      <dgm:prSet presAssocID="{B7D2441B-6126-401C-A6BF-29CD83823156}" presName="horz1" presStyleCnt="0"/>
      <dgm:spPr/>
    </dgm:pt>
    <dgm:pt modelId="{FB4E09FB-19FF-4B02-B4F1-155D7163E671}" type="pres">
      <dgm:prSet presAssocID="{B7D2441B-6126-401C-A6BF-29CD83823156}" presName="tx1" presStyleLbl="revTx" presStyleIdx="3" presStyleCnt="7"/>
      <dgm:spPr/>
    </dgm:pt>
    <dgm:pt modelId="{DCA5497C-AC75-4F83-8A0F-248E798C36A2}" type="pres">
      <dgm:prSet presAssocID="{B7D2441B-6126-401C-A6BF-29CD83823156}" presName="vert1" presStyleCnt="0"/>
      <dgm:spPr/>
    </dgm:pt>
    <dgm:pt modelId="{42EDBC44-E6E9-4DC3-9C97-6D33837E807E}" type="pres">
      <dgm:prSet presAssocID="{039FAC59-617A-4FC5-901C-FC216C5460ED}" presName="thickLine" presStyleLbl="alignNode1" presStyleIdx="4" presStyleCnt="7"/>
      <dgm:spPr/>
    </dgm:pt>
    <dgm:pt modelId="{0BE45939-868F-4481-AFED-F04874EF385A}" type="pres">
      <dgm:prSet presAssocID="{039FAC59-617A-4FC5-901C-FC216C5460ED}" presName="horz1" presStyleCnt="0"/>
      <dgm:spPr/>
    </dgm:pt>
    <dgm:pt modelId="{2056041B-6BAA-4483-B440-E9694EEB05EF}" type="pres">
      <dgm:prSet presAssocID="{039FAC59-617A-4FC5-901C-FC216C5460ED}" presName="tx1" presStyleLbl="revTx" presStyleIdx="4" presStyleCnt="7"/>
      <dgm:spPr/>
    </dgm:pt>
    <dgm:pt modelId="{F79AB653-779F-4BE0-BEAA-B5A078813453}" type="pres">
      <dgm:prSet presAssocID="{039FAC59-617A-4FC5-901C-FC216C5460ED}" presName="vert1" presStyleCnt="0"/>
      <dgm:spPr/>
    </dgm:pt>
    <dgm:pt modelId="{BA1742AD-D8C4-4978-9CD1-18EAFC222844}" type="pres">
      <dgm:prSet presAssocID="{58E498CD-AAE5-41E7-AB88-BAE7AD7D19A2}" presName="thickLine" presStyleLbl="alignNode1" presStyleIdx="5" presStyleCnt="7"/>
      <dgm:spPr/>
    </dgm:pt>
    <dgm:pt modelId="{8C28348E-FB36-48BF-8365-5E9990449087}" type="pres">
      <dgm:prSet presAssocID="{58E498CD-AAE5-41E7-AB88-BAE7AD7D19A2}" presName="horz1" presStyleCnt="0"/>
      <dgm:spPr/>
    </dgm:pt>
    <dgm:pt modelId="{53DC9E4F-D45A-42A4-8591-B70FC6C623D6}" type="pres">
      <dgm:prSet presAssocID="{58E498CD-AAE5-41E7-AB88-BAE7AD7D19A2}" presName="tx1" presStyleLbl="revTx" presStyleIdx="5" presStyleCnt="7"/>
      <dgm:spPr/>
    </dgm:pt>
    <dgm:pt modelId="{F77AC3E7-EF24-4F44-BFE6-AC9ECE7A97C4}" type="pres">
      <dgm:prSet presAssocID="{58E498CD-AAE5-41E7-AB88-BAE7AD7D19A2}" presName="vert1" presStyleCnt="0"/>
      <dgm:spPr/>
    </dgm:pt>
    <dgm:pt modelId="{D5C5333F-4C78-497E-B416-48CDF5E164F4}" type="pres">
      <dgm:prSet presAssocID="{D04F9A43-23A9-4960-B0CD-12DA8672FA9A}" presName="thickLine" presStyleLbl="alignNode1" presStyleIdx="6" presStyleCnt="7"/>
      <dgm:spPr/>
    </dgm:pt>
    <dgm:pt modelId="{E8D3385F-B690-449E-9F4F-F6B06C4F6EA7}" type="pres">
      <dgm:prSet presAssocID="{D04F9A43-23A9-4960-B0CD-12DA8672FA9A}" presName="horz1" presStyleCnt="0"/>
      <dgm:spPr/>
    </dgm:pt>
    <dgm:pt modelId="{C2D66E6F-C3E4-42CC-8A22-B25AF3DC4B9D}" type="pres">
      <dgm:prSet presAssocID="{D04F9A43-23A9-4960-B0CD-12DA8672FA9A}" presName="tx1" presStyleLbl="revTx" presStyleIdx="6" presStyleCnt="7"/>
      <dgm:spPr/>
    </dgm:pt>
    <dgm:pt modelId="{0F252050-76C4-4511-B84E-5CDB30401282}" type="pres">
      <dgm:prSet presAssocID="{D04F9A43-23A9-4960-B0CD-12DA8672FA9A}" presName="vert1" presStyleCnt="0"/>
      <dgm:spPr/>
    </dgm:pt>
  </dgm:ptLst>
  <dgm:cxnLst>
    <dgm:cxn modelId="{860BB203-B7F0-4E52-BAD1-A821A02A769D}" type="presOf" srcId="{C671EAE8-133B-48E9-BC1C-0C5E3AA68117}" destId="{A7EEC348-5543-4D8F-995A-ACA33CCC6A02}" srcOrd="0" destOrd="0" presId="urn:microsoft.com/office/officeart/2008/layout/LinedList"/>
    <dgm:cxn modelId="{B90C8208-BEC1-4C01-9763-4105FD159FD2}" type="presOf" srcId="{F9C34873-6776-4BEF-B52B-66DC12E0447E}" destId="{3CA9FF33-B751-4E59-BDA1-80D51DFE275B}" srcOrd="0" destOrd="0" presId="urn:microsoft.com/office/officeart/2008/layout/LinedList"/>
    <dgm:cxn modelId="{CBED6624-FDE6-490E-8203-3495142E12F2}" type="presOf" srcId="{039FAC59-617A-4FC5-901C-FC216C5460ED}" destId="{2056041B-6BAA-4483-B440-E9694EEB05EF}" srcOrd="0" destOrd="0" presId="urn:microsoft.com/office/officeart/2008/layout/LinedList"/>
    <dgm:cxn modelId="{CF1C0C27-8303-4BE4-BAF5-48D656B98ECD}" srcId="{F9144DC3-5D46-4E20-A9CB-EB42648C5F2F}" destId="{039FAC59-617A-4FC5-901C-FC216C5460ED}" srcOrd="4" destOrd="0" parTransId="{2071808B-C850-4D23-B425-144D684B7E93}" sibTransId="{4B2E7CDA-44AF-41A6-BB7A-4380D3F54BAF}"/>
    <dgm:cxn modelId="{E3878A69-4FE7-4835-A364-0B7F14302890}" srcId="{F9144DC3-5D46-4E20-A9CB-EB42648C5F2F}" destId="{F9C34873-6776-4BEF-B52B-66DC12E0447E}" srcOrd="2" destOrd="0" parTransId="{C1963EB8-043D-47CC-AD01-6EAB18B50CF6}" sibTransId="{62FAF0CA-E20F-402F-8754-4E124788B4E1}"/>
    <dgm:cxn modelId="{32C47D6A-A3B5-49AC-9F21-B675A8E46FE2}" srcId="{F9144DC3-5D46-4E20-A9CB-EB42648C5F2F}" destId="{58E498CD-AAE5-41E7-AB88-BAE7AD7D19A2}" srcOrd="5" destOrd="0" parTransId="{FFF0D549-89FD-4364-AF27-4FB21AECE3EB}" sibTransId="{1F28D0D9-DD16-4D3B-A6FB-77D2DD828E36}"/>
    <dgm:cxn modelId="{C9E82B52-052E-4C24-9C5C-EB4B06A4FEBC}" type="presOf" srcId="{58E498CD-AAE5-41E7-AB88-BAE7AD7D19A2}" destId="{53DC9E4F-D45A-42A4-8591-B70FC6C623D6}" srcOrd="0" destOrd="0" presId="urn:microsoft.com/office/officeart/2008/layout/LinedList"/>
    <dgm:cxn modelId="{B7706E55-3859-4136-8E6C-5900985359B7}" type="presOf" srcId="{B7D2441B-6126-401C-A6BF-29CD83823156}" destId="{FB4E09FB-19FF-4B02-B4F1-155D7163E671}" srcOrd="0" destOrd="0" presId="urn:microsoft.com/office/officeart/2008/layout/LinedList"/>
    <dgm:cxn modelId="{DC2DC277-4D8A-4231-8A95-18576BE0CDB0}" type="presOf" srcId="{D04F9A43-23A9-4960-B0CD-12DA8672FA9A}" destId="{C2D66E6F-C3E4-42CC-8A22-B25AF3DC4B9D}" srcOrd="0" destOrd="0" presId="urn:microsoft.com/office/officeart/2008/layout/LinedList"/>
    <dgm:cxn modelId="{521FDB7E-3FDF-4D7B-AE41-C1DE0A8CAC79}" type="presOf" srcId="{F9144DC3-5D46-4E20-A9CB-EB42648C5F2F}" destId="{1312CA81-CFDA-49A9-A8CE-9B9E86729A9B}" srcOrd="0" destOrd="0" presId="urn:microsoft.com/office/officeart/2008/layout/LinedList"/>
    <dgm:cxn modelId="{8B7CAC82-8077-47AA-8A8E-4A00887875A9}" srcId="{F9144DC3-5D46-4E20-A9CB-EB42648C5F2F}" destId="{D04F9A43-23A9-4960-B0CD-12DA8672FA9A}" srcOrd="6" destOrd="0" parTransId="{DE99191B-A76F-4818-9084-A0108C995D55}" sibTransId="{C8452C37-201D-4443-9CB3-526BB2DCE4A7}"/>
    <dgm:cxn modelId="{9C319887-095C-4E57-9CAE-80FF85EB2EFF}" type="presOf" srcId="{3E4CEB99-8BF1-4EC3-919A-3811FEEF5407}" destId="{91EEA58F-8497-4B29-8619-834A39DF46C3}" srcOrd="0" destOrd="0" presId="urn:microsoft.com/office/officeart/2008/layout/LinedList"/>
    <dgm:cxn modelId="{5E67488C-49F3-4E0B-AEB1-BE84DFDAD049}" srcId="{F9144DC3-5D46-4E20-A9CB-EB42648C5F2F}" destId="{3E4CEB99-8BF1-4EC3-919A-3811FEEF5407}" srcOrd="0" destOrd="0" parTransId="{9F2E61D7-045B-4691-BA86-4AAC6F440268}" sibTransId="{4B266CA7-C753-4B75-B822-C2E2BF881402}"/>
    <dgm:cxn modelId="{11DF20B1-AE67-4405-8FF1-4560F8936E2C}" srcId="{F9144DC3-5D46-4E20-A9CB-EB42648C5F2F}" destId="{B7D2441B-6126-401C-A6BF-29CD83823156}" srcOrd="3" destOrd="0" parTransId="{6F2B3B9D-FA60-443A-8CC0-38506C039240}" sibTransId="{34A2EEA6-3B2F-49ED-AC4C-F26BC58510EA}"/>
    <dgm:cxn modelId="{630FD4D2-833B-49CB-BCCB-0400FCDF6183}" srcId="{F9144DC3-5D46-4E20-A9CB-EB42648C5F2F}" destId="{C671EAE8-133B-48E9-BC1C-0C5E3AA68117}" srcOrd="1" destOrd="0" parTransId="{DBDD2D0A-85C6-4476-80A8-20BB52861AA6}" sibTransId="{27FEDF5D-F773-44D7-92C8-66968EAACBAE}"/>
    <dgm:cxn modelId="{A364B8A0-94B0-4FAD-B5CF-0927D6612DD2}" type="presParOf" srcId="{1312CA81-CFDA-49A9-A8CE-9B9E86729A9B}" destId="{D44826DB-7E4A-4CFA-9677-BBF64975071E}" srcOrd="0" destOrd="0" presId="urn:microsoft.com/office/officeart/2008/layout/LinedList"/>
    <dgm:cxn modelId="{784A0308-A43A-40C6-9733-076F0E76C396}" type="presParOf" srcId="{1312CA81-CFDA-49A9-A8CE-9B9E86729A9B}" destId="{CAA59B48-380A-4FCD-B8EA-EB3BF3B68D4E}" srcOrd="1" destOrd="0" presId="urn:microsoft.com/office/officeart/2008/layout/LinedList"/>
    <dgm:cxn modelId="{25A80215-6D97-4DCF-91F6-46EB70D6C6C5}" type="presParOf" srcId="{CAA59B48-380A-4FCD-B8EA-EB3BF3B68D4E}" destId="{91EEA58F-8497-4B29-8619-834A39DF46C3}" srcOrd="0" destOrd="0" presId="urn:microsoft.com/office/officeart/2008/layout/LinedList"/>
    <dgm:cxn modelId="{D52259E9-9F09-4ABF-859D-741C5056B49D}" type="presParOf" srcId="{CAA59B48-380A-4FCD-B8EA-EB3BF3B68D4E}" destId="{39DBA602-AE53-4A7F-BC48-8553568EB6CC}" srcOrd="1" destOrd="0" presId="urn:microsoft.com/office/officeart/2008/layout/LinedList"/>
    <dgm:cxn modelId="{DC4EF8E7-6D05-44C8-93C4-9D475C081062}" type="presParOf" srcId="{1312CA81-CFDA-49A9-A8CE-9B9E86729A9B}" destId="{2D7990E5-D00C-4C03-8EC1-F71983C26D36}" srcOrd="2" destOrd="0" presId="urn:microsoft.com/office/officeart/2008/layout/LinedList"/>
    <dgm:cxn modelId="{6BB22903-A803-4386-837D-0090DDDE9C8E}" type="presParOf" srcId="{1312CA81-CFDA-49A9-A8CE-9B9E86729A9B}" destId="{46CF4CE9-AFFB-4684-8C46-E25454F291DC}" srcOrd="3" destOrd="0" presId="urn:microsoft.com/office/officeart/2008/layout/LinedList"/>
    <dgm:cxn modelId="{B6EA4598-71AC-4B9A-9CE5-D2B548B0CAEF}" type="presParOf" srcId="{46CF4CE9-AFFB-4684-8C46-E25454F291DC}" destId="{A7EEC348-5543-4D8F-995A-ACA33CCC6A02}" srcOrd="0" destOrd="0" presId="urn:microsoft.com/office/officeart/2008/layout/LinedList"/>
    <dgm:cxn modelId="{BA07755E-C302-461F-BC1F-5A1CDBBDF41F}" type="presParOf" srcId="{46CF4CE9-AFFB-4684-8C46-E25454F291DC}" destId="{2FAA6987-D84F-4D10-8169-6D55C9413E99}" srcOrd="1" destOrd="0" presId="urn:microsoft.com/office/officeart/2008/layout/LinedList"/>
    <dgm:cxn modelId="{615077BE-FF01-4F15-B1F0-2BC7BCB58FE4}" type="presParOf" srcId="{1312CA81-CFDA-49A9-A8CE-9B9E86729A9B}" destId="{B4E82039-9D86-4C0B-9D32-03F6E6FB2039}" srcOrd="4" destOrd="0" presId="urn:microsoft.com/office/officeart/2008/layout/LinedList"/>
    <dgm:cxn modelId="{A8BB9E38-E166-4B3F-925C-ECF05C3CFCA9}" type="presParOf" srcId="{1312CA81-CFDA-49A9-A8CE-9B9E86729A9B}" destId="{3CFA3998-38B2-4A22-B856-D3D5516C82A2}" srcOrd="5" destOrd="0" presId="urn:microsoft.com/office/officeart/2008/layout/LinedList"/>
    <dgm:cxn modelId="{B2AA27F0-AE63-47E0-BCC8-AD94AD956D63}" type="presParOf" srcId="{3CFA3998-38B2-4A22-B856-D3D5516C82A2}" destId="{3CA9FF33-B751-4E59-BDA1-80D51DFE275B}" srcOrd="0" destOrd="0" presId="urn:microsoft.com/office/officeart/2008/layout/LinedList"/>
    <dgm:cxn modelId="{0E4B7BBE-C7AD-4742-9D2A-3E6BBA169B24}" type="presParOf" srcId="{3CFA3998-38B2-4A22-B856-D3D5516C82A2}" destId="{DDC0E4F5-43A9-41ED-B796-ABD68A79DBBE}" srcOrd="1" destOrd="0" presId="urn:microsoft.com/office/officeart/2008/layout/LinedList"/>
    <dgm:cxn modelId="{79307ECB-33BC-41F6-9AEF-F1E9AF907C31}" type="presParOf" srcId="{1312CA81-CFDA-49A9-A8CE-9B9E86729A9B}" destId="{514C37F6-96BF-40B5-BCFA-A6EEB6486018}" srcOrd="6" destOrd="0" presId="urn:microsoft.com/office/officeart/2008/layout/LinedList"/>
    <dgm:cxn modelId="{B25833D2-02E2-4E39-83B7-61AC9954D50B}" type="presParOf" srcId="{1312CA81-CFDA-49A9-A8CE-9B9E86729A9B}" destId="{B8996E99-86DB-41A2-85B8-984FBD9C5C79}" srcOrd="7" destOrd="0" presId="urn:microsoft.com/office/officeart/2008/layout/LinedList"/>
    <dgm:cxn modelId="{28E6CDC7-CAD2-4F2B-8E8A-3403920E04D2}" type="presParOf" srcId="{B8996E99-86DB-41A2-85B8-984FBD9C5C79}" destId="{FB4E09FB-19FF-4B02-B4F1-155D7163E671}" srcOrd="0" destOrd="0" presId="urn:microsoft.com/office/officeart/2008/layout/LinedList"/>
    <dgm:cxn modelId="{0B2A462C-917A-49CB-8C47-92420837FD1B}" type="presParOf" srcId="{B8996E99-86DB-41A2-85B8-984FBD9C5C79}" destId="{DCA5497C-AC75-4F83-8A0F-248E798C36A2}" srcOrd="1" destOrd="0" presId="urn:microsoft.com/office/officeart/2008/layout/LinedList"/>
    <dgm:cxn modelId="{1A2ACEE3-68C6-4A3E-9BBC-4A79907F00BC}" type="presParOf" srcId="{1312CA81-CFDA-49A9-A8CE-9B9E86729A9B}" destId="{42EDBC44-E6E9-4DC3-9C97-6D33837E807E}" srcOrd="8" destOrd="0" presId="urn:microsoft.com/office/officeart/2008/layout/LinedList"/>
    <dgm:cxn modelId="{A4F1016C-5BA7-4222-ADF4-B15F9F48C431}" type="presParOf" srcId="{1312CA81-CFDA-49A9-A8CE-9B9E86729A9B}" destId="{0BE45939-868F-4481-AFED-F04874EF385A}" srcOrd="9" destOrd="0" presId="urn:microsoft.com/office/officeart/2008/layout/LinedList"/>
    <dgm:cxn modelId="{460B59DC-2C7E-4F45-BC42-0ADA77AED17F}" type="presParOf" srcId="{0BE45939-868F-4481-AFED-F04874EF385A}" destId="{2056041B-6BAA-4483-B440-E9694EEB05EF}" srcOrd="0" destOrd="0" presId="urn:microsoft.com/office/officeart/2008/layout/LinedList"/>
    <dgm:cxn modelId="{6B5B4717-9C70-4DD1-8998-E03E56F10441}" type="presParOf" srcId="{0BE45939-868F-4481-AFED-F04874EF385A}" destId="{F79AB653-779F-4BE0-BEAA-B5A078813453}" srcOrd="1" destOrd="0" presId="urn:microsoft.com/office/officeart/2008/layout/LinedList"/>
    <dgm:cxn modelId="{02EB47AB-62DA-454D-A2AA-8A8CFA417FF2}" type="presParOf" srcId="{1312CA81-CFDA-49A9-A8CE-9B9E86729A9B}" destId="{BA1742AD-D8C4-4978-9CD1-18EAFC222844}" srcOrd="10" destOrd="0" presId="urn:microsoft.com/office/officeart/2008/layout/LinedList"/>
    <dgm:cxn modelId="{36D9AC95-1F9A-45C4-939F-D008533A8ECC}" type="presParOf" srcId="{1312CA81-CFDA-49A9-A8CE-9B9E86729A9B}" destId="{8C28348E-FB36-48BF-8365-5E9990449087}" srcOrd="11" destOrd="0" presId="urn:microsoft.com/office/officeart/2008/layout/LinedList"/>
    <dgm:cxn modelId="{DE6A090C-BAD6-41B7-B987-426B94404B6F}" type="presParOf" srcId="{8C28348E-FB36-48BF-8365-5E9990449087}" destId="{53DC9E4F-D45A-42A4-8591-B70FC6C623D6}" srcOrd="0" destOrd="0" presId="urn:microsoft.com/office/officeart/2008/layout/LinedList"/>
    <dgm:cxn modelId="{3C54874F-A32F-4ED5-9CDB-97DD973B76FA}" type="presParOf" srcId="{8C28348E-FB36-48BF-8365-5E9990449087}" destId="{F77AC3E7-EF24-4F44-BFE6-AC9ECE7A97C4}" srcOrd="1" destOrd="0" presId="urn:microsoft.com/office/officeart/2008/layout/LinedList"/>
    <dgm:cxn modelId="{D5325BB0-39A4-484A-8E74-AF9094864C3F}" type="presParOf" srcId="{1312CA81-CFDA-49A9-A8CE-9B9E86729A9B}" destId="{D5C5333F-4C78-497E-B416-48CDF5E164F4}" srcOrd="12" destOrd="0" presId="urn:microsoft.com/office/officeart/2008/layout/LinedList"/>
    <dgm:cxn modelId="{8644F914-6B9E-4F6C-9DC3-9B2F9C8461D3}" type="presParOf" srcId="{1312CA81-CFDA-49A9-A8CE-9B9E86729A9B}" destId="{E8D3385F-B690-449E-9F4F-F6B06C4F6EA7}" srcOrd="13" destOrd="0" presId="urn:microsoft.com/office/officeart/2008/layout/LinedList"/>
    <dgm:cxn modelId="{518135FA-5613-4C1C-8A68-4B47F548AA05}" type="presParOf" srcId="{E8D3385F-B690-449E-9F4F-F6B06C4F6EA7}" destId="{C2D66E6F-C3E4-42CC-8A22-B25AF3DC4B9D}" srcOrd="0" destOrd="0" presId="urn:microsoft.com/office/officeart/2008/layout/LinedList"/>
    <dgm:cxn modelId="{FC8A060E-5545-4BD6-A9F9-127E505111F4}" type="presParOf" srcId="{E8D3385F-B690-449E-9F4F-F6B06C4F6EA7}" destId="{0F252050-76C4-4511-B84E-5CDB3040128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926C08-2E83-499E-800D-5440D279C039}" type="doc">
      <dgm:prSet loTypeId="urn:microsoft.com/office/officeart/2005/8/layout/venn1" loCatId="relationship" qsTypeId="urn:microsoft.com/office/officeart/2005/8/quickstyle/simple1" qsCatId="simple" csTypeId="urn:microsoft.com/office/officeart/2005/8/colors/accent1_2" csCatId="accent1" phldr="1"/>
      <dgm:spPr/>
    </dgm:pt>
    <dgm:pt modelId="{AB90EA0F-8FF3-4B5E-89BB-38D1B76E06E9}">
      <dgm:prSet phldrT="[Text]"/>
      <dgm:spPr/>
      <dgm:t>
        <a:bodyPr/>
        <a:lstStyle/>
        <a:p>
          <a:r>
            <a:rPr lang="en-US" dirty="0"/>
            <a:t>Your Interest</a:t>
          </a:r>
        </a:p>
      </dgm:t>
    </dgm:pt>
    <dgm:pt modelId="{FBBEEF25-69D0-44A2-A497-0D4DD97A95E3}" type="parTrans" cxnId="{D6536620-4C36-4B76-BDD3-4675452D8D27}">
      <dgm:prSet/>
      <dgm:spPr/>
      <dgm:t>
        <a:bodyPr/>
        <a:lstStyle/>
        <a:p>
          <a:endParaRPr lang="en-US"/>
        </a:p>
      </dgm:t>
    </dgm:pt>
    <dgm:pt modelId="{EBA61840-1CD7-42A7-A290-A07A56883930}" type="sibTrans" cxnId="{D6536620-4C36-4B76-BDD3-4675452D8D27}">
      <dgm:prSet/>
      <dgm:spPr/>
      <dgm:t>
        <a:bodyPr/>
        <a:lstStyle/>
        <a:p>
          <a:endParaRPr lang="en-US"/>
        </a:p>
      </dgm:t>
    </dgm:pt>
    <dgm:pt modelId="{6759A9AF-571E-4877-A164-2FCA037A5DC2}">
      <dgm:prSet phldrT="[Text]"/>
      <dgm:spPr/>
      <dgm:t>
        <a:bodyPr/>
        <a:lstStyle/>
        <a:p>
          <a:r>
            <a:rPr lang="en-US" dirty="0"/>
            <a:t>Their Interest</a:t>
          </a:r>
        </a:p>
      </dgm:t>
    </dgm:pt>
    <dgm:pt modelId="{F607CC1A-8A2C-4B87-8F7E-90B3050B1938}" type="parTrans" cxnId="{36D77212-CC5D-4053-9D16-723ADFA2D0C2}">
      <dgm:prSet/>
      <dgm:spPr/>
      <dgm:t>
        <a:bodyPr/>
        <a:lstStyle/>
        <a:p>
          <a:endParaRPr lang="en-US"/>
        </a:p>
      </dgm:t>
    </dgm:pt>
    <dgm:pt modelId="{68E83F64-5FFB-46A6-92CD-66FFBF72AD51}" type="sibTrans" cxnId="{36D77212-CC5D-4053-9D16-723ADFA2D0C2}">
      <dgm:prSet/>
      <dgm:spPr/>
      <dgm:t>
        <a:bodyPr/>
        <a:lstStyle/>
        <a:p>
          <a:endParaRPr lang="en-US"/>
        </a:p>
      </dgm:t>
    </dgm:pt>
    <dgm:pt modelId="{80CD8E13-B354-445A-928E-BE35E085ABDA}" type="pres">
      <dgm:prSet presAssocID="{92926C08-2E83-499E-800D-5440D279C039}" presName="compositeShape" presStyleCnt="0">
        <dgm:presLayoutVars>
          <dgm:chMax val="7"/>
          <dgm:dir/>
          <dgm:resizeHandles val="exact"/>
        </dgm:presLayoutVars>
      </dgm:prSet>
      <dgm:spPr/>
    </dgm:pt>
    <dgm:pt modelId="{4A7331F9-20DE-417B-9E7C-4CBBB6D4D486}" type="pres">
      <dgm:prSet presAssocID="{AB90EA0F-8FF3-4B5E-89BB-38D1B76E06E9}" presName="circ1" presStyleLbl="vennNode1" presStyleIdx="0" presStyleCnt="2"/>
      <dgm:spPr/>
    </dgm:pt>
    <dgm:pt modelId="{016DACD9-B90A-41CE-AE28-B7F6B82B05F2}" type="pres">
      <dgm:prSet presAssocID="{AB90EA0F-8FF3-4B5E-89BB-38D1B76E06E9}" presName="circ1Tx" presStyleLbl="revTx" presStyleIdx="0" presStyleCnt="0">
        <dgm:presLayoutVars>
          <dgm:chMax val="0"/>
          <dgm:chPref val="0"/>
          <dgm:bulletEnabled val="1"/>
        </dgm:presLayoutVars>
      </dgm:prSet>
      <dgm:spPr/>
    </dgm:pt>
    <dgm:pt modelId="{A01804E0-E58E-4E87-BE48-3620B9CC9ABC}" type="pres">
      <dgm:prSet presAssocID="{6759A9AF-571E-4877-A164-2FCA037A5DC2}" presName="circ2" presStyleLbl="vennNode1" presStyleIdx="1" presStyleCnt="2"/>
      <dgm:spPr/>
    </dgm:pt>
    <dgm:pt modelId="{138C9872-27C2-4285-82A5-E05725602211}" type="pres">
      <dgm:prSet presAssocID="{6759A9AF-571E-4877-A164-2FCA037A5DC2}" presName="circ2Tx" presStyleLbl="revTx" presStyleIdx="0" presStyleCnt="0">
        <dgm:presLayoutVars>
          <dgm:chMax val="0"/>
          <dgm:chPref val="0"/>
          <dgm:bulletEnabled val="1"/>
        </dgm:presLayoutVars>
      </dgm:prSet>
      <dgm:spPr/>
    </dgm:pt>
  </dgm:ptLst>
  <dgm:cxnLst>
    <dgm:cxn modelId="{36D77212-CC5D-4053-9D16-723ADFA2D0C2}" srcId="{92926C08-2E83-499E-800D-5440D279C039}" destId="{6759A9AF-571E-4877-A164-2FCA037A5DC2}" srcOrd="1" destOrd="0" parTransId="{F607CC1A-8A2C-4B87-8F7E-90B3050B1938}" sibTransId="{68E83F64-5FFB-46A6-92CD-66FFBF72AD51}"/>
    <dgm:cxn modelId="{D6536620-4C36-4B76-BDD3-4675452D8D27}" srcId="{92926C08-2E83-499E-800D-5440D279C039}" destId="{AB90EA0F-8FF3-4B5E-89BB-38D1B76E06E9}" srcOrd="0" destOrd="0" parTransId="{FBBEEF25-69D0-44A2-A497-0D4DD97A95E3}" sibTransId="{EBA61840-1CD7-42A7-A290-A07A56883930}"/>
    <dgm:cxn modelId="{7B12F031-DE48-43A5-AA7A-F0DF6D11BB18}" type="presOf" srcId="{6759A9AF-571E-4877-A164-2FCA037A5DC2}" destId="{A01804E0-E58E-4E87-BE48-3620B9CC9ABC}" srcOrd="0" destOrd="0" presId="urn:microsoft.com/office/officeart/2005/8/layout/venn1"/>
    <dgm:cxn modelId="{4993D849-D6B2-4AA1-A4E3-705E37CA3357}" type="presOf" srcId="{AB90EA0F-8FF3-4B5E-89BB-38D1B76E06E9}" destId="{016DACD9-B90A-41CE-AE28-B7F6B82B05F2}" srcOrd="1" destOrd="0" presId="urn:microsoft.com/office/officeart/2005/8/layout/venn1"/>
    <dgm:cxn modelId="{2B865F7C-C1B3-4FE1-8BFE-FF60B5541EDE}" type="presOf" srcId="{AB90EA0F-8FF3-4B5E-89BB-38D1B76E06E9}" destId="{4A7331F9-20DE-417B-9E7C-4CBBB6D4D486}" srcOrd="0" destOrd="0" presId="urn:microsoft.com/office/officeart/2005/8/layout/venn1"/>
    <dgm:cxn modelId="{AD16B08A-CFEA-4DE5-81D4-F3A6CFDE4D8D}" type="presOf" srcId="{92926C08-2E83-499E-800D-5440D279C039}" destId="{80CD8E13-B354-445A-928E-BE35E085ABDA}" srcOrd="0" destOrd="0" presId="urn:microsoft.com/office/officeart/2005/8/layout/venn1"/>
    <dgm:cxn modelId="{B2FC9E9B-8C5A-43E3-9FD1-27968E9D3F0C}" type="presOf" srcId="{6759A9AF-571E-4877-A164-2FCA037A5DC2}" destId="{138C9872-27C2-4285-82A5-E05725602211}" srcOrd="1" destOrd="0" presId="urn:microsoft.com/office/officeart/2005/8/layout/venn1"/>
    <dgm:cxn modelId="{A49B9472-D1CE-4801-B283-5B054E8BB369}" type="presParOf" srcId="{80CD8E13-B354-445A-928E-BE35E085ABDA}" destId="{4A7331F9-20DE-417B-9E7C-4CBBB6D4D486}" srcOrd="0" destOrd="0" presId="urn:microsoft.com/office/officeart/2005/8/layout/venn1"/>
    <dgm:cxn modelId="{FF4AC5C8-3375-405B-A645-C54E5EC4B211}" type="presParOf" srcId="{80CD8E13-B354-445A-928E-BE35E085ABDA}" destId="{016DACD9-B90A-41CE-AE28-B7F6B82B05F2}" srcOrd="1" destOrd="0" presId="urn:microsoft.com/office/officeart/2005/8/layout/venn1"/>
    <dgm:cxn modelId="{D6353B50-7C11-473E-A3BF-3C88C0488717}" type="presParOf" srcId="{80CD8E13-B354-445A-928E-BE35E085ABDA}" destId="{A01804E0-E58E-4E87-BE48-3620B9CC9ABC}" srcOrd="2" destOrd="0" presId="urn:microsoft.com/office/officeart/2005/8/layout/venn1"/>
    <dgm:cxn modelId="{6B0CF391-B14A-46B1-A92D-02721B69D4F3}" type="presParOf" srcId="{80CD8E13-B354-445A-928E-BE35E085ABDA}" destId="{138C9872-27C2-4285-82A5-E05725602211}"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5488F3-3851-4C9E-8E29-E8A89834F20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70B8E05-3AC9-458F-A705-F36AA4C898EA}">
      <dgm:prSet/>
      <dgm:spPr/>
      <dgm:t>
        <a:bodyPr/>
        <a:lstStyle/>
        <a:p>
          <a:r>
            <a:rPr lang="en-US"/>
            <a:t>NAADAC</a:t>
          </a:r>
        </a:p>
      </dgm:t>
    </dgm:pt>
    <dgm:pt modelId="{DA2F8846-1558-4FC0-9C4E-EB340ECF1AF3}" type="parTrans" cxnId="{A7085A52-7F66-4C35-BB3E-A903CBC5F5A7}">
      <dgm:prSet/>
      <dgm:spPr/>
      <dgm:t>
        <a:bodyPr/>
        <a:lstStyle/>
        <a:p>
          <a:endParaRPr lang="en-US"/>
        </a:p>
      </dgm:t>
    </dgm:pt>
    <dgm:pt modelId="{0926BB62-F195-487D-8009-6E0FFA78AEF3}" type="sibTrans" cxnId="{A7085A52-7F66-4C35-BB3E-A903CBC5F5A7}">
      <dgm:prSet/>
      <dgm:spPr/>
      <dgm:t>
        <a:bodyPr/>
        <a:lstStyle/>
        <a:p>
          <a:endParaRPr lang="en-US"/>
        </a:p>
      </dgm:t>
    </dgm:pt>
    <dgm:pt modelId="{41B2042F-2A88-48AE-BDF3-5F21A4D5E2D2}">
      <dgm:prSet/>
      <dgm:spPr/>
      <dgm:t>
        <a:bodyPr/>
        <a:lstStyle/>
        <a:p>
          <a:r>
            <a:rPr lang="en-US"/>
            <a:t>Addiction Counselor.org</a:t>
          </a:r>
        </a:p>
      </dgm:t>
    </dgm:pt>
    <dgm:pt modelId="{BEDFBDDA-C2E2-4562-9A7E-46FAD0F8F9B4}" type="parTrans" cxnId="{520C35F7-3275-4BFF-A70A-709700D02E4B}">
      <dgm:prSet/>
      <dgm:spPr/>
      <dgm:t>
        <a:bodyPr/>
        <a:lstStyle/>
        <a:p>
          <a:endParaRPr lang="en-US"/>
        </a:p>
      </dgm:t>
    </dgm:pt>
    <dgm:pt modelId="{46FF5BBF-EB38-43B4-BBBB-BCAC3E2BF0C3}" type="sibTrans" cxnId="{520C35F7-3275-4BFF-A70A-709700D02E4B}">
      <dgm:prSet/>
      <dgm:spPr/>
      <dgm:t>
        <a:bodyPr/>
        <a:lstStyle/>
        <a:p>
          <a:endParaRPr lang="en-US"/>
        </a:p>
      </dgm:t>
    </dgm:pt>
    <dgm:pt modelId="{F8AFC67B-D403-437C-ACF6-BEC7506E7CCB}">
      <dgm:prSet/>
      <dgm:spPr/>
      <dgm:t>
        <a:bodyPr/>
        <a:lstStyle/>
        <a:p>
          <a:r>
            <a:rPr lang="en-US"/>
            <a:t>American Addiction Centers</a:t>
          </a:r>
        </a:p>
      </dgm:t>
    </dgm:pt>
    <dgm:pt modelId="{8A9658B6-BB4A-45D1-A88D-2294BC5993B0}" type="parTrans" cxnId="{4181C371-1889-45CF-8BDD-332B03781296}">
      <dgm:prSet/>
      <dgm:spPr/>
      <dgm:t>
        <a:bodyPr/>
        <a:lstStyle/>
        <a:p>
          <a:endParaRPr lang="en-US"/>
        </a:p>
      </dgm:t>
    </dgm:pt>
    <dgm:pt modelId="{8E200B8E-9A87-4987-898A-D24596AB347C}" type="sibTrans" cxnId="{4181C371-1889-45CF-8BDD-332B03781296}">
      <dgm:prSet/>
      <dgm:spPr/>
      <dgm:t>
        <a:bodyPr/>
        <a:lstStyle/>
        <a:p>
          <a:endParaRPr lang="en-US"/>
        </a:p>
      </dgm:t>
    </dgm:pt>
    <dgm:pt modelId="{B27EB684-4469-4071-9767-72448B4E30AD}">
      <dgm:prSet/>
      <dgm:spPr/>
      <dgm:t>
        <a:bodyPr/>
        <a:lstStyle/>
        <a:p>
          <a:r>
            <a:rPr lang="en-US"/>
            <a:t>NIH</a:t>
          </a:r>
        </a:p>
      </dgm:t>
    </dgm:pt>
    <dgm:pt modelId="{0C55D9E0-B43D-4BAE-B04F-B8726D81587A}" type="parTrans" cxnId="{F5C40794-8A73-42D3-9C36-C647564CBEA6}">
      <dgm:prSet/>
      <dgm:spPr/>
      <dgm:t>
        <a:bodyPr/>
        <a:lstStyle/>
        <a:p>
          <a:endParaRPr lang="en-US"/>
        </a:p>
      </dgm:t>
    </dgm:pt>
    <dgm:pt modelId="{014B8F75-03CD-4FFF-BBF0-86F90CB97410}" type="sibTrans" cxnId="{F5C40794-8A73-42D3-9C36-C647564CBEA6}">
      <dgm:prSet/>
      <dgm:spPr/>
      <dgm:t>
        <a:bodyPr/>
        <a:lstStyle/>
        <a:p>
          <a:endParaRPr lang="en-US"/>
        </a:p>
      </dgm:t>
    </dgm:pt>
    <dgm:pt modelId="{81CC8B20-AF65-4C23-932F-6B4B893AE575}">
      <dgm:prSet/>
      <dgm:spPr/>
      <dgm:t>
        <a:bodyPr/>
        <a:lstStyle/>
        <a:p>
          <a:r>
            <a:rPr lang="en-US"/>
            <a:t>SAMHSA</a:t>
          </a:r>
        </a:p>
      </dgm:t>
    </dgm:pt>
    <dgm:pt modelId="{11A5A049-9BC6-4792-9898-8A70EA138A2C}" type="parTrans" cxnId="{B708784A-3C38-4B02-85CA-9EF9F50828AA}">
      <dgm:prSet/>
      <dgm:spPr/>
      <dgm:t>
        <a:bodyPr/>
        <a:lstStyle/>
        <a:p>
          <a:endParaRPr lang="en-US"/>
        </a:p>
      </dgm:t>
    </dgm:pt>
    <dgm:pt modelId="{7A645304-D7D4-4AE7-99C2-970CC71A9214}" type="sibTrans" cxnId="{B708784A-3C38-4B02-85CA-9EF9F50828AA}">
      <dgm:prSet/>
      <dgm:spPr/>
      <dgm:t>
        <a:bodyPr/>
        <a:lstStyle/>
        <a:p>
          <a:endParaRPr lang="en-US"/>
        </a:p>
      </dgm:t>
    </dgm:pt>
    <dgm:pt modelId="{D23185A2-EE16-425F-884F-723F4E7BF4BA}">
      <dgm:prSet/>
      <dgm:spPr/>
      <dgm:t>
        <a:bodyPr/>
        <a:lstStyle/>
        <a:p>
          <a:r>
            <a:rPr lang="en-US"/>
            <a:t>CDC</a:t>
          </a:r>
        </a:p>
      </dgm:t>
    </dgm:pt>
    <dgm:pt modelId="{1AD72F63-BC63-4ADD-A010-63BA9B3728BC}" type="parTrans" cxnId="{29BB7FCB-4DC1-4E0C-96C5-5C1530DFA6B3}">
      <dgm:prSet/>
      <dgm:spPr/>
      <dgm:t>
        <a:bodyPr/>
        <a:lstStyle/>
        <a:p>
          <a:endParaRPr lang="en-US"/>
        </a:p>
      </dgm:t>
    </dgm:pt>
    <dgm:pt modelId="{DC9B1BC0-BD6B-4FD1-9A70-CD4A2747DBE2}" type="sibTrans" cxnId="{29BB7FCB-4DC1-4E0C-96C5-5C1530DFA6B3}">
      <dgm:prSet/>
      <dgm:spPr/>
      <dgm:t>
        <a:bodyPr/>
        <a:lstStyle/>
        <a:p>
          <a:endParaRPr lang="en-US"/>
        </a:p>
      </dgm:t>
    </dgm:pt>
    <dgm:pt modelId="{CD7D10A1-6CAF-43AF-BF60-B640AA8A4BB4}">
      <dgm:prSet/>
      <dgm:spPr/>
      <dgm:t>
        <a:bodyPr/>
        <a:lstStyle/>
        <a:p>
          <a:r>
            <a:rPr lang="en-US"/>
            <a:t>NA/AA/Celebrate Recovery/NAR ANON/</a:t>
          </a:r>
        </a:p>
      </dgm:t>
    </dgm:pt>
    <dgm:pt modelId="{68DCC29A-95B4-4A9F-AEFE-0CED26EF5E18}" type="parTrans" cxnId="{EE73DBA9-B742-4A46-82D9-71F0824369F2}">
      <dgm:prSet/>
      <dgm:spPr/>
      <dgm:t>
        <a:bodyPr/>
        <a:lstStyle/>
        <a:p>
          <a:endParaRPr lang="en-US"/>
        </a:p>
      </dgm:t>
    </dgm:pt>
    <dgm:pt modelId="{F3DB4FEF-74B0-457D-A20A-AEA1DBBCA3CD}" type="sibTrans" cxnId="{EE73DBA9-B742-4A46-82D9-71F0824369F2}">
      <dgm:prSet/>
      <dgm:spPr/>
      <dgm:t>
        <a:bodyPr/>
        <a:lstStyle/>
        <a:p>
          <a:endParaRPr lang="en-US"/>
        </a:p>
      </dgm:t>
    </dgm:pt>
    <dgm:pt modelId="{711A3D48-6694-4E06-A2DB-F0920965ACD7}" type="pres">
      <dgm:prSet presAssocID="{F55488F3-3851-4C9E-8E29-E8A89834F205}" presName="linear" presStyleCnt="0">
        <dgm:presLayoutVars>
          <dgm:animLvl val="lvl"/>
          <dgm:resizeHandles val="exact"/>
        </dgm:presLayoutVars>
      </dgm:prSet>
      <dgm:spPr/>
    </dgm:pt>
    <dgm:pt modelId="{C123CFCC-1A4F-4E6A-A3DE-500B17CB9F05}" type="pres">
      <dgm:prSet presAssocID="{B70B8E05-3AC9-458F-A705-F36AA4C898EA}" presName="parentText" presStyleLbl="node1" presStyleIdx="0" presStyleCnt="7">
        <dgm:presLayoutVars>
          <dgm:chMax val="0"/>
          <dgm:bulletEnabled val="1"/>
        </dgm:presLayoutVars>
      </dgm:prSet>
      <dgm:spPr/>
    </dgm:pt>
    <dgm:pt modelId="{29F88E18-192C-4D4A-AEBE-87A5EB952D3C}" type="pres">
      <dgm:prSet presAssocID="{0926BB62-F195-487D-8009-6E0FFA78AEF3}" presName="spacer" presStyleCnt="0"/>
      <dgm:spPr/>
    </dgm:pt>
    <dgm:pt modelId="{B3004FFD-FE5F-48CB-96DB-95DCD46956CD}" type="pres">
      <dgm:prSet presAssocID="{41B2042F-2A88-48AE-BDF3-5F21A4D5E2D2}" presName="parentText" presStyleLbl="node1" presStyleIdx="1" presStyleCnt="7">
        <dgm:presLayoutVars>
          <dgm:chMax val="0"/>
          <dgm:bulletEnabled val="1"/>
        </dgm:presLayoutVars>
      </dgm:prSet>
      <dgm:spPr/>
    </dgm:pt>
    <dgm:pt modelId="{CA759E4C-85CA-44EB-9077-AC4AFF19DF00}" type="pres">
      <dgm:prSet presAssocID="{46FF5BBF-EB38-43B4-BBBB-BCAC3E2BF0C3}" presName="spacer" presStyleCnt="0"/>
      <dgm:spPr/>
    </dgm:pt>
    <dgm:pt modelId="{4A79D9C8-AFCC-48A0-97C0-0E7D799B1C05}" type="pres">
      <dgm:prSet presAssocID="{F8AFC67B-D403-437C-ACF6-BEC7506E7CCB}" presName="parentText" presStyleLbl="node1" presStyleIdx="2" presStyleCnt="7">
        <dgm:presLayoutVars>
          <dgm:chMax val="0"/>
          <dgm:bulletEnabled val="1"/>
        </dgm:presLayoutVars>
      </dgm:prSet>
      <dgm:spPr/>
    </dgm:pt>
    <dgm:pt modelId="{2ECB4EBC-F645-4BF0-8B95-E63230C847BB}" type="pres">
      <dgm:prSet presAssocID="{8E200B8E-9A87-4987-898A-D24596AB347C}" presName="spacer" presStyleCnt="0"/>
      <dgm:spPr/>
    </dgm:pt>
    <dgm:pt modelId="{DD822DE1-3A27-4ECF-A3F4-6FC7AFA120E1}" type="pres">
      <dgm:prSet presAssocID="{B27EB684-4469-4071-9767-72448B4E30AD}" presName="parentText" presStyleLbl="node1" presStyleIdx="3" presStyleCnt="7">
        <dgm:presLayoutVars>
          <dgm:chMax val="0"/>
          <dgm:bulletEnabled val="1"/>
        </dgm:presLayoutVars>
      </dgm:prSet>
      <dgm:spPr/>
    </dgm:pt>
    <dgm:pt modelId="{A93E89A4-5EAF-48F4-A088-0AE35755DBB8}" type="pres">
      <dgm:prSet presAssocID="{014B8F75-03CD-4FFF-BBF0-86F90CB97410}" presName="spacer" presStyleCnt="0"/>
      <dgm:spPr/>
    </dgm:pt>
    <dgm:pt modelId="{AE15701D-82D6-480D-ABD9-310C69CCFBCE}" type="pres">
      <dgm:prSet presAssocID="{81CC8B20-AF65-4C23-932F-6B4B893AE575}" presName="parentText" presStyleLbl="node1" presStyleIdx="4" presStyleCnt="7">
        <dgm:presLayoutVars>
          <dgm:chMax val="0"/>
          <dgm:bulletEnabled val="1"/>
        </dgm:presLayoutVars>
      </dgm:prSet>
      <dgm:spPr/>
    </dgm:pt>
    <dgm:pt modelId="{6B3CB836-7091-4A0D-8C4D-350A1C728DD9}" type="pres">
      <dgm:prSet presAssocID="{7A645304-D7D4-4AE7-99C2-970CC71A9214}" presName="spacer" presStyleCnt="0"/>
      <dgm:spPr/>
    </dgm:pt>
    <dgm:pt modelId="{196489A8-EF6A-4BF0-BE36-0F3F7CC7E753}" type="pres">
      <dgm:prSet presAssocID="{D23185A2-EE16-425F-884F-723F4E7BF4BA}" presName="parentText" presStyleLbl="node1" presStyleIdx="5" presStyleCnt="7">
        <dgm:presLayoutVars>
          <dgm:chMax val="0"/>
          <dgm:bulletEnabled val="1"/>
        </dgm:presLayoutVars>
      </dgm:prSet>
      <dgm:spPr/>
    </dgm:pt>
    <dgm:pt modelId="{191BD62A-8FC6-4694-8137-A9ABCC74B4AA}" type="pres">
      <dgm:prSet presAssocID="{DC9B1BC0-BD6B-4FD1-9A70-CD4A2747DBE2}" presName="spacer" presStyleCnt="0"/>
      <dgm:spPr/>
    </dgm:pt>
    <dgm:pt modelId="{81C8EC5A-116F-44F2-B7CB-60627FA8DE35}" type="pres">
      <dgm:prSet presAssocID="{CD7D10A1-6CAF-43AF-BF60-B640AA8A4BB4}" presName="parentText" presStyleLbl="node1" presStyleIdx="6" presStyleCnt="7">
        <dgm:presLayoutVars>
          <dgm:chMax val="0"/>
          <dgm:bulletEnabled val="1"/>
        </dgm:presLayoutVars>
      </dgm:prSet>
      <dgm:spPr/>
    </dgm:pt>
  </dgm:ptLst>
  <dgm:cxnLst>
    <dgm:cxn modelId="{CD526A1A-B910-4CDD-B7F9-52D56C4F17B2}" type="presOf" srcId="{D23185A2-EE16-425F-884F-723F4E7BF4BA}" destId="{196489A8-EF6A-4BF0-BE36-0F3F7CC7E753}" srcOrd="0" destOrd="0" presId="urn:microsoft.com/office/officeart/2005/8/layout/vList2"/>
    <dgm:cxn modelId="{9DBB023D-B18A-446C-A3E7-B16761A9D1EA}" type="presOf" srcId="{CD7D10A1-6CAF-43AF-BF60-B640AA8A4BB4}" destId="{81C8EC5A-116F-44F2-B7CB-60627FA8DE35}" srcOrd="0" destOrd="0" presId="urn:microsoft.com/office/officeart/2005/8/layout/vList2"/>
    <dgm:cxn modelId="{B708784A-3C38-4B02-85CA-9EF9F50828AA}" srcId="{F55488F3-3851-4C9E-8E29-E8A89834F205}" destId="{81CC8B20-AF65-4C23-932F-6B4B893AE575}" srcOrd="4" destOrd="0" parTransId="{11A5A049-9BC6-4792-9898-8A70EA138A2C}" sibTransId="{7A645304-D7D4-4AE7-99C2-970CC71A9214}"/>
    <dgm:cxn modelId="{D43B314C-4E1F-41E5-984C-F888B779296E}" type="presOf" srcId="{F8AFC67B-D403-437C-ACF6-BEC7506E7CCB}" destId="{4A79D9C8-AFCC-48A0-97C0-0E7D799B1C05}" srcOrd="0" destOrd="0" presId="urn:microsoft.com/office/officeart/2005/8/layout/vList2"/>
    <dgm:cxn modelId="{4181C371-1889-45CF-8BDD-332B03781296}" srcId="{F55488F3-3851-4C9E-8E29-E8A89834F205}" destId="{F8AFC67B-D403-437C-ACF6-BEC7506E7CCB}" srcOrd="2" destOrd="0" parTransId="{8A9658B6-BB4A-45D1-A88D-2294BC5993B0}" sibTransId="{8E200B8E-9A87-4987-898A-D24596AB347C}"/>
    <dgm:cxn modelId="{A7085A52-7F66-4C35-BB3E-A903CBC5F5A7}" srcId="{F55488F3-3851-4C9E-8E29-E8A89834F205}" destId="{B70B8E05-3AC9-458F-A705-F36AA4C898EA}" srcOrd="0" destOrd="0" parTransId="{DA2F8846-1558-4FC0-9C4E-EB340ECF1AF3}" sibTransId="{0926BB62-F195-487D-8009-6E0FFA78AEF3}"/>
    <dgm:cxn modelId="{FDE95956-95CD-445D-9134-2FA3020E50C6}" type="presOf" srcId="{B70B8E05-3AC9-458F-A705-F36AA4C898EA}" destId="{C123CFCC-1A4F-4E6A-A3DE-500B17CB9F05}" srcOrd="0" destOrd="0" presId="urn:microsoft.com/office/officeart/2005/8/layout/vList2"/>
    <dgm:cxn modelId="{F5C40794-8A73-42D3-9C36-C647564CBEA6}" srcId="{F55488F3-3851-4C9E-8E29-E8A89834F205}" destId="{B27EB684-4469-4071-9767-72448B4E30AD}" srcOrd="3" destOrd="0" parTransId="{0C55D9E0-B43D-4BAE-B04F-B8726D81587A}" sibTransId="{014B8F75-03CD-4FFF-BBF0-86F90CB97410}"/>
    <dgm:cxn modelId="{6F920DA1-78F9-440F-AB12-93741DEACC49}" type="presOf" srcId="{F55488F3-3851-4C9E-8E29-E8A89834F205}" destId="{711A3D48-6694-4E06-A2DB-F0920965ACD7}" srcOrd="0" destOrd="0" presId="urn:microsoft.com/office/officeart/2005/8/layout/vList2"/>
    <dgm:cxn modelId="{F4DE2AA6-7644-48C3-8B8C-2B3BE35A035B}" type="presOf" srcId="{81CC8B20-AF65-4C23-932F-6B4B893AE575}" destId="{AE15701D-82D6-480D-ABD9-310C69CCFBCE}" srcOrd="0" destOrd="0" presId="urn:microsoft.com/office/officeart/2005/8/layout/vList2"/>
    <dgm:cxn modelId="{EE73DBA9-B742-4A46-82D9-71F0824369F2}" srcId="{F55488F3-3851-4C9E-8E29-E8A89834F205}" destId="{CD7D10A1-6CAF-43AF-BF60-B640AA8A4BB4}" srcOrd="6" destOrd="0" parTransId="{68DCC29A-95B4-4A9F-AEFE-0CED26EF5E18}" sibTransId="{F3DB4FEF-74B0-457D-A20A-AEA1DBBCA3CD}"/>
    <dgm:cxn modelId="{29BB7FCB-4DC1-4E0C-96C5-5C1530DFA6B3}" srcId="{F55488F3-3851-4C9E-8E29-E8A89834F205}" destId="{D23185A2-EE16-425F-884F-723F4E7BF4BA}" srcOrd="5" destOrd="0" parTransId="{1AD72F63-BC63-4ADD-A010-63BA9B3728BC}" sibTransId="{DC9B1BC0-BD6B-4FD1-9A70-CD4A2747DBE2}"/>
    <dgm:cxn modelId="{43EC6CEA-D53B-4235-9FCC-AC220626ABDB}" type="presOf" srcId="{41B2042F-2A88-48AE-BDF3-5F21A4D5E2D2}" destId="{B3004FFD-FE5F-48CB-96DB-95DCD46956CD}" srcOrd="0" destOrd="0" presId="urn:microsoft.com/office/officeart/2005/8/layout/vList2"/>
    <dgm:cxn modelId="{E32330EB-7943-4D20-A11E-ABA15FC4604B}" type="presOf" srcId="{B27EB684-4469-4071-9767-72448B4E30AD}" destId="{DD822DE1-3A27-4ECF-A3F4-6FC7AFA120E1}" srcOrd="0" destOrd="0" presId="urn:microsoft.com/office/officeart/2005/8/layout/vList2"/>
    <dgm:cxn modelId="{520C35F7-3275-4BFF-A70A-709700D02E4B}" srcId="{F55488F3-3851-4C9E-8E29-E8A89834F205}" destId="{41B2042F-2A88-48AE-BDF3-5F21A4D5E2D2}" srcOrd="1" destOrd="0" parTransId="{BEDFBDDA-C2E2-4562-9A7E-46FAD0F8F9B4}" sibTransId="{46FF5BBF-EB38-43B4-BBBB-BCAC3E2BF0C3}"/>
    <dgm:cxn modelId="{202E653C-B4C1-462A-91BE-0163A006C5F5}" type="presParOf" srcId="{711A3D48-6694-4E06-A2DB-F0920965ACD7}" destId="{C123CFCC-1A4F-4E6A-A3DE-500B17CB9F05}" srcOrd="0" destOrd="0" presId="urn:microsoft.com/office/officeart/2005/8/layout/vList2"/>
    <dgm:cxn modelId="{74F1B462-7DE4-4700-AC15-3F9F3AEE8CFF}" type="presParOf" srcId="{711A3D48-6694-4E06-A2DB-F0920965ACD7}" destId="{29F88E18-192C-4D4A-AEBE-87A5EB952D3C}" srcOrd="1" destOrd="0" presId="urn:microsoft.com/office/officeart/2005/8/layout/vList2"/>
    <dgm:cxn modelId="{0366A9B1-0344-4BF1-809E-E267D15E04CD}" type="presParOf" srcId="{711A3D48-6694-4E06-A2DB-F0920965ACD7}" destId="{B3004FFD-FE5F-48CB-96DB-95DCD46956CD}" srcOrd="2" destOrd="0" presId="urn:microsoft.com/office/officeart/2005/8/layout/vList2"/>
    <dgm:cxn modelId="{E815BF83-C4B4-4AB2-8471-66F3B7466AEB}" type="presParOf" srcId="{711A3D48-6694-4E06-A2DB-F0920965ACD7}" destId="{CA759E4C-85CA-44EB-9077-AC4AFF19DF00}" srcOrd="3" destOrd="0" presId="urn:microsoft.com/office/officeart/2005/8/layout/vList2"/>
    <dgm:cxn modelId="{7E57DD29-5EA1-4D29-8DF0-2A3801BFBF75}" type="presParOf" srcId="{711A3D48-6694-4E06-A2DB-F0920965ACD7}" destId="{4A79D9C8-AFCC-48A0-97C0-0E7D799B1C05}" srcOrd="4" destOrd="0" presId="urn:microsoft.com/office/officeart/2005/8/layout/vList2"/>
    <dgm:cxn modelId="{74259BC5-875B-4E45-960F-2BCDA7A3CBF3}" type="presParOf" srcId="{711A3D48-6694-4E06-A2DB-F0920965ACD7}" destId="{2ECB4EBC-F645-4BF0-8B95-E63230C847BB}" srcOrd="5" destOrd="0" presId="urn:microsoft.com/office/officeart/2005/8/layout/vList2"/>
    <dgm:cxn modelId="{42545875-7D3F-488F-B200-4F71080924EC}" type="presParOf" srcId="{711A3D48-6694-4E06-A2DB-F0920965ACD7}" destId="{DD822DE1-3A27-4ECF-A3F4-6FC7AFA120E1}" srcOrd="6" destOrd="0" presId="urn:microsoft.com/office/officeart/2005/8/layout/vList2"/>
    <dgm:cxn modelId="{64E4E1F5-9D4A-4651-8F52-6A373BE71C8F}" type="presParOf" srcId="{711A3D48-6694-4E06-A2DB-F0920965ACD7}" destId="{A93E89A4-5EAF-48F4-A088-0AE35755DBB8}" srcOrd="7" destOrd="0" presId="urn:microsoft.com/office/officeart/2005/8/layout/vList2"/>
    <dgm:cxn modelId="{318894E9-659F-4799-902E-96671854F239}" type="presParOf" srcId="{711A3D48-6694-4E06-A2DB-F0920965ACD7}" destId="{AE15701D-82D6-480D-ABD9-310C69CCFBCE}" srcOrd="8" destOrd="0" presId="urn:microsoft.com/office/officeart/2005/8/layout/vList2"/>
    <dgm:cxn modelId="{F3467ED1-30C3-4B15-B551-4AA6F8DE4DAA}" type="presParOf" srcId="{711A3D48-6694-4E06-A2DB-F0920965ACD7}" destId="{6B3CB836-7091-4A0D-8C4D-350A1C728DD9}" srcOrd="9" destOrd="0" presId="urn:microsoft.com/office/officeart/2005/8/layout/vList2"/>
    <dgm:cxn modelId="{DE93ADC7-EDF1-4B70-9BAC-F1488695C0B2}" type="presParOf" srcId="{711A3D48-6694-4E06-A2DB-F0920965ACD7}" destId="{196489A8-EF6A-4BF0-BE36-0F3F7CC7E753}" srcOrd="10" destOrd="0" presId="urn:microsoft.com/office/officeart/2005/8/layout/vList2"/>
    <dgm:cxn modelId="{A8B165C8-8E61-4E0B-BD9D-935676C001C3}" type="presParOf" srcId="{711A3D48-6694-4E06-A2DB-F0920965ACD7}" destId="{191BD62A-8FC6-4694-8137-A9ABCC74B4AA}" srcOrd="11" destOrd="0" presId="urn:microsoft.com/office/officeart/2005/8/layout/vList2"/>
    <dgm:cxn modelId="{CC37B33F-1A75-4CFF-B3B4-2716E699E0A4}" type="presParOf" srcId="{711A3D48-6694-4E06-A2DB-F0920965ACD7}" destId="{81C8EC5A-116F-44F2-B7CB-60627FA8DE35}"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2F44CF-2A38-4583-B486-561331D4EA3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E978846-1577-48C1-A17B-BB50D5F08CAB}">
      <dgm:prSet/>
      <dgm:spPr/>
      <dgm:t>
        <a:bodyPr/>
        <a:lstStyle/>
        <a:p>
          <a:r>
            <a:rPr lang="en-US"/>
            <a:t>Health Departments</a:t>
          </a:r>
        </a:p>
      </dgm:t>
    </dgm:pt>
    <dgm:pt modelId="{21812EB5-D02B-4B51-A738-E66DB0CA92DC}" type="parTrans" cxnId="{3E3A4678-DBB1-4B0A-BC93-83B6BB478EF1}">
      <dgm:prSet/>
      <dgm:spPr/>
      <dgm:t>
        <a:bodyPr/>
        <a:lstStyle/>
        <a:p>
          <a:endParaRPr lang="en-US"/>
        </a:p>
      </dgm:t>
    </dgm:pt>
    <dgm:pt modelId="{D00CEB0A-56A2-42F6-8151-3454F4840409}" type="sibTrans" cxnId="{3E3A4678-DBB1-4B0A-BC93-83B6BB478EF1}">
      <dgm:prSet/>
      <dgm:spPr/>
      <dgm:t>
        <a:bodyPr/>
        <a:lstStyle/>
        <a:p>
          <a:endParaRPr lang="en-US"/>
        </a:p>
      </dgm:t>
    </dgm:pt>
    <dgm:pt modelId="{7209EB40-7CB9-4636-A9FF-F931299C12B9}">
      <dgm:prSet/>
      <dgm:spPr/>
      <dgm:t>
        <a:bodyPr/>
        <a:lstStyle/>
        <a:p>
          <a:r>
            <a:rPr lang="en-US"/>
            <a:t>Police</a:t>
          </a:r>
        </a:p>
      </dgm:t>
    </dgm:pt>
    <dgm:pt modelId="{7EA570EB-E51A-4950-84DD-DD3B95CFAFA6}" type="parTrans" cxnId="{EE2F9F7E-9DE6-4909-8384-7D4203F44109}">
      <dgm:prSet/>
      <dgm:spPr/>
      <dgm:t>
        <a:bodyPr/>
        <a:lstStyle/>
        <a:p>
          <a:endParaRPr lang="en-US"/>
        </a:p>
      </dgm:t>
    </dgm:pt>
    <dgm:pt modelId="{13363620-56F1-4CDB-8FAD-F76D587EA77C}" type="sibTrans" cxnId="{EE2F9F7E-9DE6-4909-8384-7D4203F44109}">
      <dgm:prSet/>
      <dgm:spPr/>
      <dgm:t>
        <a:bodyPr/>
        <a:lstStyle/>
        <a:p>
          <a:endParaRPr lang="en-US"/>
        </a:p>
      </dgm:t>
    </dgm:pt>
    <dgm:pt modelId="{2568D3F1-5248-432D-9F25-FE0F4BC8272F}">
      <dgm:prSet/>
      <dgm:spPr/>
      <dgm:t>
        <a:bodyPr/>
        <a:lstStyle/>
        <a:p>
          <a:r>
            <a:rPr lang="en-US"/>
            <a:t>ASAP Boards</a:t>
          </a:r>
        </a:p>
      </dgm:t>
    </dgm:pt>
    <dgm:pt modelId="{FEB2859F-F463-4886-A43D-F6F4B2F540D6}" type="parTrans" cxnId="{9971AF12-174F-4388-AF63-98A6398D7F9D}">
      <dgm:prSet/>
      <dgm:spPr/>
      <dgm:t>
        <a:bodyPr/>
        <a:lstStyle/>
        <a:p>
          <a:endParaRPr lang="en-US"/>
        </a:p>
      </dgm:t>
    </dgm:pt>
    <dgm:pt modelId="{66340323-B521-491D-B1E3-DF69CC9F0383}" type="sibTrans" cxnId="{9971AF12-174F-4388-AF63-98A6398D7F9D}">
      <dgm:prSet/>
      <dgm:spPr/>
      <dgm:t>
        <a:bodyPr/>
        <a:lstStyle/>
        <a:p>
          <a:endParaRPr lang="en-US"/>
        </a:p>
      </dgm:t>
    </dgm:pt>
    <dgm:pt modelId="{AE64AE8B-E5C1-46F0-90A2-D65DB152D3A9}">
      <dgm:prSet/>
      <dgm:spPr/>
      <dgm:t>
        <a:bodyPr/>
        <a:lstStyle/>
        <a:p>
          <a:r>
            <a:rPr lang="en-US"/>
            <a:t>Family Resource/Youth Service Centers</a:t>
          </a:r>
        </a:p>
      </dgm:t>
    </dgm:pt>
    <dgm:pt modelId="{DBBE2C1D-811F-4D76-9793-BB36743A6F75}" type="parTrans" cxnId="{1FB728B6-66CA-42B1-8165-7D39C65EC1EE}">
      <dgm:prSet/>
      <dgm:spPr/>
      <dgm:t>
        <a:bodyPr/>
        <a:lstStyle/>
        <a:p>
          <a:endParaRPr lang="en-US"/>
        </a:p>
      </dgm:t>
    </dgm:pt>
    <dgm:pt modelId="{B0A0F47F-4905-471F-BA6E-CF30B42FA449}" type="sibTrans" cxnId="{1FB728B6-66CA-42B1-8165-7D39C65EC1EE}">
      <dgm:prSet/>
      <dgm:spPr/>
      <dgm:t>
        <a:bodyPr/>
        <a:lstStyle/>
        <a:p>
          <a:endParaRPr lang="en-US"/>
        </a:p>
      </dgm:t>
    </dgm:pt>
    <dgm:pt modelId="{23593629-3D88-4938-B265-DD1C3A11334E}">
      <dgm:prSet/>
      <dgm:spPr/>
      <dgm:t>
        <a:bodyPr/>
        <a:lstStyle/>
        <a:p>
          <a:r>
            <a:rPr lang="en-US"/>
            <a:t>Prevention Centers</a:t>
          </a:r>
        </a:p>
      </dgm:t>
    </dgm:pt>
    <dgm:pt modelId="{5D1BE808-21E4-4FA6-BA31-276643D74944}" type="parTrans" cxnId="{28B23FC5-B37D-45F9-91DA-C48F321D49BF}">
      <dgm:prSet/>
      <dgm:spPr/>
      <dgm:t>
        <a:bodyPr/>
        <a:lstStyle/>
        <a:p>
          <a:endParaRPr lang="en-US"/>
        </a:p>
      </dgm:t>
    </dgm:pt>
    <dgm:pt modelId="{308C7A71-361A-492F-B04C-1CABD50C062A}" type="sibTrans" cxnId="{28B23FC5-B37D-45F9-91DA-C48F321D49BF}">
      <dgm:prSet/>
      <dgm:spPr/>
      <dgm:t>
        <a:bodyPr/>
        <a:lstStyle/>
        <a:p>
          <a:endParaRPr lang="en-US"/>
        </a:p>
      </dgm:t>
    </dgm:pt>
    <dgm:pt modelId="{A8494E68-8213-4D9A-BFFA-5A6608324071}">
      <dgm:prSet/>
      <dgm:spPr/>
      <dgm:t>
        <a:bodyPr/>
        <a:lstStyle/>
        <a:p>
          <a:r>
            <a:rPr lang="en-US"/>
            <a:t>College and Universities in your town</a:t>
          </a:r>
        </a:p>
      </dgm:t>
    </dgm:pt>
    <dgm:pt modelId="{E27AF5B9-E05E-484A-BADC-44D15E302F0E}" type="parTrans" cxnId="{3724D6D0-CF18-4B7F-A861-5F04AC8EFA10}">
      <dgm:prSet/>
      <dgm:spPr/>
      <dgm:t>
        <a:bodyPr/>
        <a:lstStyle/>
        <a:p>
          <a:endParaRPr lang="en-US"/>
        </a:p>
      </dgm:t>
    </dgm:pt>
    <dgm:pt modelId="{A5EF9B54-32DA-47C6-BC83-C12185F74855}" type="sibTrans" cxnId="{3724D6D0-CF18-4B7F-A861-5F04AC8EFA10}">
      <dgm:prSet/>
      <dgm:spPr/>
      <dgm:t>
        <a:bodyPr/>
        <a:lstStyle/>
        <a:p>
          <a:endParaRPr lang="en-US"/>
        </a:p>
      </dgm:t>
    </dgm:pt>
    <dgm:pt modelId="{A8DEA584-8404-46F2-A36D-185D37AC9A01}">
      <dgm:prSet/>
      <dgm:spPr/>
      <dgm:t>
        <a:bodyPr/>
        <a:lstStyle/>
        <a:p>
          <a:r>
            <a:rPr lang="en-US"/>
            <a:t>Other Job Corps </a:t>
          </a:r>
        </a:p>
      </dgm:t>
    </dgm:pt>
    <dgm:pt modelId="{8118707C-0EAB-43AB-B73E-55E07CAC8AA1}" type="parTrans" cxnId="{F0FC2685-C417-46AE-97C1-E758DF8C994E}">
      <dgm:prSet/>
      <dgm:spPr/>
      <dgm:t>
        <a:bodyPr/>
        <a:lstStyle/>
        <a:p>
          <a:endParaRPr lang="en-US"/>
        </a:p>
      </dgm:t>
    </dgm:pt>
    <dgm:pt modelId="{7C2A19A5-33CA-4A5D-83F2-5C224D78AD48}" type="sibTrans" cxnId="{F0FC2685-C417-46AE-97C1-E758DF8C994E}">
      <dgm:prSet/>
      <dgm:spPr/>
      <dgm:t>
        <a:bodyPr/>
        <a:lstStyle/>
        <a:p>
          <a:endParaRPr lang="en-US"/>
        </a:p>
      </dgm:t>
    </dgm:pt>
    <dgm:pt modelId="{0C57E314-404B-4041-896A-2B0C18C46CC1}" type="pres">
      <dgm:prSet presAssocID="{A52F44CF-2A38-4583-B486-561331D4EA34}" presName="linear" presStyleCnt="0">
        <dgm:presLayoutVars>
          <dgm:animLvl val="lvl"/>
          <dgm:resizeHandles val="exact"/>
        </dgm:presLayoutVars>
      </dgm:prSet>
      <dgm:spPr/>
    </dgm:pt>
    <dgm:pt modelId="{5D4C9ABB-2AFD-4A27-A6C9-E4927DE71C83}" type="pres">
      <dgm:prSet presAssocID="{4E978846-1577-48C1-A17B-BB50D5F08CAB}" presName="parentText" presStyleLbl="node1" presStyleIdx="0" presStyleCnt="7">
        <dgm:presLayoutVars>
          <dgm:chMax val="0"/>
          <dgm:bulletEnabled val="1"/>
        </dgm:presLayoutVars>
      </dgm:prSet>
      <dgm:spPr/>
    </dgm:pt>
    <dgm:pt modelId="{872331BB-D450-4975-A4A6-C39072537A6C}" type="pres">
      <dgm:prSet presAssocID="{D00CEB0A-56A2-42F6-8151-3454F4840409}" presName="spacer" presStyleCnt="0"/>
      <dgm:spPr/>
    </dgm:pt>
    <dgm:pt modelId="{8AD4408E-45E3-40C1-8C61-5CE15D1C052D}" type="pres">
      <dgm:prSet presAssocID="{7209EB40-7CB9-4636-A9FF-F931299C12B9}" presName="parentText" presStyleLbl="node1" presStyleIdx="1" presStyleCnt="7">
        <dgm:presLayoutVars>
          <dgm:chMax val="0"/>
          <dgm:bulletEnabled val="1"/>
        </dgm:presLayoutVars>
      </dgm:prSet>
      <dgm:spPr/>
    </dgm:pt>
    <dgm:pt modelId="{F70188D0-F0F1-4B44-8E60-1065FB11ADBA}" type="pres">
      <dgm:prSet presAssocID="{13363620-56F1-4CDB-8FAD-F76D587EA77C}" presName="spacer" presStyleCnt="0"/>
      <dgm:spPr/>
    </dgm:pt>
    <dgm:pt modelId="{6A48FB68-3C3A-49CF-BC73-E8558A4C1295}" type="pres">
      <dgm:prSet presAssocID="{2568D3F1-5248-432D-9F25-FE0F4BC8272F}" presName="parentText" presStyleLbl="node1" presStyleIdx="2" presStyleCnt="7">
        <dgm:presLayoutVars>
          <dgm:chMax val="0"/>
          <dgm:bulletEnabled val="1"/>
        </dgm:presLayoutVars>
      </dgm:prSet>
      <dgm:spPr/>
    </dgm:pt>
    <dgm:pt modelId="{04811F4C-9C54-4688-98DB-1612E6A2A2A2}" type="pres">
      <dgm:prSet presAssocID="{66340323-B521-491D-B1E3-DF69CC9F0383}" presName="spacer" presStyleCnt="0"/>
      <dgm:spPr/>
    </dgm:pt>
    <dgm:pt modelId="{CC0933B7-2A1C-4699-9AFC-5F803B86ABAB}" type="pres">
      <dgm:prSet presAssocID="{AE64AE8B-E5C1-46F0-90A2-D65DB152D3A9}" presName="parentText" presStyleLbl="node1" presStyleIdx="3" presStyleCnt="7">
        <dgm:presLayoutVars>
          <dgm:chMax val="0"/>
          <dgm:bulletEnabled val="1"/>
        </dgm:presLayoutVars>
      </dgm:prSet>
      <dgm:spPr/>
    </dgm:pt>
    <dgm:pt modelId="{229326BE-FCEB-4132-8D2B-D43C52D0A169}" type="pres">
      <dgm:prSet presAssocID="{B0A0F47F-4905-471F-BA6E-CF30B42FA449}" presName="spacer" presStyleCnt="0"/>
      <dgm:spPr/>
    </dgm:pt>
    <dgm:pt modelId="{DEFC5089-C46B-4907-BFFC-BF106D316E9E}" type="pres">
      <dgm:prSet presAssocID="{23593629-3D88-4938-B265-DD1C3A11334E}" presName="parentText" presStyleLbl="node1" presStyleIdx="4" presStyleCnt="7">
        <dgm:presLayoutVars>
          <dgm:chMax val="0"/>
          <dgm:bulletEnabled val="1"/>
        </dgm:presLayoutVars>
      </dgm:prSet>
      <dgm:spPr/>
    </dgm:pt>
    <dgm:pt modelId="{5EDE174F-62D4-42E1-A99D-209AFBE8C52A}" type="pres">
      <dgm:prSet presAssocID="{308C7A71-361A-492F-B04C-1CABD50C062A}" presName="spacer" presStyleCnt="0"/>
      <dgm:spPr/>
    </dgm:pt>
    <dgm:pt modelId="{B284243C-B09C-4FB2-9077-5618745BCB41}" type="pres">
      <dgm:prSet presAssocID="{A8494E68-8213-4D9A-BFFA-5A6608324071}" presName="parentText" presStyleLbl="node1" presStyleIdx="5" presStyleCnt="7">
        <dgm:presLayoutVars>
          <dgm:chMax val="0"/>
          <dgm:bulletEnabled val="1"/>
        </dgm:presLayoutVars>
      </dgm:prSet>
      <dgm:spPr/>
    </dgm:pt>
    <dgm:pt modelId="{5646C130-FD40-42E0-ACCA-515AF9151587}" type="pres">
      <dgm:prSet presAssocID="{A5EF9B54-32DA-47C6-BC83-C12185F74855}" presName="spacer" presStyleCnt="0"/>
      <dgm:spPr/>
    </dgm:pt>
    <dgm:pt modelId="{BDDF09A9-39E6-47D0-8B37-385F75B3124D}" type="pres">
      <dgm:prSet presAssocID="{A8DEA584-8404-46F2-A36D-185D37AC9A01}" presName="parentText" presStyleLbl="node1" presStyleIdx="6" presStyleCnt="7">
        <dgm:presLayoutVars>
          <dgm:chMax val="0"/>
          <dgm:bulletEnabled val="1"/>
        </dgm:presLayoutVars>
      </dgm:prSet>
      <dgm:spPr/>
    </dgm:pt>
  </dgm:ptLst>
  <dgm:cxnLst>
    <dgm:cxn modelId="{9971AF12-174F-4388-AF63-98A6398D7F9D}" srcId="{A52F44CF-2A38-4583-B486-561331D4EA34}" destId="{2568D3F1-5248-432D-9F25-FE0F4BC8272F}" srcOrd="2" destOrd="0" parTransId="{FEB2859F-F463-4886-A43D-F6F4B2F540D6}" sibTransId="{66340323-B521-491D-B1E3-DF69CC9F0383}"/>
    <dgm:cxn modelId="{F423D936-F822-403F-96A3-3CDB5235E066}" type="presOf" srcId="{A52F44CF-2A38-4583-B486-561331D4EA34}" destId="{0C57E314-404B-4041-896A-2B0C18C46CC1}" srcOrd="0" destOrd="0" presId="urn:microsoft.com/office/officeart/2005/8/layout/vList2"/>
    <dgm:cxn modelId="{65933C40-9B13-4795-BE0A-BA4961EA2A9E}" type="presOf" srcId="{23593629-3D88-4938-B265-DD1C3A11334E}" destId="{DEFC5089-C46B-4907-BFFC-BF106D316E9E}" srcOrd="0" destOrd="0" presId="urn:microsoft.com/office/officeart/2005/8/layout/vList2"/>
    <dgm:cxn modelId="{2C810670-78B1-4929-990C-9CADE6FE5B5F}" type="presOf" srcId="{AE64AE8B-E5C1-46F0-90A2-D65DB152D3A9}" destId="{CC0933B7-2A1C-4699-9AFC-5F803B86ABAB}" srcOrd="0" destOrd="0" presId="urn:microsoft.com/office/officeart/2005/8/layout/vList2"/>
    <dgm:cxn modelId="{3E3A4678-DBB1-4B0A-BC93-83B6BB478EF1}" srcId="{A52F44CF-2A38-4583-B486-561331D4EA34}" destId="{4E978846-1577-48C1-A17B-BB50D5F08CAB}" srcOrd="0" destOrd="0" parTransId="{21812EB5-D02B-4B51-A738-E66DB0CA92DC}" sibTransId="{D00CEB0A-56A2-42F6-8151-3454F4840409}"/>
    <dgm:cxn modelId="{7540BA59-876D-4515-8E5A-C21DB67A21F1}" type="presOf" srcId="{2568D3F1-5248-432D-9F25-FE0F4BC8272F}" destId="{6A48FB68-3C3A-49CF-BC73-E8558A4C1295}" srcOrd="0" destOrd="0" presId="urn:microsoft.com/office/officeart/2005/8/layout/vList2"/>
    <dgm:cxn modelId="{EE2F9F7E-9DE6-4909-8384-7D4203F44109}" srcId="{A52F44CF-2A38-4583-B486-561331D4EA34}" destId="{7209EB40-7CB9-4636-A9FF-F931299C12B9}" srcOrd="1" destOrd="0" parTransId="{7EA570EB-E51A-4950-84DD-DD3B95CFAFA6}" sibTransId="{13363620-56F1-4CDB-8FAD-F76D587EA77C}"/>
    <dgm:cxn modelId="{F0FC2685-C417-46AE-97C1-E758DF8C994E}" srcId="{A52F44CF-2A38-4583-B486-561331D4EA34}" destId="{A8DEA584-8404-46F2-A36D-185D37AC9A01}" srcOrd="6" destOrd="0" parTransId="{8118707C-0EAB-43AB-B73E-55E07CAC8AA1}" sibTransId="{7C2A19A5-33CA-4A5D-83F2-5C224D78AD48}"/>
    <dgm:cxn modelId="{F01B6FB4-9395-4834-BD89-A019D23D080F}" type="presOf" srcId="{4E978846-1577-48C1-A17B-BB50D5F08CAB}" destId="{5D4C9ABB-2AFD-4A27-A6C9-E4927DE71C83}" srcOrd="0" destOrd="0" presId="urn:microsoft.com/office/officeart/2005/8/layout/vList2"/>
    <dgm:cxn modelId="{1FB728B6-66CA-42B1-8165-7D39C65EC1EE}" srcId="{A52F44CF-2A38-4583-B486-561331D4EA34}" destId="{AE64AE8B-E5C1-46F0-90A2-D65DB152D3A9}" srcOrd="3" destOrd="0" parTransId="{DBBE2C1D-811F-4D76-9793-BB36743A6F75}" sibTransId="{B0A0F47F-4905-471F-BA6E-CF30B42FA449}"/>
    <dgm:cxn modelId="{0DD111B7-7A4B-4496-B108-1A4DDAD7258A}" type="presOf" srcId="{7209EB40-7CB9-4636-A9FF-F931299C12B9}" destId="{8AD4408E-45E3-40C1-8C61-5CE15D1C052D}" srcOrd="0" destOrd="0" presId="urn:microsoft.com/office/officeart/2005/8/layout/vList2"/>
    <dgm:cxn modelId="{7CBD5EB7-F2A2-4735-821A-2BC688815E37}" type="presOf" srcId="{A8DEA584-8404-46F2-A36D-185D37AC9A01}" destId="{BDDF09A9-39E6-47D0-8B37-385F75B3124D}" srcOrd="0" destOrd="0" presId="urn:microsoft.com/office/officeart/2005/8/layout/vList2"/>
    <dgm:cxn modelId="{28B23FC5-B37D-45F9-91DA-C48F321D49BF}" srcId="{A52F44CF-2A38-4583-B486-561331D4EA34}" destId="{23593629-3D88-4938-B265-DD1C3A11334E}" srcOrd="4" destOrd="0" parTransId="{5D1BE808-21E4-4FA6-BA31-276643D74944}" sibTransId="{308C7A71-361A-492F-B04C-1CABD50C062A}"/>
    <dgm:cxn modelId="{3724D6D0-CF18-4B7F-A861-5F04AC8EFA10}" srcId="{A52F44CF-2A38-4583-B486-561331D4EA34}" destId="{A8494E68-8213-4D9A-BFFA-5A6608324071}" srcOrd="5" destOrd="0" parTransId="{E27AF5B9-E05E-484A-BADC-44D15E302F0E}" sibTransId="{A5EF9B54-32DA-47C6-BC83-C12185F74855}"/>
    <dgm:cxn modelId="{3ACD77FA-875C-49EE-BA03-875646BE8A60}" type="presOf" srcId="{A8494E68-8213-4D9A-BFFA-5A6608324071}" destId="{B284243C-B09C-4FB2-9077-5618745BCB41}" srcOrd="0" destOrd="0" presId="urn:microsoft.com/office/officeart/2005/8/layout/vList2"/>
    <dgm:cxn modelId="{3E689B08-CAE5-4234-A7F8-575800F549D7}" type="presParOf" srcId="{0C57E314-404B-4041-896A-2B0C18C46CC1}" destId="{5D4C9ABB-2AFD-4A27-A6C9-E4927DE71C83}" srcOrd="0" destOrd="0" presId="urn:microsoft.com/office/officeart/2005/8/layout/vList2"/>
    <dgm:cxn modelId="{B83DD151-8456-4D41-AB96-FF2BFF16A5BC}" type="presParOf" srcId="{0C57E314-404B-4041-896A-2B0C18C46CC1}" destId="{872331BB-D450-4975-A4A6-C39072537A6C}" srcOrd="1" destOrd="0" presId="urn:microsoft.com/office/officeart/2005/8/layout/vList2"/>
    <dgm:cxn modelId="{D7DD4804-90A1-437B-B2A9-EC9E95E114CF}" type="presParOf" srcId="{0C57E314-404B-4041-896A-2B0C18C46CC1}" destId="{8AD4408E-45E3-40C1-8C61-5CE15D1C052D}" srcOrd="2" destOrd="0" presId="urn:microsoft.com/office/officeart/2005/8/layout/vList2"/>
    <dgm:cxn modelId="{5F522367-20B2-4AE5-9312-335EB31A63F2}" type="presParOf" srcId="{0C57E314-404B-4041-896A-2B0C18C46CC1}" destId="{F70188D0-F0F1-4B44-8E60-1065FB11ADBA}" srcOrd="3" destOrd="0" presId="urn:microsoft.com/office/officeart/2005/8/layout/vList2"/>
    <dgm:cxn modelId="{D9051DF3-4574-4490-8A35-EC458B669530}" type="presParOf" srcId="{0C57E314-404B-4041-896A-2B0C18C46CC1}" destId="{6A48FB68-3C3A-49CF-BC73-E8558A4C1295}" srcOrd="4" destOrd="0" presId="urn:microsoft.com/office/officeart/2005/8/layout/vList2"/>
    <dgm:cxn modelId="{70F3559E-1BBC-441B-B6E9-409282F4969E}" type="presParOf" srcId="{0C57E314-404B-4041-896A-2B0C18C46CC1}" destId="{04811F4C-9C54-4688-98DB-1612E6A2A2A2}" srcOrd="5" destOrd="0" presId="urn:microsoft.com/office/officeart/2005/8/layout/vList2"/>
    <dgm:cxn modelId="{0235425B-C2C1-4B8E-9235-7EC24CCA99D7}" type="presParOf" srcId="{0C57E314-404B-4041-896A-2B0C18C46CC1}" destId="{CC0933B7-2A1C-4699-9AFC-5F803B86ABAB}" srcOrd="6" destOrd="0" presId="urn:microsoft.com/office/officeart/2005/8/layout/vList2"/>
    <dgm:cxn modelId="{26A14520-49CC-4037-BC96-DFDEF99935B8}" type="presParOf" srcId="{0C57E314-404B-4041-896A-2B0C18C46CC1}" destId="{229326BE-FCEB-4132-8D2B-D43C52D0A169}" srcOrd="7" destOrd="0" presId="urn:microsoft.com/office/officeart/2005/8/layout/vList2"/>
    <dgm:cxn modelId="{E320B811-D1E8-4CD9-A76E-0C58AEB76F65}" type="presParOf" srcId="{0C57E314-404B-4041-896A-2B0C18C46CC1}" destId="{DEFC5089-C46B-4907-BFFC-BF106D316E9E}" srcOrd="8" destOrd="0" presId="urn:microsoft.com/office/officeart/2005/8/layout/vList2"/>
    <dgm:cxn modelId="{BC7410D4-F9F9-404C-961C-38CB9B792610}" type="presParOf" srcId="{0C57E314-404B-4041-896A-2B0C18C46CC1}" destId="{5EDE174F-62D4-42E1-A99D-209AFBE8C52A}" srcOrd="9" destOrd="0" presId="urn:microsoft.com/office/officeart/2005/8/layout/vList2"/>
    <dgm:cxn modelId="{D23E2882-353B-4537-B1F8-85FB8B1BEE3E}" type="presParOf" srcId="{0C57E314-404B-4041-896A-2B0C18C46CC1}" destId="{B284243C-B09C-4FB2-9077-5618745BCB41}" srcOrd="10" destOrd="0" presId="urn:microsoft.com/office/officeart/2005/8/layout/vList2"/>
    <dgm:cxn modelId="{1D08B9D2-8EC0-4C73-892C-D9AAFA243A5C}" type="presParOf" srcId="{0C57E314-404B-4041-896A-2B0C18C46CC1}" destId="{5646C130-FD40-42E0-ACCA-515AF9151587}" srcOrd="11" destOrd="0" presId="urn:microsoft.com/office/officeart/2005/8/layout/vList2"/>
    <dgm:cxn modelId="{18B34598-29EE-4C20-8810-2ACAADAB7544}" type="presParOf" srcId="{0C57E314-404B-4041-896A-2B0C18C46CC1}" destId="{BDDF09A9-39E6-47D0-8B37-385F75B3124D}"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ED16D8-EFA5-4A8A-8161-CDC0A540500F}"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88825007-3EDE-4A51-8A94-CCCE07664301}">
      <dgm:prSet/>
      <dgm:spPr/>
      <dgm:t>
        <a:bodyPr/>
        <a:lstStyle/>
        <a:p>
          <a:r>
            <a:rPr lang="en-US"/>
            <a:t>Why?  </a:t>
          </a:r>
        </a:p>
      </dgm:t>
    </dgm:pt>
    <dgm:pt modelId="{6BE58DB3-840B-4133-BC69-7BDB5DA25365}" type="parTrans" cxnId="{32EF24FD-A88A-4ADE-B0B3-568222B7FC8E}">
      <dgm:prSet/>
      <dgm:spPr/>
      <dgm:t>
        <a:bodyPr/>
        <a:lstStyle/>
        <a:p>
          <a:endParaRPr lang="en-US"/>
        </a:p>
      </dgm:t>
    </dgm:pt>
    <dgm:pt modelId="{63B0A690-0075-4A81-8505-2A6F57A6E9C3}" type="sibTrans" cxnId="{32EF24FD-A88A-4ADE-B0B3-568222B7FC8E}">
      <dgm:prSet/>
      <dgm:spPr/>
      <dgm:t>
        <a:bodyPr/>
        <a:lstStyle/>
        <a:p>
          <a:endParaRPr lang="en-US"/>
        </a:p>
      </dgm:t>
    </dgm:pt>
    <dgm:pt modelId="{AFE8A784-E00C-46C9-9D59-2D19DC8C273D}">
      <dgm:prSet/>
      <dgm:spPr/>
      <dgm:t>
        <a:bodyPr/>
        <a:lstStyle/>
        <a:p>
          <a:r>
            <a:rPr lang="en-US"/>
            <a:t>Who should be on that board?</a:t>
          </a:r>
        </a:p>
      </dgm:t>
    </dgm:pt>
    <dgm:pt modelId="{7926964B-5061-46FA-B893-AE32CCDC6FF2}" type="parTrans" cxnId="{95817688-557F-45BB-8FB5-55E28C2503A5}">
      <dgm:prSet/>
      <dgm:spPr/>
      <dgm:t>
        <a:bodyPr/>
        <a:lstStyle/>
        <a:p>
          <a:endParaRPr lang="en-US"/>
        </a:p>
      </dgm:t>
    </dgm:pt>
    <dgm:pt modelId="{52C16097-7884-4F09-8DD3-72A1671BCCDE}" type="sibTrans" cxnId="{95817688-557F-45BB-8FB5-55E28C2503A5}">
      <dgm:prSet/>
      <dgm:spPr/>
      <dgm:t>
        <a:bodyPr/>
        <a:lstStyle/>
        <a:p>
          <a:endParaRPr lang="en-US"/>
        </a:p>
      </dgm:t>
    </dgm:pt>
    <dgm:pt modelId="{16C56213-7504-417C-9226-032DC93C3D54}">
      <dgm:prSet/>
      <dgm:spPr/>
      <dgm:t>
        <a:bodyPr/>
        <a:lstStyle/>
        <a:p>
          <a:r>
            <a:rPr lang="en-US" dirty="0"/>
            <a:t>What should you call it?</a:t>
          </a:r>
        </a:p>
      </dgm:t>
    </dgm:pt>
    <dgm:pt modelId="{0F5A4F00-F09F-4236-A00B-CE399B0DC3E1}" type="parTrans" cxnId="{CA72C006-4A15-45EA-92B0-CECD4A3B7D21}">
      <dgm:prSet/>
      <dgm:spPr/>
      <dgm:t>
        <a:bodyPr/>
        <a:lstStyle/>
        <a:p>
          <a:endParaRPr lang="en-US"/>
        </a:p>
      </dgm:t>
    </dgm:pt>
    <dgm:pt modelId="{5612FA6F-74E3-4CF5-BE03-E2D4E3136465}" type="sibTrans" cxnId="{CA72C006-4A15-45EA-92B0-CECD4A3B7D21}">
      <dgm:prSet/>
      <dgm:spPr/>
      <dgm:t>
        <a:bodyPr/>
        <a:lstStyle/>
        <a:p>
          <a:endParaRPr lang="en-US"/>
        </a:p>
      </dgm:t>
    </dgm:pt>
    <dgm:pt modelId="{E81243FE-176D-4CA5-8A23-206ACDAADE57}">
      <dgm:prSet/>
      <dgm:spPr/>
      <dgm:t>
        <a:bodyPr/>
        <a:lstStyle/>
        <a:p>
          <a:r>
            <a:rPr lang="en-US"/>
            <a:t>How could you use that board? </a:t>
          </a:r>
        </a:p>
      </dgm:t>
    </dgm:pt>
    <dgm:pt modelId="{3C0E1805-E2CB-4E42-BD03-F1F74FFB99DB}" type="parTrans" cxnId="{48357CFA-272D-4FDB-8B02-22D9E5A147D8}">
      <dgm:prSet/>
      <dgm:spPr/>
      <dgm:t>
        <a:bodyPr/>
        <a:lstStyle/>
        <a:p>
          <a:endParaRPr lang="en-US"/>
        </a:p>
      </dgm:t>
    </dgm:pt>
    <dgm:pt modelId="{86F84025-42EC-4298-91AE-668FF5348686}" type="sibTrans" cxnId="{48357CFA-272D-4FDB-8B02-22D9E5A147D8}">
      <dgm:prSet/>
      <dgm:spPr/>
      <dgm:t>
        <a:bodyPr/>
        <a:lstStyle/>
        <a:p>
          <a:endParaRPr lang="en-US"/>
        </a:p>
      </dgm:t>
    </dgm:pt>
    <dgm:pt modelId="{449B0A45-88F8-4A55-877F-F0C01F5E722B}" type="pres">
      <dgm:prSet presAssocID="{B7ED16D8-EFA5-4A8A-8161-CDC0A540500F}" presName="root" presStyleCnt="0">
        <dgm:presLayoutVars>
          <dgm:dir/>
          <dgm:resizeHandles val="exact"/>
        </dgm:presLayoutVars>
      </dgm:prSet>
      <dgm:spPr/>
    </dgm:pt>
    <dgm:pt modelId="{DECB5AEB-E715-4091-AEEA-479DCBE3CAF9}" type="pres">
      <dgm:prSet presAssocID="{88825007-3EDE-4A51-8A94-CCCE07664301}" presName="compNode" presStyleCnt="0"/>
      <dgm:spPr/>
    </dgm:pt>
    <dgm:pt modelId="{E4A0A7FE-F6FB-41C7-BAEA-B5C9F2730CCE}" type="pres">
      <dgm:prSet presAssocID="{88825007-3EDE-4A51-8A94-CCCE0766430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C7D2B27A-7E12-4713-B6B7-DA3B54E43017}" type="pres">
      <dgm:prSet presAssocID="{88825007-3EDE-4A51-8A94-CCCE07664301}" presName="spaceRect" presStyleCnt="0"/>
      <dgm:spPr/>
    </dgm:pt>
    <dgm:pt modelId="{3C8CAAA9-6EEA-4438-8EF1-D6CEE0D20A92}" type="pres">
      <dgm:prSet presAssocID="{88825007-3EDE-4A51-8A94-CCCE07664301}" presName="textRect" presStyleLbl="revTx" presStyleIdx="0" presStyleCnt="4">
        <dgm:presLayoutVars>
          <dgm:chMax val="1"/>
          <dgm:chPref val="1"/>
        </dgm:presLayoutVars>
      </dgm:prSet>
      <dgm:spPr/>
    </dgm:pt>
    <dgm:pt modelId="{8999792C-722C-4FC8-AA04-706DDBDA717F}" type="pres">
      <dgm:prSet presAssocID="{63B0A690-0075-4A81-8505-2A6F57A6E9C3}" presName="sibTrans" presStyleCnt="0"/>
      <dgm:spPr/>
    </dgm:pt>
    <dgm:pt modelId="{0B58061E-618E-4A73-BAFB-ABD202D723E1}" type="pres">
      <dgm:prSet presAssocID="{AFE8A784-E00C-46C9-9D59-2D19DC8C273D}" presName="compNode" presStyleCnt="0"/>
      <dgm:spPr/>
    </dgm:pt>
    <dgm:pt modelId="{C0B0359F-E064-4687-9BC4-56E8ED9532AA}" type="pres">
      <dgm:prSet presAssocID="{AFE8A784-E00C-46C9-9D59-2D19DC8C273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E130D5D4-9CC2-4686-9592-D66F558098B6}" type="pres">
      <dgm:prSet presAssocID="{AFE8A784-E00C-46C9-9D59-2D19DC8C273D}" presName="spaceRect" presStyleCnt="0"/>
      <dgm:spPr/>
    </dgm:pt>
    <dgm:pt modelId="{F5B01F03-3004-4E22-B167-D4555B3C4C67}" type="pres">
      <dgm:prSet presAssocID="{AFE8A784-E00C-46C9-9D59-2D19DC8C273D}" presName="textRect" presStyleLbl="revTx" presStyleIdx="1" presStyleCnt="4">
        <dgm:presLayoutVars>
          <dgm:chMax val="1"/>
          <dgm:chPref val="1"/>
        </dgm:presLayoutVars>
      </dgm:prSet>
      <dgm:spPr/>
    </dgm:pt>
    <dgm:pt modelId="{800FF4A5-CED0-4677-B153-A35711CA72B2}" type="pres">
      <dgm:prSet presAssocID="{52C16097-7884-4F09-8DD3-72A1671BCCDE}" presName="sibTrans" presStyleCnt="0"/>
      <dgm:spPr/>
    </dgm:pt>
    <dgm:pt modelId="{F64754E6-5A6E-4A76-8783-0ED27E20C68F}" type="pres">
      <dgm:prSet presAssocID="{16C56213-7504-417C-9226-032DC93C3D54}" presName="compNode" presStyleCnt="0"/>
      <dgm:spPr/>
    </dgm:pt>
    <dgm:pt modelId="{E7364D22-0725-40EC-8B47-1ACE68E747B8}" type="pres">
      <dgm:prSet presAssocID="{16C56213-7504-417C-9226-032DC93C3D54}"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Employee badge with solid fill"/>
        </a:ext>
      </dgm:extLst>
    </dgm:pt>
    <dgm:pt modelId="{D0AF049D-582D-4D97-8B34-029526925A34}" type="pres">
      <dgm:prSet presAssocID="{16C56213-7504-417C-9226-032DC93C3D54}" presName="spaceRect" presStyleCnt="0"/>
      <dgm:spPr/>
    </dgm:pt>
    <dgm:pt modelId="{76BD9A76-FE65-403E-84C9-04F51F9DC272}" type="pres">
      <dgm:prSet presAssocID="{16C56213-7504-417C-9226-032DC93C3D54}" presName="textRect" presStyleLbl="revTx" presStyleIdx="2" presStyleCnt="4">
        <dgm:presLayoutVars>
          <dgm:chMax val="1"/>
          <dgm:chPref val="1"/>
        </dgm:presLayoutVars>
      </dgm:prSet>
      <dgm:spPr/>
    </dgm:pt>
    <dgm:pt modelId="{86C78F71-EFC5-4203-9E23-1D6641F9D4F9}" type="pres">
      <dgm:prSet presAssocID="{5612FA6F-74E3-4CF5-BE03-E2D4E3136465}" presName="sibTrans" presStyleCnt="0"/>
      <dgm:spPr/>
    </dgm:pt>
    <dgm:pt modelId="{9969AED3-1B95-4036-99F6-9E58AD4B3C58}" type="pres">
      <dgm:prSet presAssocID="{E81243FE-176D-4CA5-8A23-206ACDAADE57}" presName="compNode" presStyleCnt="0"/>
      <dgm:spPr/>
    </dgm:pt>
    <dgm:pt modelId="{2A903649-5957-474C-8D35-465151F8CAF9}" type="pres">
      <dgm:prSet presAssocID="{E81243FE-176D-4CA5-8A23-206ACDAADE5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 Bulb and Gear"/>
        </a:ext>
      </dgm:extLst>
    </dgm:pt>
    <dgm:pt modelId="{5A61A883-9C09-4DCD-AFB5-D32F8CEA822F}" type="pres">
      <dgm:prSet presAssocID="{E81243FE-176D-4CA5-8A23-206ACDAADE57}" presName="spaceRect" presStyleCnt="0"/>
      <dgm:spPr/>
    </dgm:pt>
    <dgm:pt modelId="{80A15119-727B-4FA8-A9EA-0C2094F0E05C}" type="pres">
      <dgm:prSet presAssocID="{E81243FE-176D-4CA5-8A23-206ACDAADE57}" presName="textRect" presStyleLbl="revTx" presStyleIdx="3" presStyleCnt="4">
        <dgm:presLayoutVars>
          <dgm:chMax val="1"/>
          <dgm:chPref val="1"/>
        </dgm:presLayoutVars>
      </dgm:prSet>
      <dgm:spPr/>
    </dgm:pt>
  </dgm:ptLst>
  <dgm:cxnLst>
    <dgm:cxn modelId="{CA72C006-4A15-45EA-92B0-CECD4A3B7D21}" srcId="{B7ED16D8-EFA5-4A8A-8161-CDC0A540500F}" destId="{16C56213-7504-417C-9226-032DC93C3D54}" srcOrd="2" destOrd="0" parTransId="{0F5A4F00-F09F-4236-A00B-CE399B0DC3E1}" sibTransId="{5612FA6F-74E3-4CF5-BE03-E2D4E3136465}"/>
    <dgm:cxn modelId="{89E3ED0B-C56F-4BF5-AEA6-27917C58C4C8}" type="presOf" srcId="{88825007-3EDE-4A51-8A94-CCCE07664301}" destId="{3C8CAAA9-6EEA-4438-8EF1-D6CEE0D20A92}" srcOrd="0" destOrd="0" presId="urn:microsoft.com/office/officeart/2018/2/layout/IconLabelList"/>
    <dgm:cxn modelId="{6D58F718-445B-458B-AD4B-3C9EF02B879A}" type="presOf" srcId="{AFE8A784-E00C-46C9-9D59-2D19DC8C273D}" destId="{F5B01F03-3004-4E22-B167-D4555B3C4C67}" srcOrd="0" destOrd="0" presId="urn:microsoft.com/office/officeart/2018/2/layout/IconLabelList"/>
    <dgm:cxn modelId="{8A8C185D-EF19-42DB-9705-7B28367C8C17}" type="presOf" srcId="{E81243FE-176D-4CA5-8A23-206ACDAADE57}" destId="{80A15119-727B-4FA8-A9EA-0C2094F0E05C}" srcOrd="0" destOrd="0" presId="urn:microsoft.com/office/officeart/2018/2/layout/IconLabelList"/>
    <dgm:cxn modelId="{0E6C6E52-C290-44B8-BB58-3E6A34B1A01A}" type="presOf" srcId="{16C56213-7504-417C-9226-032DC93C3D54}" destId="{76BD9A76-FE65-403E-84C9-04F51F9DC272}" srcOrd="0" destOrd="0" presId="urn:microsoft.com/office/officeart/2018/2/layout/IconLabelList"/>
    <dgm:cxn modelId="{95817688-557F-45BB-8FB5-55E28C2503A5}" srcId="{B7ED16D8-EFA5-4A8A-8161-CDC0A540500F}" destId="{AFE8A784-E00C-46C9-9D59-2D19DC8C273D}" srcOrd="1" destOrd="0" parTransId="{7926964B-5061-46FA-B893-AE32CCDC6FF2}" sibTransId="{52C16097-7884-4F09-8DD3-72A1671BCCDE}"/>
    <dgm:cxn modelId="{744474F9-5887-43B1-9B52-F22D80850136}" type="presOf" srcId="{B7ED16D8-EFA5-4A8A-8161-CDC0A540500F}" destId="{449B0A45-88F8-4A55-877F-F0C01F5E722B}" srcOrd="0" destOrd="0" presId="urn:microsoft.com/office/officeart/2018/2/layout/IconLabelList"/>
    <dgm:cxn modelId="{48357CFA-272D-4FDB-8B02-22D9E5A147D8}" srcId="{B7ED16D8-EFA5-4A8A-8161-CDC0A540500F}" destId="{E81243FE-176D-4CA5-8A23-206ACDAADE57}" srcOrd="3" destOrd="0" parTransId="{3C0E1805-E2CB-4E42-BD03-F1F74FFB99DB}" sibTransId="{86F84025-42EC-4298-91AE-668FF5348686}"/>
    <dgm:cxn modelId="{32EF24FD-A88A-4ADE-B0B3-568222B7FC8E}" srcId="{B7ED16D8-EFA5-4A8A-8161-CDC0A540500F}" destId="{88825007-3EDE-4A51-8A94-CCCE07664301}" srcOrd="0" destOrd="0" parTransId="{6BE58DB3-840B-4133-BC69-7BDB5DA25365}" sibTransId="{63B0A690-0075-4A81-8505-2A6F57A6E9C3}"/>
    <dgm:cxn modelId="{225970AC-E318-4F80-9117-5457D3839F8A}" type="presParOf" srcId="{449B0A45-88F8-4A55-877F-F0C01F5E722B}" destId="{DECB5AEB-E715-4091-AEEA-479DCBE3CAF9}" srcOrd="0" destOrd="0" presId="urn:microsoft.com/office/officeart/2018/2/layout/IconLabelList"/>
    <dgm:cxn modelId="{31076767-E4AA-4B67-BACD-29676BCD9005}" type="presParOf" srcId="{DECB5AEB-E715-4091-AEEA-479DCBE3CAF9}" destId="{E4A0A7FE-F6FB-41C7-BAEA-B5C9F2730CCE}" srcOrd="0" destOrd="0" presId="urn:microsoft.com/office/officeart/2018/2/layout/IconLabelList"/>
    <dgm:cxn modelId="{91438BC5-8C01-403E-B335-AF40255216A0}" type="presParOf" srcId="{DECB5AEB-E715-4091-AEEA-479DCBE3CAF9}" destId="{C7D2B27A-7E12-4713-B6B7-DA3B54E43017}" srcOrd="1" destOrd="0" presId="urn:microsoft.com/office/officeart/2018/2/layout/IconLabelList"/>
    <dgm:cxn modelId="{4D48C84D-F391-4E57-8F52-F88853FC98E9}" type="presParOf" srcId="{DECB5AEB-E715-4091-AEEA-479DCBE3CAF9}" destId="{3C8CAAA9-6EEA-4438-8EF1-D6CEE0D20A92}" srcOrd="2" destOrd="0" presId="urn:microsoft.com/office/officeart/2018/2/layout/IconLabelList"/>
    <dgm:cxn modelId="{8AFCC304-9EC9-475B-A7FF-F364AA649E70}" type="presParOf" srcId="{449B0A45-88F8-4A55-877F-F0C01F5E722B}" destId="{8999792C-722C-4FC8-AA04-706DDBDA717F}" srcOrd="1" destOrd="0" presId="urn:microsoft.com/office/officeart/2018/2/layout/IconLabelList"/>
    <dgm:cxn modelId="{FFF34D20-1A1E-4EEA-B874-9AD7DB4B7893}" type="presParOf" srcId="{449B0A45-88F8-4A55-877F-F0C01F5E722B}" destId="{0B58061E-618E-4A73-BAFB-ABD202D723E1}" srcOrd="2" destOrd="0" presId="urn:microsoft.com/office/officeart/2018/2/layout/IconLabelList"/>
    <dgm:cxn modelId="{281D2FA4-A39A-4968-A846-BBBA20FCA800}" type="presParOf" srcId="{0B58061E-618E-4A73-BAFB-ABD202D723E1}" destId="{C0B0359F-E064-4687-9BC4-56E8ED9532AA}" srcOrd="0" destOrd="0" presId="urn:microsoft.com/office/officeart/2018/2/layout/IconLabelList"/>
    <dgm:cxn modelId="{D7FFBB3E-4810-40B8-9006-1DE6A106B792}" type="presParOf" srcId="{0B58061E-618E-4A73-BAFB-ABD202D723E1}" destId="{E130D5D4-9CC2-4686-9592-D66F558098B6}" srcOrd="1" destOrd="0" presId="urn:microsoft.com/office/officeart/2018/2/layout/IconLabelList"/>
    <dgm:cxn modelId="{75A7B7CE-7C14-4157-86EB-945002D347F7}" type="presParOf" srcId="{0B58061E-618E-4A73-BAFB-ABD202D723E1}" destId="{F5B01F03-3004-4E22-B167-D4555B3C4C67}" srcOrd="2" destOrd="0" presId="urn:microsoft.com/office/officeart/2018/2/layout/IconLabelList"/>
    <dgm:cxn modelId="{A799FBFD-9DC6-491B-B2A9-C70CC54472DD}" type="presParOf" srcId="{449B0A45-88F8-4A55-877F-F0C01F5E722B}" destId="{800FF4A5-CED0-4677-B153-A35711CA72B2}" srcOrd="3" destOrd="0" presId="urn:microsoft.com/office/officeart/2018/2/layout/IconLabelList"/>
    <dgm:cxn modelId="{B10E7CB1-EB9D-44AF-A8AA-2871673324E0}" type="presParOf" srcId="{449B0A45-88F8-4A55-877F-F0C01F5E722B}" destId="{F64754E6-5A6E-4A76-8783-0ED27E20C68F}" srcOrd="4" destOrd="0" presId="urn:microsoft.com/office/officeart/2018/2/layout/IconLabelList"/>
    <dgm:cxn modelId="{4A1C408F-BF0C-4E17-A2F0-BBC2FE1ABFDE}" type="presParOf" srcId="{F64754E6-5A6E-4A76-8783-0ED27E20C68F}" destId="{E7364D22-0725-40EC-8B47-1ACE68E747B8}" srcOrd="0" destOrd="0" presId="urn:microsoft.com/office/officeart/2018/2/layout/IconLabelList"/>
    <dgm:cxn modelId="{07594B18-2588-4FC3-A9B1-2AE40D505D3C}" type="presParOf" srcId="{F64754E6-5A6E-4A76-8783-0ED27E20C68F}" destId="{D0AF049D-582D-4D97-8B34-029526925A34}" srcOrd="1" destOrd="0" presId="urn:microsoft.com/office/officeart/2018/2/layout/IconLabelList"/>
    <dgm:cxn modelId="{874B19A8-5A27-4EBB-9677-92A8BA073B34}" type="presParOf" srcId="{F64754E6-5A6E-4A76-8783-0ED27E20C68F}" destId="{76BD9A76-FE65-403E-84C9-04F51F9DC272}" srcOrd="2" destOrd="0" presId="urn:microsoft.com/office/officeart/2018/2/layout/IconLabelList"/>
    <dgm:cxn modelId="{D0E0D69E-AFFA-4DAA-9DFE-C2ADC7067FDB}" type="presParOf" srcId="{449B0A45-88F8-4A55-877F-F0C01F5E722B}" destId="{86C78F71-EFC5-4203-9E23-1D6641F9D4F9}" srcOrd="5" destOrd="0" presId="urn:microsoft.com/office/officeart/2018/2/layout/IconLabelList"/>
    <dgm:cxn modelId="{9284D1AC-5ED4-4A82-8770-C114665746B0}" type="presParOf" srcId="{449B0A45-88F8-4A55-877F-F0C01F5E722B}" destId="{9969AED3-1B95-4036-99F6-9E58AD4B3C58}" srcOrd="6" destOrd="0" presId="urn:microsoft.com/office/officeart/2018/2/layout/IconLabelList"/>
    <dgm:cxn modelId="{61B8DE05-BA49-4269-8F0F-69625887DF74}" type="presParOf" srcId="{9969AED3-1B95-4036-99F6-9E58AD4B3C58}" destId="{2A903649-5957-474C-8D35-465151F8CAF9}" srcOrd="0" destOrd="0" presId="urn:microsoft.com/office/officeart/2018/2/layout/IconLabelList"/>
    <dgm:cxn modelId="{A48B1025-0263-4BBA-AC2F-F1C90E5A9F4F}" type="presParOf" srcId="{9969AED3-1B95-4036-99F6-9E58AD4B3C58}" destId="{5A61A883-9C09-4DCD-AFB5-D32F8CEA822F}" srcOrd="1" destOrd="0" presId="urn:microsoft.com/office/officeart/2018/2/layout/IconLabelList"/>
    <dgm:cxn modelId="{44230A7E-888A-4004-BD75-D70B46599C54}" type="presParOf" srcId="{9969AED3-1B95-4036-99F6-9E58AD4B3C58}" destId="{80A15119-727B-4FA8-A9EA-0C2094F0E05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B54A6-CFD7-4C5D-B1D2-ECB606AD1867}">
      <dsp:nvSpPr>
        <dsp:cNvPr id="0" name=""/>
        <dsp:cNvSpPr/>
      </dsp:nvSpPr>
      <dsp:spPr>
        <a:xfrm>
          <a:off x="582645" y="1178"/>
          <a:ext cx="2174490" cy="13046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Networking events</a:t>
          </a:r>
        </a:p>
      </dsp:txBody>
      <dsp:txXfrm>
        <a:off x="582645" y="1178"/>
        <a:ext cx="2174490" cy="1304694"/>
      </dsp:txXfrm>
    </dsp:sp>
    <dsp:sp modelId="{9EF9E72A-E65C-463B-90EE-95699783C0D2}">
      <dsp:nvSpPr>
        <dsp:cNvPr id="0" name=""/>
        <dsp:cNvSpPr/>
      </dsp:nvSpPr>
      <dsp:spPr>
        <a:xfrm>
          <a:off x="2974584" y="1178"/>
          <a:ext cx="2174490" cy="13046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College alumni clubs</a:t>
          </a:r>
        </a:p>
      </dsp:txBody>
      <dsp:txXfrm>
        <a:off x="2974584" y="1178"/>
        <a:ext cx="2174490" cy="1304694"/>
      </dsp:txXfrm>
    </dsp:sp>
    <dsp:sp modelId="{D833ECDC-18EE-4AF8-B0B3-9E7622A4791F}">
      <dsp:nvSpPr>
        <dsp:cNvPr id="0" name=""/>
        <dsp:cNvSpPr/>
      </dsp:nvSpPr>
      <dsp:spPr>
        <a:xfrm>
          <a:off x="5366524" y="1178"/>
          <a:ext cx="2174490" cy="13046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Sports groups or teams composed of professionals</a:t>
          </a:r>
        </a:p>
      </dsp:txBody>
      <dsp:txXfrm>
        <a:off x="5366524" y="1178"/>
        <a:ext cx="2174490" cy="1304694"/>
      </dsp:txXfrm>
    </dsp:sp>
    <dsp:sp modelId="{AC576343-A796-4C81-B40D-74BDE90AA0A5}">
      <dsp:nvSpPr>
        <dsp:cNvPr id="0" name=""/>
        <dsp:cNvSpPr/>
      </dsp:nvSpPr>
      <dsp:spPr>
        <a:xfrm>
          <a:off x="7758464" y="1178"/>
          <a:ext cx="2174490" cy="13046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Conferences and expos</a:t>
          </a:r>
        </a:p>
      </dsp:txBody>
      <dsp:txXfrm>
        <a:off x="7758464" y="1178"/>
        <a:ext cx="2174490" cy="1304694"/>
      </dsp:txXfrm>
    </dsp:sp>
    <dsp:sp modelId="{BB53BF7A-5696-4138-8633-7DF015178657}">
      <dsp:nvSpPr>
        <dsp:cNvPr id="0" name=""/>
        <dsp:cNvSpPr/>
      </dsp:nvSpPr>
      <dsp:spPr>
        <a:xfrm>
          <a:off x="582645" y="1523321"/>
          <a:ext cx="2174490" cy="13046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 current job</a:t>
          </a:r>
        </a:p>
      </dsp:txBody>
      <dsp:txXfrm>
        <a:off x="582645" y="1523321"/>
        <a:ext cx="2174490" cy="1304694"/>
      </dsp:txXfrm>
    </dsp:sp>
    <dsp:sp modelId="{E8E42567-6E74-4535-B52B-7673390DE8DC}">
      <dsp:nvSpPr>
        <dsp:cNvPr id="0" name=""/>
        <dsp:cNvSpPr/>
      </dsp:nvSpPr>
      <dsp:spPr>
        <a:xfrm>
          <a:off x="2974584" y="1523321"/>
          <a:ext cx="2174490" cy="13046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Social events</a:t>
          </a:r>
        </a:p>
      </dsp:txBody>
      <dsp:txXfrm>
        <a:off x="2974584" y="1523321"/>
        <a:ext cx="2174490" cy="1304694"/>
      </dsp:txXfrm>
    </dsp:sp>
    <dsp:sp modelId="{C046C782-20A4-4DAD-A3A2-41677AB04086}">
      <dsp:nvSpPr>
        <dsp:cNvPr id="0" name=""/>
        <dsp:cNvSpPr/>
      </dsp:nvSpPr>
      <dsp:spPr>
        <a:xfrm>
          <a:off x="5366524" y="1523321"/>
          <a:ext cx="2174490" cy="13046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Online social media sites that are geared towards professionals</a:t>
          </a:r>
        </a:p>
      </dsp:txBody>
      <dsp:txXfrm>
        <a:off x="5366524" y="1523321"/>
        <a:ext cx="2174490" cy="1304694"/>
      </dsp:txXfrm>
    </dsp:sp>
    <dsp:sp modelId="{74E26482-5F34-4F1D-A8E6-E97EA14B7F89}">
      <dsp:nvSpPr>
        <dsp:cNvPr id="0" name=""/>
        <dsp:cNvSpPr/>
      </dsp:nvSpPr>
      <dsp:spPr>
        <a:xfrm>
          <a:off x="7758464" y="1523321"/>
          <a:ext cx="2174490" cy="13046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College professors</a:t>
          </a:r>
        </a:p>
      </dsp:txBody>
      <dsp:txXfrm>
        <a:off x="7758464" y="1523321"/>
        <a:ext cx="2174490" cy="1304694"/>
      </dsp:txXfrm>
    </dsp:sp>
    <dsp:sp modelId="{B6B6A072-EFAB-49E9-9627-06D2042D3A47}">
      <dsp:nvSpPr>
        <dsp:cNvPr id="0" name=""/>
        <dsp:cNvSpPr/>
      </dsp:nvSpPr>
      <dsp:spPr>
        <a:xfrm>
          <a:off x="2974584" y="3045465"/>
          <a:ext cx="2174490" cy="13046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Previous classmates</a:t>
          </a:r>
        </a:p>
      </dsp:txBody>
      <dsp:txXfrm>
        <a:off x="2974584" y="3045465"/>
        <a:ext cx="2174490" cy="1304694"/>
      </dsp:txXfrm>
    </dsp:sp>
    <dsp:sp modelId="{ED4D47FD-1C79-4D8D-9D2F-471FDAF7C060}">
      <dsp:nvSpPr>
        <dsp:cNvPr id="0" name=""/>
        <dsp:cNvSpPr/>
      </dsp:nvSpPr>
      <dsp:spPr>
        <a:xfrm>
          <a:off x="5366524" y="3045465"/>
          <a:ext cx="2174490" cy="13046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Friends</a:t>
          </a:r>
        </a:p>
      </dsp:txBody>
      <dsp:txXfrm>
        <a:off x="5366524" y="3045465"/>
        <a:ext cx="2174490" cy="1304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826DB-7E4A-4CFA-9677-BBF64975071E}">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EEA58F-8497-4B29-8619-834A39DF46C3}">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Program Growth</a:t>
          </a:r>
        </a:p>
      </dsp:txBody>
      <dsp:txXfrm>
        <a:off x="0" y="531"/>
        <a:ext cx="10515600" cy="621467"/>
      </dsp:txXfrm>
    </dsp:sp>
    <dsp:sp modelId="{2D7990E5-D00C-4C03-8EC1-F71983C26D36}">
      <dsp:nvSpPr>
        <dsp:cNvPr id="0" name=""/>
        <dsp:cNvSpPr/>
      </dsp:nvSpPr>
      <dsp:spPr>
        <a:xfrm>
          <a:off x="0" y="62199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EEC348-5543-4D8F-995A-ACA33CCC6A02}">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Enhance what you currently have</a:t>
          </a:r>
        </a:p>
      </dsp:txBody>
      <dsp:txXfrm>
        <a:off x="0" y="621999"/>
        <a:ext cx="10515600" cy="621467"/>
      </dsp:txXfrm>
    </dsp:sp>
    <dsp:sp modelId="{B4E82039-9D86-4C0B-9D32-03F6E6FB2039}">
      <dsp:nvSpPr>
        <dsp:cNvPr id="0" name=""/>
        <dsp:cNvSpPr/>
      </dsp:nvSpPr>
      <dsp:spPr>
        <a:xfrm>
          <a:off x="0" y="124346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A9FF33-B751-4E59-BDA1-80D51DFE275B}">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Find out what you can add to your program</a:t>
          </a:r>
        </a:p>
      </dsp:txBody>
      <dsp:txXfrm>
        <a:off x="0" y="1243467"/>
        <a:ext cx="10515600" cy="621467"/>
      </dsp:txXfrm>
    </dsp:sp>
    <dsp:sp modelId="{514C37F6-96BF-40B5-BCFA-A6EEB6486018}">
      <dsp:nvSpPr>
        <dsp:cNvPr id="0" name=""/>
        <dsp:cNvSpPr/>
      </dsp:nvSpPr>
      <dsp:spPr>
        <a:xfrm>
          <a:off x="0" y="186493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4E09FB-19FF-4B02-B4F1-155D7163E671}">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Mentorship</a:t>
          </a:r>
        </a:p>
      </dsp:txBody>
      <dsp:txXfrm>
        <a:off x="0" y="1864935"/>
        <a:ext cx="10515600" cy="621467"/>
      </dsp:txXfrm>
    </dsp:sp>
    <dsp:sp modelId="{42EDBC44-E6E9-4DC3-9C97-6D33837E807E}">
      <dsp:nvSpPr>
        <dsp:cNvPr id="0" name=""/>
        <dsp:cNvSpPr/>
      </dsp:nvSpPr>
      <dsp:spPr>
        <a:xfrm>
          <a:off x="0" y="248640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56041B-6BAA-4483-B440-E9694EEB05EF}">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Job Offers for our students</a:t>
          </a:r>
        </a:p>
      </dsp:txBody>
      <dsp:txXfrm>
        <a:off x="0" y="2486402"/>
        <a:ext cx="10515600" cy="621467"/>
      </dsp:txXfrm>
    </dsp:sp>
    <dsp:sp modelId="{BA1742AD-D8C4-4978-9CD1-18EAFC222844}">
      <dsp:nvSpPr>
        <dsp:cNvPr id="0" name=""/>
        <dsp:cNvSpPr/>
      </dsp:nvSpPr>
      <dsp:spPr>
        <a:xfrm>
          <a:off x="0" y="310787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C9E4F-D45A-42A4-8591-B70FC6C623D6}">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Referral partners</a:t>
          </a:r>
        </a:p>
      </dsp:txBody>
      <dsp:txXfrm>
        <a:off x="0" y="3107870"/>
        <a:ext cx="10515600" cy="621467"/>
      </dsp:txXfrm>
    </dsp:sp>
    <dsp:sp modelId="{D5C5333F-4C78-497E-B416-48CDF5E164F4}">
      <dsp:nvSpPr>
        <dsp:cNvPr id="0" name=""/>
        <dsp:cNvSpPr/>
      </dsp:nvSpPr>
      <dsp:spPr>
        <a:xfrm>
          <a:off x="0" y="372933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D66E6F-C3E4-42CC-8A22-B25AF3DC4B9D}">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Moral support for programing</a:t>
          </a:r>
        </a:p>
      </dsp:txBody>
      <dsp:txXfrm>
        <a:off x="0" y="3729338"/>
        <a:ext cx="10515600" cy="6214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331F9-20DE-417B-9E7C-4CBBB6D4D486}">
      <dsp:nvSpPr>
        <dsp:cNvPr id="0" name=""/>
        <dsp:cNvSpPr/>
      </dsp:nvSpPr>
      <dsp:spPr>
        <a:xfrm>
          <a:off x="1534447" y="11835"/>
          <a:ext cx="4327666" cy="432766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755900">
            <a:lnSpc>
              <a:spcPct val="90000"/>
            </a:lnSpc>
            <a:spcBef>
              <a:spcPct val="0"/>
            </a:spcBef>
            <a:spcAft>
              <a:spcPct val="35000"/>
            </a:spcAft>
            <a:buNone/>
          </a:pPr>
          <a:r>
            <a:rPr lang="en-US" sz="6200" kern="1200" dirty="0"/>
            <a:t>Your Interest</a:t>
          </a:r>
        </a:p>
      </dsp:txBody>
      <dsp:txXfrm>
        <a:off x="2138760" y="522160"/>
        <a:ext cx="2495231" cy="3307016"/>
      </dsp:txXfrm>
    </dsp:sp>
    <dsp:sp modelId="{A01804E0-E58E-4E87-BE48-3620B9CC9ABC}">
      <dsp:nvSpPr>
        <dsp:cNvPr id="0" name=""/>
        <dsp:cNvSpPr/>
      </dsp:nvSpPr>
      <dsp:spPr>
        <a:xfrm>
          <a:off x="4653486" y="11835"/>
          <a:ext cx="4327666" cy="432766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755900">
            <a:lnSpc>
              <a:spcPct val="90000"/>
            </a:lnSpc>
            <a:spcBef>
              <a:spcPct val="0"/>
            </a:spcBef>
            <a:spcAft>
              <a:spcPct val="35000"/>
            </a:spcAft>
            <a:buNone/>
          </a:pPr>
          <a:r>
            <a:rPr lang="en-US" sz="6200" kern="1200" dirty="0"/>
            <a:t>Their Interest</a:t>
          </a:r>
        </a:p>
      </dsp:txBody>
      <dsp:txXfrm>
        <a:off x="5881607" y="522160"/>
        <a:ext cx="2495231" cy="33070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3CFCC-1A4F-4E6A-A3DE-500B17CB9F05}">
      <dsp:nvSpPr>
        <dsp:cNvPr id="0" name=""/>
        <dsp:cNvSpPr/>
      </dsp:nvSpPr>
      <dsp:spPr>
        <a:xfrm>
          <a:off x="0" y="87261"/>
          <a:ext cx="7559504" cy="7915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NAADAC</a:t>
          </a:r>
        </a:p>
      </dsp:txBody>
      <dsp:txXfrm>
        <a:off x="38638" y="125899"/>
        <a:ext cx="7482228" cy="714229"/>
      </dsp:txXfrm>
    </dsp:sp>
    <dsp:sp modelId="{B3004FFD-FE5F-48CB-96DB-95DCD46956CD}">
      <dsp:nvSpPr>
        <dsp:cNvPr id="0" name=""/>
        <dsp:cNvSpPr/>
      </dsp:nvSpPr>
      <dsp:spPr>
        <a:xfrm>
          <a:off x="0" y="973806"/>
          <a:ext cx="7559504" cy="791505"/>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Addiction Counselor.org</a:t>
          </a:r>
        </a:p>
      </dsp:txBody>
      <dsp:txXfrm>
        <a:off x="38638" y="1012444"/>
        <a:ext cx="7482228" cy="714229"/>
      </dsp:txXfrm>
    </dsp:sp>
    <dsp:sp modelId="{4A79D9C8-AFCC-48A0-97C0-0E7D799B1C05}">
      <dsp:nvSpPr>
        <dsp:cNvPr id="0" name=""/>
        <dsp:cNvSpPr/>
      </dsp:nvSpPr>
      <dsp:spPr>
        <a:xfrm>
          <a:off x="0" y="1860351"/>
          <a:ext cx="7559504" cy="791505"/>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American Addiction Centers</a:t>
          </a:r>
        </a:p>
      </dsp:txBody>
      <dsp:txXfrm>
        <a:off x="38638" y="1898989"/>
        <a:ext cx="7482228" cy="714229"/>
      </dsp:txXfrm>
    </dsp:sp>
    <dsp:sp modelId="{DD822DE1-3A27-4ECF-A3F4-6FC7AFA120E1}">
      <dsp:nvSpPr>
        <dsp:cNvPr id="0" name=""/>
        <dsp:cNvSpPr/>
      </dsp:nvSpPr>
      <dsp:spPr>
        <a:xfrm>
          <a:off x="0" y="2746896"/>
          <a:ext cx="7559504" cy="79150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NIH</a:t>
          </a:r>
        </a:p>
      </dsp:txBody>
      <dsp:txXfrm>
        <a:off x="38638" y="2785534"/>
        <a:ext cx="7482228" cy="714229"/>
      </dsp:txXfrm>
    </dsp:sp>
    <dsp:sp modelId="{AE15701D-82D6-480D-ABD9-310C69CCFBCE}">
      <dsp:nvSpPr>
        <dsp:cNvPr id="0" name=""/>
        <dsp:cNvSpPr/>
      </dsp:nvSpPr>
      <dsp:spPr>
        <a:xfrm>
          <a:off x="0" y="3633441"/>
          <a:ext cx="7559504" cy="791505"/>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SAMHSA</a:t>
          </a:r>
        </a:p>
      </dsp:txBody>
      <dsp:txXfrm>
        <a:off x="38638" y="3672079"/>
        <a:ext cx="7482228" cy="714229"/>
      </dsp:txXfrm>
    </dsp:sp>
    <dsp:sp modelId="{196489A8-EF6A-4BF0-BE36-0F3F7CC7E753}">
      <dsp:nvSpPr>
        <dsp:cNvPr id="0" name=""/>
        <dsp:cNvSpPr/>
      </dsp:nvSpPr>
      <dsp:spPr>
        <a:xfrm>
          <a:off x="0" y="4519986"/>
          <a:ext cx="7559504" cy="791505"/>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CDC</a:t>
          </a:r>
        </a:p>
      </dsp:txBody>
      <dsp:txXfrm>
        <a:off x="38638" y="4558624"/>
        <a:ext cx="7482228" cy="714229"/>
      </dsp:txXfrm>
    </dsp:sp>
    <dsp:sp modelId="{81C8EC5A-116F-44F2-B7CB-60627FA8DE35}">
      <dsp:nvSpPr>
        <dsp:cNvPr id="0" name=""/>
        <dsp:cNvSpPr/>
      </dsp:nvSpPr>
      <dsp:spPr>
        <a:xfrm>
          <a:off x="0" y="5406531"/>
          <a:ext cx="7559504" cy="79150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NA/AA/Celebrate Recovery/NAR ANON/</a:t>
          </a:r>
        </a:p>
      </dsp:txBody>
      <dsp:txXfrm>
        <a:off x="38638" y="5445169"/>
        <a:ext cx="7482228" cy="7142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C9ABB-2AFD-4A27-A6C9-E4927DE71C83}">
      <dsp:nvSpPr>
        <dsp:cNvPr id="0" name=""/>
        <dsp:cNvSpPr/>
      </dsp:nvSpPr>
      <dsp:spPr>
        <a:xfrm>
          <a:off x="0" y="87261"/>
          <a:ext cx="7559504" cy="7915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Health Departments</a:t>
          </a:r>
        </a:p>
      </dsp:txBody>
      <dsp:txXfrm>
        <a:off x="38638" y="125899"/>
        <a:ext cx="7482228" cy="714229"/>
      </dsp:txXfrm>
    </dsp:sp>
    <dsp:sp modelId="{8AD4408E-45E3-40C1-8C61-5CE15D1C052D}">
      <dsp:nvSpPr>
        <dsp:cNvPr id="0" name=""/>
        <dsp:cNvSpPr/>
      </dsp:nvSpPr>
      <dsp:spPr>
        <a:xfrm>
          <a:off x="0" y="973806"/>
          <a:ext cx="7559504" cy="791505"/>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Police</a:t>
          </a:r>
        </a:p>
      </dsp:txBody>
      <dsp:txXfrm>
        <a:off x="38638" y="1012444"/>
        <a:ext cx="7482228" cy="714229"/>
      </dsp:txXfrm>
    </dsp:sp>
    <dsp:sp modelId="{6A48FB68-3C3A-49CF-BC73-E8558A4C1295}">
      <dsp:nvSpPr>
        <dsp:cNvPr id="0" name=""/>
        <dsp:cNvSpPr/>
      </dsp:nvSpPr>
      <dsp:spPr>
        <a:xfrm>
          <a:off x="0" y="1860351"/>
          <a:ext cx="7559504" cy="791505"/>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ASAP Boards</a:t>
          </a:r>
        </a:p>
      </dsp:txBody>
      <dsp:txXfrm>
        <a:off x="38638" y="1898989"/>
        <a:ext cx="7482228" cy="714229"/>
      </dsp:txXfrm>
    </dsp:sp>
    <dsp:sp modelId="{CC0933B7-2A1C-4699-9AFC-5F803B86ABAB}">
      <dsp:nvSpPr>
        <dsp:cNvPr id="0" name=""/>
        <dsp:cNvSpPr/>
      </dsp:nvSpPr>
      <dsp:spPr>
        <a:xfrm>
          <a:off x="0" y="2746896"/>
          <a:ext cx="7559504" cy="79150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Family Resource/Youth Service Centers</a:t>
          </a:r>
        </a:p>
      </dsp:txBody>
      <dsp:txXfrm>
        <a:off x="38638" y="2785534"/>
        <a:ext cx="7482228" cy="714229"/>
      </dsp:txXfrm>
    </dsp:sp>
    <dsp:sp modelId="{DEFC5089-C46B-4907-BFFC-BF106D316E9E}">
      <dsp:nvSpPr>
        <dsp:cNvPr id="0" name=""/>
        <dsp:cNvSpPr/>
      </dsp:nvSpPr>
      <dsp:spPr>
        <a:xfrm>
          <a:off x="0" y="3633441"/>
          <a:ext cx="7559504" cy="791505"/>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Prevention Centers</a:t>
          </a:r>
        </a:p>
      </dsp:txBody>
      <dsp:txXfrm>
        <a:off x="38638" y="3672079"/>
        <a:ext cx="7482228" cy="714229"/>
      </dsp:txXfrm>
    </dsp:sp>
    <dsp:sp modelId="{B284243C-B09C-4FB2-9077-5618745BCB41}">
      <dsp:nvSpPr>
        <dsp:cNvPr id="0" name=""/>
        <dsp:cNvSpPr/>
      </dsp:nvSpPr>
      <dsp:spPr>
        <a:xfrm>
          <a:off x="0" y="4519986"/>
          <a:ext cx="7559504" cy="791505"/>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College and Universities in your town</a:t>
          </a:r>
        </a:p>
      </dsp:txBody>
      <dsp:txXfrm>
        <a:off x="38638" y="4558624"/>
        <a:ext cx="7482228" cy="714229"/>
      </dsp:txXfrm>
    </dsp:sp>
    <dsp:sp modelId="{BDDF09A9-39E6-47D0-8B37-385F75B3124D}">
      <dsp:nvSpPr>
        <dsp:cNvPr id="0" name=""/>
        <dsp:cNvSpPr/>
      </dsp:nvSpPr>
      <dsp:spPr>
        <a:xfrm>
          <a:off x="0" y="5406531"/>
          <a:ext cx="7559504" cy="79150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Other Job Corps </a:t>
          </a:r>
        </a:p>
      </dsp:txBody>
      <dsp:txXfrm>
        <a:off x="38638" y="5445169"/>
        <a:ext cx="7482228" cy="7142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0A7FE-F6FB-41C7-BAEA-B5C9F2730CCE}">
      <dsp:nvSpPr>
        <dsp:cNvPr id="0" name=""/>
        <dsp:cNvSpPr/>
      </dsp:nvSpPr>
      <dsp:spPr>
        <a:xfrm>
          <a:off x="752566" y="1045320"/>
          <a:ext cx="1066720" cy="10667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8CAAA9-6EEA-4438-8EF1-D6CEE0D20A92}">
      <dsp:nvSpPr>
        <dsp:cNvPr id="0" name=""/>
        <dsp:cNvSpPr/>
      </dsp:nvSpPr>
      <dsp:spPr>
        <a:xfrm>
          <a:off x="100682"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Why?  </a:t>
          </a:r>
        </a:p>
      </dsp:txBody>
      <dsp:txXfrm>
        <a:off x="100682" y="2427484"/>
        <a:ext cx="2370489" cy="720000"/>
      </dsp:txXfrm>
    </dsp:sp>
    <dsp:sp modelId="{C0B0359F-E064-4687-9BC4-56E8ED9532AA}">
      <dsp:nvSpPr>
        <dsp:cNvPr id="0" name=""/>
        <dsp:cNvSpPr/>
      </dsp:nvSpPr>
      <dsp:spPr>
        <a:xfrm>
          <a:off x="3537891" y="1045320"/>
          <a:ext cx="1066720" cy="10667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B01F03-3004-4E22-B167-D4555B3C4C67}">
      <dsp:nvSpPr>
        <dsp:cNvPr id="0" name=""/>
        <dsp:cNvSpPr/>
      </dsp:nvSpPr>
      <dsp:spPr>
        <a:xfrm>
          <a:off x="2886007"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Who should be on that board?</a:t>
          </a:r>
        </a:p>
      </dsp:txBody>
      <dsp:txXfrm>
        <a:off x="2886007" y="2427484"/>
        <a:ext cx="2370489" cy="720000"/>
      </dsp:txXfrm>
    </dsp:sp>
    <dsp:sp modelId="{E7364D22-0725-40EC-8B47-1ACE68E747B8}">
      <dsp:nvSpPr>
        <dsp:cNvPr id="0" name=""/>
        <dsp:cNvSpPr/>
      </dsp:nvSpPr>
      <dsp:spPr>
        <a:xfrm>
          <a:off x="6323216" y="1045320"/>
          <a:ext cx="1066720" cy="106672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BD9A76-FE65-403E-84C9-04F51F9DC272}">
      <dsp:nvSpPr>
        <dsp:cNvPr id="0" name=""/>
        <dsp:cNvSpPr/>
      </dsp:nvSpPr>
      <dsp:spPr>
        <a:xfrm>
          <a:off x="5671332"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dirty="0"/>
            <a:t>What should you call it?</a:t>
          </a:r>
        </a:p>
      </dsp:txBody>
      <dsp:txXfrm>
        <a:off x="5671332" y="2427484"/>
        <a:ext cx="2370489" cy="720000"/>
      </dsp:txXfrm>
    </dsp:sp>
    <dsp:sp modelId="{2A903649-5957-474C-8D35-465151F8CAF9}">
      <dsp:nvSpPr>
        <dsp:cNvPr id="0" name=""/>
        <dsp:cNvSpPr/>
      </dsp:nvSpPr>
      <dsp:spPr>
        <a:xfrm>
          <a:off x="9108541" y="1045320"/>
          <a:ext cx="1066720" cy="10667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A15119-727B-4FA8-A9EA-0C2094F0E05C}">
      <dsp:nvSpPr>
        <dsp:cNvPr id="0" name=""/>
        <dsp:cNvSpPr/>
      </dsp:nvSpPr>
      <dsp:spPr>
        <a:xfrm>
          <a:off x="8456657"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How could you use that board? </a:t>
          </a:r>
        </a:p>
      </dsp:txBody>
      <dsp:txXfrm>
        <a:off x="8456657" y="2427484"/>
        <a:ext cx="2370489"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12C839-5E44-4FDE-A971-9C45839AEA18}"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65C198-6EB9-430B-8861-219D0B7FFCA6}" type="slidenum">
              <a:rPr lang="en-US" smtClean="0"/>
              <a:t>‹#›</a:t>
            </a:fld>
            <a:endParaRPr lang="en-US"/>
          </a:p>
        </p:txBody>
      </p:sp>
    </p:spTree>
    <p:extLst>
      <p:ext uri="{BB962C8B-B14F-4D97-AF65-F5344CB8AC3E}">
        <p14:creationId xmlns:p14="http://schemas.microsoft.com/office/powerpoint/2010/main" val="3458344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5C198-6EB9-430B-8861-219D0B7FFCA6}" type="slidenum">
              <a:rPr lang="en-US" smtClean="0"/>
              <a:t>1</a:t>
            </a:fld>
            <a:endParaRPr lang="en-US"/>
          </a:p>
        </p:txBody>
      </p:sp>
    </p:spTree>
    <p:extLst>
      <p:ext uri="{BB962C8B-B14F-4D97-AF65-F5344CB8AC3E}">
        <p14:creationId xmlns:p14="http://schemas.microsoft.com/office/powerpoint/2010/main" val="701450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Guild- Help employees build the careers they want by gaining the skills your company needs. Has resources.  </a:t>
            </a:r>
          </a:p>
          <a:p>
            <a:endParaRPr lang="en-US" dirty="0"/>
          </a:p>
          <a:p>
            <a:endParaRPr lang="en-US" dirty="0"/>
          </a:p>
        </p:txBody>
      </p:sp>
      <p:sp>
        <p:nvSpPr>
          <p:cNvPr id="4" name="Slide Number Placeholder 3"/>
          <p:cNvSpPr>
            <a:spLocks noGrp="1"/>
          </p:cNvSpPr>
          <p:nvPr>
            <p:ph type="sldNum" sz="quarter" idx="10"/>
          </p:nvPr>
        </p:nvSpPr>
        <p:spPr/>
        <p:txBody>
          <a:bodyPr/>
          <a:lstStyle/>
          <a:p>
            <a:fld id="{0765C198-6EB9-430B-8861-219D0B7FFCA6}" type="slidenum">
              <a:rPr lang="en-US" smtClean="0"/>
              <a:t>13</a:t>
            </a:fld>
            <a:endParaRPr lang="en-US"/>
          </a:p>
        </p:txBody>
      </p:sp>
    </p:spTree>
    <p:extLst>
      <p:ext uri="{BB962C8B-B14F-4D97-AF65-F5344CB8AC3E}">
        <p14:creationId xmlns:p14="http://schemas.microsoft.com/office/powerpoint/2010/main" val="1067578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5C198-6EB9-430B-8861-219D0B7FFCA6}" type="slidenum">
              <a:rPr lang="en-US" smtClean="0"/>
              <a:t>5</a:t>
            </a:fld>
            <a:endParaRPr lang="en-US"/>
          </a:p>
        </p:txBody>
      </p:sp>
    </p:spTree>
    <p:extLst>
      <p:ext uri="{BB962C8B-B14F-4D97-AF65-F5344CB8AC3E}">
        <p14:creationId xmlns:p14="http://schemas.microsoft.com/office/powerpoint/2010/main" val="51587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5C198-6EB9-430B-8861-219D0B7FFCA6}" type="slidenum">
              <a:rPr lang="en-US" smtClean="0"/>
              <a:t>6</a:t>
            </a:fld>
            <a:endParaRPr lang="en-US"/>
          </a:p>
        </p:txBody>
      </p:sp>
    </p:spTree>
    <p:extLst>
      <p:ext uri="{BB962C8B-B14F-4D97-AF65-F5344CB8AC3E}">
        <p14:creationId xmlns:p14="http://schemas.microsoft.com/office/powerpoint/2010/main" val="3496050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b="1" dirty="0"/>
              <a:t>Active Listening-one </a:t>
            </a:r>
            <a:r>
              <a:rPr lang="en-US" dirty="0"/>
              <a:t>of the most important elements in establishing a relationship is active listening.  Active listening is a conscious effort to hear or read not only the words that another person is saying but more importantly, the complete message being communicated.  </a:t>
            </a:r>
          </a:p>
          <a:p>
            <a:r>
              <a:rPr lang="en-US" dirty="0"/>
              <a:t>To do this you must carefully pay attention to the other person.  It is a skill that many have to work hard at, especially when they are keen to talk about themselves.</a:t>
            </a:r>
          </a:p>
          <a:p>
            <a:r>
              <a:rPr lang="en-US" dirty="0"/>
              <a:t>This should help you spot opportunities to build rapport.</a:t>
            </a:r>
          </a:p>
          <a:p>
            <a:endParaRPr lang="en-US" dirty="0"/>
          </a:p>
          <a:p>
            <a:r>
              <a:rPr lang="en-US" b="1" dirty="0"/>
              <a:t>Building rapport-If </a:t>
            </a:r>
            <a:r>
              <a:rPr lang="en-US" dirty="0"/>
              <a:t>two people or groups have a rapport, they have a healthy relationship in which they can understand each other’s ideas or feelings. Rapport is based on commonality and harmony: shared values, interests, experiences, goals and concerns.</a:t>
            </a:r>
          </a:p>
          <a:p>
            <a:endParaRPr lang="en-US" b="1" dirty="0"/>
          </a:p>
          <a:p>
            <a:r>
              <a:rPr lang="en-US" b="1" dirty="0"/>
              <a:t>Playing an active role in the group/ groups- </a:t>
            </a:r>
            <a:r>
              <a:rPr lang="en-US" dirty="0"/>
              <a:t>PAARITG builds your reputation and authority.  It also make you more visible and memorable to potential connections.  </a:t>
            </a:r>
          </a:p>
          <a:p>
            <a:endParaRPr lang="en-US" dirty="0"/>
          </a:p>
          <a:p>
            <a:r>
              <a:rPr lang="en-US" b="1" dirty="0"/>
              <a:t>Giving without the expectations of receiving- </a:t>
            </a:r>
            <a:r>
              <a:rPr lang="en-US" dirty="0"/>
              <a:t>Being generous and supportive means you don’t always get a reward.  You are still contributing your attention, expertise, and appreciation all have value. People will notice you for the right reason. </a:t>
            </a:r>
          </a:p>
          <a:p>
            <a:endParaRPr lang="en-US" dirty="0"/>
          </a:p>
          <a:p>
            <a:r>
              <a:rPr lang="en-US" b="1" dirty="0"/>
              <a:t>Making connections- </a:t>
            </a:r>
            <a:r>
              <a:rPr lang="en-US" dirty="0"/>
              <a:t>Don’t be afraid to introduce yourself to someone once you’ve done the ground work.  </a:t>
            </a:r>
          </a:p>
          <a:p>
            <a:endParaRPr lang="en-US" dirty="0"/>
          </a:p>
        </p:txBody>
      </p:sp>
      <p:sp>
        <p:nvSpPr>
          <p:cNvPr id="4" name="Slide Number Placeholder 3"/>
          <p:cNvSpPr>
            <a:spLocks noGrp="1"/>
          </p:cNvSpPr>
          <p:nvPr>
            <p:ph type="sldNum" sz="quarter" idx="10"/>
          </p:nvPr>
        </p:nvSpPr>
        <p:spPr/>
        <p:txBody>
          <a:bodyPr/>
          <a:lstStyle/>
          <a:p>
            <a:fld id="{0765C198-6EB9-430B-8861-219D0B7FFCA6}" type="slidenum">
              <a:rPr lang="en-US" smtClean="0"/>
              <a:t>7</a:t>
            </a:fld>
            <a:endParaRPr lang="en-US"/>
          </a:p>
        </p:txBody>
      </p:sp>
    </p:spTree>
    <p:extLst>
      <p:ext uri="{BB962C8B-B14F-4D97-AF65-F5344CB8AC3E}">
        <p14:creationId xmlns:p14="http://schemas.microsoft.com/office/powerpoint/2010/main" val="935833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4113"/>
            <a:ext cx="5486400" cy="3086100"/>
          </a:xfrm>
        </p:spPr>
      </p:sp>
      <p:sp>
        <p:nvSpPr>
          <p:cNvPr id="3" name="Notes Placeholder 2"/>
          <p:cNvSpPr>
            <a:spLocks noGrp="1"/>
          </p:cNvSpPr>
          <p:nvPr>
            <p:ph type="body" idx="1"/>
          </p:nvPr>
        </p:nvSpPr>
        <p:spPr/>
        <p:txBody>
          <a:bodyPr/>
          <a:lstStyle/>
          <a:p>
            <a:r>
              <a:rPr lang="en-US" dirty="0"/>
              <a:t>You need to plan how you will build your program using  your partner.  No one like to come to the table and not be used.  For example:  Oh I want you to come and work with my students but you never make time for the group or person.  </a:t>
            </a:r>
          </a:p>
          <a:p>
            <a:endParaRPr lang="en-US" dirty="0"/>
          </a:p>
          <a:p>
            <a:r>
              <a:rPr lang="en-US" dirty="0"/>
              <a:t>Have more than one goal in mind:  More is better</a:t>
            </a:r>
          </a:p>
          <a:p>
            <a:endParaRPr lang="en-US" dirty="0"/>
          </a:p>
          <a:p>
            <a:r>
              <a:rPr lang="en-US" dirty="0"/>
              <a:t>My mindset should be to build connections to build more effective, strategic community partnerships.</a:t>
            </a:r>
          </a:p>
        </p:txBody>
      </p:sp>
      <p:sp>
        <p:nvSpPr>
          <p:cNvPr id="4" name="Slide Number Placeholder 3"/>
          <p:cNvSpPr>
            <a:spLocks noGrp="1"/>
          </p:cNvSpPr>
          <p:nvPr>
            <p:ph type="sldNum" sz="quarter" idx="10"/>
          </p:nvPr>
        </p:nvSpPr>
        <p:spPr/>
        <p:txBody>
          <a:bodyPr/>
          <a:lstStyle/>
          <a:p>
            <a:fld id="{0765C198-6EB9-430B-8861-219D0B7FFCA6}" type="slidenum">
              <a:rPr lang="en-US" smtClean="0"/>
              <a:t>8</a:t>
            </a:fld>
            <a:endParaRPr lang="en-US"/>
          </a:p>
        </p:txBody>
      </p:sp>
    </p:spTree>
    <p:extLst>
      <p:ext uri="{BB962C8B-B14F-4D97-AF65-F5344CB8AC3E}">
        <p14:creationId xmlns:p14="http://schemas.microsoft.com/office/powerpoint/2010/main" val="954089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 the overlap of the two circles- where do your interests coincide with another person or group?</a:t>
            </a:r>
          </a:p>
          <a:p>
            <a:endParaRPr lang="en-US" dirty="0"/>
          </a:p>
          <a:p>
            <a:r>
              <a:rPr lang="en-US" dirty="0"/>
              <a:t>Increase the size of this overlap in the interests by asking questions- is there a connection between your interests and theirs that is less obvious and perhaps more valuable?</a:t>
            </a:r>
          </a:p>
          <a:p>
            <a:br>
              <a:rPr lang="en-US" dirty="0"/>
            </a:br>
            <a:r>
              <a:rPr lang="en-US" dirty="0"/>
              <a:t>Keep the conversation in that overlap as much as you can- concentrate on what you have in common.  </a:t>
            </a:r>
          </a:p>
        </p:txBody>
      </p:sp>
      <p:sp>
        <p:nvSpPr>
          <p:cNvPr id="4" name="Slide Number Placeholder 3"/>
          <p:cNvSpPr>
            <a:spLocks noGrp="1"/>
          </p:cNvSpPr>
          <p:nvPr>
            <p:ph type="sldNum" sz="quarter" idx="10"/>
          </p:nvPr>
        </p:nvSpPr>
        <p:spPr/>
        <p:txBody>
          <a:bodyPr/>
          <a:lstStyle/>
          <a:p>
            <a:fld id="{0765C198-6EB9-430B-8861-219D0B7FFCA6}" type="slidenum">
              <a:rPr lang="en-US" smtClean="0"/>
              <a:t>9</a:t>
            </a:fld>
            <a:endParaRPr lang="en-US"/>
          </a:p>
        </p:txBody>
      </p:sp>
    </p:spTree>
    <p:extLst>
      <p:ext uri="{BB962C8B-B14F-4D97-AF65-F5344CB8AC3E}">
        <p14:creationId xmlns:p14="http://schemas.microsoft.com/office/powerpoint/2010/main" val="2127399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dirty="0"/>
              <a:t>Every partner has a unique history, context and goals but many of the same categories to consider when building partnerships. </a:t>
            </a:r>
          </a:p>
          <a:p>
            <a:endParaRPr lang="en-US" dirty="0"/>
          </a:p>
          <a:p>
            <a:r>
              <a:rPr lang="en-US" dirty="0"/>
              <a:t>Thinking through each of those questions in relation to your community partnership work will help you devise a strategy that fits your specific needs.</a:t>
            </a:r>
          </a:p>
          <a:p>
            <a:endParaRPr lang="en-US" dirty="0"/>
          </a:p>
          <a:p>
            <a:pPr marL="228600" indent="-228600">
              <a:buAutoNum type="arabicPeriod"/>
            </a:pPr>
            <a:r>
              <a:rPr lang="en-US" dirty="0"/>
              <a:t>Goals are the glue that hold collaborative together, providing a shared sense of vision across organizational boundaries to drive collaborative action and resource sharing.  </a:t>
            </a:r>
          </a:p>
          <a:p>
            <a:pPr marL="228600" indent="-228600">
              <a:buAutoNum type="arabicPeriod"/>
            </a:pPr>
            <a:r>
              <a:rPr lang="en-US" dirty="0"/>
              <a:t>There are many different forms of value when it comes to collaboration.  Some partners provide more traditional forms of value, like funding or staff support.  Others provide information, lived experience and data.  Consider all the various types of value that align with your goals.</a:t>
            </a:r>
          </a:p>
          <a:p>
            <a:pPr marL="228600" indent="-228600">
              <a:buAutoNum type="arabicPeriod"/>
            </a:pPr>
            <a:r>
              <a:rPr lang="en-US" dirty="0"/>
              <a:t>These are long term relationships with you or your agency.  You can count on them, They are natural places to start.  But don’t forget to beyond those relationships.</a:t>
            </a:r>
          </a:p>
          <a:p>
            <a:pPr marL="228600" indent="-228600">
              <a:buAutoNum type="arabicPeriod"/>
            </a:pPr>
            <a:r>
              <a:rPr lang="en-US" dirty="0"/>
              <a:t>If there is not value for you and your program don’t build the partnership at this time (it will just take precious time and energy with no outcome).  </a:t>
            </a:r>
          </a:p>
          <a:p>
            <a:pPr marL="228600" indent="-228600">
              <a:buAutoNum type="arabicPeriod"/>
            </a:pPr>
            <a:r>
              <a:rPr lang="en-US" dirty="0"/>
              <a:t>Try to consider unlikely partners you would not ordinarily work with, along with other stakeholders that impact or are  affected by the issue being dealt with. </a:t>
            </a:r>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0765C198-6EB9-430B-8861-219D0B7FFCA6}" type="slidenum">
              <a:rPr lang="en-US" smtClean="0"/>
              <a:t>10</a:t>
            </a:fld>
            <a:endParaRPr lang="en-US"/>
          </a:p>
        </p:txBody>
      </p:sp>
    </p:spTree>
    <p:extLst>
      <p:ext uri="{BB962C8B-B14F-4D97-AF65-F5344CB8AC3E}">
        <p14:creationId xmlns:p14="http://schemas.microsoft.com/office/powerpoint/2010/main" val="258359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Gatekeepers are influential and well connected leasers in the community you seek to connect with.  They are typically well trusted and can connect you with other partners that may be helpful and that you can build partnerships with. </a:t>
            </a:r>
          </a:p>
          <a:p>
            <a:endParaRPr lang="en-US" dirty="0"/>
          </a:p>
          <a:p>
            <a:r>
              <a:rPr lang="en-US" dirty="0"/>
              <a:t>Local and regional non-profits- A good place to start. United Way, YMCA, local prevention offices (SUD, MH, physical health), local SUD groups and entities, </a:t>
            </a:r>
          </a:p>
          <a:p>
            <a:endParaRPr lang="en-US" dirty="0"/>
          </a:p>
          <a:p>
            <a:r>
              <a:rPr lang="en-US" dirty="0"/>
              <a:t>City, County and State Government- You may have some cross over with the non-profits as many are funded through government. They folks are deeply imbedded into the community.  Police, firemen, unemployment office, </a:t>
            </a:r>
          </a:p>
          <a:p>
            <a:endParaRPr lang="en-US" dirty="0"/>
          </a:p>
          <a:p>
            <a:r>
              <a:rPr lang="en-US" dirty="0"/>
              <a:t>Educational and research Institutions- Local colleges or universities, community colleges, workforce development and research institutions maintain practice-oriented partnerships with the community.  </a:t>
            </a:r>
          </a:p>
          <a:p>
            <a:endParaRPr lang="en-US" dirty="0"/>
          </a:p>
          <a:p>
            <a:r>
              <a:rPr lang="en-US" dirty="0"/>
              <a:t>Healthcare Provider and Institutions-  Hospitals and clinics take part in may in the community.  </a:t>
            </a:r>
          </a:p>
        </p:txBody>
      </p:sp>
      <p:sp>
        <p:nvSpPr>
          <p:cNvPr id="4" name="Slide Number Placeholder 3"/>
          <p:cNvSpPr>
            <a:spLocks noGrp="1"/>
          </p:cNvSpPr>
          <p:nvPr>
            <p:ph type="sldNum" sz="quarter" idx="10"/>
          </p:nvPr>
        </p:nvSpPr>
        <p:spPr/>
        <p:txBody>
          <a:bodyPr/>
          <a:lstStyle/>
          <a:p>
            <a:fld id="{0765C198-6EB9-430B-8861-219D0B7FFCA6}" type="slidenum">
              <a:rPr lang="en-US" smtClean="0"/>
              <a:t>11</a:t>
            </a:fld>
            <a:endParaRPr lang="en-US"/>
          </a:p>
        </p:txBody>
      </p:sp>
    </p:spTree>
    <p:extLst>
      <p:ext uri="{BB962C8B-B14F-4D97-AF65-F5344CB8AC3E}">
        <p14:creationId xmlns:p14="http://schemas.microsoft.com/office/powerpoint/2010/main" val="712627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5C198-6EB9-430B-8861-219D0B7FFCA6}" type="slidenum">
              <a:rPr lang="en-US" smtClean="0"/>
              <a:t>12</a:t>
            </a:fld>
            <a:endParaRPr lang="en-US"/>
          </a:p>
        </p:txBody>
      </p:sp>
    </p:spTree>
    <p:extLst>
      <p:ext uri="{BB962C8B-B14F-4D97-AF65-F5344CB8AC3E}">
        <p14:creationId xmlns:p14="http://schemas.microsoft.com/office/powerpoint/2010/main" val="3417448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082F72-FB42-4DBA-BBE4-150A97B1633E}"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AAA51-6B01-4CD7-B994-AEEF5E3DD501}" type="slidenum">
              <a:rPr lang="en-US" smtClean="0"/>
              <a:t>‹#›</a:t>
            </a:fld>
            <a:endParaRPr lang="en-US"/>
          </a:p>
        </p:txBody>
      </p:sp>
    </p:spTree>
    <p:extLst>
      <p:ext uri="{BB962C8B-B14F-4D97-AF65-F5344CB8AC3E}">
        <p14:creationId xmlns:p14="http://schemas.microsoft.com/office/powerpoint/2010/main" val="2998852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082F72-FB42-4DBA-BBE4-150A97B1633E}"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AAA51-6B01-4CD7-B994-AEEF5E3DD501}" type="slidenum">
              <a:rPr lang="en-US" smtClean="0"/>
              <a:t>‹#›</a:t>
            </a:fld>
            <a:endParaRPr lang="en-US"/>
          </a:p>
        </p:txBody>
      </p:sp>
    </p:spTree>
    <p:extLst>
      <p:ext uri="{BB962C8B-B14F-4D97-AF65-F5344CB8AC3E}">
        <p14:creationId xmlns:p14="http://schemas.microsoft.com/office/powerpoint/2010/main" val="389865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082F72-FB42-4DBA-BBE4-150A97B1633E}"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AAA51-6B01-4CD7-B994-AEEF5E3DD501}" type="slidenum">
              <a:rPr lang="en-US" smtClean="0"/>
              <a:t>‹#›</a:t>
            </a:fld>
            <a:endParaRPr lang="en-US"/>
          </a:p>
        </p:txBody>
      </p:sp>
    </p:spTree>
    <p:extLst>
      <p:ext uri="{BB962C8B-B14F-4D97-AF65-F5344CB8AC3E}">
        <p14:creationId xmlns:p14="http://schemas.microsoft.com/office/powerpoint/2010/main" val="1893136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082F72-FB42-4DBA-BBE4-150A97B1633E}"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AAA51-6B01-4CD7-B994-AEEF5E3DD501}" type="slidenum">
              <a:rPr lang="en-US" smtClean="0"/>
              <a:t>‹#›</a:t>
            </a:fld>
            <a:endParaRPr lang="en-US"/>
          </a:p>
        </p:txBody>
      </p:sp>
    </p:spTree>
    <p:extLst>
      <p:ext uri="{BB962C8B-B14F-4D97-AF65-F5344CB8AC3E}">
        <p14:creationId xmlns:p14="http://schemas.microsoft.com/office/powerpoint/2010/main" val="133642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082F72-FB42-4DBA-BBE4-150A97B1633E}"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AAA51-6B01-4CD7-B994-AEEF5E3DD501}" type="slidenum">
              <a:rPr lang="en-US" smtClean="0"/>
              <a:t>‹#›</a:t>
            </a:fld>
            <a:endParaRPr lang="en-US"/>
          </a:p>
        </p:txBody>
      </p:sp>
    </p:spTree>
    <p:extLst>
      <p:ext uri="{BB962C8B-B14F-4D97-AF65-F5344CB8AC3E}">
        <p14:creationId xmlns:p14="http://schemas.microsoft.com/office/powerpoint/2010/main" val="1229026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082F72-FB42-4DBA-BBE4-150A97B1633E}"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AAA51-6B01-4CD7-B994-AEEF5E3DD501}" type="slidenum">
              <a:rPr lang="en-US" smtClean="0"/>
              <a:t>‹#›</a:t>
            </a:fld>
            <a:endParaRPr lang="en-US"/>
          </a:p>
        </p:txBody>
      </p:sp>
    </p:spTree>
    <p:extLst>
      <p:ext uri="{BB962C8B-B14F-4D97-AF65-F5344CB8AC3E}">
        <p14:creationId xmlns:p14="http://schemas.microsoft.com/office/powerpoint/2010/main" val="160865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082F72-FB42-4DBA-BBE4-150A97B1633E}" type="datetimeFigureOut">
              <a:rPr lang="en-US" smtClean="0"/>
              <a:t>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AAA51-6B01-4CD7-B994-AEEF5E3DD501}" type="slidenum">
              <a:rPr lang="en-US" smtClean="0"/>
              <a:t>‹#›</a:t>
            </a:fld>
            <a:endParaRPr lang="en-US"/>
          </a:p>
        </p:txBody>
      </p:sp>
    </p:spTree>
    <p:extLst>
      <p:ext uri="{BB962C8B-B14F-4D97-AF65-F5344CB8AC3E}">
        <p14:creationId xmlns:p14="http://schemas.microsoft.com/office/powerpoint/2010/main" val="968432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082F72-FB42-4DBA-BBE4-150A97B1633E}" type="datetimeFigureOut">
              <a:rPr lang="en-US" smtClean="0"/>
              <a:t>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AAA51-6B01-4CD7-B994-AEEF5E3DD501}" type="slidenum">
              <a:rPr lang="en-US" smtClean="0"/>
              <a:t>‹#›</a:t>
            </a:fld>
            <a:endParaRPr lang="en-US"/>
          </a:p>
        </p:txBody>
      </p:sp>
    </p:spTree>
    <p:extLst>
      <p:ext uri="{BB962C8B-B14F-4D97-AF65-F5344CB8AC3E}">
        <p14:creationId xmlns:p14="http://schemas.microsoft.com/office/powerpoint/2010/main" val="2259762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82F72-FB42-4DBA-BBE4-150A97B1633E}" type="datetimeFigureOut">
              <a:rPr lang="en-US" smtClean="0"/>
              <a:t>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CAAA51-6B01-4CD7-B994-AEEF5E3DD501}" type="slidenum">
              <a:rPr lang="en-US" smtClean="0"/>
              <a:t>‹#›</a:t>
            </a:fld>
            <a:endParaRPr lang="en-US"/>
          </a:p>
        </p:txBody>
      </p:sp>
    </p:spTree>
    <p:extLst>
      <p:ext uri="{BB962C8B-B14F-4D97-AF65-F5344CB8AC3E}">
        <p14:creationId xmlns:p14="http://schemas.microsoft.com/office/powerpoint/2010/main" val="1385478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082F72-FB42-4DBA-BBE4-150A97B1633E}"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AAA51-6B01-4CD7-B994-AEEF5E3DD501}" type="slidenum">
              <a:rPr lang="en-US" smtClean="0"/>
              <a:t>‹#›</a:t>
            </a:fld>
            <a:endParaRPr lang="en-US"/>
          </a:p>
        </p:txBody>
      </p:sp>
    </p:spTree>
    <p:extLst>
      <p:ext uri="{BB962C8B-B14F-4D97-AF65-F5344CB8AC3E}">
        <p14:creationId xmlns:p14="http://schemas.microsoft.com/office/powerpoint/2010/main" val="1936267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082F72-FB42-4DBA-BBE4-150A97B1633E}"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AAA51-6B01-4CD7-B994-AEEF5E3DD501}" type="slidenum">
              <a:rPr lang="en-US" smtClean="0"/>
              <a:t>‹#›</a:t>
            </a:fld>
            <a:endParaRPr lang="en-US"/>
          </a:p>
        </p:txBody>
      </p:sp>
    </p:spTree>
    <p:extLst>
      <p:ext uri="{BB962C8B-B14F-4D97-AF65-F5344CB8AC3E}">
        <p14:creationId xmlns:p14="http://schemas.microsoft.com/office/powerpoint/2010/main" val="638424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82F72-FB42-4DBA-BBE4-150A97B1633E}" type="datetimeFigureOut">
              <a:rPr lang="en-US" smtClean="0"/>
              <a:t>2/13/2024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AAA51-6B01-4CD7-B994-AEEF5E3DD501}" type="slidenum">
              <a:rPr lang="en-US" smtClean="0"/>
              <a:t>‹#›</a:t>
            </a:fld>
            <a:endParaRPr lang="en-US"/>
          </a:p>
        </p:txBody>
      </p:sp>
    </p:spTree>
    <p:extLst>
      <p:ext uri="{BB962C8B-B14F-4D97-AF65-F5344CB8AC3E}">
        <p14:creationId xmlns:p14="http://schemas.microsoft.com/office/powerpoint/2010/main" val="233366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publicdomainpictures.net/en/view-image.php?image=128168&amp;picture=random-dots"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Colourful pins connected with a thread">
            <a:extLst>
              <a:ext uri="{FF2B5EF4-FFF2-40B4-BE49-F238E27FC236}">
                <a16:creationId xmlns:a16="http://schemas.microsoft.com/office/drawing/2014/main" id="{7EF692F7-52DC-0448-7CC9-44BBD75A061D}"/>
              </a:ext>
            </a:extLst>
          </p:cNvPr>
          <p:cNvPicPr>
            <a:picLocks noChangeAspect="1"/>
          </p:cNvPicPr>
          <p:nvPr/>
        </p:nvPicPr>
        <p:blipFill rotWithShape="1">
          <a:blip r:embed="rId3"/>
          <a:srcRect r="15627" b="-1"/>
          <a:stretch/>
        </p:blipFill>
        <p:spPr>
          <a:xfrm>
            <a:off x="3523488" y="10"/>
            <a:ext cx="8668512" cy="6857990"/>
          </a:xfrm>
          <a:prstGeom prst="rect">
            <a:avLst/>
          </a:prstGeom>
        </p:spPr>
      </p:pic>
      <p:sp>
        <p:nvSpPr>
          <p:cNvPr id="17" name="Rectangle 1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7981" y="1122363"/>
            <a:ext cx="4023360" cy="3204134"/>
          </a:xfrm>
        </p:spPr>
        <p:txBody>
          <a:bodyPr anchor="b">
            <a:normAutofit/>
          </a:bodyPr>
          <a:lstStyle/>
          <a:p>
            <a:pPr algn="l"/>
            <a:r>
              <a:rPr lang="en-US" sz="4800">
                <a:solidFill>
                  <a:schemeClr val="bg1"/>
                </a:solidFill>
              </a:rPr>
              <a:t>Networking with Community Partners</a:t>
            </a:r>
          </a:p>
        </p:txBody>
      </p:sp>
      <p:sp>
        <p:nvSpPr>
          <p:cNvPr id="3" name="Subtitle 2"/>
          <p:cNvSpPr>
            <a:spLocks noGrp="1"/>
          </p:cNvSpPr>
          <p:nvPr>
            <p:ph type="subTitle" idx="1"/>
          </p:nvPr>
        </p:nvSpPr>
        <p:spPr>
          <a:xfrm>
            <a:off x="477980" y="4872922"/>
            <a:ext cx="4023359" cy="1208141"/>
          </a:xfrm>
        </p:spPr>
        <p:txBody>
          <a:bodyPr>
            <a:normAutofit/>
          </a:bodyPr>
          <a:lstStyle/>
          <a:p>
            <a:pPr algn="l"/>
            <a:r>
              <a:rPr lang="en-US" sz="2000">
                <a:solidFill>
                  <a:schemeClr val="bg1"/>
                </a:solidFill>
              </a:rPr>
              <a:t>By:  Christy Hicks, LCADC/CSS</a:t>
            </a:r>
          </a:p>
          <a:p>
            <a:pPr algn="l"/>
            <a:r>
              <a:rPr lang="en-US" sz="2000">
                <a:solidFill>
                  <a:schemeClr val="bg1"/>
                </a:solidFill>
              </a:rPr>
              <a:t>Regional TEAP Specialist</a:t>
            </a:r>
          </a:p>
          <a:p>
            <a:pPr algn="l"/>
            <a:r>
              <a:rPr lang="en-US" sz="2000">
                <a:solidFill>
                  <a:schemeClr val="bg1"/>
                </a:solidFill>
              </a:rPr>
              <a:t>Atlanta, Dallas, and Chicago Regions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26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s holding each other's wrists and interlinked to form a circle">
            <a:extLst>
              <a:ext uri="{FF2B5EF4-FFF2-40B4-BE49-F238E27FC236}">
                <a16:creationId xmlns:a16="http://schemas.microsoft.com/office/drawing/2014/main" id="{2C0782B0-5CAF-0DE7-1CF6-7A4AC82787B7}"/>
              </a:ext>
            </a:extLst>
          </p:cNvPr>
          <p:cNvPicPr>
            <a:picLocks noChangeAspect="1"/>
          </p:cNvPicPr>
          <p:nvPr/>
        </p:nvPicPr>
        <p:blipFill rotWithShape="1">
          <a:blip r:embed="rId3"/>
          <a:srcRect l="22185" r="18549" b="-1"/>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1" y="328512"/>
            <a:ext cx="4778387" cy="1628970"/>
          </a:xfrm>
        </p:spPr>
        <p:txBody>
          <a:bodyPr anchor="ctr">
            <a:normAutofit/>
          </a:bodyPr>
          <a:lstStyle/>
          <a:p>
            <a:r>
              <a:rPr lang="en-US" sz="3400"/>
              <a:t>How to build partnerships with Community Organizations?</a:t>
            </a:r>
          </a:p>
        </p:txBody>
      </p:sp>
      <p:sp>
        <p:nvSpPr>
          <p:cNvPr id="3" name="Content Placeholder 2"/>
          <p:cNvSpPr>
            <a:spLocks noGrp="1"/>
          </p:cNvSpPr>
          <p:nvPr>
            <p:ph idx="1"/>
          </p:nvPr>
        </p:nvSpPr>
        <p:spPr>
          <a:xfrm>
            <a:off x="761801" y="2884929"/>
            <a:ext cx="4659756" cy="3374137"/>
          </a:xfrm>
        </p:spPr>
        <p:txBody>
          <a:bodyPr anchor="ctr">
            <a:normAutofit/>
          </a:bodyPr>
          <a:lstStyle/>
          <a:p>
            <a:r>
              <a:rPr lang="en-US" sz="2000" dirty="0"/>
              <a:t>What are your goals and their goals? Do they match?</a:t>
            </a:r>
          </a:p>
          <a:p>
            <a:r>
              <a:rPr lang="en-US" sz="2000" dirty="0"/>
              <a:t>What kind of value are you looking for? </a:t>
            </a:r>
          </a:p>
          <a:p>
            <a:r>
              <a:rPr lang="en-US" sz="2000" dirty="0"/>
              <a:t>Where are there existing trusted relationships?</a:t>
            </a:r>
          </a:p>
          <a:p>
            <a:r>
              <a:rPr lang="en-US" sz="2000" dirty="0"/>
              <a:t>What role will this partner play in your network?</a:t>
            </a:r>
          </a:p>
          <a:p>
            <a:r>
              <a:rPr lang="en-US" sz="2000" dirty="0"/>
              <a:t>How can you diversify your partnership? </a:t>
            </a:r>
          </a:p>
          <a:p>
            <a:endParaRPr lang="en-US" sz="2000" dirty="0"/>
          </a:p>
        </p:txBody>
      </p:sp>
    </p:spTree>
    <p:extLst>
      <p:ext uri="{BB962C8B-B14F-4D97-AF65-F5344CB8AC3E}">
        <p14:creationId xmlns:p14="http://schemas.microsoft.com/office/powerpoint/2010/main" val="2737325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1" y="1138265"/>
            <a:ext cx="4603376" cy="2909296"/>
          </a:xfrm>
        </p:spPr>
        <p:txBody>
          <a:bodyPr anchor="t">
            <a:normAutofit/>
          </a:bodyPr>
          <a:lstStyle/>
          <a:p>
            <a:r>
              <a:rPr lang="en-US" sz="3200"/>
              <a:t>Now you should be ready to identify Community Organizations that fit your strategy and plans</a:t>
            </a:r>
          </a:p>
        </p:txBody>
      </p:sp>
      <p:cxnSp>
        <p:nvCxnSpPr>
          <p:cNvPr id="8" name="Straight Connector 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003984" y="1102664"/>
            <a:ext cx="5257800" cy="5064896"/>
          </a:xfrm>
        </p:spPr>
        <p:txBody>
          <a:bodyPr>
            <a:normAutofit/>
          </a:bodyPr>
          <a:lstStyle/>
          <a:p>
            <a:pPr marL="0" indent="0">
              <a:buNone/>
            </a:pPr>
            <a:r>
              <a:rPr lang="en-US" sz="2000" dirty="0"/>
              <a:t>Look for community gatekeepers and other key stakeholders, they can help!</a:t>
            </a:r>
          </a:p>
          <a:p>
            <a:pPr marL="0" indent="0">
              <a:buNone/>
            </a:pPr>
            <a:endParaRPr lang="en-US" sz="2000" dirty="0"/>
          </a:p>
          <a:p>
            <a:r>
              <a:rPr lang="en-US" sz="2000" dirty="0"/>
              <a:t>Local and regional nonprofits</a:t>
            </a:r>
          </a:p>
          <a:p>
            <a:r>
              <a:rPr lang="en-US" sz="2000" dirty="0"/>
              <a:t>City, County, and State Government Agencies</a:t>
            </a:r>
          </a:p>
          <a:p>
            <a:r>
              <a:rPr lang="en-US" sz="2000" dirty="0"/>
              <a:t>Educational and Research Institutions</a:t>
            </a:r>
          </a:p>
          <a:p>
            <a:r>
              <a:rPr lang="en-US" sz="2000" dirty="0"/>
              <a:t>Healthcare Providers and Institutions</a:t>
            </a:r>
          </a:p>
          <a:p>
            <a:endParaRPr lang="en-US" sz="2000" dirty="0"/>
          </a:p>
          <a:p>
            <a:pPr marL="0" indent="0">
              <a:buNone/>
            </a:pPr>
            <a:endParaRPr lang="en-US" sz="2000" dirty="0"/>
          </a:p>
        </p:txBody>
      </p:sp>
    </p:spTree>
    <p:extLst>
      <p:ext uri="{BB962C8B-B14F-4D97-AF65-F5344CB8AC3E}">
        <p14:creationId xmlns:p14="http://schemas.microsoft.com/office/powerpoint/2010/main" val="4096567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657715" y="467271"/>
            <a:ext cx="4195674" cy="2052522"/>
          </a:xfrm>
        </p:spPr>
        <p:txBody>
          <a:bodyPr anchor="b">
            <a:normAutofit/>
          </a:bodyPr>
          <a:lstStyle/>
          <a:p>
            <a:r>
              <a:rPr lang="en-US" sz="4300"/>
              <a:t>Don’t use the scattergun approach!!!!!</a:t>
            </a:r>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colorful circles&#10;&#10;Description automatically generated">
            <a:extLst>
              <a:ext uri="{FF2B5EF4-FFF2-40B4-BE49-F238E27FC236}">
                <a16:creationId xmlns:a16="http://schemas.microsoft.com/office/drawing/2014/main" id="{E8DBCE7F-EC9A-B2A9-F0BB-2CB1C656BC8D}"/>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3" b="-3"/>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p:cNvSpPr>
            <a:spLocks noGrp="1"/>
          </p:cNvSpPr>
          <p:nvPr>
            <p:ph idx="1"/>
          </p:nvPr>
        </p:nvSpPr>
        <p:spPr>
          <a:xfrm>
            <a:off x="6657715" y="2990818"/>
            <a:ext cx="4195673" cy="2913872"/>
          </a:xfrm>
        </p:spPr>
        <p:txBody>
          <a:bodyPr anchor="t">
            <a:normAutofit/>
          </a:bodyPr>
          <a:lstStyle/>
          <a:p>
            <a:pPr marL="0" indent="0">
              <a:buNone/>
            </a:pPr>
            <a:r>
              <a:rPr lang="en-US" sz="2000">
                <a:solidFill>
                  <a:schemeClr val="tx1">
                    <a:alpha val="80000"/>
                  </a:schemeClr>
                </a:solidFill>
              </a:rPr>
              <a:t>Scattergun Approach is asking everyone you meet to join your network. </a:t>
            </a:r>
          </a:p>
          <a:p>
            <a:pPr marL="0" indent="0">
              <a:buNone/>
            </a:pPr>
            <a:r>
              <a:rPr lang="en-US" sz="2000">
                <a:solidFill>
                  <a:schemeClr val="tx1">
                    <a:alpha val="80000"/>
                  </a:schemeClr>
                </a:solidFill>
              </a:rPr>
              <a:t>This won’t get you very far and might even backfire.  </a:t>
            </a:r>
          </a:p>
        </p:txBody>
      </p:sp>
      <p:sp>
        <p:nvSpPr>
          <p:cNvPr id="1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591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National Resources</a:t>
            </a:r>
          </a:p>
        </p:txBody>
      </p:sp>
      <p:graphicFrame>
        <p:nvGraphicFramePr>
          <p:cNvPr id="5" name="Content Placeholder 2">
            <a:extLst>
              <a:ext uri="{FF2B5EF4-FFF2-40B4-BE49-F238E27FC236}">
                <a16:creationId xmlns:a16="http://schemas.microsoft.com/office/drawing/2014/main" id="{3F51B811-B8C6-1D3C-38DA-F5509DF0979A}"/>
              </a:ext>
            </a:extLst>
          </p:cNvPr>
          <p:cNvGraphicFramePr>
            <a:graphicFrameLocks noGrp="1"/>
          </p:cNvGraphicFramePr>
          <p:nvPr>
            <p:ph idx="1"/>
            <p:extLst>
              <p:ext uri="{D42A27DB-BD31-4B8C-83A1-F6EECF244321}">
                <p14:modId xmlns:p14="http://schemas.microsoft.com/office/powerpoint/2010/main" val="1907969143"/>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341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Local Resources	</a:t>
            </a:r>
          </a:p>
        </p:txBody>
      </p:sp>
      <p:graphicFrame>
        <p:nvGraphicFramePr>
          <p:cNvPr id="5" name="Content Placeholder 2">
            <a:extLst>
              <a:ext uri="{FF2B5EF4-FFF2-40B4-BE49-F238E27FC236}">
                <a16:creationId xmlns:a16="http://schemas.microsoft.com/office/drawing/2014/main" id="{24828E7F-B4C8-947A-5983-7610ECF6DF5C}"/>
              </a:ext>
            </a:extLst>
          </p:cNvPr>
          <p:cNvGraphicFramePr>
            <a:graphicFrameLocks noGrp="1"/>
          </p:cNvGraphicFramePr>
          <p:nvPr>
            <p:ph idx="1"/>
            <p:extLst>
              <p:ext uri="{D42A27DB-BD31-4B8C-83A1-F6EECF244321}">
                <p14:modId xmlns:p14="http://schemas.microsoft.com/office/powerpoint/2010/main" val="4232808602"/>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4573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2555631" y="1441938"/>
            <a:ext cx="7080738" cy="3974124"/>
          </a:xfrm>
        </p:spPr>
        <p:txBody>
          <a:bodyPr>
            <a:normAutofit/>
          </a:bodyPr>
          <a:lstStyle/>
          <a:p>
            <a:pPr algn="ctr"/>
            <a:r>
              <a:rPr lang="en-US" sz="5400" dirty="0">
                <a:solidFill>
                  <a:schemeClr val="bg1">
                    <a:lumMod val="95000"/>
                    <a:lumOff val="5000"/>
                  </a:schemeClr>
                </a:solidFill>
              </a:rPr>
              <a:t>Let’s brainstorm resources in the chat</a:t>
            </a:r>
          </a:p>
        </p:txBody>
      </p:sp>
    </p:spTree>
    <p:extLst>
      <p:ext uri="{BB962C8B-B14F-4D97-AF65-F5344CB8AC3E}">
        <p14:creationId xmlns:p14="http://schemas.microsoft.com/office/powerpoint/2010/main" val="12503020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anchor="ctr">
            <a:normAutofit/>
          </a:bodyPr>
          <a:lstStyle/>
          <a:p>
            <a:r>
              <a:rPr lang="en-US" sz="4000">
                <a:solidFill>
                  <a:srgbClr val="FFFFFF"/>
                </a:solidFill>
              </a:rPr>
              <a:t>A student-driven board</a:t>
            </a:r>
          </a:p>
        </p:txBody>
      </p:sp>
      <p:graphicFrame>
        <p:nvGraphicFramePr>
          <p:cNvPr id="5" name="Content Placeholder 2">
            <a:extLst>
              <a:ext uri="{FF2B5EF4-FFF2-40B4-BE49-F238E27FC236}">
                <a16:creationId xmlns:a16="http://schemas.microsoft.com/office/drawing/2014/main" id="{68AF7BE2-0BC9-6A47-18DE-7BDA2BC4715D}"/>
              </a:ext>
            </a:extLst>
          </p:cNvPr>
          <p:cNvGraphicFramePr>
            <a:graphicFrameLocks noGrp="1"/>
          </p:cNvGraphicFramePr>
          <p:nvPr>
            <p:ph idx="1"/>
            <p:extLst>
              <p:ext uri="{D42A27DB-BD31-4B8C-83A1-F6EECF244321}">
                <p14:modId xmlns:p14="http://schemas.microsoft.com/office/powerpoint/2010/main" val="12783546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3438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eo 3" descr="Neon Pink Question Mark">
            <a:extLst>
              <a:ext uri="{FF2B5EF4-FFF2-40B4-BE49-F238E27FC236}">
                <a16:creationId xmlns:a16="http://schemas.microsoft.com/office/drawing/2014/main" id="{CF8506A8-885A-65C7-8407-2D8E174B5B90}"/>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1" b="285"/>
          <a:stretch/>
        </p:blipFill>
        <p:spPr>
          <a:xfrm>
            <a:off x="-3047" y="1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Questions???</a:t>
            </a:r>
          </a:p>
        </p:txBody>
      </p:sp>
    </p:spTree>
    <p:extLst>
      <p:ext uri="{BB962C8B-B14F-4D97-AF65-F5344CB8AC3E}">
        <p14:creationId xmlns:p14="http://schemas.microsoft.com/office/powerpoint/2010/main" val="67197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2555631" y="1441938"/>
            <a:ext cx="7080738" cy="3974124"/>
          </a:xfrm>
        </p:spPr>
        <p:txBody>
          <a:bodyPr>
            <a:normAutofit/>
          </a:bodyPr>
          <a:lstStyle/>
          <a:p>
            <a:pPr algn="ctr"/>
            <a:r>
              <a:rPr lang="en-US" sz="3400" dirty="0">
                <a:solidFill>
                  <a:schemeClr val="bg1">
                    <a:lumMod val="95000"/>
                    <a:lumOff val="5000"/>
                  </a:schemeClr>
                </a:solidFill>
              </a:rPr>
              <a:t>Community-based partnerships bring people together around a shared practice, purpose, place, product or set of circumstances to create insights and closer, more valuable relationships with prospects, customers and other stakeholders to deliver organizational value.</a:t>
            </a:r>
          </a:p>
        </p:txBody>
      </p:sp>
    </p:spTree>
    <p:extLst>
      <p:ext uri="{BB962C8B-B14F-4D97-AF65-F5344CB8AC3E}">
        <p14:creationId xmlns:p14="http://schemas.microsoft.com/office/powerpoint/2010/main" val="367822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3" y="350196"/>
            <a:ext cx="4646904" cy="1624520"/>
          </a:xfrm>
        </p:spPr>
        <p:txBody>
          <a:bodyPr anchor="ctr">
            <a:normAutofit/>
          </a:bodyPr>
          <a:lstStyle/>
          <a:p>
            <a:r>
              <a:rPr lang="en-US" sz="4000"/>
              <a:t>What is Professional network?</a:t>
            </a:r>
          </a:p>
        </p:txBody>
      </p:sp>
      <p:sp>
        <p:nvSpPr>
          <p:cNvPr id="3" name="Content Placeholder 2"/>
          <p:cNvSpPr>
            <a:spLocks noGrp="1"/>
          </p:cNvSpPr>
          <p:nvPr>
            <p:ph idx="1"/>
          </p:nvPr>
        </p:nvSpPr>
        <p:spPr>
          <a:xfrm>
            <a:off x="761802" y="2743200"/>
            <a:ext cx="4646905" cy="3613149"/>
          </a:xfrm>
        </p:spPr>
        <p:txBody>
          <a:bodyPr anchor="ctr">
            <a:normAutofit/>
          </a:bodyPr>
          <a:lstStyle/>
          <a:p>
            <a:pPr marL="0" indent="0">
              <a:buNone/>
            </a:pPr>
            <a:r>
              <a:rPr lang="en-US" sz="1900" dirty="0"/>
              <a:t>Professional networking is when you build relationships with other professionals both in your career field and in other related fields. </a:t>
            </a:r>
          </a:p>
          <a:p>
            <a:pPr marL="0" indent="0">
              <a:buNone/>
            </a:pPr>
            <a:r>
              <a:rPr lang="en-US" sz="1900" dirty="0"/>
              <a:t>The goal of professional networking is typically to be able to ask factors of people in your network and to help them in return.  </a:t>
            </a:r>
          </a:p>
          <a:p>
            <a:pPr marL="0" indent="0">
              <a:buNone/>
            </a:pPr>
            <a:r>
              <a:rPr lang="en-US" sz="1900" dirty="0"/>
              <a:t>You can build a professional network in various places both online and in person. </a:t>
            </a:r>
          </a:p>
        </p:txBody>
      </p:sp>
      <p:pic>
        <p:nvPicPr>
          <p:cNvPr id="5" name="Picture 4" descr="A 3D pattern of ring shapes connected by lines">
            <a:extLst>
              <a:ext uri="{FF2B5EF4-FFF2-40B4-BE49-F238E27FC236}">
                <a16:creationId xmlns:a16="http://schemas.microsoft.com/office/drawing/2014/main" id="{79C5B76C-74BF-61DE-0BAF-B0DA5984570D}"/>
              </a:ext>
            </a:extLst>
          </p:cNvPr>
          <p:cNvPicPr>
            <a:picLocks noChangeAspect="1"/>
          </p:cNvPicPr>
          <p:nvPr/>
        </p:nvPicPr>
        <p:blipFill rotWithShape="1">
          <a:blip r:embed="rId2"/>
          <a:srcRect l="8611" r="41333"/>
          <a:stretch/>
        </p:blipFill>
        <p:spPr>
          <a:xfrm>
            <a:off x="6096000" y="1"/>
            <a:ext cx="6102825" cy="6858000"/>
          </a:xfrm>
          <a:prstGeom prst="rect">
            <a:avLst/>
          </a:prstGeom>
        </p:spPr>
      </p:pic>
    </p:spTree>
    <p:extLst>
      <p:ext uri="{BB962C8B-B14F-4D97-AF65-F5344CB8AC3E}">
        <p14:creationId xmlns:p14="http://schemas.microsoft.com/office/powerpoint/2010/main" val="2017423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C7E81D-E3B4-091E-10F3-D75D0D6A8B1B}"/>
              </a:ext>
            </a:extLst>
          </p:cNvPr>
          <p:cNvPicPr>
            <a:picLocks noChangeAspect="1"/>
          </p:cNvPicPr>
          <p:nvPr/>
        </p:nvPicPr>
        <p:blipFill rotWithShape="1">
          <a:blip r:embed="rId2">
            <a:duotone>
              <a:schemeClr val="bg2">
                <a:shade val="45000"/>
                <a:satMod val="135000"/>
              </a:schemeClr>
              <a:prstClr val="white"/>
            </a:duotone>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dirty="0"/>
              <a:t>Common places and people where you can network with others include:</a:t>
            </a:r>
          </a:p>
        </p:txBody>
      </p:sp>
      <p:graphicFrame>
        <p:nvGraphicFramePr>
          <p:cNvPr id="5" name="Content Placeholder 2">
            <a:extLst>
              <a:ext uri="{FF2B5EF4-FFF2-40B4-BE49-F238E27FC236}">
                <a16:creationId xmlns:a16="http://schemas.microsoft.com/office/drawing/2014/main" id="{21BD275F-785B-C80A-AD72-E4E9E858F929}"/>
              </a:ext>
            </a:extLst>
          </p:cNvPr>
          <p:cNvGraphicFramePr>
            <a:graphicFrameLocks noGrp="1"/>
          </p:cNvGraphicFramePr>
          <p:nvPr>
            <p:ph idx="1"/>
            <p:extLst>
              <p:ext uri="{D42A27DB-BD31-4B8C-83A1-F6EECF244321}">
                <p14:modId xmlns:p14="http://schemas.microsoft.com/office/powerpoint/2010/main" val="11930636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2826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3" y="350196"/>
            <a:ext cx="4646904" cy="1624520"/>
          </a:xfrm>
        </p:spPr>
        <p:txBody>
          <a:bodyPr anchor="ctr">
            <a:normAutofit/>
          </a:bodyPr>
          <a:lstStyle/>
          <a:p>
            <a:r>
              <a:rPr lang="en-US" sz="4000"/>
              <a:t>Objectives</a:t>
            </a:r>
          </a:p>
        </p:txBody>
      </p:sp>
      <p:sp>
        <p:nvSpPr>
          <p:cNvPr id="3" name="Content Placeholder 2"/>
          <p:cNvSpPr>
            <a:spLocks noGrp="1"/>
          </p:cNvSpPr>
          <p:nvPr>
            <p:ph idx="1"/>
          </p:nvPr>
        </p:nvSpPr>
        <p:spPr>
          <a:xfrm>
            <a:off x="761802" y="2743200"/>
            <a:ext cx="4646905" cy="3613149"/>
          </a:xfrm>
        </p:spPr>
        <p:txBody>
          <a:bodyPr anchor="ctr">
            <a:normAutofit/>
          </a:bodyPr>
          <a:lstStyle/>
          <a:p>
            <a:r>
              <a:rPr lang="en-US" sz="2000" dirty="0"/>
              <a:t>List three community resources you can use to enhance your program.</a:t>
            </a:r>
          </a:p>
          <a:p>
            <a:r>
              <a:rPr lang="en-US" sz="2000" dirty="0"/>
              <a:t>Define what a community resource is.</a:t>
            </a:r>
          </a:p>
          <a:p>
            <a:r>
              <a:rPr lang="en-US" sz="2000" dirty="0"/>
              <a:t>Define different ways of finding resources in your area. </a:t>
            </a:r>
          </a:p>
          <a:p>
            <a:endParaRPr lang="en-US" sz="2000" dirty="0"/>
          </a:p>
        </p:txBody>
      </p:sp>
      <p:pic>
        <p:nvPicPr>
          <p:cNvPr id="5" name="Picture 4" descr="White puzzle with one red piece">
            <a:extLst>
              <a:ext uri="{FF2B5EF4-FFF2-40B4-BE49-F238E27FC236}">
                <a16:creationId xmlns:a16="http://schemas.microsoft.com/office/drawing/2014/main" id="{9315A574-8F0B-F47C-D9BA-030A3119864E}"/>
              </a:ext>
            </a:extLst>
          </p:cNvPr>
          <p:cNvPicPr>
            <a:picLocks noChangeAspect="1"/>
          </p:cNvPicPr>
          <p:nvPr/>
        </p:nvPicPr>
        <p:blipFill rotWithShape="1">
          <a:blip r:embed="rId3"/>
          <a:srcRect l="25774" r="24170"/>
          <a:stretch/>
        </p:blipFill>
        <p:spPr>
          <a:xfrm>
            <a:off x="6096000" y="1"/>
            <a:ext cx="6102825" cy="6858000"/>
          </a:xfrm>
          <a:prstGeom prst="rect">
            <a:avLst/>
          </a:prstGeom>
        </p:spPr>
      </p:pic>
    </p:spTree>
    <p:extLst>
      <p:ext uri="{BB962C8B-B14F-4D97-AF65-F5344CB8AC3E}">
        <p14:creationId xmlns:p14="http://schemas.microsoft.com/office/powerpoint/2010/main" val="1047540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you want to engage Community Partners?</a:t>
            </a:r>
          </a:p>
        </p:txBody>
      </p:sp>
      <p:graphicFrame>
        <p:nvGraphicFramePr>
          <p:cNvPr id="5" name="Content Placeholder 2">
            <a:extLst>
              <a:ext uri="{FF2B5EF4-FFF2-40B4-BE49-F238E27FC236}">
                <a16:creationId xmlns:a16="http://schemas.microsoft.com/office/drawing/2014/main" id="{FC9BEFCF-3168-5A92-0A87-F11E756A5DC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9338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uzzle">
            <a:extLst>
              <a:ext uri="{FF2B5EF4-FFF2-40B4-BE49-F238E27FC236}">
                <a16:creationId xmlns:a16="http://schemas.microsoft.com/office/drawing/2014/main" id="{54DE03E1-7812-0CAE-9817-63598EB57214}"/>
              </a:ext>
            </a:extLst>
          </p:cNvPr>
          <p:cNvPicPr>
            <a:picLocks noChangeAspect="1"/>
          </p:cNvPicPr>
          <p:nvPr/>
        </p:nvPicPr>
        <p:blipFill rotWithShape="1">
          <a:blip r:embed="rId3"/>
          <a:srcRect l="23138" r="24203"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5317" y="405685"/>
            <a:ext cx="5464968" cy="1559301"/>
          </a:xfrm>
        </p:spPr>
        <p:txBody>
          <a:bodyPr>
            <a:normAutofit/>
          </a:bodyPr>
          <a:lstStyle/>
          <a:p>
            <a:r>
              <a:rPr lang="en-US" sz="3100" dirty="0"/>
              <a:t>Key Ingredients for Community-Based Partnerships and Making Them More Effective</a:t>
            </a:r>
          </a:p>
        </p:txBody>
      </p:sp>
      <p:sp>
        <p:nvSpPr>
          <p:cNvPr id="3" name="Content Placeholder 2"/>
          <p:cNvSpPr>
            <a:spLocks noGrp="1"/>
          </p:cNvSpPr>
          <p:nvPr>
            <p:ph idx="1"/>
          </p:nvPr>
        </p:nvSpPr>
        <p:spPr>
          <a:xfrm>
            <a:off x="6115317" y="2743200"/>
            <a:ext cx="5247340" cy="3496878"/>
          </a:xfrm>
        </p:spPr>
        <p:txBody>
          <a:bodyPr anchor="ctr">
            <a:normAutofit/>
          </a:bodyPr>
          <a:lstStyle/>
          <a:p>
            <a:r>
              <a:rPr lang="en-US" sz="2000"/>
              <a:t>Active Listening</a:t>
            </a:r>
          </a:p>
          <a:p>
            <a:r>
              <a:rPr lang="en-US" sz="2000"/>
              <a:t>Building rapport</a:t>
            </a:r>
          </a:p>
          <a:p>
            <a:r>
              <a:rPr lang="en-US" sz="2000"/>
              <a:t>Playing an active role in the group/ groups</a:t>
            </a:r>
          </a:p>
          <a:p>
            <a:r>
              <a:rPr lang="en-US" sz="2000"/>
              <a:t>Giving without the expectations of receiving</a:t>
            </a:r>
          </a:p>
          <a:p>
            <a:r>
              <a:rPr lang="en-US" sz="2000"/>
              <a:t>Making connections</a:t>
            </a:r>
          </a:p>
        </p:txBody>
      </p:sp>
    </p:spTree>
    <p:extLst>
      <p:ext uri="{BB962C8B-B14F-4D97-AF65-F5344CB8AC3E}">
        <p14:creationId xmlns:p14="http://schemas.microsoft.com/office/powerpoint/2010/main" val="3246823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bulbs with a yellow one standing out">
            <a:extLst>
              <a:ext uri="{FF2B5EF4-FFF2-40B4-BE49-F238E27FC236}">
                <a16:creationId xmlns:a16="http://schemas.microsoft.com/office/drawing/2014/main" id="{5523DD25-AB32-AEE6-10E8-16334B5E5A87}"/>
              </a:ext>
            </a:extLst>
          </p:cNvPr>
          <p:cNvPicPr>
            <a:picLocks noChangeAspect="1"/>
          </p:cNvPicPr>
          <p:nvPr/>
        </p:nvPicPr>
        <p:blipFill rotWithShape="1">
          <a:blip r:embed="rId3"/>
          <a:srcRect l="15736" r="31605"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5317" y="405685"/>
            <a:ext cx="5464968" cy="1559301"/>
          </a:xfrm>
        </p:spPr>
        <p:txBody>
          <a:bodyPr>
            <a:normAutofit/>
          </a:bodyPr>
          <a:lstStyle/>
          <a:p>
            <a:r>
              <a:rPr lang="en-US" sz="4000"/>
              <a:t>Building a Strategy	</a:t>
            </a:r>
          </a:p>
        </p:txBody>
      </p:sp>
      <p:sp>
        <p:nvSpPr>
          <p:cNvPr id="3" name="Content Placeholder 2"/>
          <p:cNvSpPr>
            <a:spLocks noGrp="1"/>
          </p:cNvSpPr>
          <p:nvPr>
            <p:ph idx="1"/>
          </p:nvPr>
        </p:nvSpPr>
        <p:spPr>
          <a:xfrm>
            <a:off x="6115317" y="2743200"/>
            <a:ext cx="5247340" cy="3496878"/>
          </a:xfrm>
        </p:spPr>
        <p:txBody>
          <a:bodyPr anchor="ctr">
            <a:normAutofit/>
          </a:bodyPr>
          <a:lstStyle/>
          <a:p>
            <a:r>
              <a:rPr lang="en-US" sz="2000" dirty="0"/>
              <a:t>Make the plan (the why)?</a:t>
            </a:r>
          </a:p>
          <a:p>
            <a:pPr lvl="1"/>
            <a:r>
              <a:rPr lang="en-US" sz="2000" dirty="0"/>
              <a:t>What is/are your goal(s)?</a:t>
            </a:r>
          </a:p>
          <a:p>
            <a:pPr lvl="1"/>
            <a:r>
              <a:rPr lang="en-US" sz="2000" dirty="0"/>
              <a:t>Write them down to be clear on the path</a:t>
            </a:r>
          </a:p>
          <a:p>
            <a:pPr lvl="1"/>
            <a:r>
              <a:rPr lang="en-US" sz="2000" dirty="0"/>
              <a:t>Host or attend a community presentation on what you do at JC</a:t>
            </a:r>
          </a:p>
          <a:p>
            <a:pPr lvl="1"/>
            <a:r>
              <a:rPr lang="en-US" sz="2000" dirty="0"/>
              <a:t>Brainstorm with staff and students on center to find your possible partners</a:t>
            </a:r>
          </a:p>
          <a:p>
            <a:pPr lvl="1"/>
            <a:endParaRPr lang="en-US" sz="2000" dirty="0"/>
          </a:p>
          <a:p>
            <a:endParaRPr lang="en-US" sz="2000" dirty="0"/>
          </a:p>
          <a:p>
            <a:pPr marL="457200" lvl="1" indent="0">
              <a:buNone/>
            </a:pPr>
            <a:endParaRPr lang="en-US" sz="2000" dirty="0"/>
          </a:p>
        </p:txBody>
      </p:sp>
    </p:spTree>
    <p:extLst>
      <p:ext uri="{BB962C8B-B14F-4D97-AF65-F5344CB8AC3E}">
        <p14:creationId xmlns:p14="http://schemas.microsoft.com/office/powerpoint/2010/main" val="4269461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 tip:  Visualizing your shared interests to help with rapport</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0448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b22f8f74-215c-4154-9939-bd29e4e8980e">XRUYQT3274NZ-681238054-2098</_dlc_DocId>
    <_dlc_DocIdUrl xmlns="b22f8f74-215c-4154-9939-bd29e4e8980e">
      <Url>https://supportservices.jobcorps.gov/health/_layouts/15/DocIdRedir.aspx?ID=XRUYQT3274NZ-681238054-2098</Url>
      <Description>XRUYQT3274NZ-681238054-2098</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596047A-F86C-4197-B79C-6818D607304A}"/>
</file>

<file path=customXml/itemProps2.xml><?xml version="1.0" encoding="utf-8"?>
<ds:datastoreItem xmlns:ds="http://schemas.openxmlformats.org/officeDocument/2006/customXml" ds:itemID="{5EDFC026-EF7A-49AB-8900-1DC033B9ED37}"/>
</file>

<file path=customXml/itemProps3.xml><?xml version="1.0" encoding="utf-8"?>
<ds:datastoreItem xmlns:ds="http://schemas.openxmlformats.org/officeDocument/2006/customXml" ds:itemID="{C5DA427E-427C-4C00-BCDA-9AEAC3E7D53E}"/>
</file>

<file path=customXml/itemProps4.xml><?xml version="1.0" encoding="utf-8"?>
<ds:datastoreItem xmlns:ds="http://schemas.openxmlformats.org/officeDocument/2006/customXml" ds:itemID="{7639F0A5-B01A-46B0-A7F5-0857ECD26D03}"/>
</file>

<file path=docProps/app.xml><?xml version="1.0" encoding="utf-8"?>
<Properties xmlns="http://schemas.openxmlformats.org/officeDocument/2006/extended-properties" xmlns:vt="http://schemas.openxmlformats.org/officeDocument/2006/docPropsVTypes">
  <TotalTime>299</TotalTime>
  <Words>1311</Words>
  <Application>Microsoft Office PowerPoint</Application>
  <PresentationFormat>Widescreen</PresentationFormat>
  <Paragraphs>136</Paragraphs>
  <Slides>17</Slides>
  <Notes>10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Networking with Community Partners</vt:lpstr>
      <vt:lpstr>Community-based partnerships bring people together around a shared practice, purpose, place, product or set of circumstances to create insights and closer, more valuable relationships with prospects, customers and other stakeholders to deliver organizational value.</vt:lpstr>
      <vt:lpstr>What is Professional network?</vt:lpstr>
      <vt:lpstr>Common places and people where you can network with others include:</vt:lpstr>
      <vt:lpstr>Objectives</vt:lpstr>
      <vt:lpstr>Why do you want to engage Community Partners?</vt:lpstr>
      <vt:lpstr>Key Ingredients for Community-Based Partnerships and Making Them More Effective</vt:lpstr>
      <vt:lpstr>Building a Strategy </vt:lpstr>
      <vt:lpstr>Pro tip:  Visualizing your shared interests to help with rapport</vt:lpstr>
      <vt:lpstr>How to build partnerships with Community Organizations?</vt:lpstr>
      <vt:lpstr>Now you should be ready to identify Community Organizations that fit your strategy and plans</vt:lpstr>
      <vt:lpstr>Don’t use the scattergun approach!!!!!</vt:lpstr>
      <vt:lpstr>National Resources</vt:lpstr>
      <vt:lpstr>Local Resources </vt:lpstr>
      <vt:lpstr>Let’s brainstorm resources in the chat</vt:lpstr>
      <vt:lpstr>A student-driven board</vt:lpstr>
      <vt:lpstr>Questions???</vt:lpstr>
    </vt:vector>
  </TitlesOfParts>
  <Company>MCCC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with Community Partners</dc:title>
  <dc:creator>Hicks, Christy</dc:creator>
  <cp:lastModifiedBy>Carolina Valdenegro</cp:lastModifiedBy>
  <cp:revision>23</cp:revision>
  <dcterms:created xsi:type="dcterms:W3CDTF">2023-05-16T16:44:43Z</dcterms:created>
  <dcterms:modified xsi:type="dcterms:W3CDTF">2024-02-13T21:28:53Z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dc0557a0-739b-40c1-86a6-9e9421f60409</vt:lpwstr>
  </property>
</Properties>
</file>